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5"/>
  </p:notesMasterIdLst>
  <p:handoutMasterIdLst>
    <p:handoutMasterId r:id="rId58"/>
  </p:handoutMasterIdLst>
  <p:sldIdLst>
    <p:sldId id="256" r:id="rId4"/>
    <p:sldId id="299" r:id="rId6"/>
    <p:sldId id="367" r:id="rId7"/>
    <p:sldId id="298" r:id="rId8"/>
    <p:sldId id="280" r:id="rId9"/>
    <p:sldId id="281" r:id="rId10"/>
    <p:sldId id="295" r:id="rId11"/>
    <p:sldId id="321" r:id="rId12"/>
    <p:sldId id="322" r:id="rId13"/>
    <p:sldId id="368" r:id="rId14"/>
    <p:sldId id="296" r:id="rId15"/>
    <p:sldId id="282" r:id="rId16"/>
    <p:sldId id="369" r:id="rId17"/>
    <p:sldId id="300" r:id="rId18"/>
    <p:sldId id="301" r:id="rId19"/>
    <p:sldId id="316" r:id="rId20"/>
    <p:sldId id="302" r:id="rId21"/>
    <p:sldId id="303" r:id="rId22"/>
    <p:sldId id="304" r:id="rId23"/>
    <p:sldId id="317" r:id="rId24"/>
    <p:sldId id="318" r:id="rId25"/>
    <p:sldId id="370" r:id="rId26"/>
    <p:sldId id="307" r:id="rId27"/>
    <p:sldId id="308" r:id="rId28"/>
    <p:sldId id="309" r:id="rId29"/>
    <p:sldId id="310" r:id="rId30"/>
    <p:sldId id="323" r:id="rId31"/>
    <p:sldId id="324" r:id="rId32"/>
    <p:sldId id="325" r:id="rId33"/>
    <p:sldId id="326" r:id="rId34"/>
    <p:sldId id="319" r:id="rId35"/>
    <p:sldId id="320" r:id="rId36"/>
    <p:sldId id="371" r:id="rId37"/>
    <p:sldId id="327" r:id="rId38"/>
    <p:sldId id="328" r:id="rId39"/>
    <p:sldId id="329" r:id="rId40"/>
    <p:sldId id="330" r:id="rId41"/>
    <p:sldId id="353" r:id="rId42"/>
    <p:sldId id="354" r:id="rId43"/>
    <p:sldId id="372" r:id="rId44"/>
    <p:sldId id="331" r:id="rId45"/>
    <p:sldId id="332" r:id="rId46"/>
    <p:sldId id="333" r:id="rId47"/>
    <p:sldId id="355" r:id="rId48"/>
    <p:sldId id="356" r:id="rId49"/>
    <p:sldId id="373" r:id="rId50"/>
    <p:sldId id="334" r:id="rId51"/>
    <p:sldId id="335" r:id="rId52"/>
    <p:sldId id="336" r:id="rId53"/>
    <p:sldId id="357" r:id="rId54"/>
    <p:sldId id="358" r:id="rId55"/>
    <p:sldId id="337" r:id="rId56"/>
    <p:sldId id="338" r:id="rId57"/>
  </p:sldIdLst>
  <p:sldSz cx="9144000" cy="6858000" type="screen4x3"/>
  <p:notesSz cx="6934200" cy="9398000"/>
  <p:defaultTextStyle>
    <a:defPPr>
      <a:defRPr lang="en-US"/>
    </a:defPPr>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9680D"/>
    <a:srgbClr val="FFCCFF"/>
    <a:srgbClr val="CCECFF"/>
    <a:srgbClr val="CCCCFF"/>
    <a:srgbClr val="CC99FF"/>
    <a:srgbClr val="DFC0FF"/>
    <a:srgbClr val="90DBFF"/>
    <a:srgbClr val="66FF66"/>
    <a:srgbClr val="99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39"/>
    <p:restoredTop sz="94580"/>
  </p:normalViewPr>
  <p:slideViewPr>
    <p:cSldViewPr showGuides="1">
      <p:cViewPr varScale="1">
        <p:scale>
          <a:sx n="66" d="100"/>
          <a:sy n="66" d="100"/>
        </p:scale>
        <p:origin x="-108" y="-23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1" Type="http://schemas.openxmlformats.org/officeDocument/2006/relationships/tableStyles" Target="tableStyles.xml"/><Relationship Id="rId60" Type="http://schemas.openxmlformats.org/officeDocument/2006/relationships/viewProps" Target="viewProps.xml"/><Relationship Id="rId6" Type="http://schemas.openxmlformats.org/officeDocument/2006/relationships/slide" Target="slides/slide2.xml"/><Relationship Id="rId59" Type="http://schemas.openxmlformats.org/officeDocument/2006/relationships/presProps" Target="presProps.xml"/><Relationship Id="rId58" Type="http://schemas.openxmlformats.org/officeDocument/2006/relationships/handoutMaster" Target="handoutMasters/handoutMaster1.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1266" name="页眉占位符 11265"/>
          <p:cNvSpPr>
            <a:spLocks noGrp="1"/>
          </p:cNvSpPr>
          <p:nvPr>
            <p:ph type="hdr" sz="quarter"/>
          </p:nvPr>
        </p:nvSpPr>
        <p:spPr>
          <a:xfrm>
            <a:off x="0" y="0"/>
            <a:ext cx="2971800" cy="457200"/>
          </a:xfrm>
          <a:prstGeom prst="rect">
            <a:avLst/>
          </a:prstGeom>
          <a:noFill/>
          <a:ln w="12700">
            <a:noFill/>
          </a:ln>
        </p:spPr>
        <p:txBody>
          <a:bodyPr/>
          <a:p>
            <a:pPr lvl="0" eaLnBrk="1" fontAlgn="base" hangingPunct="1"/>
            <a:endParaRPr lang="zh-CN" altLang="en-US" sz="1200" strike="noStrike" noProof="1" dirty="0"/>
          </a:p>
        </p:txBody>
      </p:sp>
      <p:sp>
        <p:nvSpPr>
          <p:cNvPr id="11267" name="日期占位符 11266"/>
          <p:cNvSpPr>
            <a:spLocks noGrp="1"/>
          </p:cNvSpPr>
          <p:nvPr>
            <p:ph type="dt" sz="quarter" idx="1"/>
          </p:nvPr>
        </p:nvSpPr>
        <p:spPr>
          <a:xfrm>
            <a:off x="3962400" y="0"/>
            <a:ext cx="2971800" cy="457200"/>
          </a:xfrm>
          <a:prstGeom prst="rect">
            <a:avLst/>
          </a:prstGeom>
          <a:noFill/>
          <a:ln w="12700">
            <a:noFill/>
          </a:ln>
        </p:spPr>
        <p:txBody>
          <a:bodyPr/>
          <a:p>
            <a:pPr lvl="0" algn="r" eaLnBrk="1" fontAlgn="base" hangingPunct="1"/>
            <a:endParaRPr lang="zh-CN" altLang="en-US" sz="1200" strike="noStrike" noProof="1" dirty="0"/>
          </a:p>
        </p:txBody>
      </p:sp>
      <p:sp>
        <p:nvSpPr>
          <p:cNvPr id="11268" name="页脚占位符 11267"/>
          <p:cNvSpPr>
            <a:spLocks noGrp="1"/>
          </p:cNvSpPr>
          <p:nvPr>
            <p:ph type="ftr" sz="quarter" idx="2"/>
          </p:nvPr>
        </p:nvSpPr>
        <p:spPr>
          <a:xfrm>
            <a:off x="0" y="8915400"/>
            <a:ext cx="2971800" cy="457200"/>
          </a:xfrm>
          <a:prstGeom prst="rect">
            <a:avLst/>
          </a:prstGeom>
          <a:noFill/>
          <a:ln w="12700">
            <a:noFill/>
          </a:ln>
        </p:spPr>
        <p:txBody>
          <a:bodyPr anchor="b"/>
          <a:p>
            <a:pPr lvl="0" eaLnBrk="1" fontAlgn="base" hangingPunct="1"/>
            <a:endParaRPr lang="zh-CN" altLang="en-US" sz="1200" strike="noStrike" noProof="1" dirty="0"/>
          </a:p>
        </p:txBody>
      </p:sp>
      <p:sp>
        <p:nvSpPr>
          <p:cNvPr id="11269" name="灯片编号占位符 11268"/>
          <p:cNvSpPr>
            <a:spLocks noGrp="1"/>
          </p:cNvSpPr>
          <p:nvPr>
            <p:ph type="sldNum" sz="quarter" idx="3"/>
          </p:nvPr>
        </p:nvSpPr>
        <p:spPr>
          <a:xfrm>
            <a:off x="3962400" y="8915400"/>
            <a:ext cx="2971800" cy="457200"/>
          </a:xfrm>
          <a:prstGeom prst="rect">
            <a:avLst/>
          </a:prstGeom>
          <a:noFill/>
          <a:ln w="12700">
            <a:noFill/>
          </a:ln>
        </p:spPr>
        <p:txBody>
          <a:bodyPr anchor="b"/>
          <a:p>
            <a:pPr lvl="0" algn="r" eaLnBrk="1" fontAlgn="base" hangingPunct="1"/>
            <a:fld id="{9A0DB2DC-4C9A-4742-B13C-FB6460FD3503}" type="slidenum">
              <a:rPr lang="zh-CN" altLang="en-US" sz="1200" strike="noStrike" noProof="1" dirty="0">
                <a:latin typeface="Times New Roman" panose="02020603050405020304" pitchFamily="18" charset="0"/>
                <a:ea typeface="宋体" panose="02010600030101010101" pitchFamily="2" charset="-122"/>
                <a:cs typeface="+mn-cs"/>
              </a:rPr>
            </a:fld>
            <a:endParaRPr lang="zh-CN" altLang="en-US" sz="1200" strike="noStrike" noProof="1"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050" name="页眉占位符 2049"/>
          <p:cNvSpPr>
            <a:spLocks noGrp="1"/>
          </p:cNvSpPr>
          <p:nvPr>
            <p:ph type="hdr" sz="quarter"/>
          </p:nvPr>
        </p:nvSpPr>
        <p:spPr>
          <a:xfrm>
            <a:off x="0" y="0"/>
            <a:ext cx="2971800" cy="457200"/>
          </a:xfrm>
          <a:prstGeom prst="rect">
            <a:avLst/>
          </a:prstGeom>
          <a:noFill/>
          <a:ln w="12700">
            <a:noFill/>
          </a:ln>
        </p:spPr>
        <p:txBody>
          <a:bodyPr/>
          <a:p>
            <a:pPr lvl="0" eaLnBrk="1" fontAlgn="base" hangingPunct="1"/>
            <a:endParaRPr lang="zh-CN" altLang="en-US" sz="1200" strike="noStrike" noProof="1" dirty="0"/>
          </a:p>
        </p:txBody>
      </p:sp>
      <p:sp>
        <p:nvSpPr>
          <p:cNvPr id="6147" name="幻灯片图像占位符 2050"/>
          <p:cNvSpPr/>
          <p:nvPr>
            <p:ph type="sldImg"/>
          </p:nvPr>
        </p:nvSpPr>
        <p:spPr>
          <a:xfrm>
            <a:off x="1079500" y="685800"/>
            <a:ext cx="4775200" cy="3581400"/>
          </a:xfrm>
          <a:prstGeom prst="rect">
            <a:avLst/>
          </a:prstGeom>
          <a:noFill/>
          <a:ln w="9525" cap="flat" cmpd="sng">
            <a:solidFill>
              <a:srgbClr val="000000"/>
            </a:solidFill>
            <a:prstDash val="solid"/>
            <a:miter/>
            <a:headEnd type="none" w="med" len="med"/>
            <a:tailEnd type="none" w="med" len="med"/>
          </a:ln>
        </p:spPr>
      </p:sp>
      <p:sp>
        <p:nvSpPr>
          <p:cNvPr id="6148" name="文本占位符 2051"/>
          <p:cNvSpPr>
            <a:spLocks noGrp="1"/>
          </p:cNvSpPr>
          <p:nvPr>
            <p:ph type="body" sz="quarter"/>
          </p:nvPr>
        </p:nvSpPr>
        <p:spPr>
          <a:xfrm>
            <a:off x="914400" y="4495800"/>
            <a:ext cx="5105400" cy="4191000"/>
          </a:xfrm>
          <a:prstGeom prst="rect">
            <a:avLst/>
          </a:prstGeom>
          <a:noFill/>
          <a:ln w="12700">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053" name="日期占位符 2052"/>
          <p:cNvSpPr>
            <a:spLocks noGrp="1"/>
          </p:cNvSpPr>
          <p:nvPr>
            <p:ph type="dt" idx="1"/>
          </p:nvPr>
        </p:nvSpPr>
        <p:spPr>
          <a:xfrm>
            <a:off x="3962400" y="0"/>
            <a:ext cx="2971800" cy="457200"/>
          </a:xfrm>
          <a:prstGeom prst="rect">
            <a:avLst/>
          </a:prstGeom>
          <a:noFill/>
          <a:ln w="12700">
            <a:noFill/>
          </a:ln>
        </p:spPr>
        <p:txBody>
          <a:bodyPr/>
          <a:p>
            <a:pPr lvl="0" algn="r" eaLnBrk="1" fontAlgn="base" hangingPunct="1"/>
            <a:endParaRPr lang="zh-CN" altLang="en-US" sz="1200" strike="noStrike" noProof="1" dirty="0"/>
          </a:p>
        </p:txBody>
      </p:sp>
      <p:sp>
        <p:nvSpPr>
          <p:cNvPr id="2054" name="页脚占位符 2053"/>
          <p:cNvSpPr>
            <a:spLocks noGrp="1"/>
          </p:cNvSpPr>
          <p:nvPr>
            <p:ph type="ftr" sz="quarter" idx="4"/>
          </p:nvPr>
        </p:nvSpPr>
        <p:spPr>
          <a:xfrm>
            <a:off x="0" y="8915400"/>
            <a:ext cx="2971800" cy="457200"/>
          </a:xfrm>
          <a:prstGeom prst="rect">
            <a:avLst/>
          </a:prstGeom>
          <a:noFill/>
          <a:ln w="12700">
            <a:noFill/>
          </a:ln>
        </p:spPr>
        <p:txBody>
          <a:bodyPr anchor="b"/>
          <a:p>
            <a:pPr lvl="0" eaLnBrk="1" fontAlgn="base" hangingPunct="1"/>
            <a:endParaRPr lang="zh-CN" altLang="en-US" sz="1200" strike="noStrike" noProof="1" dirty="0"/>
          </a:p>
        </p:txBody>
      </p:sp>
      <p:sp>
        <p:nvSpPr>
          <p:cNvPr id="2055" name="灯片编号占位符 2054"/>
          <p:cNvSpPr>
            <a:spLocks noGrp="1"/>
          </p:cNvSpPr>
          <p:nvPr>
            <p:ph type="sldNum" sz="quarter" idx="5"/>
          </p:nvPr>
        </p:nvSpPr>
        <p:spPr>
          <a:xfrm>
            <a:off x="3962400" y="8915400"/>
            <a:ext cx="2971800" cy="457200"/>
          </a:xfrm>
          <a:prstGeom prst="rect">
            <a:avLst/>
          </a:prstGeom>
          <a:noFill/>
          <a:ln w="12700">
            <a:noFill/>
          </a:ln>
        </p:spPr>
        <p:txBody>
          <a:bodyPr anchor="b"/>
          <a:p>
            <a:pPr lvl="0" algn="r" eaLnBrk="1" fontAlgn="base" hangingPunct="1"/>
            <a:fld id="{9A0DB2DC-4C9A-4742-B13C-FB6460FD3503}" type="slidenum">
              <a:rPr lang="zh-CN" altLang="en-US" sz="1200" strike="noStrike" noProof="1" dirty="0">
                <a:latin typeface="Times New Roman" panose="02020603050405020304" pitchFamily="18" charset="0"/>
                <a:ea typeface="宋体" panose="02010600030101010101" pitchFamily="2" charset="-122"/>
                <a:cs typeface="+mn-cs"/>
              </a:rPr>
            </a:fld>
            <a:endParaRPr lang="zh-CN" altLang="en-US" sz="1200" strike="noStrike" noProof="1" dirty="0"/>
          </a:p>
        </p:txBody>
      </p:sp>
    </p:spTree>
  </p:cSld>
  <p:clrMap bg1="lt1" tx1="dk1" bg2="lt2" tx2="dk2" accent1="accent1" accent2="accent2" accent3="accent3" accent4="accent4" accent5="accent5" accent6="accent6" hlink="hlink" folHlink="folHlink"/>
  <p:hf sldNum="0" hdr="0" ftr="0" dt="0"/>
  <p:notesStyle>
    <a:lvl1pPr marL="0" lvl="0"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2pPr>
    <a:lvl3pPr marL="914400" lvl="2"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3pPr>
    <a:lvl4pPr marL="1371600" lvl="3"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4pPr>
    <a:lvl5pPr marL="1828800" lvl="4"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5pPr>
    <a:lvl6pPr marL="2286000" lvl="5"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6pPr>
    <a:lvl7pPr marL="2743200" lvl="6"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7pPr>
    <a:lvl8pPr marL="3200400" lvl="7"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8pPr>
    <a:lvl9pPr marL="3657600" lvl="8"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灯片编号占位符 1"/>
          <p:cNvSpPr/>
          <p:nvPr>
            <p:ph type="sldNum" sz="quarter"/>
          </p:nvPr>
        </p:nvSpPr>
        <p:spPr>
          <a:xfrm>
            <a:off x="3962400" y="8915400"/>
            <a:ext cx="2971800" cy="457200"/>
          </a:xfrm>
          <a:prstGeom prst="rect">
            <a:avLst/>
          </a:prstGeom>
          <a:noFill/>
          <a:ln w="12700">
            <a:noFill/>
          </a:ln>
        </p:spPr>
        <p:txBody>
          <a:bodyPr anchor="b" anchorCtr="0"/>
          <a:p>
            <a:pPr lvl="0" algn="r"/>
            <a:fld id="{9A0DB2DC-4C9A-4742-B13C-FB6460FD3503}" type="slidenum">
              <a:rPr lang="zh-CN" altLang="en-US" sz="1200" dirty="0">
                <a:latin typeface="Times New Roman" panose="02020603050405020304" pitchFamily="18" charset="0"/>
                <a:ea typeface="宋体" panose="02010600030101010101" pitchFamily="2" charset="-122"/>
              </a:rPr>
            </a:fld>
            <a:endParaRPr lang="zh-CN" altLang="en-US" sz="1200" dirty="0">
              <a:latin typeface="Times New Roman" panose="02020603050405020304" pitchFamily="18" charset="0"/>
              <a:ea typeface="宋体" panose="02010600030101010101" pitchFamily="2" charset="-122"/>
            </a:endParaRPr>
          </a:p>
        </p:txBody>
      </p:sp>
      <p:sp>
        <p:nvSpPr>
          <p:cNvPr id="8194" name="幻灯片图像占位符 13313"/>
          <p:cNvSpPr/>
          <p:nvPr>
            <p:ph type="sldImg"/>
          </p:nvPr>
        </p:nvSpPr>
        <p:spPr>
          <a:ln/>
        </p:spPr>
      </p:sp>
      <p:sp>
        <p:nvSpPr>
          <p:cNvPr id="8195" name="文本占位符 13314"/>
          <p:cNvSpPr>
            <a:spLocks noGrp="1"/>
          </p:cNvSpPr>
          <p:nvPr>
            <p:ph type="body"/>
          </p:nvPr>
        </p:nvSpPr>
        <p:spPr>
          <a:ln/>
        </p:spPr>
        <p:txBody>
          <a:bodyPr anchor="t" anchorCtr="0"/>
          <a:p>
            <a:pPr lvl="0"/>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solidFill>
        <a:effectLst/>
      </p:bgPr>
    </p:bg>
    <p:spTree>
      <p:nvGrpSpPr>
        <p:cNvPr id="1" name=""/>
        <p:cNvGrpSpPr/>
        <p:nvPr/>
      </p:nvGrpSpPr>
      <p:grpSpPr/>
      <p:sp>
        <p:nvSpPr>
          <p:cNvPr id="3074" name="五角星 3073"/>
          <p:cNvSpPr/>
          <p:nvPr/>
        </p:nvSpPr>
        <p:spPr>
          <a:xfrm rot="1320000">
            <a:off x="396875" y="549275"/>
            <a:ext cx="882650" cy="882650"/>
          </a:xfrm>
          <a:custGeom>
            <a:avLst/>
            <a:gdLst/>
            <a:ahLst/>
            <a:cxnLst>
              <a:cxn ang="16200000">
                <a:pos x="441325" y="0"/>
              </a:cxn>
              <a:cxn ang="10800000">
                <a:pos x="0" y="337141"/>
              </a:cxn>
              <a:cxn ang="5400000">
                <a:pos x="168571" y="882647"/>
              </a:cxn>
              <a:cxn ang="5400000">
                <a:pos x="714078" y="882647"/>
              </a:cxn>
              <a:cxn ang="0">
                <a:pos x="882649" y="337141"/>
              </a:cxn>
            </a:cxnLst>
            <a:pathLst>
              <a:path w="882650" h="882650">
                <a:moveTo>
                  <a:pt x="0" y="337141"/>
                </a:moveTo>
                <a:lnTo>
                  <a:pt x="337144" y="337143"/>
                </a:lnTo>
                <a:lnTo>
                  <a:pt x="441325" y="0"/>
                </a:lnTo>
                <a:lnTo>
                  <a:pt x="545505" y="337143"/>
                </a:lnTo>
                <a:lnTo>
                  <a:pt x="882649" y="337141"/>
                </a:lnTo>
                <a:lnTo>
                  <a:pt x="609893" y="545505"/>
                </a:lnTo>
                <a:lnTo>
                  <a:pt x="714078" y="882647"/>
                </a:lnTo>
                <a:lnTo>
                  <a:pt x="441325" y="674279"/>
                </a:lnTo>
                <a:lnTo>
                  <a:pt x="168571" y="882647"/>
                </a:lnTo>
                <a:lnTo>
                  <a:pt x="272756" y="545505"/>
                </a:lnTo>
                <a:close/>
              </a:path>
            </a:pathLst>
          </a:custGeom>
          <a:gradFill rotWithShape="0">
            <a:gsLst>
              <a:gs pos="0">
                <a:srgbClr val="0E1526"/>
              </a:gs>
              <a:gs pos="100000">
                <a:schemeClr val="bg1"/>
              </a:gs>
            </a:gsLst>
            <a:path path="rect">
              <a:fillToRect l="50000" t="50000" r="50000" b="50000"/>
            </a:path>
            <a:tileRect/>
          </a:gradFill>
          <a:ln w="9525">
            <a:noFill/>
          </a:ln>
        </p:spPr>
        <p:txBody>
          <a:bodyPr/>
          <a:p>
            <a:endParaRPr lang="zh-CN" altLang="en-US"/>
          </a:p>
        </p:txBody>
      </p:sp>
      <p:sp>
        <p:nvSpPr>
          <p:cNvPr id="3075" name="五角星 3074"/>
          <p:cNvSpPr/>
          <p:nvPr/>
        </p:nvSpPr>
        <p:spPr>
          <a:xfrm rot="-660000">
            <a:off x="1828800" y="304800"/>
            <a:ext cx="457200" cy="457200"/>
          </a:xfrm>
          <a:custGeom>
            <a:avLst/>
            <a:gdLst/>
            <a:ahLst/>
            <a:cxnLst>
              <a:cxn ang="16200000">
                <a:pos x="228600" y="0"/>
              </a:cxn>
              <a:cxn ang="10800000">
                <a:pos x="0" y="174634"/>
              </a:cxn>
              <a:cxn ang="5400000">
                <a:pos x="87317" y="457198"/>
              </a:cxn>
              <a:cxn ang="5400000">
                <a:pos x="369882" y="457198"/>
              </a:cxn>
              <a:cxn ang="0">
                <a:pos x="457199" y="174634"/>
              </a:cxn>
            </a:cxnLst>
            <a:pathLst>
              <a:path w="457200" h="457200">
                <a:moveTo>
                  <a:pt x="0" y="174634"/>
                </a:moveTo>
                <a:lnTo>
                  <a:pt x="174635" y="174635"/>
                </a:lnTo>
                <a:lnTo>
                  <a:pt x="228600" y="0"/>
                </a:lnTo>
                <a:lnTo>
                  <a:pt x="282564" y="174635"/>
                </a:lnTo>
                <a:lnTo>
                  <a:pt x="457199" y="174634"/>
                </a:lnTo>
                <a:lnTo>
                  <a:pt x="315915" y="282563"/>
                </a:lnTo>
                <a:lnTo>
                  <a:pt x="369882" y="457198"/>
                </a:lnTo>
                <a:lnTo>
                  <a:pt x="228600" y="349267"/>
                </a:lnTo>
                <a:lnTo>
                  <a:pt x="87317" y="457198"/>
                </a:lnTo>
                <a:lnTo>
                  <a:pt x="141284" y="282563"/>
                </a:lnTo>
                <a:close/>
              </a:path>
            </a:pathLst>
          </a:custGeom>
          <a:gradFill rotWithShape="0">
            <a:gsLst>
              <a:gs pos="0">
                <a:srgbClr val="0E1526"/>
              </a:gs>
              <a:gs pos="100000">
                <a:schemeClr val="bg1"/>
              </a:gs>
            </a:gsLst>
            <a:path path="rect">
              <a:fillToRect l="50000" t="50000" r="50000" b="50000"/>
            </a:path>
            <a:tileRect/>
          </a:gradFill>
          <a:ln w="9525">
            <a:noFill/>
          </a:ln>
        </p:spPr>
        <p:txBody>
          <a:bodyPr/>
          <a:p>
            <a:endParaRPr lang="zh-CN" altLang="en-US"/>
          </a:p>
        </p:txBody>
      </p:sp>
      <p:sp>
        <p:nvSpPr>
          <p:cNvPr id="3076" name="五角星 3075"/>
          <p:cNvSpPr/>
          <p:nvPr/>
        </p:nvSpPr>
        <p:spPr>
          <a:xfrm>
            <a:off x="2609850" y="171450"/>
            <a:ext cx="419100" cy="419100"/>
          </a:xfrm>
          <a:custGeom>
            <a:avLst/>
            <a:gdLst/>
            <a:ahLst/>
            <a:cxnLst>
              <a:cxn ang="16200000">
                <a:pos x="209550" y="0"/>
              </a:cxn>
              <a:cxn ang="10800000">
                <a:pos x="0" y="160081"/>
              </a:cxn>
              <a:cxn ang="5400000">
                <a:pos x="80041" y="419098"/>
              </a:cxn>
              <a:cxn ang="5400000">
                <a:pos x="339058" y="419098"/>
              </a:cxn>
              <a:cxn ang="0">
                <a:pos x="419099" y="160081"/>
              </a:cxn>
            </a:cxnLst>
            <a:pathLst>
              <a:path w="419100" h="419100">
                <a:moveTo>
                  <a:pt x="0" y="160081"/>
                </a:moveTo>
                <a:lnTo>
                  <a:pt x="160082" y="160082"/>
                </a:lnTo>
                <a:lnTo>
                  <a:pt x="209550" y="0"/>
                </a:lnTo>
                <a:lnTo>
                  <a:pt x="259017" y="160082"/>
                </a:lnTo>
                <a:lnTo>
                  <a:pt x="419099" y="160081"/>
                </a:lnTo>
                <a:lnTo>
                  <a:pt x="289589" y="259016"/>
                </a:lnTo>
                <a:lnTo>
                  <a:pt x="339058" y="419098"/>
                </a:lnTo>
                <a:lnTo>
                  <a:pt x="209550" y="320161"/>
                </a:lnTo>
                <a:lnTo>
                  <a:pt x="80041" y="419098"/>
                </a:lnTo>
                <a:lnTo>
                  <a:pt x="129510" y="259016"/>
                </a:lnTo>
                <a:close/>
              </a:path>
            </a:pathLst>
          </a:custGeom>
          <a:gradFill rotWithShape="0">
            <a:gsLst>
              <a:gs pos="0">
                <a:srgbClr val="0E1526"/>
              </a:gs>
              <a:gs pos="100000">
                <a:schemeClr val="bg1"/>
              </a:gs>
            </a:gsLst>
            <a:path path="rect">
              <a:fillToRect l="50000" t="50000" r="50000" b="50000"/>
            </a:path>
            <a:tileRect/>
          </a:gradFill>
          <a:ln w="9525">
            <a:noFill/>
          </a:ln>
        </p:spPr>
        <p:txBody>
          <a:bodyPr/>
          <a:p>
            <a:endParaRPr lang="zh-CN" altLang="en-US"/>
          </a:p>
        </p:txBody>
      </p:sp>
      <p:sp>
        <p:nvSpPr>
          <p:cNvPr id="3077" name="五角星 3076"/>
          <p:cNvSpPr/>
          <p:nvPr/>
        </p:nvSpPr>
        <p:spPr>
          <a:xfrm rot="-660000">
            <a:off x="1752600" y="228600"/>
            <a:ext cx="457200" cy="457200"/>
          </a:xfrm>
          <a:custGeom>
            <a:avLst/>
            <a:gdLst/>
            <a:ahLst/>
            <a:cxnLst>
              <a:cxn ang="16200000">
                <a:pos x="228600" y="0"/>
              </a:cxn>
              <a:cxn ang="10800000">
                <a:pos x="0" y="174634"/>
              </a:cxn>
              <a:cxn ang="5400000">
                <a:pos x="87317" y="457198"/>
              </a:cxn>
              <a:cxn ang="5400000">
                <a:pos x="369882" y="457198"/>
              </a:cxn>
              <a:cxn ang="0">
                <a:pos x="457199" y="174634"/>
              </a:cxn>
            </a:cxnLst>
            <a:pathLst>
              <a:path w="457200" h="457200">
                <a:moveTo>
                  <a:pt x="0" y="174634"/>
                </a:moveTo>
                <a:lnTo>
                  <a:pt x="174635" y="174635"/>
                </a:lnTo>
                <a:lnTo>
                  <a:pt x="228600" y="0"/>
                </a:lnTo>
                <a:lnTo>
                  <a:pt x="282564" y="174635"/>
                </a:lnTo>
                <a:lnTo>
                  <a:pt x="457199" y="174634"/>
                </a:lnTo>
                <a:lnTo>
                  <a:pt x="315915" y="282563"/>
                </a:lnTo>
                <a:lnTo>
                  <a:pt x="369882" y="457198"/>
                </a:lnTo>
                <a:lnTo>
                  <a:pt x="228600" y="349267"/>
                </a:lnTo>
                <a:lnTo>
                  <a:pt x="87317" y="457198"/>
                </a:lnTo>
                <a:lnTo>
                  <a:pt x="141284" y="282563"/>
                </a:lnTo>
                <a:close/>
              </a:path>
            </a:pathLst>
          </a:custGeom>
          <a:gradFill rotWithShape="0">
            <a:gsLst>
              <a:gs pos="0">
                <a:schemeClr val="hlink"/>
              </a:gs>
              <a:gs pos="100000">
                <a:srgbClr val="6C6C6C"/>
              </a:gs>
            </a:gsLst>
            <a:path path="rect">
              <a:fillToRect l="50000" t="50000" r="50000" b="50000"/>
            </a:path>
            <a:tileRect/>
          </a:gradFill>
          <a:ln w="9525">
            <a:noFill/>
          </a:ln>
        </p:spPr>
        <p:txBody>
          <a:bodyPr/>
          <a:p>
            <a:endParaRPr lang="zh-CN" altLang="en-US"/>
          </a:p>
        </p:txBody>
      </p:sp>
      <p:sp>
        <p:nvSpPr>
          <p:cNvPr id="3078" name="五角星 3077"/>
          <p:cNvSpPr/>
          <p:nvPr/>
        </p:nvSpPr>
        <p:spPr>
          <a:xfrm>
            <a:off x="2533650" y="19050"/>
            <a:ext cx="419100" cy="419100"/>
          </a:xfrm>
          <a:custGeom>
            <a:avLst/>
            <a:gdLst/>
            <a:ahLst/>
            <a:cxnLst>
              <a:cxn ang="16200000">
                <a:pos x="209550" y="0"/>
              </a:cxn>
              <a:cxn ang="10800000">
                <a:pos x="0" y="160081"/>
              </a:cxn>
              <a:cxn ang="5400000">
                <a:pos x="80041" y="419098"/>
              </a:cxn>
              <a:cxn ang="5400000">
                <a:pos x="339058" y="419098"/>
              </a:cxn>
              <a:cxn ang="0">
                <a:pos x="419099" y="160081"/>
              </a:cxn>
            </a:cxnLst>
            <a:pathLst>
              <a:path w="419100" h="419100">
                <a:moveTo>
                  <a:pt x="0" y="160081"/>
                </a:moveTo>
                <a:lnTo>
                  <a:pt x="160082" y="160082"/>
                </a:lnTo>
                <a:lnTo>
                  <a:pt x="209550" y="0"/>
                </a:lnTo>
                <a:lnTo>
                  <a:pt x="259017" y="160082"/>
                </a:lnTo>
                <a:lnTo>
                  <a:pt x="419099" y="160081"/>
                </a:lnTo>
                <a:lnTo>
                  <a:pt x="289589" y="259016"/>
                </a:lnTo>
                <a:lnTo>
                  <a:pt x="339058" y="419098"/>
                </a:lnTo>
                <a:lnTo>
                  <a:pt x="209550" y="320161"/>
                </a:lnTo>
                <a:lnTo>
                  <a:pt x="80041" y="419098"/>
                </a:lnTo>
                <a:lnTo>
                  <a:pt x="129510" y="259016"/>
                </a:lnTo>
                <a:close/>
              </a:path>
            </a:pathLst>
          </a:custGeom>
          <a:gradFill rotWithShape="0">
            <a:gsLst>
              <a:gs pos="0">
                <a:schemeClr val="hlink"/>
              </a:gs>
              <a:gs pos="100000">
                <a:srgbClr val="6C6C6C"/>
              </a:gs>
            </a:gsLst>
            <a:path path="rect">
              <a:fillToRect l="50000" t="50000" r="50000" b="50000"/>
            </a:path>
            <a:tileRect/>
          </a:gradFill>
          <a:ln w="9525">
            <a:noFill/>
          </a:ln>
        </p:spPr>
        <p:txBody>
          <a:bodyPr/>
          <a:p>
            <a:endParaRPr lang="zh-CN" altLang="en-US"/>
          </a:p>
        </p:txBody>
      </p:sp>
      <p:grpSp>
        <p:nvGrpSpPr>
          <p:cNvPr id="3079" name="组合 3101"/>
          <p:cNvGrpSpPr/>
          <p:nvPr/>
        </p:nvGrpSpPr>
        <p:grpSpPr>
          <a:xfrm>
            <a:off x="6934200" y="5181600"/>
            <a:ext cx="2033588" cy="1219200"/>
            <a:chOff x="4368" y="3264"/>
            <a:chExt cx="1281" cy="768"/>
          </a:xfrm>
        </p:grpSpPr>
        <p:sp>
          <p:nvSpPr>
            <p:cNvPr id="3080" name="五角星 3078"/>
            <p:cNvSpPr/>
            <p:nvPr/>
          </p:nvSpPr>
          <p:spPr>
            <a:xfrm rot="-660000">
              <a:off x="4368" y="3681"/>
              <a:ext cx="288" cy="288"/>
            </a:xfrm>
            <a:custGeom>
              <a:avLst/>
              <a:gdLst/>
              <a:ahLst/>
              <a:cxnLst>
                <a:cxn ang="16200000">
                  <a:pos x="144" y="0"/>
                </a:cxn>
                <a:cxn ang="10800000">
                  <a:pos x="0" y="110"/>
                </a:cxn>
                <a:cxn ang="5400000">
                  <a:pos x="55" y="287"/>
                </a:cxn>
                <a:cxn ang="5400000">
                  <a:pos x="232" y="287"/>
                </a:cxn>
                <a:cxn ang="0">
                  <a:pos x="287" y="110"/>
                </a:cxn>
              </a:cxnLst>
              <a:pathLst>
                <a:path w="288" h="288">
                  <a:moveTo>
                    <a:pt x="0" y="110"/>
                  </a:moveTo>
                  <a:lnTo>
                    <a:pt x="110" y="110"/>
                  </a:lnTo>
                  <a:lnTo>
                    <a:pt x="144" y="0"/>
                  </a:lnTo>
                  <a:lnTo>
                    <a:pt x="177" y="110"/>
                  </a:lnTo>
                  <a:lnTo>
                    <a:pt x="287" y="110"/>
                  </a:lnTo>
                  <a:lnTo>
                    <a:pt x="199" y="177"/>
                  </a:lnTo>
                  <a:lnTo>
                    <a:pt x="232" y="287"/>
                  </a:lnTo>
                  <a:lnTo>
                    <a:pt x="144" y="220"/>
                  </a:lnTo>
                  <a:lnTo>
                    <a:pt x="55" y="287"/>
                  </a:lnTo>
                  <a:lnTo>
                    <a:pt x="88" y="177"/>
                  </a:lnTo>
                  <a:close/>
                </a:path>
              </a:pathLst>
            </a:custGeom>
            <a:gradFill rotWithShape="0">
              <a:gsLst>
                <a:gs pos="0">
                  <a:srgbClr val="0E1526"/>
                </a:gs>
                <a:gs pos="100000">
                  <a:schemeClr val="bg1"/>
                </a:gs>
              </a:gsLst>
              <a:path path="rect">
                <a:fillToRect l="50000" t="50000" r="50000" b="50000"/>
              </a:path>
              <a:tileRect/>
            </a:gradFill>
            <a:ln w="9525">
              <a:noFill/>
            </a:ln>
          </p:spPr>
          <p:txBody>
            <a:bodyPr/>
            <a:p>
              <a:endParaRPr lang="zh-CN" altLang="en-US"/>
            </a:p>
          </p:txBody>
        </p:sp>
        <p:sp>
          <p:nvSpPr>
            <p:cNvPr id="3081" name="五角星 3079"/>
            <p:cNvSpPr/>
            <p:nvPr/>
          </p:nvSpPr>
          <p:spPr>
            <a:xfrm>
              <a:off x="4845" y="3324"/>
              <a:ext cx="264" cy="264"/>
            </a:xfrm>
            <a:custGeom>
              <a:avLst/>
              <a:gdLst/>
              <a:ahLst/>
              <a:cxnLst>
                <a:cxn ang="16200000">
                  <a:pos x="132" y="0"/>
                </a:cxn>
                <a:cxn ang="10800000">
                  <a:pos x="0" y="100"/>
                </a:cxn>
                <a:cxn ang="5400000">
                  <a:pos x="50" y="263"/>
                </a:cxn>
                <a:cxn ang="5400000">
                  <a:pos x="213" y="263"/>
                </a:cxn>
                <a:cxn ang="0">
                  <a:pos x="263" y="100"/>
                </a:cxn>
              </a:cxnLst>
              <a:pathLst>
                <a:path w="264" h="264">
                  <a:moveTo>
                    <a:pt x="0" y="100"/>
                  </a:moveTo>
                  <a:lnTo>
                    <a:pt x="100" y="100"/>
                  </a:lnTo>
                  <a:lnTo>
                    <a:pt x="132" y="0"/>
                  </a:lnTo>
                  <a:lnTo>
                    <a:pt x="163" y="100"/>
                  </a:lnTo>
                  <a:lnTo>
                    <a:pt x="263" y="100"/>
                  </a:lnTo>
                  <a:lnTo>
                    <a:pt x="182" y="163"/>
                  </a:lnTo>
                  <a:lnTo>
                    <a:pt x="213" y="263"/>
                  </a:lnTo>
                  <a:lnTo>
                    <a:pt x="132" y="201"/>
                  </a:lnTo>
                  <a:lnTo>
                    <a:pt x="50" y="263"/>
                  </a:lnTo>
                  <a:lnTo>
                    <a:pt x="81" y="163"/>
                  </a:lnTo>
                  <a:close/>
                </a:path>
              </a:pathLst>
            </a:custGeom>
            <a:gradFill rotWithShape="0">
              <a:gsLst>
                <a:gs pos="0">
                  <a:srgbClr val="0E1526"/>
                </a:gs>
                <a:gs pos="100000">
                  <a:schemeClr val="bg1"/>
                </a:gs>
              </a:gsLst>
              <a:path path="rect">
                <a:fillToRect l="50000" t="50000" r="50000" b="50000"/>
              </a:path>
              <a:tileRect/>
            </a:gradFill>
            <a:ln w="9525">
              <a:noFill/>
            </a:ln>
          </p:spPr>
          <p:txBody>
            <a:bodyPr/>
            <a:p>
              <a:endParaRPr lang="zh-CN" altLang="en-US"/>
            </a:p>
          </p:txBody>
        </p:sp>
        <p:sp>
          <p:nvSpPr>
            <p:cNvPr id="3082" name="五角星 3080"/>
            <p:cNvSpPr/>
            <p:nvPr/>
          </p:nvSpPr>
          <p:spPr>
            <a:xfrm rot="1320000">
              <a:off x="5217" y="3264"/>
              <a:ext cx="384" cy="384"/>
            </a:xfrm>
            <a:custGeom>
              <a:avLst/>
              <a:gdLst/>
              <a:ahLst/>
              <a:cxnLst>
                <a:cxn ang="16200000">
                  <a:pos x="192" y="0"/>
                </a:cxn>
                <a:cxn ang="10800000">
                  <a:pos x="0" y="146"/>
                </a:cxn>
                <a:cxn ang="5400000">
                  <a:pos x="73" y="383"/>
                </a:cxn>
                <a:cxn ang="5400000">
                  <a:pos x="310" y="383"/>
                </a:cxn>
                <a:cxn ang="0">
                  <a:pos x="383" y="146"/>
                </a:cxn>
              </a:cxnLst>
              <a:pathLst>
                <a:path w="384" h="384">
                  <a:moveTo>
                    <a:pt x="0" y="146"/>
                  </a:moveTo>
                  <a:lnTo>
                    <a:pt x="146" y="146"/>
                  </a:lnTo>
                  <a:lnTo>
                    <a:pt x="192" y="0"/>
                  </a:lnTo>
                  <a:lnTo>
                    <a:pt x="237" y="146"/>
                  </a:lnTo>
                  <a:lnTo>
                    <a:pt x="383" y="146"/>
                  </a:lnTo>
                  <a:lnTo>
                    <a:pt x="265" y="237"/>
                  </a:lnTo>
                  <a:lnTo>
                    <a:pt x="310" y="383"/>
                  </a:lnTo>
                  <a:lnTo>
                    <a:pt x="192" y="293"/>
                  </a:lnTo>
                  <a:lnTo>
                    <a:pt x="73" y="383"/>
                  </a:lnTo>
                  <a:lnTo>
                    <a:pt x="118" y="237"/>
                  </a:lnTo>
                  <a:close/>
                </a:path>
              </a:pathLst>
            </a:custGeom>
            <a:gradFill rotWithShape="0">
              <a:gsLst>
                <a:gs pos="0">
                  <a:srgbClr val="0E1526"/>
                </a:gs>
                <a:gs pos="100000">
                  <a:schemeClr val="bg1"/>
                </a:gs>
              </a:gsLst>
              <a:path path="rect">
                <a:fillToRect l="50000" t="50000" r="50000" b="50000"/>
              </a:path>
              <a:tileRect/>
            </a:gradFill>
            <a:ln w="9525">
              <a:noFill/>
            </a:ln>
          </p:spPr>
          <p:txBody>
            <a:bodyPr/>
            <a:p>
              <a:endParaRPr lang="zh-CN" altLang="en-US"/>
            </a:p>
          </p:txBody>
        </p:sp>
        <p:sp>
          <p:nvSpPr>
            <p:cNvPr id="3083" name="五角星 3081"/>
            <p:cNvSpPr/>
            <p:nvPr/>
          </p:nvSpPr>
          <p:spPr>
            <a:xfrm rot="-660000">
              <a:off x="4449" y="3744"/>
              <a:ext cx="288" cy="288"/>
            </a:xfrm>
            <a:custGeom>
              <a:avLst/>
              <a:gdLst/>
              <a:ahLst/>
              <a:cxnLst>
                <a:cxn ang="16200000">
                  <a:pos x="144" y="0"/>
                </a:cxn>
                <a:cxn ang="10800000">
                  <a:pos x="0" y="110"/>
                </a:cxn>
                <a:cxn ang="5400000">
                  <a:pos x="55" y="287"/>
                </a:cxn>
                <a:cxn ang="5400000">
                  <a:pos x="232" y="287"/>
                </a:cxn>
                <a:cxn ang="0">
                  <a:pos x="287" y="110"/>
                </a:cxn>
              </a:cxnLst>
              <a:pathLst>
                <a:path w="288" h="288">
                  <a:moveTo>
                    <a:pt x="0" y="110"/>
                  </a:moveTo>
                  <a:lnTo>
                    <a:pt x="110" y="110"/>
                  </a:lnTo>
                  <a:lnTo>
                    <a:pt x="144" y="0"/>
                  </a:lnTo>
                  <a:lnTo>
                    <a:pt x="177" y="110"/>
                  </a:lnTo>
                  <a:lnTo>
                    <a:pt x="287" y="110"/>
                  </a:lnTo>
                  <a:lnTo>
                    <a:pt x="199" y="177"/>
                  </a:lnTo>
                  <a:lnTo>
                    <a:pt x="232" y="287"/>
                  </a:lnTo>
                  <a:lnTo>
                    <a:pt x="144" y="220"/>
                  </a:lnTo>
                  <a:lnTo>
                    <a:pt x="55" y="287"/>
                  </a:lnTo>
                  <a:lnTo>
                    <a:pt x="88" y="177"/>
                  </a:lnTo>
                  <a:close/>
                </a:path>
              </a:pathLst>
            </a:custGeom>
            <a:gradFill rotWithShape="0">
              <a:gsLst>
                <a:gs pos="0">
                  <a:schemeClr val="hlink"/>
                </a:gs>
                <a:gs pos="100000">
                  <a:srgbClr val="6C6C6C"/>
                </a:gs>
              </a:gsLst>
              <a:path path="rect">
                <a:fillToRect l="50000" t="50000" r="50000" b="50000"/>
              </a:path>
              <a:tileRect/>
            </a:gradFill>
            <a:ln w="9525">
              <a:noFill/>
            </a:ln>
          </p:spPr>
          <p:txBody>
            <a:bodyPr/>
            <a:p>
              <a:endParaRPr lang="zh-CN" altLang="en-US"/>
            </a:p>
          </p:txBody>
        </p:sp>
        <p:sp>
          <p:nvSpPr>
            <p:cNvPr id="3084" name="五角星 3082"/>
            <p:cNvSpPr/>
            <p:nvPr/>
          </p:nvSpPr>
          <p:spPr>
            <a:xfrm>
              <a:off x="4893" y="3372"/>
              <a:ext cx="264" cy="264"/>
            </a:xfrm>
            <a:custGeom>
              <a:avLst/>
              <a:gdLst/>
              <a:ahLst/>
              <a:cxnLst>
                <a:cxn ang="16200000">
                  <a:pos x="132" y="0"/>
                </a:cxn>
                <a:cxn ang="10800000">
                  <a:pos x="0" y="100"/>
                </a:cxn>
                <a:cxn ang="5400000">
                  <a:pos x="50" y="263"/>
                </a:cxn>
                <a:cxn ang="5400000">
                  <a:pos x="213" y="263"/>
                </a:cxn>
                <a:cxn ang="0">
                  <a:pos x="263" y="100"/>
                </a:cxn>
              </a:cxnLst>
              <a:pathLst>
                <a:path w="264" h="264">
                  <a:moveTo>
                    <a:pt x="0" y="100"/>
                  </a:moveTo>
                  <a:lnTo>
                    <a:pt x="100" y="100"/>
                  </a:lnTo>
                  <a:lnTo>
                    <a:pt x="132" y="0"/>
                  </a:lnTo>
                  <a:lnTo>
                    <a:pt x="163" y="100"/>
                  </a:lnTo>
                  <a:lnTo>
                    <a:pt x="263" y="100"/>
                  </a:lnTo>
                  <a:lnTo>
                    <a:pt x="182" y="163"/>
                  </a:lnTo>
                  <a:lnTo>
                    <a:pt x="213" y="263"/>
                  </a:lnTo>
                  <a:lnTo>
                    <a:pt x="132" y="201"/>
                  </a:lnTo>
                  <a:lnTo>
                    <a:pt x="50" y="263"/>
                  </a:lnTo>
                  <a:lnTo>
                    <a:pt x="81" y="163"/>
                  </a:lnTo>
                  <a:close/>
                </a:path>
              </a:pathLst>
            </a:custGeom>
            <a:gradFill rotWithShape="0">
              <a:gsLst>
                <a:gs pos="0">
                  <a:schemeClr val="hlink"/>
                </a:gs>
                <a:gs pos="100000">
                  <a:srgbClr val="6C6C6C"/>
                </a:gs>
              </a:gsLst>
              <a:path path="rect">
                <a:fillToRect l="50000" t="50000" r="50000" b="50000"/>
              </a:path>
              <a:tileRect/>
            </a:gradFill>
            <a:ln w="9525">
              <a:noFill/>
            </a:ln>
          </p:spPr>
          <p:txBody>
            <a:bodyPr/>
            <a:p>
              <a:endParaRPr lang="zh-CN" altLang="en-US"/>
            </a:p>
          </p:txBody>
        </p:sp>
        <p:sp>
          <p:nvSpPr>
            <p:cNvPr id="3085" name="五角星 3083"/>
            <p:cNvSpPr/>
            <p:nvPr/>
          </p:nvSpPr>
          <p:spPr>
            <a:xfrm rot="1320000">
              <a:off x="5265" y="3360"/>
              <a:ext cx="384" cy="384"/>
            </a:xfrm>
            <a:custGeom>
              <a:avLst/>
              <a:gdLst/>
              <a:ahLst/>
              <a:cxnLst>
                <a:cxn ang="16200000">
                  <a:pos x="192" y="0"/>
                </a:cxn>
                <a:cxn ang="10800000">
                  <a:pos x="0" y="146"/>
                </a:cxn>
                <a:cxn ang="5400000">
                  <a:pos x="73" y="383"/>
                </a:cxn>
                <a:cxn ang="5400000">
                  <a:pos x="310" y="383"/>
                </a:cxn>
                <a:cxn ang="0">
                  <a:pos x="383" y="146"/>
                </a:cxn>
              </a:cxnLst>
              <a:pathLst>
                <a:path w="384" h="384">
                  <a:moveTo>
                    <a:pt x="0" y="146"/>
                  </a:moveTo>
                  <a:lnTo>
                    <a:pt x="146" y="146"/>
                  </a:lnTo>
                  <a:lnTo>
                    <a:pt x="192" y="0"/>
                  </a:lnTo>
                  <a:lnTo>
                    <a:pt x="237" y="146"/>
                  </a:lnTo>
                  <a:lnTo>
                    <a:pt x="383" y="146"/>
                  </a:lnTo>
                  <a:lnTo>
                    <a:pt x="265" y="237"/>
                  </a:lnTo>
                  <a:lnTo>
                    <a:pt x="310" y="383"/>
                  </a:lnTo>
                  <a:lnTo>
                    <a:pt x="192" y="293"/>
                  </a:lnTo>
                  <a:lnTo>
                    <a:pt x="73" y="383"/>
                  </a:lnTo>
                  <a:lnTo>
                    <a:pt x="118" y="237"/>
                  </a:lnTo>
                  <a:close/>
                </a:path>
              </a:pathLst>
            </a:custGeom>
            <a:gradFill rotWithShape="0">
              <a:gsLst>
                <a:gs pos="0">
                  <a:schemeClr val="hlink"/>
                </a:gs>
                <a:gs pos="100000">
                  <a:srgbClr val="6C6C6C"/>
                </a:gs>
              </a:gsLst>
              <a:path path="rect">
                <a:fillToRect l="50000" t="50000" r="50000" b="50000"/>
              </a:path>
              <a:tileRect/>
            </a:gradFill>
            <a:ln w="9525">
              <a:noFill/>
            </a:ln>
          </p:spPr>
          <p:txBody>
            <a:bodyPr/>
            <a:p>
              <a:endParaRPr lang="zh-CN" altLang="en-US"/>
            </a:p>
          </p:txBody>
        </p:sp>
      </p:grpSp>
      <p:sp>
        <p:nvSpPr>
          <p:cNvPr id="3086" name="五角星 3085"/>
          <p:cNvSpPr/>
          <p:nvPr/>
        </p:nvSpPr>
        <p:spPr>
          <a:xfrm rot="1320000">
            <a:off x="168275" y="244475"/>
            <a:ext cx="882650" cy="882650"/>
          </a:xfrm>
          <a:custGeom>
            <a:avLst/>
            <a:gdLst/>
            <a:ahLst/>
            <a:cxnLst>
              <a:cxn ang="16200000">
                <a:pos x="441325" y="0"/>
              </a:cxn>
              <a:cxn ang="10800000">
                <a:pos x="0" y="337141"/>
              </a:cxn>
              <a:cxn ang="5400000">
                <a:pos x="168571" y="882647"/>
              </a:cxn>
              <a:cxn ang="5400000">
                <a:pos x="714078" y="882647"/>
              </a:cxn>
              <a:cxn ang="0">
                <a:pos x="882649" y="337141"/>
              </a:cxn>
            </a:cxnLst>
            <a:pathLst>
              <a:path w="882650" h="882650">
                <a:moveTo>
                  <a:pt x="0" y="337141"/>
                </a:moveTo>
                <a:lnTo>
                  <a:pt x="337144" y="337143"/>
                </a:lnTo>
                <a:lnTo>
                  <a:pt x="441325" y="0"/>
                </a:lnTo>
                <a:lnTo>
                  <a:pt x="545505" y="337143"/>
                </a:lnTo>
                <a:lnTo>
                  <a:pt x="882649" y="337141"/>
                </a:lnTo>
                <a:lnTo>
                  <a:pt x="609893" y="545505"/>
                </a:lnTo>
                <a:lnTo>
                  <a:pt x="714078" y="882647"/>
                </a:lnTo>
                <a:lnTo>
                  <a:pt x="441325" y="674279"/>
                </a:lnTo>
                <a:lnTo>
                  <a:pt x="168571" y="882647"/>
                </a:lnTo>
                <a:lnTo>
                  <a:pt x="272756" y="545505"/>
                </a:lnTo>
                <a:close/>
              </a:path>
            </a:pathLst>
          </a:custGeom>
          <a:gradFill rotWithShape="0">
            <a:gsLst>
              <a:gs pos="0">
                <a:schemeClr val="hlink"/>
              </a:gs>
              <a:gs pos="100000">
                <a:srgbClr val="6C6C6C"/>
              </a:gs>
            </a:gsLst>
            <a:path path="rect">
              <a:fillToRect l="50000" t="50000" r="50000" b="50000"/>
            </a:path>
            <a:tileRect/>
          </a:gradFill>
          <a:ln w="9525">
            <a:noFill/>
          </a:ln>
        </p:spPr>
        <p:txBody>
          <a:bodyPr/>
          <a:p>
            <a:endParaRPr lang="zh-CN" altLang="en-US"/>
          </a:p>
        </p:txBody>
      </p:sp>
      <p:grpSp>
        <p:nvGrpSpPr>
          <p:cNvPr id="2" name="组合 3102"/>
          <p:cNvGrpSpPr/>
          <p:nvPr/>
        </p:nvGrpSpPr>
        <p:grpSpPr>
          <a:xfrm>
            <a:off x="457200" y="2057400"/>
            <a:ext cx="8305800" cy="381000"/>
            <a:chOff x="288" y="1296"/>
            <a:chExt cx="5232" cy="240"/>
          </a:xfrm>
        </p:grpSpPr>
        <p:sp>
          <p:nvSpPr>
            <p:cNvPr id="3088" name="矩形 3091"/>
            <p:cNvSpPr/>
            <p:nvPr/>
          </p:nvSpPr>
          <p:spPr>
            <a:xfrm>
              <a:off x="432" y="1440"/>
              <a:ext cx="5088" cy="96"/>
            </a:xfrm>
            <a:prstGeom prst="rect">
              <a:avLst/>
            </a:prstGeom>
            <a:gradFill rotWithShape="0">
              <a:gsLst>
                <a:gs pos="0">
                  <a:schemeClr val="hlink"/>
                </a:gs>
                <a:gs pos="100000">
                  <a:srgbClr val="6C6C6C"/>
                </a:gs>
              </a:gsLst>
              <a:path path="shape">
                <a:fillToRect l="50000" t="50000" r="50000" b="50000"/>
              </a:path>
              <a:tileRect/>
            </a:gradFill>
            <a:ln w="9525">
              <a:noFill/>
            </a:ln>
          </p:spPr>
          <p:txBody>
            <a:bodyPr anchor="t" anchorCtr="0"/>
            <a:p>
              <a:pPr lvl="0"/>
              <a:endParaRPr lang="zh-CN" altLang="en-US" dirty="0">
                <a:latin typeface="Times New Roman" panose="02020603050405020304" pitchFamily="18" charset="0"/>
              </a:endParaRPr>
            </a:p>
          </p:txBody>
        </p:sp>
        <p:sp>
          <p:nvSpPr>
            <p:cNvPr id="3089" name="矩形 3092"/>
            <p:cNvSpPr/>
            <p:nvPr/>
          </p:nvSpPr>
          <p:spPr>
            <a:xfrm>
              <a:off x="288" y="1296"/>
              <a:ext cx="5088" cy="96"/>
            </a:xfrm>
            <a:prstGeom prst="rect">
              <a:avLst/>
            </a:prstGeom>
            <a:gradFill rotWithShape="0">
              <a:gsLst>
                <a:gs pos="0">
                  <a:srgbClr val="0E1526"/>
                </a:gs>
                <a:gs pos="100000">
                  <a:schemeClr val="bg1"/>
                </a:gs>
              </a:gsLst>
              <a:path path="shape">
                <a:fillToRect l="50000" t="50000" r="50000" b="50000"/>
              </a:path>
              <a:tileRect/>
            </a:gradFill>
            <a:ln w="9525">
              <a:noFill/>
            </a:ln>
          </p:spPr>
          <p:txBody>
            <a:bodyPr anchor="t" anchorCtr="0"/>
            <a:p>
              <a:pPr lvl="0"/>
              <a:endParaRPr lang="zh-CN" altLang="en-US" dirty="0">
                <a:latin typeface="Times New Roman" panose="02020603050405020304" pitchFamily="18" charset="0"/>
              </a:endParaRPr>
            </a:p>
          </p:txBody>
        </p:sp>
      </p:grpSp>
      <p:sp>
        <p:nvSpPr>
          <p:cNvPr id="3087" name="副标题 3086"/>
          <p:cNvSpPr>
            <a:spLocks noGrp="1"/>
          </p:cNvSpPr>
          <p:nvPr>
            <p:ph type="subTitle" sz="quarter" idx="1"/>
          </p:nvPr>
        </p:nvSpPr>
        <p:spPr>
          <a:xfrm>
            <a:off x="1371600" y="2667000"/>
            <a:ext cx="6400800" cy="3276600"/>
          </a:xfrm>
          <a:prstGeom prst="rect">
            <a:avLst/>
          </a:prstGeom>
          <a:noFill/>
          <a:ln w="9525">
            <a:noFill/>
          </a:ln>
        </p:spPr>
        <p:txBody>
          <a:bodyPr lIns="92075" tIns="46038" rIns="92075" bIns="46038" anchor="ctr"/>
          <a:lstStyle>
            <a:lvl1pPr marL="0" lvl="0" indent="0" algn="ctr">
              <a:buClr>
                <a:schemeClr val="folHlink"/>
              </a:buClr>
              <a:buSzPct val="80000"/>
              <a:buFont typeface="Wingdings" panose="05000000000000000000" pitchFamily="2" charset="2"/>
              <a:buNone/>
              <a:defRPr/>
            </a:lvl1pPr>
            <a:lvl2pPr marL="457200" lvl="1" indent="0" algn="ctr">
              <a:buClr>
                <a:schemeClr val="accent1"/>
              </a:buClr>
              <a:buSzTx/>
              <a:buFont typeface="Wingdings" panose="05000000000000000000" pitchFamily="2" charset="2"/>
              <a:buNone/>
              <a:defRPr/>
            </a:lvl2pPr>
            <a:lvl3pPr marL="914400" lvl="2" indent="0" algn="ctr">
              <a:buClr>
                <a:schemeClr val="accent2"/>
              </a:buClr>
              <a:buSzPct val="75000"/>
              <a:buFont typeface="Wingdings" panose="05000000000000000000" pitchFamily="2" charset="2"/>
              <a:buNone/>
              <a:defRPr/>
            </a:lvl3pPr>
            <a:lvl4pPr marL="1371600" lvl="3" indent="0" algn="ctr">
              <a:buClr>
                <a:schemeClr val="accent2"/>
              </a:buClr>
              <a:buSzTx/>
              <a:buFontTx/>
              <a:buNone/>
              <a:defRPr/>
            </a:lvl4pPr>
            <a:lvl5pPr marL="1828800" lvl="4" indent="0" algn="ctr">
              <a:buClr>
                <a:schemeClr val="accent2"/>
              </a:buClr>
              <a:buSzPct val="70000"/>
              <a:buFont typeface="Wingdings" panose="05000000000000000000" pitchFamily="2" charset="2"/>
              <a:buNone/>
              <a:defRPr/>
            </a:lvl5pPr>
          </a:lstStyle>
          <a:p>
            <a:pPr lvl="0" fontAlgn="base"/>
            <a:r>
              <a:rPr lang="zh-CN" altLang="en-US" strike="noStrike" noProof="1" dirty="0"/>
              <a:t>单击此处编辑母版副标题样式</a:t>
            </a:r>
            <a:endParaRPr lang="zh-CN" altLang="en-US" strike="noStrike" noProof="1" dirty="0"/>
          </a:p>
        </p:txBody>
      </p:sp>
      <p:sp>
        <p:nvSpPr>
          <p:cNvPr id="3091" name="标题 3090"/>
          <p:cNvSpPr>
            <a:spLocks noGrp="1"/>
          </p:cNvSpPr>
          <p:nvPr>
            <p:ph type="ctrTitle" sz="quarter"/>
          </p:nvPr>
        </p:nvSpPr>
        <p:spPr>
          <a:xfrm>
            <a:off x="685800" y="914400"/>
            <a:ext cx="7772400" cy="1143000"/>
          </a:xfrm>
          <a:prstGeom prst="rect">
            <a:avLst/>
          </a:prstGeom>
          <a:noFill/>
          <a:ln w="9525">
            <a:noFill/>
          </a:ln>
        </p:spPr>
        <p:txBody>
          <a:bodyPr lIns="92075" tIns="46038" rIns="92075" bIns="46038" anchor="b"/>
          <a:lstStyle>
            <a:lvl1pPr lvl="0" algn="ctr">
              <a:buClrTx/>
              <a:buSzTx/>
              <a:buFontTx/>
              <a:defRPr/>
            </a:lvl1pPr>
          </a:lstStyle>
          <a:p>
            <a:pPr lvl="0" fontAlgn="base"/>
            <a:r>
              <a:rPr lang="zh-CN" altLang="en-US" strike="noStrike" noProof="1" dirty="0"/>
              <a:t>单击此处编辑母版标题样式</a:t>
            </a:r>
            <a:endParaRPr lang="zh-CN" altLang="en-US" strike="noStrike" noProof="1" dirty="0"/>
          </a:p>
        </p:txBody>
      </p:sp>
      <p:sp>
        <p:nvSpPr>
          <p:cNvPr id="3" name="日期占位符 3087"/>
          <p:cNvSpPr>
            <a:spLocks noGrp="1"/>
          </p:cNvSpPr>
          <p:nvPr>
            <p:ph type="dt" sz="quarter" idx="2"/>
          </p:nvPr>
        </p:nvSpPr>
        <p:spPr>
          <a:xfrm>
            <a:off x="76200" y="6323013"/>
            <a:ext cx="1905000" cy="457200"/>
          </a:xfrm>
          <a:prstGeom prst="rect">
            <a:avLst/>
          </a:prstGeom>
          <a:noFill/>
          <a:ln w="9525">
            <a:noFill/>
          </a:ln>
        </p:spPr>
        <p:txBody>
          <a:bodyPr wrap="none" lIns="92075" tIns="46038" rIns="92075" bIns="46038" anchor="ctr"/>
          <a:lstStyle>
            <a:lvl1pPr>
              <a:defRPr sz="1400"/>
            </a:lvl1pPr>
          </a:lstStyle>
          <a:p>
            <a:pPr eaLnBrk="1" fontAlgn="base" hangingPunct="1"/>
            <a:fld id="{BB962C8B-B14F-4D97-AF65-F5344CB8AC3E}" type="datetime1">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
        <p:nvSpPr>
          <p:cNvPr id="4" name="页脚占位符 3088"/>
          <p:cNvSpPr>
            <a:spLocks noGrp="1"/>
          </p:cNvSpPr>
          <p:nvPr>
            <p:ph type="ftr" sz="quarter" idx="3"/>
          </p:nvPr>
        </p:nvSpPr>
        <p:spPr>
          <a:xfrm>
            <a:off x="3124200" y="6324600"/>
            <a:ext cx="2895600" cy="457200"/>
          </a:xfrm>
          <a:prstGeom prst="rect">
            <a:avLst/>
          </a:prstGeom>
          <a:noFill/>
          <a:ln w="9525">
            <a:noFill/>
          </a:ln>
        </p:spPr>
        <p:txBody>
          <a:bodyPr wrap="none" lIns="92075" tIns="46038" rIns="92075" bIns="46038" anchor="ctr"/>
          <a:lstStyle>
            <a:lvl1pPr algn="ctr">
              <a:defRPr sz="1400"/>
            </a:lvl1pPr>
          </a:lstStyle>
          <a:p>
            <a:pPr eaLnBrk="1" fontAlgn="base" hangingPunct="1"/>
            <a:endParaRPr lang="zh-CN" altLang="en-US" strike="noStrike" noProof="1" dirty="0">
              <a:latin typeface="Times New Roman" panose="02020603050405020304" pitchFamily="18" charset="0"/>
            </a:endParaRPr>
          </a:p>
        </p:txBody>
      </p:sp>
      <p:sp>
        <p:nvSpPr>
          <p:cNvPr id="3090" name="灯片编号占位符 3089"/>
          <p:cNvSpPr>
            <a:spLocks noGrp="1"/>
          </p:cNvSpPr>
          <p:nvPr>
            <p:ph type="sldNum" sz="quarter" idx="4"/>
          </p:nvPr>
        </p:nvSpPr>
        <p:spPr>
          <a:xfrm>
            <a:off x="7162800" y="6324600"/>
            <a:ext cx="1905000" cy="457200"/>
          </a:xfrm>
          <a:prstGeom prst="rect">
            <a:avLst/>
          </a:prstGeom>
          <a:noFill/>
          <a:ln w="9525">
            <a:noFill/>
          </a:ln>
        </p:spPr>
        <p:txBody>
          <a:bodyPr wrap="none" lIns="92075" tIns="46038" rIns="92075" bIns="46038" anchor="ctr"/>
          <a:lstStyle>
            <a:lvl1pPr algn="r">
              <a:defRPr sz="1400"/>
            </a:lvl1pPr>
          </a:lstStyle>
          <a:p>
            <a:pPr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p:blinds/>
  </p:transition>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zh-CN" altLang="en-US" strike="noStrike" noProof="1" dirty="0">
              <a:latin typeface="Times New Roman" panose="02020603050405020304" pitchFamily="18" charset="0"/>
            </a:endParaRPr>
          </a:p>
        </p:txBody>
      </p:sp>
      <p:sp>
        <p:nvSpPr>
          <p:cNvPr id="5" name="页脚占位符 4"/>
          <p:cNvSpPr>
            <a:spLocks noGrp="1"/>
          </p:cNvSpPr>
          <p:nvPr>
            <p:ph type="ftr" sz="quarter" idx="11"/>
          </p:nvPr>
        </p:nvSpPr>
        <p:spPr/>
        <p:txBody>
          <a:bodyPr/>
          <a:p>
            <a:pPr lvl="0" eaLnBrk="1" fontAlgn="base" hangingPunct="1"/>
            <a:endParaRPr lang="zh-CN" altLang="en-US" strike="noStrike" noProof="1" dirty="0">
              <a:latin typeface="Times New Roman" panose="02020603050405020304" pitchFamily="18" charset="0"/>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p:blinds/>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228600"/>
            <a:ext cx="1943100" cy="579120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85800" y="228600"/>
            <a:ext cx="5716657" cy="579120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zh-CN" altLang="en-US" strike="noStrike" noProof="1" dirty="0">
              <a:latin typeface="Times New Roman" panose="02020603050405020304" pitchFamily="18" charset="0"/>
            </a:endParaRPr>
          </a:p>
        </p:txBody>
      </p:sp>
      <p:sp>
        <p:nvSpPr>
          <p:cNvPr id="5" name="页脚占位符 4"/>
          <p:cNvSpPr>
            <a:spLocks noGrp="1"/>
          </p:cNvSpPr>
          <p:nvPr>
            <p:ph type="ftr" sz="quarter" idx="11"/>
          </p:nvPr>
        </p:nvSpPr>
        <p:spPr/>
        <p:txBody>
          <a:bodyPr/>
          <a:p>
            <a:pPr lvl="0" eaLnBrk="1" fontAlgn="base" hangingPunct="1"/>
            <a:endParaRPr lang="zh-CN" altLang="en-US" strike="noStrike" noProof="1" dirty="0">
              <a:latin typeface="Times New Roman" panose="02020603050405020304" pitchFamily="18" charset="0"/>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p:blinds/>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OverObj" preserve="1">
  <p:cSld name="标题和文本在内容之上">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628650" y="1825625"/>
            <a:ext cx="7886700" cy="20986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28650" y="4076700"/>
            <a:ext cx="7886700" cy="21002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eaLnBrk="1" fontAlgn="base" hangingPunct="1"/>
            <a:endParaRPr lang="zh-CN" altLang="en-US" strike="noStrike" noProof="1" dirty="0">
              <a:latin typeface="Times New Roman" panose="02020603050405020304" pitchFamily="18" charset="0"/>
            </a:endParaRPr>
          </a:p>
        </p:txBody>
      </p:sp>
      <p:sp>
        <p:nvSpPr>
          <p:cNvPr id="6" name="页脚占位符 5"/>
          <p:cNvSpPr>
            <a:spLocks noGrp="1"/>
          </p:cNvSpPr>
          <p:nvPr>
            <p:ph type="ftr" sz="quarter" idx="11"/>
          </p:nvPr>
        </p:nvSpPr>
        <p:spPr/>
        <p:txBody>
          <a:bodyPr/>
          <a:p>
            <a:pPr lvl="0" eaLnBrk="1" fontAlgn="base" hangingPunct="1"/>
            <a:endParaRPr lang="zh-CN" altLang="en-US" strike="noStrike" noProof="1" dirty="0">
              <a:latin typeface="Times New Roman" panose="02020603050405020304" pitchFamily="18" charset="0"/>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p:blinds/>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solidFill>
        <a:effectLst/>
      </p:bgPr>
    </p:bg>
    <p:spTree>
      <p:nvGrpSpPr>
        <p:cNvPr id="1" name=""/>
        <p:cNvGrpSpPr/>
        <p:nvPr/>
      </p:nvGrpSpPr>
      <p:grpSpPr/>
      <p:sp>
        <p:nvSpPr>
          <p:cNvPr id="4098" name="五角星 3073"/>
          <p:cNvSpPr/>
          <p:nvPr/>
        </p:nvSpPr>
        <p:spPr>
          <a:xfrm rot="1320000">
            <a:off x="396875" y="549275"/>
            <a:ext cx="882650" cy="882650"/>
          </a:xfrm>
          <a:custGeom>
            <a:avLst/>
            <a:gdLst/>
            <a:ahLst/>
            <a:cxnLst>
              <a:cxn ang="16200000">
                <a:pos x="441325" y="0"/>
              </a:cxn>
              <a:cxn ang="10800000">
                <a:pos x="0" y="337141"/>
              </a:cxn>
              <a:cxn ang="5400000">
                <a:pos x="168571" y="882647"/>
              </a:cxn>
              <a:cxn ang="5400000">
                <a:pos x="714078" y="882647"/>
              </a:cxn>
              <a:cxn ang="0">
                <a:pos x="882649" y="337141"/>
              </a:cxn>
            </a:cxnLst>
            <a:pathLst>
              <a:path w="882650" h="882650">
                <a:moveTo>
                  <a:pt x="0" y="337141"/>
                </a:moveTo>
                <a:lnTo>
                  <a:pt x="337144" y="337143"/>
                </a:lnTo>
                <a:lnTo>
                  <a:pt x="441325" y="0"/>
                </a:lnTo>
                <a:lnTo>
                  <a:pt x="545505" y="337143"/>
                </a:lnTo>
                <a:lnTo>
                  <a:pt x="882649" y="337141"/>
                </a:lnTo>
                <a:lnTo>
                  <a:pt x="609893" y="545505"/>
                </a:lnTo>
                <a:lnTo>
                  <a:pt x="714078" y="882647"/>
                </a:lnTo>
                <a:lnTo>
                  <a:pt x="441325" y="674279"/>
                </a:lnTo>
                <a:lnTo>
                  <a:pt x="168571" y="882647"/>
                </a:lnTo>
                <a:lnTo>
                  <a:pt x="272756" y="545505"/>
                </a:lnTo>
                <a:close/>
              </a:path>
            </a:pathLst>
          </a:custGeom>
          <a:gradFill rotWithShape="0">
            <a:gsLst>
              <a:gs pos="0">
                <a:srgbClr val="0E1526"/>
              </a:gs>
              <a:gs pos="100000">
                <a:schemeClr val="bg1"/>
              </a:gs>
            </a:gsLst>
            <a:path path="rect">
              <a:fillToRect l="50000" t="50000" r="50000" b="50000"/>
            </a:path>
            <a:tileRect/>
          </a:gradFill>
          <a:ln w="9525">
            <a:noFill/>
          </a:ln>
        </p:spPr>
        <p:txBody>
          <a:bodyPr/>
          <a:p>
            <a:endParaRPr lang="zh-CN" altLang="en-US"/>
          </a:p>
        </p:txBody>
      </p:sp>
      <p:sp>
        <p:nvSpPr>
          <p:cNvPr id="4099" name="五角星 3074"/>
          <p:cNvSpPr/>
          <p:nvPr/>
        </p:nvSpPr>
        <p:spPr>
          <a:xfrm rot="-660000">
            <a:off x="1828800" y="304800"/>
            <a:ext cx="457200" cy="457200"/>
          </a:xfrm>
          <a:custGeom>
            <a:avLst/>
            <a:gdLst/>
            <a:ahLst/>
            <a:cxnLst>
              <a:cxn ang="16200000">
                <a:pos x="228600" y="0"/>
              </a:cxn>
              <a:cxn ang="10800000">
                <a:pos x="0" y="174634"/>
              </a:cxn>
              <a:cxn ang="5400000">
                <a:pos x="87317" y="457198"/>
              </a:cxn>
              <a:cxn ang="5400000">
                <a:pos x="369882" y="457198"/>
              </a:cxn>
              <a:cxn ang="0">
                <a:pos x="457199" y="174634"/>
              </a:cxn>
            </a:cxnLst>
            <a:pathLst>
              <a:path w="457200" h="457200">
                <a:moveTo>
                  <a:pt x="0" y="174634"/>
                </a:moveTo>
                <a:lnTo>
                  <a:pt x="174635" y="174635"/>
                </a:lnTo>
                <a:lnTo>
                  <a:pt x="228600" y="0"/>
                </a:lnTo>
                <a:lnTo>
                  <a:pt x="282564" y="174635"/>
                </a:lnTo>
                <a:lnTo>
                  <a:pt x="457199" y="174634"/>
                </a:lnTo>
                <a:lnTo>
                  <a:pt x="315915" y="282563"/>
                </a:lnTo>
                <a:lnTo>
                  <a:pt x="369882" y="457198"/>
                </a:lnTo>
                <a:lnTo>
                  <a:pt x="228600" y="349267"/>
                </a:lnTo>
                <a:lnTo>
                  <a:pt x="87317" y="457198"/>
                </a:lnTo>
                <a:lnTo>
                  <a:pt x="141284" y="282563"/>
                </a:lnTo>
                <a:close/>
              </a:path>
            </a:pathLst>
          </a:custGeom>
          <a:gradFill rotWithShape="0">
            <a:gsLst>
              <a:gs pos="0">
                <a:srgbClr val="0E1526"/>
              </a:gs>
              <a:gs pos="100000">
                <a:schemeClr val="bg1"/>
              </a:gs>
            </a:gsLst>
            <a:path path="rect">
              <a:fillToRect l="50000" t="50000" r="50000" b="50000"/>
            </a:path>
            <a:tileRect/>
          </a:gradFill>
          <a:ln w="9525">
            <a:noFill/>
          </a:ln>
        </p:spPr>
        <p:txBody>
          <a:bodyPr/>
          <a:p>
            <a:endParaRPr lang="zh-CN" altLang="en-US"/>
          </a:p>
        </p:txBody>
      </p:sp>
      <p:sp>
        <p:nvSpPr>
          <p:cNvPr id="4100" name="五角星 3075"/>
          <p:cNvSpPr/>
          <p:nvPr/>
        </p:nvSpPr>
        <p:spPr>
          <a:xfrm>
            <a:off x="2609850" y="171450"/>
            <a:ext cx="419100" cy="419100"/>
          </a:xfrm>
          <a:custGeom>
            <a:avLst/>
            <a:gdLst/>
            <a:ahLst/>
            <a:cxnLst>
              <a:cxn ang="16200000">
                <a:pos x="209550" y="0"/>
              </a:cxn>
              <a:cxn ang="10800000">
                <a:pos x="0" y="160081"/>
              </a:cxn>
              <a:cxn ang="5400000">
                <a:pos x="80041" y="419098"/>
              </a:cxn>
              <a:cxn ang="5400000">
                <a:pos x="339058" y="419098"/>
              </a:cxn>
              <a:cxn ang="0">
                <a:pos x="419099" y="160081"/>
              </a:cxn>
            </a:cxnLst>
            <a:pathLst>
              <a:path w="419100" h="419100">
                <a:moveTo>
                  <a:pt x="0" y="160081"/>
                </a:moveTo>
                <a:lnTo>
                  <a:pt x="160082" y="160082"/>
                </a:lnTo>
                <a:lnTo>
                  <a:pt x="209550" y="0"/>
                </a:lnTo>
                <a:lnTo>
                  <a:pt x="259017" y="160082"/>
                </a:lnTo>
                <a:lnTo>
                  <a:pt x="419099" y="160081"/>
                </a:lnTo>
                <a:lnTo>
                  <a:pt x="289589" y="259016"/>
                </a:lnTo>
                <a:lnTo>
                  <a:pt x="339058" y="419098"/>
                </a:lnTo>
                <a:lnTo>
                  <a:pt x="209550" y="320161"/>
                </a:lnTo>
                <a:lnTo>
                  <a:pt x="80041" y="419098"/>
                </a:lnTo>
                <a:lnTo>
                  <a:pt x="129510" y="259016"/>
                </a:lnTo>
                <a:close/>
              </a:path>
            </a:pathLst>
          </a:custGeom>
          <a:gradFill rotWithShape="0">
            <a:gsLst>
              <a:gs pos="0">
                <a:srgbClr val="0E1526"/>
              </a:gs>
              <a:gs pos="100000">
                <a:schemeClr val="bg1"/>
              </a:gs>
            </a:gsLst>
            <a:path path="rect">
              <a:fillToRect l="50000" t="50000" r="50000" b="50000"/>
            </a:path>
            <a:tileRect/>
          </a:gradFill>
          <a:ln w="9525">
            <a:noFill/>
          </a:ln>
        </p:spPr>
        <p:txBody>
          <a:bodyPr/>
          <a:p>
            <a:endParaRPr lang="zh-CN" altLang="en-US"/>
          </a:p>
        </p:txBody>
      </p:sp>
      <p:sp>
        <p:nvSpPr>
          <p:cNvPr id="4101" name="五角星 3076"/>
          <p:cNvSpPr/>
          <p:nvPr/>
        </p:nvSpPr>
        <p:spPr>
          <a:xfrm rot="-660000">
            <a:off x="1752600" y="228600"/>
            <a:ext cx="457200" cy="457200"/>
          </a:xfrm>
          <a:custGeom>
            <a:avLst/>
            <a:gdLst/>
            <a:ahLst/>
            <a:cxnLst>
              <a:cxn ang="16200000">
                <a:pos x="228600" y="0"/>
              </a:cxn>
              <a:cxn ang="10800000">
                <a:pos x="0" y="174634"/>
              </a:cxn>
              <a:cxn ang="5400000">
                <a:pos x="87317" y="457198"/>
              </a:cxn>
              <a:cxn ang="5400000">
                <a:pos x="369882" y="457198"/>
              </a:cxn>
              <a:cxn ang="0">
                <a:pos x="457199" y="174634"/>
              </a:cxn>
            </a:cxnLst>
            <a:pathLst>
              <a:path w="457200" h="457200">
                <a:moveTo>
                  <a:pt x="0" y="174634"/>
                </a:moveTo>
                <a:lnTo>
                  <a:pt x="174635" y="174635"/>
                </a:lnTo>
                <a:lnTo>
                  <a:pt x="228600" y="0"/>
                </a:lnTo>
                <a:lnTo>
                  <a:pt x="282564" y="174635"/>
                </a:lnTo>
                <a:lnTo>
                  <a:pt x="457199" y="174634"/>
                </a:lnTo>
                <a:lnTo>
                  <a:pt x="315915" y="282563"/>
                </a:lnTo>
                <a:lnTo>
                  <a:pt x="369882" y="457198"/>
                </a:lnTo>
                <a:lnTo>
                  <a:pt x="228600" y="349267"/>
                </a:lnTo>
                <a:lnTo>
                  <a:pt x="87317" y="457198"/>
                </a:lnTo>
                <a:lnTo>
                  <a:pt x="141284" y="282563"/>
                </a:lnTo>
                <a:close/>
              </a:path>
            </a:pathLst>
          </a:custGeom>
          <a:gradFill rotWithShape="0">
            <a:gsLst>
              <a:gs pos="0">
                <a:schemeClr val="hlink"/>
              </a:gs>
              <a:gs pos="100000">
                <a:srgbClr val="6C6C6C"/>
              </a:gs>
            </a:gsLst>
            <a:path path="rect">
              <a:fillToRect l="50000" t="50000" r="50000" b="50000"/>
            </a:path>
            <a:tileRect/>
          </a:gradFill>
          <a:ln w="9525">
            <a:noFill/>
          </a:ln>
        </p:spPr>
        <p:txBody>
          <a:bodyPr/>
          <a:p>
            <a:endParaRPr lang="zh-CN" altLang="en-US"/>
          </a:p>
        </p:txBody>
      </p:sp>
      <p:sp>
        <p:nvSpPr>
          <p:cNvPr id="4102" name="五角星 3077"/>
          <p:cNvSpPr/>
          <p:nvPr/>
        </p:nvSpPr>
        <p:spPr>
          <a:xfrm>
            <a:off x="2533650" y="19050"/>
            <a:ext cx="419100" cy="419100"/>
          </a:xfrm>
          <a:custGeom>
            <a:avLst/>
            <a:gdLst/>
            <a:ahLst/>
            <a:cxnLst>
              <a:cxn ang="16200000">
                <a:pos x="209550" y="0"/>
              </a:cxn>
              <a:cxn ang="10800000">
                <a:pos x="0" y="160081"/>
              </a:cxn>
              <a:cxn ang="5400000">
                <a:pos x="80041" y="419098"/>
              </a:cxn>
              <a:cxn ang="5400000">
                <a:pos x="339058" y="419098"/>
              </a:cxn>
              <a:cxn ang="0">
                <a:pos x="419099" y="160081"/>
              </a:cxn>
            </a:cxnLst>
            <a:pathLst>
              <a:path w="419100" h="419100">
                <a:moveTo>
                  <a:pt x="0" y="160081"/>
                </a:moveTo>
                <a:lnTo>
                  <a:pt x="160082" y="160082"/>
                </a:lnTo>
                <a:lnTo>
                  <a:pt x="209550" y="0"/>
                </a:lnTo>
                <a:lnTo>
                  <a:pt x="259017" y="160082"/>
                </a:lnTo>
                <a:lnTo>
                  <a:pt x="419099" y="160081"/>
                </a:lnTo>
                <a:lnTo>
                  <a:pt x="289589" y="259016"/>
                </a:lnTo>
                <a:lnTo>
                  <a:pt x="339058" y="419098"/>
                </a:lnTo>
                <a:lnTo>
                  <a:pt x="209550" y="320161"/>
                </a:lnTo>
                <a:lnTo>
                  <a:pt x="80041" y="419098"/>
                </a:lnTo>
                <a:lnTo>
                  <a:pt x="129510" y="259016"/>
                </a:lnTo>
                <a:close/>
              </a:path>
            </a:pathLst>
          </a:custGeom>
          <a:gradFill rotWithShape="0">
            <a:gsLst>
              <a:gs pos="0">
                <a:schemeClr val="hlink"/>
              </a:gs>
              <a:gs pos="100000">
                <a:srgbClr val="6C6C6C"/>
              </a:gs>
            </a:gsLst>
            <a:path path="rect">
              <a:fillToRect l="50000" t="50000" r="50000" b="50000"/>
            </a:path>
            <a:tileRect/>
          </a:gradFill>
          <a:ln w="9525">
            <a:noFill/>
          </a:ln>
        </p:spPr>
        <p:txBody>
          <a:bodyPr/>
          <a:p>
            <a:endParaRPr lang="zh-CN" altLang="en-US"/>
          </a:p>
        </p:txBody>
      </p:sp>
      <p:grpSp>
        <p:nvGrpSpPr>
          <p:cNvPr id="4103" name="组合 3101"/>
          <p:cNvGrpSpPr/>
          <p:nvPr/>
        </p:nvGrpSpPr>
        <p:grpSpPr>
          <a:xfrm>
            <a:off x="6934200" y="5181600"/>
            <a:ext cx="2033588" cy="1219200"/>
            <a:chOff x="4368" y="3264"/>
            <a:chExt cx="1281" cy="768"/>
          </a:xfrm>
        </p:grpSpPr>
        <p:sp>
          <p:nvSpPr>
            <p:cNvPr id="4104" name="五角星 3078"/>
            <p:cNvSpPr/>
            <p:nvPr/>
          </p:nvSpPr>
          <p:spPr>
            <a:xfrm rot="-660000">
              <a:off x="4368" y="3681"/>
              <a:ext cx="288" cy="288"/>
            </a:xfrm>
            <a:custGeom>
              <a:avLst/>
              <a:gdLst/>
              <a:ahLst/>
              <a:cxnLst>
                <a:cxn ang="16200000">
                  <a:pos x="144" y="0"/>
                </a:cxn>
                <a:cxn ang="10800000">
                  <a:pos x="0" y="110"/>
                </a:cxn>
                <a:cxn ang="5400000">
                  <a:pos x="55" y="287"/>
                </a:cxn>
                <a:cxn ang="5400000">
                  <a:pos x="232" y="287"/>
                </a:cxn>
                <a:cxn ang="0">
                  <a:pos x="287" y="110"/>
                </a:cxn>
              </a:cxnLst>
              <a:pathLst>
                <a:path w="288" h="288">
                  <a:moveTo>
                    <a:pt x="0" y="110"/>
                  </a:moveTo>
                  <a:lnTo>
                    <a:pt x="110" y="110"/>
                  </a:lnTo>
                  <a:lnTo>
                    <a:pt x="144" y="0"/>
                  </a:lnTo>
                  <a:lnTo>
                    <a:pt x="177" y="110"/>
                  </a:lnTo>
                  <a:lnTo>
                    <a:pt x="287" y="110"/>
                  </a:lnTo>
                  <a:lnTo>
                    <a:pt x="199" y="177"/>
                  </a:lnTo>
                  <a:lnTo>
                    <a:pt x="232" y="287"/>
                  </a:lnTo>
                  <a:lnTo>
                    <a:pt x="144" y="220"/>
                  </a:lnTo>
                  <a:lnTo>
                    <a:pt x="55" y="287"/>
                  </a:lnTo>
                  <a:lnTo>
                    <a:pt x="88" y="177"/>
                  </a:lnTo>
                  <a:close/>
                </a:path>
              </a:pathLst>
            </a:custGeom>
            <a:gradFill rotWithShape="0">
              <a:gsLst>
                <a:gs pos="0">
                  <a:srgbClr val="0E1526"/>
                </a:gs>
                <a:gs pos="100000">
                  <a:schemeClr val="bg1"/>
                </a:gs>
              </a:gsLst>
              <a:path path="rect">
                <a:fillToRect l="50000" t="50000" r="50000" b="50000"/>
              </a:path>
              <a:tileRect/>
            </a:gradFill>
            <a:ln w="9525">
              <a:noFill/>
            </a:ln>
          </p:spPr>
          <p:txBody>
            <a:bodyPr/>
            <a:p>
              <a:endParaRPr lang="zh-CN" altLang="en-US"/>
            </a:p>
          </p:txBody>
        </p:sp>
        <p:sp>
          <p:nvSpPr>
            <p:cNvPr id="4105" name="五角星 3079"/>
            <p:cNvSpPr/>
            <p:nvPr/>
          </p:nvSpPr>
          <p:spPr>
            <a:xfrm>
              <a:off x="4845" y="3324"/>
              <a:ext cx="264" cy="264"/>
            </a:xfrm>
            <a:custGeom>
              <a:avLst/>
              <a:gdLst/>
              <a:ahLst/>
              <a:cxnLst>
                <a:cxn ang="16200000">
                  <a:pos x="132" y="0"/>
                </a:cxn>
                <a:cxn ang="10800000">
                  <a:pos x="0" y="100"/>
                </a:cxn>
                <a:cxn ang="5400000">
                  <a:pos x="50" y="263"/>
                </a:cxn>
                <a:cxn ang="5400000">
                  <a:pos x="213" y="263"/>
                </a:cxn>
                <a:cxn ang="0">
                  <a:pos x="263" y="100"/>
                </a:cxn>
              </a:cxnLst>
              <a:pathLst>
                <a:path w="264" h="264">
                  <a:moveTo>
                    <a:pt x="0" y="100"/>
                  </a:moveTo>
                  <a:lnTo>
                    <a:pt x="100" y="100"/>
                  </a:lnTo>
                  <a:lnTo>
                    <a:pt x="132" y="0"/>
                  </a:lnTo>
                  <a:lnTo>
                    <a:pt x="163" y="100"/>
                  </a:lnTo>
                  <a:lnTo>
                    <a:pt x="263" y="100"/>
                  </a:lnTo>
                  <a:lnTo>
                    <a:pt x="182" y="163"/>
                  </a:lnTo>
                  <a:lnTo>
                    <a:pt x="213" y="263"/>
                  </a:lnTo>
                  <a:lnTo>
                    <a:pt x="132" y="201"/>
                  </a:lnTo>
                  <a:lnTo>
                    <a:pt x="50" y="263"/>
                  </a:lnTo>
                  <a:lnTo>
                    <a:pt x="81" y="163"/>
                  </a:lnTo>
                  <a:close/>
                </a:path>
              </a:pathLst>
            </a:custGeom>
            <a:gradFill rotWithShape="0">
              <a:gsLst>
                <a:gs pos="0">
                  <a:srgbClr val="0E1526"/>
                </a:gs>
                <a:gs pos="100000">
                  <a:schemeClr val="bg1"/>
                </a:gs>
              </a:gsLst>
              <a:path path="rect">
                <a:fillToRect l="50000" t="50000" r="50000" b="50000"/>
              </a:path>
              <a:tileRect/>
            </a:gradFill>
            <a:ln w="9525">
              <a:noFill/>
            </a:ln>
          </p:spPr>
          <p:txBody>
            <a:bodyPr/>
            <a:p>
              <a:endParaRPr lang="zh-CN" altLang="en-US"/>
            </a:p>
          </p:txBody>
        </p:sp>
        <p:sp>
          <p:nvSpPr>
            <p:cNvPr id="4106" name="五角星 3080"/>
            <p:cNvSpPr/>
            <p:nvPr/>
          </p:nvSpPr>
          <p:spPr>
            <a:xfrm rot="1320000">
              <a:off x="5217" y="3264"/>
              <a:ext cx="384" cy="384"/>
            </a:xfrm>
            <a:custGeom>
              <a:avLst/>
              <a:gdLst/>
              <a:ahLst/>
              <a:cxnLst>
                <a:cxn ang="16200000">
                  <a:pos x="192" y="0"/>
                </a:cxn>
                <a:cxn ang="10800000">
                  <a:pos x="0" y="146"/>
                </a:cxn>
                <a:cxn ang="5400000">
                  <a:pos x="73" y="383"/>
                </a:cxn>
                <a:cxn ang="5400000">
                  <a:pos x="310" y="383"/>
                </a:cxn>
                <a:cxn ang="0">
                  <a:pos x="383" y="146"/>
                </a:cxn>
              </a:cxnLst>
              <a:pathLst>
                <a:path w="384" h="384">
                  <a:moveTo>
                    <a:pt x="0" y="146"/>
                  </a:moveTo>
                  <a:lnTo>
                    <a:pt x="146" y="146"/>
                  </a:lnTo>
                  <a:lnTo>
                    <a:pt x="192" y="0"/>
                  </a:lnTo>
                  <a:lnTo>
                    <a:pt x="237" y="146"/>
                  </a:lnTo>
                  <a:lnTo>
                    <a:pt x="383" y="146"/>
                  </a:lnTo>
                  <a:lnTo>
                    <a:pt x="265" y="237"/>
                  </a:lnTo>
                  <a:lnTo>
                    <a:pt x="310" y="383"/>
                  </a:lnTo>
                  <a:lnTo>
                    <a:pt x="192" y="293"/>
                  </a:lnTo>
                  <a:lnTo>
                    <a:pt x="73" y="383"/>
                  </a:lnTo>
                  <a:lnTo>
                    <a:pt x="118" y="237"/>
                  </a:lnTo>
                  <a:close/>
                </a:path>
              </a:pathLst>
            </a:custGeom>
            <a:gradFill rotWithShape="0">
              <a:gsLst>
                <a:gs pos="0">
                  <a:srgbClr val="0E1526"/>
                </a:gs>
                <a:gs pos="100000">
                  <a:schemeClr val="bg1"/>
                </a:gs>
              </a:gsLst>
              <a:path path="rect">
                <a:fillToRect l="50000" t="50000" r="50000" b="50000"/>
              </a:path>
              <a:tileRect/>
            </a:gradFill>
            <a:ln w="9525">
              <a:noFill/>
            </a:ln>
          </p:spPr>
          <p:txBody>
            <a:bodyPr/>
            <a:p>
              <a:endParaRPr lang="zh-CN" altLang="en-US"/>
            </a:p>
          </p:txBody>
        </p:sp>
        <p:sp>
          <p:nvSpPr>
            <p:cNvPr id="4107" name="五角星 3081"/>
            <p:cNvSpPr/>
            <p:nvPr/>
          </p:nvSpPr>
          <p:spPr>
            <a:xfrm rot="-660000">
              <a:off x="4449" y="3744"/>
              <a:ext cx="288" cy="288"/>
            </a:xfrm>
            <a:custGeom>
              <a:avLst/>
              <a:gdLst/>
              <a:ahLst/>
              <a:cxnLst>
                <a:cxn ang="16200000">
                  <a:pos x="144" y="0"/>
                </a:cxn>
                <a:cxn ang="10800000">
                  <a:pos x="0" y="110"/>
                </a:cxn>
                <a:cxn ang="5400000">
                  <a:pos x="55" y="287"/>
                </a:cxn>
                <a:cxn ang="5400000">
                  <a:pos x="232" y="287"/>
                </a:cxn>
                <a:cxn ang="0">
                  <a:pos x="287" y="110"/>
                </a:cxn>
              </a:cxnLst>
              <a:pathLst>
                <a:path w="288" h="288">
                  <a:moveTo>
                    <a:pt x="0" y="110"/>
                  </a:moveTo>
                  <a:lnTo>
                    <a:pt x="110" y="110"/>
                  </a:lnTo>
                  <a:lnTo>
                    <a:pt x="144" y="0"/>
                  </a:lnTo>
                  <a:lnTo>
                    <a:pt x="177" y="110"/>
                  </a:lnTo>
                  <a:lnTo>
                    <a:pt x="287" y="110"/>
                  </a:lnTo>
                  <a:lnTo>
                    <a:pt x="199" y="177"/>
                  </a:lnTo>
                  <a:lnTo>
                    <a:pt x="232" y="287"/>
                  </a:lnTo>
                  <a:lnTo>
                    <a:pt x="144" y="220"/>
                  </a:lnTo>
                  <a:lnTo>
                    <a:pt x="55" y="287"/>
                  </a:lnTo>
                  <a:lnTo>
                    <a:pt x="88" y="177"/>
                  </a:lnTo>
                  <a:close/>
                </a:path>
              </a:pathLst>
            </a:custGeom>
            <a:gradFill rotWithShape="0">
              <a:gsLst>
                <a:gs pos="0">
                  <a:schemeClr val="hlink"/>
                </a:gs>
                <a:gs pos="100000">
                  <a:srgbClr val="6C6C6C"/>
                </a:gs>
              </a:gsLst>
              <a:path path="rect">
                <a:fillToRect l="50000" t="50000" r="50000" b="50000"/>
              </a:path>
              <a:tileRect/>
            </a:gradFill>
            <a:ln w="9525">
              <a:noFill/>
            </a:ln>
          </p:spPr>
          <p:txBody>
            <a:bodyPr/>
            <a:p>
              <a:endParaRPr lang="zh-CN" altLang="en-US"/>
            </a:p>
          </p:txBody>
        </p:sp>
        <p:sp>
          <p:nvSpPr>
            <p:cNvPr id="4108" name="五角星 3082"/>
            <p:cNvSpPr/>
            <p:nvPr/>
          </p:nvSpPr>
          <p:spPr>
            <a:xfrm>
              <a:off x="4893" y="3372"/>
              <a:ext cx="264" cy="264"/>
            </a:xfrm>
            <a:custGeom>
              <a:avLst/>
              <a:gdLst/>
              <a:ahLst/>
              <a:cxnLst>
                <a:cxn ang="16200000">
                  <a:pos x="132" y="0"/>
                </a:cxn>
                <a:cxn ang="10800000">
                  <a:pos x="0" y="100"/>
                </a:cxn>
                <a:cxn ang="5400000">
                  <a:pos x="50" y="263"/>
                </a:cxn>
                <a:cxn ang="5400000">
                  <a:pos x="213" y="263"/>
                </a:cxn>
                <a:cxn ang="0">
                  <a:pos x="263" y="100"/>
                </a:cxn>
              </a:cxnLst>
              <a:pathLst>
                <a:path w="264" h="264">
                  <a:moveTo>
                    <a:pt x="0" y="100"/>
                  </a:moveTo>
                  <a:lnTo>
                    <a:pt x="100" y="100"/>
                  </a:lnTo>
                  <a:lnTo>
                    <a:pt x="132" y="0"/>
                  </a:lnTo>
                  <a:lnTo>
                    <a:pt x="163" y="100"/>
                  </a:lnTo>
                  <a:lnTo>
                    <a:pt x="263" y="100"/>
                  </a:lnTo>
                  <a:lnTo>
                    <a:pt x="182" y="163"/>
                  </a:lnTo>
                  <a:lnTo>
                    <a:pt x="213" y="263"/>
                  </a:lnTo>
                  <a:lnTo>
                    <a:pt x="132" y="201"/>
                  </a:lnTo>
                  <a:lnTo>
                    <a:pt x="50" y="263"/>
                  </a:lnTo>
                  <a:lnTo>
                    <a:pt x="81" y="163"/>
                  </a:lnTo>
                  <a:close/>
                </a:path>
              </a:pathLst>
            </a:custGeom>
            <a:gradFill rotWithShape="0">
              <a:gsLst>
                <a:gs pos="0">
                  <a:schemeClr val="hlink"/>
                </a:gs>
                <a:gs pos="100000">
                  <a:srgbClr val="6C6C6C"/>
                </a:gs>
              </a:gsLst>
              <a:path path="rect">
                <a:fillToRect l="50000" t="50000" r="50000" b="50000"/>
              </a:path>
              <a:tileRect/>
            </a:gradFill>
            <a:ln w="9525">
              <a:noFill/>
            </a:ln>
          </p:spPr>
          <p:txBody>
            <a:bodyPr/>
            <a:p>
              <a:endParaRPr lang="zh-CN" altLang="en-US"/>
            </a:p>
          </p:txBody>
        </p:sp>
        <p:sp>
          <p:nvSpPr>
            <p:cNvPr id="4109" name="五角星 3083"/>
            <p:cNvSpPr/>
            <p:nvPr/>
          </p:nvSpPr>
          <p:spPr>
            <a:xfrm rot="1320000">
              <a:off x="5265" y="3360"/>
              <a:ext cx="384" cy="384"/>
            </a:xfrm>
            <a:custGeom>
              <a:avLst/>
              <a:gdLst/>
              <a:ahLst/>
              <a:cxnLst>
                <a:cxn ang="16200000">
                  <a:pos x="192" y="0"/>
                </a:cxn>
                <a:cxn ang="10800000">
                  <a:pos x="0" y="146"/>
                </a:cxn>
                <a:cxn ang="5400000">
                  <a:pos x="73" y="383"/>
                </a:cxn>
                <a:cxn ang="5400000">
                  <a:pos x="310" y="383"/>
                </a:cxn>
                <a:cxn ang="0">
                  <a:pos x="383" y="146"/>
                </a:cxn>
              </a:cxnLst>
              <a:pathLst>
                <a:path w="384" h="384">
                  <a:moveTo>
                    <a:pt x="0" y="146"/>
                  </a:moveTo>
                  <a:lnTo>
                    <a:pt x="146" y="146"/>
                  </a:lnTo>
                  <a:lnTo>
                    <a:pt x="192" y="0"/>
                  </a:lnTo>
                  <a:lnTo>
                    <a:pt x="237" y="146"/>
                  </a:lnTo>
                  <a:lnTo>
                    <a:pt x="383" y="146"/>
                  </a:lnTo>
                  <a:lnTo>
                    <a:pt x="265" y="237"/>
                  </a:lnTo>
                  <a:lnTo>
                    <a:pt x="310" y="383"/>
                  </a:lnTo>
                  <a:lnTo>
                    <a:pt x="192" y="293"/>
                  </a:lnTo>
                  <a:lnTo>
                    <a:pt x="73" y="383"/>
                  </a:lnTo>
                  <a:lnTo>
                    <a:pt x="118" y="237"/>
                  </a:lnTo>
                  <a:close/>
                </a:path>
              </a:pathLst>
            </a:custGeom>
            <a:gradFill rotWithShape="0">
              <a:gsLst>
                <a:gs pos="0">
                  <a:schemeClr val="hlink"/>
                </a:gs>
                <a:gs pos="100000">
                  <a:srgbClr val="6C6C6C"/>
                </a:gs>
              </a:gsLst>
              <a:path path="rect">
                <a:fillToRect l="50000" t="50000" r="50000" b="50000"/>
              </a:path>
              <a:tileRect/>
            </a:gradFill>
            <a:ln w="9525">
              <a:noFill/>
            </a:ln>
          </p:spPr>
          <p:txBody>
            <a:bodyPr/>
            <a:p>
              <a:endParaRPr lang="zh-CN" altLang="en-US"/>
            </a:p>
          </p:txBody>
        </p:sp>
      </p:grpSp>
      <p:sp>
        <p:nvSpPr>
          <p:cNvPr id="4110" name="五角星 3085"/>
          <p:cNvSpPr/>
          <p:nvPr/>
        </p:nvSpPr>
        <p:spPr>
          <a:xfrm rot="1320000">
            <a:off x="168275" y="244475"/>
            <a:ext cx="882650" cy="882650"/>
          </a:xfrm>
          <a:custGeom>
            <a:avLst/>
            <a:gdLst/>
            <a:ahLst/>
            <a:cxnLst>
              <a:cxn ang="16200000">
                <a:pos x="441325" y="0"/>
              </a:cxn>
              <a:cxn ang="10800000">
                <a:pos x="0" y="337141"/>
              </a:cxn>
              <a:cxn ang="5400000">
                <a:pos x="168571" y="882647"/>
              </a:cxn>
              <a:cxn ang="5400000">
                <a:pos x="714078" y="882647"/>
              </a:cxn>
              <a:cxn ang="0">
                <a:pos x="882649" y="337141"/>
              </a:cxn>
            </a:cxnLst>
            <a:pathLst>
              <a:path w="882650" h="882650">
                <a:moveTo>
                  <a:pt x="0" y="337141"/>
                </a:moveTo>
                <a:lnTo>
                  <a:pt x="337144" y="337143"/>
                </a:lnTo>
                <a:lnTo>
                  <a:pt x="441325" y="0"/>
                </a:lnTo>
                <a:lnTo>
                  <a:pt x="545505" y="337143"/>
                </a:lnTo>
                <a:lnTo>
                  <a:pt x="882649" y="337141"/>
                </a:lnTo>
                <a:lnTo>
                  <a:pt x="609893" y="545505"/>
                </a:lnTo>
                <a:lnTo>
                  <a:pt x="714078" y="882647"/>
                </a:lnTo>
                <a:lnTo>
                  <a:pt x="441325" y="674279"/>
                </a:lnTo>
                <a:lnTo>
                  <a:pt x="168571" y="882647"/>
                </a:lnTo>
                <a:lnTo>
                  <a:pt x="272756" y="545505"/>
                </a:lnTo>
                <a:close/>
              </a:path>
            </a:pathLst>
          </a:custGeom>
          <a:gradFill rotWithShape="0">
            <a:gsLst>
              <a:gs pos="0">
                <a:schemeClr val="hlink"/>
              </a:gs>
              <a:gs pos="100000">
                <a:srgbClr val="6C6C6C"/>
              </a:gs>
            </a:gsLst>
            <a:path path="rect">
              <a:fillToRect l="50000" t="50000" r="50000" b="50000"/>
            </a:path>
            <a:tileRect/>
          </a:gradFill>
          <a:ln w="9525">
            <a:noFill/>
          </a:ln>
        </p:spPr>
        <p:txBody>
          <a:bodyPr/>
          <a:p>
            <a:endParaRPr lang="zh-CN" altLang="en-US"/>
          </a:p>
        </p:txBody>
      </p:sp>
      <p:grpSp>
        <p:nvGrpSpPr>
          <p:cNvPr id="4111" name="组合 3102"/>
          <p:cNvGrpSpPr/>
          <p:nvPr/>
        </p:nvGrpSpPr>
        <p:grpSpPr>
          <a:xfrm>
            <a:off x="457200" y="2057400"/>
            <a:ext cx="8305800" cy="381000"/>
            <a:chOff x="288" y="1296"/>
            <a:chExt cx="5232" cy="240"/>
          </a:xfrm>
        </p:grpSpPr>
        <p:sp>
          <p:nvSpPr>
            <p:cNvPr id="4112" name="矩形 3091"/>
            <p:cNvSpPr/>
            <p:nvPr/>
          </p:nvSpPr>
          <p:spPr>
            <a:xfrm>
              <a:off x="432" y="1440"/>
              <a:ext cx="5088" cy="96"/>
            </a:xfrm>
            <a:prstGeom prst="rect">
              <a:avLst/>
            </a:prstGeom>
            <a:gradFill rotWithShape="0">
              <a:gsLst>
                <a:gs pos="0">
                  <a:schemeClr val="hlink"/>
                </a:gs>
                <a:gs pos="100000">
                  <a:srgbClr val="6C6C6C"/>
                </a:gs>
              </a:gsLst>
              <a:path path="shape">
                <a:fillToRect l="50000" t="50000" r="50000" b="50000"/>
              </a:path>
              <a:tileRect/>
            </a:gradFill>
            <a:ln w="9525">
              <a:noFill/>
            </a:ln>
          </p:spPr>
          <p:txBody>
            <a:bodyPr anchor="t" anchorCtr="0"/>
            <a:p>
              <a:pPr lvl="0"/>
              <a:endParaRPr lang="zh-CN" altLang="en-US" dirty="0">
                <a:latin typeface="Times New Roman" panose="02020603050405020304" pitchFamily="18" charset="0"/>
                <a:ea typeface="宋体" panose="02010600030101010101" pitchFamily="2" charset="-122"/>
              </a:endParaRPr>
            </a:p>
          </p:txBody>
        </p:sp>
        <p:sp>
          <p:nvSpPr>
            <p:cNvPr id="4113" name="矩形 3092"/>
            <p:cNvSpPr/>
            <p:nvPr/>
          </p:nvSpPr>
          <p:spPr>
            <a:xfrm>
              <a:off x="288" y="1296"/>
              <a:ext cx="5088" cy="96"/>
            </a:xfrm>
            <a:prstGeom prst="rect">
              <a:avLst/>
            </a:prstGeom>
            <a:gradFill rotWithShape="0">
              <a:gsLst>
                <a:gs pos="0">
                  <a:srgbClr val="0E1526"/>
                </a:gs>
                <a:gs pos="100000">
                  <a:schemeClr val="bg1"/>
                </a:gs>
              </a:gsLst>
              <a:path path="shape">
                <a:fillToRect l="50000" t="50000" r="50000" b="50000"/>
              </a:path>
              <a:tileRect/>
            </a:gradFill>
            <a:ln w="9525">
              <a:noFill/>
            </a:ln>
          </p:spPr>
          <p:txBody>
            <a:bodyPr anchor="t" anchorCtr="0"/>
            <a:p>
              <a:pPr lvl="0"/>
              <a:endParaRPr lang="zh-CN" altLang="en-US" dirty="0">
                <a:latin typeface="Times New Roman" panose="02020603050405020304" pitchFamily="18" charset="0"/>
                <a:ea typeface="宋体" panose="02010600030101010101" pitchFamily="2" charset="-122"/>
              </a:endParaRPr>
            </a:p>
          </p:txBody>
        </p:sp>
      </p:grpSp>
      <p:sp>
        <p:nvSpPr>
          <p:cNvPr id="3087" name="副标题 3086"/>
          <p:cNvSpPr>
            <a:spLocks noGrp="1"/>
          </p:cNvSpPr>
          <p:nvPr>
            <p:ph type="subTitle" sz="quarter" idx="1"/>
          </p:nvPr>
        </p:nvSpPr>
        <p:spPr>
          <a:xfrm>
            <a:off x="1371600" y="2667000"/>
            <a:ext cx="6400800" cy="3276600"/>
          </a:xfrm>
          <a:prstGeom prst="rect">
            <a:avLst/>
          </a:prstGeom>
          <a:noFill/>
          <a:ln w="9525">
            <a:noFill/>
          </a:ln>
        </p:spPr>
        <p:txBody>
          <a:bodyPr lIns="92075" tIns="46038" rIns="92075" bIns="46038" anchor="ctr"/>
          <a:lstStyle>
            <a:lvl1pPr marL="0" lvl="0" indent="0" algn="ctr">
              <a:buClr>
                <a:schemeClr val="folHlink"/>
              </a:buClr>
              <a:buSzPct val="80000"/>
              <a:buFont typeface="Wingdings" panose="05000000000000000000" pitchFamily="2" charset="2"/>
              <a:buNone/>
              <a:defRPr/>
            </a:lvl1pPr>
            <a:lvl2pPr marL="457200" lvl="1" indent="0" algn="ctr">
              <a:buClr>
                <a:schemeClr val="accent1"/>
              </a:buClr>
              <a:buSzTx/>
              <a:buFont typeface="Wingdings" panose="05000000000000000000" pitchFamily="2" charset="2"/>
              <a:buNone/>
              <a:defRPr/>
            </a:lvl2pPr>
            <a:lvl3pPr marL="914400" lvl="2" indent="0" algn="ctr">
              <a:buClr>
                <a:schemeClr val="accent2"/>
              </a:buClr>
              <a:buSzPct val="75000"/>
              <a:buFont typeface="Wingdings" panose="05000000000000000000" pitchFamily="2" charset="2"/>
              <a:buNone/>
              <a:defRPr/>
            </a:lvl3pPr>
            <a:lvl4pPr marL="1371600" lvl="3" indent="0" algn="ctr">
              <a:buClr>
                <a:schemeClr val="accent2"/>
              </a:buClr>
              <a:buSzTx/>
              <a:buFontTx/>
              <a:buNone/>
              <a:defRPr/>
            </a:lvl4pPr>
            <a:lvl5pPr marL="1828800" lvl="4" indent="0" algn="ctr">
              <a:buClr>
                <a:schemeClr val="accent2"/>
              </a:buClr>
              <a:buSzPct val="70000"/>
              <a:buFont typeface="Wingdings" panose="05000000000000000000" pitchFamily="2" charset="2"/>
              <a:buNone/>
              <a:defRPr/>
            </a:lvl5pPr>
          </a:lstStyle>
          <a:p>
            <a:pPr lvl="0" fontAlgn="base"/>
            <a:r>
              <a:rPr lang="zh-CN" altLang="en-US" strike="noStrike" noProof="1" dirty="0"/>
              <a:t>单击此处编辑母版副标题样式</a:t>
            </a:r>
            <a:endParaRPr lang="zh-CN" altLang="en-US" strike="noStrike" noProof="1" dirty="0"/>
          </a:p>
        </p:txBody>
      </p:sp>
      <p:sp>
        <p:nvSpPr>
          <p:cNvPr id="3091" name="标题 3090"/>
          <p:cNvSpPr>
            <a:spLocks noGrp="1"/>
          </p:cNvSpPr>
          <p:nvPr>
            <p:ph type="ctrTitle" sz="quarter"/>
          </p:nvPr>
        </p:nvSpPr>
        <p:spPr>
          <a:xfrm>
            <a:off x="685800" y="914400"/>
            <a:ext cx="7772400" cy="1143000"/>
          </a:xfrm>
          <a:prstGeom prst="rect">
            <a:avLst/>
          </a:prstGeom>
          <a:noFill/>
          <a:ln w="9525">
            <a:noFill/>
          </a:ln>
        </p:spPr>
        <p:txBody>
          <a:bodyPr lIns="92075" tIns="46038" rIns="92075" bIns="46038" anchor="b"/>
          <a:lstStyle>
            <a:lvl1pPr lvl="0" algn="ctr">
              <a:buClrTx/>
              <a:buSzTx/>
              <a:buFontTx/>
              <a:defRPr/>
            </a:lvl1pPr>
          </a:lstStyle>
          <a:p>
            <a:pPr lvl="0" fontAlgn="base"/>
            <a:r>
              <a:rPr lang="zh-CN" altLang="en-US" strike="noStrike" noProof="1" dirty="0"/>
              <a:t>单击此处编辑母版标题样式</a:t>
            </a:r>
            <a:endParaRPr lang="zh-CN" altLang="en-US" strike="noStrike" noProof="1" dirty="0"/>
          </a:p>
        </p:txBody>
      </p:sp>
      <p:sp>
        <p:nvSpPr>
          <p:cNvPr id="3088" name="日期占位符 3087"/>
          <p:cNvSpPr>
            <a:spLocks noGrp="1"/>
          </p:cNvSpPr>
          <p:nvPr>
            <p:ph type="dt" sz="quarter" idx="2"/>
          </p:nvPr>
        </p:nvSpPr>
        <p:spPr>
          <a:xfrm>
            <a:off x="76200" y="6323013"/>
            <a:ext cx="1905000" cy="457200"/>
          </a:xfrm>
          <a:prstGeom prst="rect">
            <a:avLst/>
          </a:prstGeom>
          <a:noFill/>
          <a:ln w="9525">
            <a:noFill/>
          </a:ln>
        </p:spPr>
        <p:txBody>
          <a:bodyPr wrap="none" lIns="92075" tIns="46038" rIns="92075" bIns="46038" anchor="ctr"/>
          <a:lstStyle>
            <a:lvl1pPr>
              <a:defRPr sz="1400"/>
            </a:lvl1pPr>
          </a:lstStyle>
          <a:p>
            <a:pPr eaLnBrk="1" fontAlgn="base" hangingPunct="1"/>
            <a:fld id="{BB962C8B-B14F-4D97-AF65-F5344CB8AC3E}" type="datetime1">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
        <p:nvSpPr>
          <p:cNvPr id="3089" name="页脚占位符 3088"/>
          <p:cNvSpPr>
            <a:spLocks noGrp="1"/>
          </p:cNvSpPr>
          <p:nvPr>
            <p:ph type="ftr" sz="quarter" idx="3"/>
          </p:nvPr>
        </p:nvSpPr>
        <p:spPr>
          <a:xfrm>
            <a:off x="3124200" y="6324600"/>
            <a:ext cx="2895600" cy="457200"/>
          </a:xfrm>
          <a:prstGeom prst="rect">
            <a:avLst/>
          </a:prstGeom>
          <a:noFill/>
          <a:ln w="9525">
            <a:noFill/>
          </a:ln>
        </p:spPr>
        <p:txBody>
          <a:bodyPr wrap="none" lIns="92075" tIns="46038" rIns="92075" bIns="46038" anchor="ctr"/>
          <a:lstStyle>
            <a:lvl1pPr algn="ctr">
              <a:defRPr sz="1400"/>
            </a:lvl1pPr>
          </a:lstStyle>
          <a:p>
            <a:pPr eaLnBrk="1" fontAlgn="base" hangingPunct="1"/>
            <a:endParaRPr lang="zh-CN" altLang="en-US" strike="noStrike" noProof="1" dirty="0">
              <a:latin typeface="Times New Roman" panose="02020603050405020304" pitchFamily="18" charset="0"/>
            </a:endParaRPr>
          </a:p>
        </p:txBody>
      </p:sp>
      <p:sp>
        <p:nvSpPr>
          <p:cNvPr id="3090" name="灯片编号占位符 3089"/>
          <p:cNvSpPr>
            <a:spLocks noGrp="1"/>
          </p:cNvSpPr>
          <p:nvPr>
            <p:ph type="sldNum" sz="quarter" idx="4"/>
          </p:nvPr>
        </p:nvSpPr>
        <p:spPr>
          <a:xfrm>
            <a:off x="7162800" y="6324600"/>
            <a:ext cx="1905000" cy="457200"/>
          </a:xfrm>
          <a:prstGeom prst="rect">
            <a:avLst/>
          </a:prstGeom>
          <a:noFill/>
          <a:ln w="9525">
            <a:noFill/>
          </a:ln>
        </p:spPr>
        <p:txBody>
          <a:bodyPr wrap="none" lIns="92075" tIns="46038" rIns="92075" bIns="46038" anchor="ctr"/>
          <a:lstStyle>
            <a:lvl1pPr algn="r">
              <a:defRPr sz="1400"/>
            </a:lvl1pPr>
          </a:lstStyle>
          <a:p>
            <a:pPr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p:blinds/>
  </p:transition>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zh-CN" altLang="en-US" strike="noStrike" noProof="1" dirty="0">
              <a:latin typeface="Times New Roman" panose="02020603050405020304" pitchFamily="18" charset="0"/>
            </a:endParaRPr>
          </a:p>
        </p:txBody>
      </p:sp>
      <p:sp>
        <p:nvSpPr>
          <p:cNvPr id="5" name="页脚占位符 4"/>
          <p:cNvSpPr>
            <a:spLocks noGrp="1"/>
          </p:cNvSpPr>
          <p:nvPr>
            <p:ph type="ftr" sz="quarter" idx="11"/>
          </p:nvPr>
        </p:nvSpPr>
        <p:spPr/>
        <p:txBody>
          <a:bodyPr/>
          <a:p>
            <a:pPr lvl="0" eaLnBrk="1" fontAlgn="base" hangingPunct="1"/>
            <a:endParaRPr lang="zh-CN" altLang="en-US" strike="noStrike" noProof="1" dirty="0">
              <a:latin typeface="Times New Roman" panose="02020603050405020304" pitchFamily="18" charset="0"/>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p:blinds/>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eaLnBrk="1" fontAlgn="base" hangingPunct="1"/>
            <a:endParaRPr lang="zh-CN" altLang="en-US" strike="noStrike" noProof="1" dirty="0">
              <a:latin typeface="Times New Roman" panose="02020603050405020304" pitchFamily="18" charset="0"/>
            </a:endParaRPr>
          </a:p>
        </p:txBody>
      </p:sp>
      <p:sp>
        <p:nvSpPr>
          <p:cNvPr id="5" name="页脚占位符 4"/>
          <p:cNvSpPr>
            <a:spLocks noGrp="1"/>
          </p:cNvSpPr>
          <p:nvPr>
            <p:ph type="ftr" sz="quarter" idx="11"/>
          </p:nvPr>
        </p:nvSpPr>
        <p:spPr/>
        <p:txBody>
          <a:bodyPr/>
          <a:p>
            <a:pPr lvl="0" eaLnBrk="1" fontAlgn="base" hangingPunct="1"/>
            <a:endParaRPr lang="zh-CN" altLang="en-US" strike="noStrike" noProof="1" dirty="0">
              <a:latin typeface="Times New Roman" panose="02020603050405020304" pitchFamily="18" charset="0"/>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p:blinds/>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85800" y="1905000"/>
            <a:ext cx="3808476" cy="41148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9724" y="1905000"/>
            <a:ext cx="3808476" cy="41148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eaLnBrk="1" fontAlgn="base" hangingPunct="1"/>
            <a:endParaRPr lang="zh-CN" altLang="en-US" strike="noStrike" noProof="1" dirty="0">
              <a:latin typeface="Times New Roman" panose="02020603050405020304" pitchFamily="18" charset="0"/>
            </a:endParaRPr>
          </a:p>
        </p:txBody>
      </p:sp>
      <p:sp>
        <p:nvSpPr>
          <p:cNvPr id="6" name="页脚占位符 5"/>
          <p:cNvSpPr>
            <a:spLocks noGrp="1"/>
          </p:cNvSpPr>
          <p:nvPr>
            <p:ph type="ftr" sz="quarter" idx="11"/>
          </p:nvPr>
        </p:nvSpPr>
        <p:spPr/>
        <p:txBody>
          <a:bodyPr/>
          <a:p>
            <a:pPr lvl="0" eaLnBrk="1" fontAlgn="base" hangingPunct="1"/>
            <a:endParaRPr lang="zh-CN" altLang="en-US" strike="noStrike" noProof="1" dirty="0">
              <a:latin typeface="Times New Roman" panose="02020603050405020304" pitchFamily="18" charset="0"/>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p:blinds/>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eaLnBrk="1" fontAlgn="base" hangingPunct="1"/>
            <a:endParaRPr lang="zh-CN" altLang="en-US" strike="noStrike" noProof="1" dirty="0">
              <a:latin typeface="Times New Roman" panose="02020603050405020304" pitchFamily="18" charset="0"/>
            </a:endParaRPr>
          </a:p>
        </p:txBody>
      </p:sp>
      <p:sp>
        <p:nvSpPr>
          <p:cNvPr id="8" name="页脚占位符 7"/>
          <p:cNvSpPr>
            <a:spLocks noGrp="1"/>
          </p:cNvSpPr>
          <p:nvPr>
            <p:ph type="ftr" sz="quarter" idx="11"/>
          </p:nvPr>
        </p:nvSpPr>
        <p:spPr/>
        <p:txBody>
          <a:bodyPr/>
          <a:p>
            <a:pPr lvl="0" eaLnBrk="1" fontAlgn="base" hangingPunct="1"/>
            <a:endParaRPr lang="zh-CN" altLang="en-US" strike="noStrike" noProof="1" dirty="0">
              <a:latin typeface="Times New Roman" panose="02020603050405020304" pitchFamily="18" charset="0"/>
            </a:endParaRPr>
          </a:p>
        </p:txBody>
      </p:sp>
      <p:sp>
        <p:nvSpPr>
          <p:cNvPr id="9" name="灯片编号占位符 8"/>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p:blinds/>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eaLnBrk="1" fontAlgn="base" hangingPunct="1"/>
            <a:endParaRPr lang="zh-CN" altLang="en-US" strike="noStrike" noProof="1" dirty="0">
              <a:latin typeface="Times New Roman" panose="02020603050405020304" pitchFamily="18" charset="0"/>
            </a:endParaRPr>
          </a:p>
        </p:txBody>
      </p:sp>
      <p:sp>
        <p:nvSpPr>
          <p:cNvPr id="4" name="页脚占位符 3"/>
          <p:cNvSpPr>
            <a:spLocks noGrp="1"/>
          </p:cNvSpPr>
          <p:nvPr>
            <p:ph type="ftr" sz="quarter" idx="11"/>
          </p:nvPr>
        </p:nvSpPr>
        <p:spPr/>
        <p:txBody>
          <a:bodyPr/>
          <a:p>
            <a:pPr lvl="0" eaLnBrk="1" fontAlgn="base" hangingPunct="1"/>
            <a:endParaRPr lang="zh-CN" altLang="en-US" strike="noStrike" noProof="1" dirty="0">
              <a:latin typeface="Times New Roman" panose="02020603050405020304" pitchFamily="18" charset="0"/>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p:blinds/>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eaLnBrk="1" fontAlgn="base" hangingPunct="1"/>
            <a:endParaRPr lang="zh-CN" altLang="en-US" strike="noStrike" noProof="1" dirty="0">
              <a:latin typeface="Times New Roman" panose="02020603050405020304" pitchFamily="18" charset="0"/>
            </a:endParaRPr>
          </a:p>
        </p:txBody>
      </p:sp>
      <p:sp>
        <p:nvSpPr>
          <p:cNvPr id="3" name="页脚占位符 2"/>
          <p:cNvSpPr>
            <a:spLocks noGrp="1"/>
          </p:cNvSpPr>
          <p:nvPr>
            <p:ph type="ftr" sz="quarter" idx="11"/>
          </p:nvPr>
        </p:nvSpPr>
        <p:spPr/>
        <p:txBody>
          <a:bodyPr/>
          <a:p>
            <a:pPr lvl="0" eaLnBrk="1" fontAlgn="base" hangingPunct="1"/>
            <a:endParaRPr lang="zh-CN" altLang="en-US" strike="noStrike" noProof="1" dirty="0">
              <a:latin typeface="Times New Roman" panose="02020603050405020304" pitchFamily="18" charset="0"/>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p:blinds/>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zh-CN" altLang="en-US" strike="noStrike" noProof="1" dirty="0">
              <a:latin typeface="Times New Roman" panose="02020603050405020304" pitchFamily="18" charset="0"/>
            </a:endParaRPr>
          </a:p>
        </p:txBody>
      </p:sp>
      <p:sp>
        <p:nvSpPr>
          <p:cNvPr id="5" name="页脚占位符 4"/>
          <p:cNvSpPr>
            <a:spLocks noGrp="1"/>
          </p:cNvSpPr>
          <p:nvPr>
            <p:ph type="ftr" sz="quarter" idx="11"/>
          </p:nvPr>
        </p:nvSpPr>
        <p:spPr/>
        <p:txBody>
          <a:bodyPr/>
          <a:p>
            <a:pPr lvl="0" eaLnBrk="1" fontAlgn="base" hangingPunct="1"/>
            <a:endParaRPr lang="zh-CN" altLang="en-US" strike="noStrike" noProof="1" dirty="0">
              <a:latin typeface="Times New Roman" panose="02020603050405020304" pitchFamily="18" charset="0"/>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p:blinds/>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eaLnBrk="1" fontAlgn="base" hangingPunct="1"/>
            <a:endParaRPr lang="zh-CN" altLang="en-US" strike="noStrike" noProof="1" dirty="0">
              <a:latin typeface="Times New Roman" panose="02020603050405020304" pitchFamily="18" charset="0"/>
            </a:endParaRPr>
          </a:p>
        </p:txBody>
      </p:sp>
      <p:sp>
        <p:nvSpPr>
          <p:cNvPr id="6" name="页脚占位符 5"/>
          <p:cNvSpPr>
            <a:spLocks noGrp="1"/>
          </p:cNvSpPr>
          <p:nvPr>
            <p:ph type="ftr" sz="quarter" idx="11"/>
          </p:nvPr>
        </p:nvSpPr>
        <p:spPr/>
        <p:txBody>
          <a:bodyPr/>
          <a:p>
            <a:pPr lvl="0" eaLnBrk="1" fontAlgn="base" hangingPunct="1"/>
            <a:endParaRPr lang="zh-CN" altLang="en-US" strike="noStrike" noProof="1" dirty="0">
              <a:latin typeface="Times New Roman" panose="02020603050405020304" pitchFamily="18" charset="0"/>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p:blinds/>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eaLnBrk="1" fontAlgn="base" hangingPunct="1"/>
            <a:endParaRPr lang="zh-CN" altLang="en-US" strike="noStrike" noProof="1" dirty="0">
              <a:latin typeface="Times New Roman" panose="02020603050405020304" pitchFamily="18" charset="0"/>
            </a:endParaRPr>
          </a:p>
        </p:txBody>
      </p:sp>
      <p:sp>
        <p:nvSpPr>
          <p:cNvPr id="6" name="页脚占位符 5"/>
          <p:cNvSpPr>
            <a:spLocks noGrp="1"/>
          </p:cNvSpPr>
          <p:nvPr>
            <p:ph type="ftr" sz="quarter" idx="11"/>
          </p:nvPr>
        </p:nvSpPr>
        <p:spPr/>
        <p:txBody>
          <a:bodyPr/>
          <a:p>
            <a:pPr lvl="0" eaLnBrk="1" fontAlgn="base" hangingPunct="1"/>
            <a:endParaRPr lang="zh-CN" altLang="en-US" strike="noStrike" noProof="1" dirty="0">
              <a:latin typeface="Times New Roman" panose="02020603050405020304" pitchFamily="18" charset="0"/>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p:blinds/>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zh-CN" altLang="en-US" strike="noStrike" noProof="1" dirty="0">
              <a:latin typeface="Times New Roman" panose="02020603050405020304" pitchFamily="18" charset="0"/>
            </a:endParaRPr>
          </a:p>
        </p:txBody>
      </p:sp>
      <p:sp>
        <p:nvSpPr>
          <p:cNvPr id="5" name="页脚占位符 4"/>
          <p:cNvSpPr>
            <a:spLocks noGrp="1"/>
          </p:cNvSpPr>
          <p:nvPr>
            <p:ph type="ftr" sz="quarter" idx="11"/>
          </p:nvPr>
        </p:nvSpPr>
        <p:spPr/>
        <p:txBody>
          <a:bodyPr/>
          <a:p>
            <a:pPr lvl="0" eaLnBrk="1" fontAlgn="base" hangingPunct="1"/>
            <a:endParaRPr lang="zh-CN" altLang="en-US" strike="noStrike" noProof="1" dirty="0">
              <a:latin typeface="Times New Roman" panose="02020603050405020304" pitchFamily="18" charset="0"/>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p:blinds/>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228600"/>
            <a:ext cx="1943100" cy="579120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85800" y="228600"/>
            <a:ext cx="5716657" cy="579120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zh-CN" altLang="en-US" strike="noStrike" noProof="1" dirty="0">
              <a:latin typeface="Times New Roman" panose="02020603050405020304" pitchFamily="18" charset="0"/>
            </a:endParaRPr>
          </a:p>
        </p:txBody>
      </p:sp>
      <p:sp>
        <p:nvSpPr>
          <p:cNvPr id="5" name="页脚占位符 4"/>
          <p:cNvSpPr>
            <a:spLocks noGrp="1"/>
          </p:cNvSpPr>
          <p:nvPr>
            <p:ph type="ftr" sz="quarter" idx="11"/>
          </p:nvPr>
        </p:nvSpPr>
        <p:spPr/>
        <p:txBody>
          <a:bodyPr/>
          <a:p>
            <a:pPr lvl="0" eaLnBrk="1" fontAlgn="base" hangingPunct="1"/>
            <a:endParaRPr lang="zh-CN" altLang="en-US" strike="noStrike" noProof="1" dirty="0">
              <a:latin typeface="Times New Roman" panose="02020603050405020304" pitchFamily="18" charset="0"/>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p:blinds/>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xOverObj" preserve="1">
  <p:cSld name="标题和文本在内容之上">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628650" y="1825625"/>
            <a:ext cx="7886700" cy="20986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28650" y="4076700"/>
            <a:ext cx="7886700" cy="21002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eaLnBrk="1" fontAlgn="base" hangingPunct="1"/>
            <a:endParaRPr lang="zh-CN" altLang="en-US" strike="noStrike" noProof="1" dirty="0">
              <a:latin typeface="Times New Roman" panose="02020603050405020304" pitchFamily="18" charset="0"/>
            </a:endParaRPr>
          </a:p>
        </p:txBody>
      </p:sp>
      <p:sp>
        <p:nvSpPr>
          <p:cNvPr id="6" name="页脚占位符 5"/>
          <p:cNvSpPr>
            <a:spLocks noGrp="1"/>
          </p:cNvSpPr>
          <p:nvPr>
            <p:ph type="ftr" sz="quarter" idx="11"/>
          </p:nvPr>
        </p:nvSpPr>
        <p:spPr/>
        <p:txBody>
          <a:bodyPr/>
          <a:p>
            <a:pPr lvl="0" eaLnBrk="1" fontAlgn="base" hangingPunct="1"/>
            <a:endParaRPr lang="zh-CN" altLang="en-US" strike="noStrike" noProof="1" dirty="0">
              <a:latin typeface="Times New Roman" panose="02020603050405020304" pitchFamily="18" charset="0"/>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p:blinds/>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eaLnBrk="1" fontAlgn="base" hangingPunct="1"/>
            <a:endParaRPr lang="zh-CN" altLang="en-US" strike="noStrike" noProof="1" dirty="0">
              <a:latin typeface="Times New Roman" panose="02020603050405020304" pitchFamily="18" charset="0"/>
            </a:endParaRPr>
          </a:p>
        </p:txBody>
      </p:sp>
      <p:sp>
        <p:nvSpPr>
          <p:cNvPr id="5" name="页脚占位符 4"/>
          <p:cNvSpPr>
            <a:spLocks noGrp="1"/>
          </p:cNvSpPr>
          <p:nvPr>
            <p:ph type="ftr" sz="quarter" idx="11"/>
          </p:nvPr>
        </p:nvSpPr>
        <p:spPr/>
        <p:txBody>
          <a:bodyPr/>
          <a:p>
            <a:pPr lvl="0" eaLnBrk="1" fontAlgn="base" hangingPunct="1"/>
            <a:endParaRPr lang="zh-CN" altLang="en-US" strike="noStrike" noProof="1" dirty="0">
              <a:latin typeface="Times New Roman" panose="02020603050405020304" pitchFamily="18" charset="0"/>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p:blinds/>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85800" y="1905000"/>
            <a:ext cx="3808476" cy="41148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9724" y="1905000"/>
            <a:ext cx="3808476" cy="41148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eaLnBrk="1" fontAlgn="base" hangingPunct="1"/>
            <a:endParaRPr lang="zh-CN" altLang="en-US" strike="noStrike" noProof="1" dirty="0">
              <a:latin typeface="Times New Roman" panose="02020603050405020304" pitchFamily="18" charset="0"/>
            </a:endParaRPr>
          </a:p>
        </p:txBody>
      </p:sp>
      <p:sp>
        <p:nvSpPr>
          <p:cNvPr id="6" name="页脚占位符 5"/>
          <p:cNvSpPr>
            <a:spLocks noGrp="1"/>
          </p:cNvSpPr>
          <p:nvPr>
            <p:ph type="ftr" sz="quarter" idx="11"/>
          </p:nvPr>
        </p:nvSpPr>
        <p:spPr/>
        <p:txBody>
          <a:bodyPr/>
          <a:p>
            <a:pPr lvl="0" eaLnBrk="1" fontAlgn="base" hangingPunct="1"/>
            <a:endParaRPr lang="zh-CN" altLang="en-US" strike="noStrike" noProof="1" dirty="0">
              <a:latin typeface="Times New Roman" panose="02020603050405020304" pitchFamily="18" charset="0"/>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p:blinds/>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eaLnBrk="1" fontAlgn="base" hangingPunct="1"/>
            <a:endParaRPr lang="zh-CN" altLang="en-US" strike="noStrike" noProof="1" dirty="0">
              <a:latin typeface="Times New Roman" panose="02020603050405020304" pitchFamily="18" charset="0"/>
            </a:endParaRPr>
          </a:p>
        </p:txBody>
      </p:sp>
      <p:sp>
        <p:nvSpPr>
          <p:cNvPr id="8" name="页脚占位符 7"/>
          <p:cNvSpPr>
            <a:spLocks noGrp="1"/>
          </p:cNvSpPr>
          <p:nvPr>
            <p:ph type="ftr" sz="quarter" idx="11"/>
          </p:nvPr>
        </p:nvSpPr>
        <p:spPr/>
        <p:txBody>
          <a:bodyPr/>
          <a:p>
            <a:pPr lvl="0" eaLnBrk="1" fontAlgn="base" hangingPunct="1"/>
            <a:endParaRPr lang="zh-CN" altLang="en-US" strike="noStrike" noProof="1" dirty="0">
              <a:latin typeface="Times New Roman" panose="02020603050405020304" pitchFamily="18" charset="0"/>
            </a:endParaRPr>
          </a:p>
        </p:txBody>
      </p:sp>
      <p:sp>
        <p:nvSpPr>
          <p:cNvPr id="9" name="灯片编号占位符 8"/>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p:blinds/>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eaLnBrk="1" fontAlgn="base" hangingPunct="1"/>
            <a:endParaRPr lang="zh-CN" altLang="en-US" strike="noStrike" noProof="1" dirty="0">
              <a:latin typeface="Times New Roman" panose="02020603050405020304" pitchFamily="18" charset="0"/>
            </a:endParaRPr>
          </a:p>
        </p:txBody>
      </p:sp>
      <p:sp>
        <p:nvSpPr>
          <p:cNvPr id="4" name="页脚占位符 3"/>
          <p:cNvSpPr>
            <a:spLocks noGrp="1"/>
          </p:cNvSpPr>
          <p:nvPr>
            <p:ph type="ftr" sz="quarter" idx="11"/>
          </p:nvPr>
        </p:nvSpPr>
        <p:spPr/>
        <p:txBody>
          <a:bodyPr/>
          <a:p>
            <a:pPr lvl="0" eaLnBrk="1" fontAlgn="base" hangingPunct="1"/>
            <a:endParaRPr lang="zh-CN" altLang="en-US" strike="noStrike" noProof="1" dirty="0">
              <a:latin typeface="Times New Roman" panose="02020603050405020304" pitchFamily="18" charset="0"/>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p:blinds/>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eaLnBrk="1" fontAlgn="base" hangingPunct="1"/>
            <a:endParaRPr lang="zh-CN" altLang="en-US" strike="noStrike" noProof="1" dirty="0">
              <a:latin typeface="Times New Roman" panose="02020603050405020304" pitchFamily="18" charset="0"/>
            </a:endParaRPr>
          </a:p>
        </p:txBody>
      </p:sp>
      <p:sp>
        <p:nvSpPr>
          <p:cNvPr id="3" name="页脚占位符 2"/>
          <p:cNvSpPr>
            <a:spLocks noGrp="1"/>
          </p:cNvSpPr>
          <p:nvPr>
            <p:ph type="ftr" sz="quarter" idx="11"/>
          </p:nvPr>
        </p:nvSpPr>
        <p:spPr/>
        <p:txBody>
          <a:bodyPr/>
          <a:p>
            <a:pPr lvl="0" eaLnBrk="1" fontAlgn="base" hangingPunct="1"/>
            <a:endParaRPr lang="zh-CN" altLang="en-US" strike="noStrike" noProof="1" dirty="0">
              <a:latin typeface="Times New Roman" panose="02020603050405020304" pitchFamily="18" charset="0"/>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p:blinds/>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eaLnBrk="1" fontAlgn="base" hangingPunct="1"/>
            <a:endParaRPr lang="zh-CN" altLang="en-US" strike="noStrike" noProof="1" dirty="0">
              <a:latin typeface="Times New Roman" panose="02020603050405020304" pitchFamily="18" charset="0"/>
            </a:endParaRPr>
          </a:p>
        </p:txBody>
      </p:sp>
      <p:sp>
        <p:nvSpPr>
          <p:cNvPr id="6" name="页脚占位符 5"/>
          <p:cNvSpPr>
            <a:spLocks noGrp="1"/>
          </p:cNvSpPr>
          <p:nvPr>
            <p:ph type="ftr" sz="quarter" idx="11"/>
          </p:nvPr>
        </p:nvSpPr>
        <p:spPr/>
        <p:txBody>
          <a:bodyPr/>
          <a:p>
            <a:pPr lvl="0" eaLnBrk="1" fontAlgn="base" hangingPunct="1"/>
            <a:endParaRPr lang="zh-CN" altLang="en-US" strike="noStrike" noProof="1" dirty="0">
              <a:latin typeface="Times New Roman" panose="02020603050405020304" pitchFamily="18" charset="0"/>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p:blinds/>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eaLnBrk="1" fontAlgn="base" hangingPunct="1"/>
            <a:endParaRPr lang="zh-CN" altLang="en-US" strike="noStrike" noProof="1" dirty="0">
              <a:latin typeface="Times New Roman" panose="02020603050405020304" pitchFamily="18" charset="0"/>
            </a:endParaRPr>
          </a:p>
        </p:txBody>
      </p:sp>
      <p:sp>
        <p:nvSpPr>
          <p:cNvPr id="6" name="页脚占位符 5"/>
          <p:cNvSpPr>
            <a:spLocks noGrp="1"/>
          </p:cNvSpPr>
          <p:nvPr>
            <p:ph type="ftr" sz="quarter" idx="11"/>
          </p:nvPr>
        </p:nvSpPr>
        <p:spPr/>
        <p:txBody>
          <a:bodyPr/>
          <a:p>
            <a:pPr lvl="0" eaLnBrk="1" fontAlgn="base" hangingPunct="1"/>
            <a:endParaRPr lang="zh-CN" altLang="en-US" strike="noStrike" noProof="1" dirty="0">
              <a:latin typeface="Times New Roman" panose="02020603050405020304" pitchFamily="18" charset="0"/>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p:blinds/>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3" Type="http://schemas.openxmlformats.org/officeDocument/2006/relationships/theme" Target="../theme/theme2.xml"/><Relationship Id="rId12" Type="http://schemas.openxmlformats.org/officeDocument/2006/relationships/slideLayout" Target="../slideLayouts/slideLayout24.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grpSp>
        <p:nvGrpSpPr>
          <p:cNvPr id="1026" name="组合 1043"/>
          <p:cNvGrpSpPr/>
          <p:nvPr/>
        </p:nvGrpSpPr>
        <p:grpSpPr>
          <a:xfrm>
            <a:off x="6934200" y="5257800"/>
            <a:ext cx="2033588" cy="1219200"/>
            <a:chOff x="4368" y="3312"/>
            <a:chExt cx="1281" cy="768"/>
          </a:xfrm>
        </p:grpSpPr>
        <p:sp>
          <p:nvSpPr>
            <p:cNvPr id="1027" name="五角星 1025"/>
            <p:cNvSpPr/>
            <p:nvPr/>
          </p:nvSpPr>
          <p:spPr>
            <a:xfrm rot="-660000">
              <a:off x="4368" y="3729"/>
              <a:ext cx="288" cy="288"/>
            </a:xfrm>
            <a:custGeom>
              <a:avLst/>
              <a:gdLst/>
              <a:ahLst/>
              <a:cxnLst>
                <a:cxn ang="16200000">
                  <a:pos x="144" y="0"/>
                </a:cxn>
                <a:cxn ang="10800000">
                  <a:pos x="0" y="110"/>
                </a:cxn>
                <a:cxn ang="5400000">
                  <a:pos x="55" y="287"/>
                </a:cxn>
                <a:cxn ang="5400000">
                  <a:pos x="232" y="287"/>
                </a:cxn>
                <a:cxn ang="0">
                  <a:pos x="287" y="110"/>
                </a:cxn>
              </a:cxnLst>
              <a:pathLst>
                <a:path w="288" h="288">
                  <a:moveTo>
                    <a:pt x="0" y="110"/>
                  </a:moveTo>
                  <a:lnTo>
                    <a:pt x="110" y="110"/>
                  </a:lnTo>
                  <a:lnTo>
                    <a:pt x="144" y="0"/>
                  </a:lnTo>
                  <a:lnTo>
                    <a:pt x="177" y="110"/>
                  </a:lnTo>
                  <a:lnTo>
                    <a:pt x="287" y="110"/>
                  </a:lnTo>
                  <a:lnTo>
                    <a:pt x="199" y="177"/>
                  </a:lnTo>
                  <a:lnTo>
                    <a:pt x="232" y="287"/>
                  </a:lnTo>
                  <a:lnTo>
                    <a:pt x="144" y="220"/>
                  </a:lnTo>
                  <a:lnTo>
                    <a:pt x="55" y="287"/>
                  </a:lnTo>
                  <a:lnTo>
                    <a:pt x="88" y="177"/>
                  </a:lnTo>
                  <a:close/>
                </a:path>
              </a:pathLst>
            </a:custGeom>
            <a:gradFill rotWithShape="0">
              <a:gsLst>
                <a:gs pos="0">
                  <a:srgbClr val="0E1526"/>
                </a:gs>
                <a:gs pos="100000">
                  <a:schemeClr val="bg1"/>
                </a:gs>
              </a:gsLst>
              <a:path path="rect">
                <a:fillToRect l="50000" t="50000" r="50000" b="50000"/>
              </a:path>
              <a:tileRect/>
            </a:gradFill>
            <a:ln w="9525">
              <a:noFill/>
            </a:ln>
          </p:spPr>
          <p:txBody>
            <a:bodyPr/>
            <a:p>
              <a:endParaRPr lang="zh-CN" altLang="en-US"/>
            </a:p>
          </p:txBody>
        </p:sp>
        <p:sp>
          <p:nvSpPr>
            <p:cNvPr id="1028" name="五角星 1026"/>
            <p:cNvSpPr/>
            <p:nvPr/>
          </p:nvSpPr>
          <p:spPr>
            <a:xfrm>
              <a:off x="4845" y="3372"/>
              <a:ext cx="264" cy="264"/>
            </a:xfrm>
            <a:custGeom>
              <a:avLst/>
              <a:gdLst/>
              <a:ahLst/>
              <a:cxnLst>
                <a:cxn ang="16200000">
                  <a:pos x="132" y="0"/>
                </a:cxn>
                <a:cxn ang="10800000">
                  <a:pos x="0" y="100"/>
                </a:cxn>
                <a:cxn ang="5400000">
                  <a:pos x="50" y="263"/>
                </a:cxn>
                <a:cxn ang="5400000">
                  <a:pos x="213" y="263"/>
                </a:cxn>
                <a:cxn ang="0">
                  <a:pos x="263" y="100"/>
                </a:cxn>
              </a:cxnLst>
              <a:pathLst>
                <a:path w="264" h="264">
                  <a:moveTo>
                    <a:pt x="0" y="100"/>
                  </a:moveTo>
                  <a:lnTo>
                    <a:pt x="100" y="100"/>
                  </a:lnTo>
                  <a:lnTo>
                    <a:pt x="132" y="0"/>
                  </a:lnTo>
                  <a:lnTo>
                    <a:pt x="163" y="100"/>
                  </a:lnTo>
                  <a:lnTo>
                    <a:pt x="263" y="100"/>
                  </a:lnTo>
                  <a:lnTo>
                    <a:pt x="182" y="163"/>
                  </a:lnTo>
                  <a:lnTo>
                    <a:pt x="213" y="263"/>
                  </a:lnTo>
                  <a:lnTo>
                    <a:pt x="132" y="201"/>
                  </a:lnTo>
                  <a:lnTo>
                    <a:pt x="50" y="263"/>
                  </a:lnTo>
                  <a:lnTo>
                    <a:pt x="81" y="163"/>
                  </a:lnTo>
                  <a:close/>
                </a:path>
              </a:pathLst>
            </a:custGeom>
            <a:gradFill rotWithShape="0">
              <a:gsLst>
                <a:gs pos="0">
                  <a:srgbClr val="0E1526"/>
                </a:gs>
                <a:gs pos="100000">
                  <a:schemeClr val="bg1"/>
                </a:gs>
              </a:gsLst>
              <a:path path="rect">
                <a:fillToRect l="50000" t="50000" r="50000" b="50000"/>
              </a:path>
              <a:tileRect/>
            </a:gradFill>
            <a:ln w="9525">
              <a:noFill/>
            </a:ln>
          </p:spPr>
          <p:txBody>
            <a:bodyPr/>
            <a:p>
              <a:endParaRPr lang="zh-CN" altLang="en-US"/>
            </a:p>
          </p:txBody>
        </p:sp>
        <p:sp>
          <p:nvSpPr>
            <p:cNvPr id="1029" name="五角星 1027"/>
            <p:cNvSpPr/>
            <p:nvPr/>
          </p:nvSpPr>
          <p:spPr>
            <a:xfrm rot="1320000">
              <a:off x="5217" y="3312"/>
              <a:ext cx="384" cy="384"/>
            </a:xfrm>
            <a:custGeom>
              <a:avLst/>
              <a:gdLst/>
              <a:ahLst/>
              <a:cxnLst>
                <a:cxn ang="16200000">
                  <a:pos x="192" y="0"/>
                </a:cxn>
                <a:cxn ang="10800000">
                  <a:pos x="0" y="146"/>
                </a:cxn>
                <a:cxn ang="5400000">
                  <a:pos x="73" y="383"/>
                </a:cxn>
                <a:cxn ang="5400000">
                  <a:pos x="310" y="383"/>
                </a:cxn>
                <a:cxn ang="0">
                  <a:pos x="383" y="146"/>
                </a:cxn>
              </a:cxnLst>
              <a:pathLst>
                <a:path w="384" h="384">
                  <a:moveTo>
                    <a:pt x="0" y="146"/>
                  </a:moveTo>
                  <a:lnTo>
                    <a:pt x="146" y="146"/>
                  </a:lnTo>
                  <a:lnTo>
                    <a:pt x="192" y="0"/>
                  </a:lnTo>
                  <a:lnTo>
                    <a:pt x="237" y="146"/>
                  </a:lnTo>
                  <a:lnTo>
                    <a:pt x="383" y="146"/>
                  </a:lnTo>
                  <a:lnTo>
                    <a:pt x="265" y="237"/>
                  </a:lnTo>
                  <a:lnTo>
                    <a:pt x="310" y="383"/>
                  </a:lnTo>
                  <a:lnTo>
                    <a:pt x="192" y="293"/>
                  </a:lnTo>
                  <a:lnTo>
                    <a:pt x="73" y="383"/>
                  </a:lnTo>
                  <a:lnTo>
                    <a:pt x="118" y="237"/>
                  </a:lnTo>
                  <a:close/>
                </a:path>
              </a:pathLst>
            </a:custGeom>
            <a:gradFill rotWithShape="0">
              <a:gsLst>
                <a:gs pos="0">
                  <a:srgbClr val="0E1526"/>
                </a:gs>
                <a:gs pos="100000">
                  <a:schemeClr val="bg1"/>
                </a:gs>
              </a:gsLst>
              <a:path path="rect">
                <a:fillToRect l="50000" t="50000" r="50000" b="50000"/>
              </a:path>
              <a:tileRect/>
            </a:gradFill>
            <a:ln w="9525">
              <a:noFill/>
            </a:ln>
          </p:spPr>
          <p:txBody>
            <a:bodyPr/>
            <a:p>
              <a:endParaRPr lang="zh-CN" altLang="en-US"/>
            </a:p>
          </p:txBody>
        </p:sp>
        <p:sp>
          <p:nvSpPr>
            <p:cNvPr id="1030" name="五角星 1028"/>
            <p:cNvSpPr/>
            <p:nvPr/>
          </p:nvSpPr>
          <p:spPr>
            <a:xfrm rot="-660000">
              <a:off x="4449" y="3792"/>
              <a:ext cx="288" cy="288"/>
            </a:xfrm>
            <a:custGeom>
              <a:avLst/>
              <a:gdLst/>
              <a:ahLst/>
              <a:cxnLst>
                <a:cxn ang="16200000">
                  <a:pos x="144" y="0"/>
                </a:cxn>
                <a:cxn ang="10800000">
                  <a:pos x="0" y="110"/>
                </a:cxn>
                <a:cxn ang="5400000">
                  <a:pos x="55" y="287"/>
                </a:cxn>
                <a:cxn ang="5400000">
                  <a:pos x="232" y="287"/>
                </a:cxn>
                <a:cxn ang="0">
                  <a:pos x="287" y="110"/>
                </a:cxn>
              </a:cxnLst>
              <a:pathLst>
                <a:path w="288" h="288">
                  <a:moveTo>
                    <a:pt x="0" y="110"/>
                  </a:moveTo>
                  <a:lnTo>
                    <a:pt x="110" y="110"/>
                  </a:lnTo>
                  <a:lnTo>
                    <a:pt x="144" y="0"/>
                  </a:lnTo>
                  <a:lnTo>
                    <a:pt x="177" y="110"/>
                  </a:lnTo>
                  <a:lnTo>
                    <a:pt x="287" y="110"/>
                  </a:lnTo>
                  <a:lnTo>
                    <a:pt x="199" y="177"/>
                  </a:lnTo>
                  <a:lnTo>
                    <a:pt x="232" y="287"/>
                  </a:lnTo>
                  <a:lnTo>
                    <a:pt x="144" y="220"/>
                  </a:lnTo>
                  <a:lnTo>
                    <a:pt x="55" y="287"/>
                  </a:lnTo>
                  <a:lnTo>
                    <a:pt x="88" y="177"/>
                  </a:lnTo>
                  <a:close/>
                </a:path>
              </a:pathLst>
            </a:custGeom>
            <a:gradFill rotWithShape="0">
              <a:gsLst>
                <a:gs pos="0">
                  <a:schemeClr val="hlink"/>
                </a:gs>
                <a:gs pos="100000">
                  <a:srgbClr val="6C6C6C"/>
                </a:gs>
              </a:gsLst>
              <a:path path="rect">
                <a:fillToRect l="50000" t="50000" r="50000" b="50000"/>
              </a:path>
              <a:tileRect/>
            </a:gradFill>
            <a:ln w="9525">
              <a:noFill/>
            </a:ln>
          </p:spPr>
          <p:txBody>
            <a:bodyPr/>
            <a:p>
              <a:endParaRPr lang="zh-CN" altLang="en-US"/>
            </a:p>
          </p:txBody>
        </p:sp>
        <p:sp>
          <p:nvSpPr>
            <p:cNvPr id="1031" name="五角星 1029"/>
            <p:cNvSpPr/>
            <p:nvPr/>
          </p:nvSpPr>
          <p:spPr>
            <a:xfrm>
              <a:off x="4893" y="3420"/>
              <a:ext cx="264" cy="264"/>
            </a:xfrm>
            <a:custGeom>
              <a:avLst/>
              <a:gdLst/>
              <a:ahLst/>
              <a:cxnLst>
                <a:cxn ang="16200000">
                  <a:pos x="132" y="0"/>
                </a:cxn>
                <a:cxn ang="10800000">
                  <a:pos x="0" y="100"/>
                </a:cxn>
                <a:cxn ang="5400000">
                  <a:pos x="50" y="263"/>
                </a:cxn>
                <a:cxn ang="5400000">
                  <a:pos x="213" y="263"/>
                </a:cxn>
                <a:cxn ang="0">
                  <a:pos x="263" y="100"/>
                </a:cxn>
              </a:cxnLst>
              <a:pathLst>
                <a:path w="264" h="264">
                  <a:moveTo>
                    <a:pt x="0" y="100"/>
                  </a:moveTo>
                  <a:lnTo>
                    <a:pt x="100" y="100"/>
                  </a:lnTo>
                  <a:lnTo>
                    <a:pt x="132" y="0"/>
                  </a:lnTo>
                  <a:lnTo>
                    <a:pt x="163" y="100"/>
                  </a:lnTo>
                  <a:lnTo>
                    <a:pt x="263" y="100"/>
                  </a:lnTo>
                  <a:lnTo>
                    <a:pt x="182" y="163"/>
                  </a:lnTo>
                  <a:lnTo>
                    <a:pt x="213" y="263"/>
                  </a:lnTo>
                  <a:lnTo>
                    <a:pt x="132" y="201"/>
                  </a:lnTo>
                  <a:lnTo>
                    <a:pt x="50" y="263"/>
                  </a:lnTo>
                  <a:lnTo>
                    <a:pt x="81" y="163"/>
                  </a:lnTo>
                  <a:close/>
                </a:path>
              </a:pathLst>
            </a:custGeom>
            <a:gradFill rotWithShape="0">
              <a:gsLst>
                <a:gs pos="0">
                  <a:schemeClr val="hlink"/>
                </a:gs>
                <a:gs pos="100000">
                  <a:srgbClr val="6C6C6C"/>
                </a:gs>
              </a:gsLst>
              <a:path path="rect">
                <a:fillToRect l="50000" t="50000" r="50000" b="50000"/>
              </a:path>
              <a:tileRect/>
            </a:gradFill>
            <a:ln w="9525">
              <a:noFill/>
            </a:ln>
          </p:spPr>
          <p:txBody>
            <a:bodyPr/>
            <a:p>
              <a:endParaRPr lang="zh-CN" altLang="en-US"/>
            </a:p>
          </p:txBody>
        </p:sp>
        <p:sp>
          <p:nvSpPr>
            <p:cNvPr id="1032" name="五角星 1030"/>
            <p:cNvSpPr/>
            <p:nvPr/>
          </p:nvSpPr>
          <p:spPr>
            <a:xfrm rot="1320000">
              <a:off x="5265" y="3408"/>
              <a:ext cx="384" cy="384"/>
            </a:xfrm>
            <a:custGeom>
              <a:avLst/>
              <a:gdLst/>
              <a:ahLst/>
              <a:cxnLst>
                <a:cxn ang="16200000">
                  <a:pos x="192" y="0"/>
                </a:cxn>
                <a:cxn ang="10800000">
                  <a:pos x="0" y="146"/>
                </a:cxn>
                <a:cxn ang="5400000">
                  <a:pos x="73" y="383"/>
                </a:cxn>
                <a:cxn ang="5400000">
                  <a:pos x="310" y="383"/>
                </a:cxn>
                <a:cxn ang="0">
                  <a:pos x="383" y="146"/>
                </a:cxn>
              </a:cxnLst>
              <a:pathLst>
                <a:path w="384" h="384">
                  <a:moveTo>
                    <a:pt x="0" y="146"/>
                  </a:moveTo>
                  <a:lnTo>
                    <a:pt x="146" y="146"/>
                  </a:lnTo>
                  <a:lnTo>
                    <a:pt x="192" y="0"/>
                  </a:lnTo>
                  <a:lnTo>
                    <a:pt x="237" y="146"/>
                  </a:lnTo>
                  <a:lnTo>
                    <a:pt x="383" y="146"/>
                  </a:lnTo>
                  <a:lnTo>
                    <a:pt x="265" y="237"/>
                  </a:lnTo>
                  <a:lnTo>
                    <a:pt x="310" y="383"/>
                  </a:lnTo>
                  <a:lnTo>
                    <a:pt x="192" y="293"/>
                  </a:lnTo>
                  <a:lnTo>
                    <a:pt x="73" y="383"/>
                  </a:lnTo>
                  <a:lnTo>
                    <a:pt x="118" y="237"/>
                  </a:lnTo>
                  <a:close/>
                </a:path>
              </a:pathLst>
            </a:custGeom>
            <a:gradFill rotWithShape="0">
              <a:gsLst>
                <a:gs pos="0">
                  <a:schemeClr val="hlink"/>
                </a:gs>
                <a:gs pos="100000">
                  <a:srgbClr val="6C6C6C"/>
                </a:gs>
              </a:gsLst>
              <a:path path="rect">
                <a:fillToRect l="50000" t="50000" r="50000" b="50000"/>
              </a:path>
              <a:tileRect/>
            </a:gradFill>
            <a:ln w="9525">
              <a:noFill/>
            </a:ln>
          </p:spPr>
          <p:txBody>
            <a:bodyPr/>
            <a:p>
              <a:endParaRPr lang="zh-CN" altLang="en-US"/>
            </a:p>
          </p:txBody>
        </p:sp>
      </p:grpSp>
      <p:sp>
        <p:nvSpPr>
          <p:cNvPr id="1033" name="文本占位符 1032"/>
          <p:cNvSpPr>
            <a:spLocks noGrp="1"/>
          </p:cNvSpPr>
          <p:nvPr>
            <p:ph type="body"/>
          </p:nvPr>
        </p:nvSpPr>
        <p:spPr>
          <a:xfrm>
            <a:off x="685800" y="1905000"/>
            <a:ext cx="7772400" cy="4114800"/>
          </a:xfrm>
          <a:prstGeom prst="rect">
            <a:avLst/>
          </a:prstGeom>
          <a:noFill/>
          <a:ln w="9525">
            <a:noFill/>
          </a:ln>
        </p:spPr>
        <p:txBody>
          <a:bodyPr lIns="92075" tIns="46038" rIns="92075" bIns="46038"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34" name="日期占位符 1033"/>
          <p:cNvSpPr>
            <a:spLocks noGrp="1"/>
          </p:cNvSpPr>
          <p:nvPr>
            <p:ph type="dt" sz="half" idx="2"/>
          </p:nvPr>
        </p:nvSpPr>
        <p:spPr>
          <a:xfrm>
            <a:off x="2209800" y="6376988"/>
            <a:ext cx="1905000" cy="457200"/>
          </a:xfrm>
          <a:prstGeom prst="rect">
            <a:avLst/>
          </a:prstGeom>
          <a:noFill/>
          <a:ln w="9525">
            <a:noFill/>
          </a:ln>
        </p:spPr>
        <p:txBody>
          <a:bodyPr wrap="none" lIns="92075" tIns="46038" rIns="92075" bIns="46038" anchor="ctr"/>
          <a:lstStyle>
            <a:lvl1pPr>
              <a:defRPr sz="1400"/>
            </a:lvl1pPr>
          </a:lstStyle>
          <a:p>
            <a:pPr lvl="0" eaLnBrk="1" fontAlgn="base" hangingPunct="1"/>
            <a:endParaRPr lang="zh-CN" altLang="en-US" strike="noStrike" noProof="1" dirty="0">
              <a:latin typeface="Times New Roman" panose="02020603050405020304" pitchFamily="18" charset="0"/>
            </a:endParaRPr>
          </a:p>
        </p:txBody>
      </p:sp>
      <p:sp>
        <p:nvSpPr>
          <p:cNvPr id="1035" name="页脚占位符 1034"/>
          <p:cNvSpPr>
            <a:spLocks noGrp="1"/>
          </p:cNvSpPr>
          <p:nvPr>
            <p:ph type="ftr" sz="quarter" idx="3"/>
          </p:nvPr>
        </p:nvSpPr>
        <p:spPr>
          <a:xfrm>
            <a:off x="4233863" y="6400800"/>
            <a:ext cx="2895600" cy="457200"/>
          </a:xfrm>
          <a:prstGeom prst="rect">
            <a:avLst/>
          </a:prstGeom>
          <a:noFill/>
          <a:ln w="9525">
            <a:noFill/>
          </a:ln>
        </p:spPr>
        <p:txBody>
          <a:bodyPr wrap="none" lIns="92075" tIns="46038" rIns="92075" bIns="46038" anchor="ctr"/>
          <a:lstStyle>
            <a:lvl1pPr algn="ctr">
              <a:defRPr sz="1400"/>
            </a:lvl1pPr>
          </a:lstStyle>
          <a:p>
            <a:pPr lvl="0" eaLnBrk="1" fontAlgn="base" hangingPunct="1"/>
            <a:endParaRPr lang="zh-CN" altLang="en-US" strike="noStrike" noProof="1" dirty="0">
              <a:latin typeface="Times New Roman" panose="02020603050405020304" pitchFamily="18" charset="0"/>
            </a:endParaRPr>
          </a:p>
        </p:txBody>
      </p:sp>
      <p:sp>
        <p:nvSpPr>
          <p:cNvPr id="1036" name="灯片编号占位符 1035"/>
          <p:cNvSpPr>
            <a:spLocks noGrp="1"/>
          </p:cNvSpPr>
          <p:nvPr>
            <p:ph type="sldNum" sz="quarter" idx="4"/>
          </p:nvPr>
        </p:nvSpPr>
        <p:spPr>
          <a:xfrm>
            <a:off x="7239000" y="6400800"/>
            <a:ext cx="1905000" cy="457200"/>
          </a:xfrm>
          <a:prstGeom prst="rect">
            <a:avLst/>
          </a:prstGeom>
          <a:noFill/>
          <a:ln w="9525">
            <a:noFill/>
          </a:ln>
        </p:spPr>
        <p:txBody>
          <a:bodyPr wrap="none" lIns="92075" tIns="46038" rIns="92075" bIns="46038" anchor="ctr"/>
          <a:lstStyle>
            <a:lvl1pPr algn="r">
              <a:defRPr sz="1400"/>
            </a:lvl1pPr>
          </a:lstStyle>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grpSp>
        <p:nvGrpSpPr>
          <p:cNvPr id="1037" name="组合 1044"/>
          <p:cNvGrpSpPr/>
          <p:nvPr/>
        </p:nvGrpSpPr>
        <p:grpSpPr>
          <a:xfrm>
            <a:off x="381000" y="1219200"/>
            <a:ext cx="8305800" cy="381000"/>
            <a:chOff x="240" y="768"/>
            <a:chExt cx="5232" cy="240"/>
          </a:xfrm>
        </p:grpSpPr>
        <p:sp>
          <p:nvSpPr>
            <p:cNvPr id="1038" name="矩形 1036"/>
            <p:cNvSpPr/>
            <p:nvPr/>
          </p:nvSpPr>
          <p:spPr>
            <a:xfrm>
              <a:off x="384" y="912"/>
              <a:ext cx="5088" cy="96"/>
            </a:xfrm>
            <a:prstGeom prst="rect">
              <a:avLst/>
            </a:prstGeom>
            <a:gradFill rotWithShape="0">
              <a:gsLst>
                <a:gs pos="0">
                  <a:schemeClr val="hlink"/>
                </a:gs>
                <a:gs pos="100000">
                  <a:srgbClr val="6C6C6C"/>
                </a:gs>
              </a:gsLst>
              <a:path path="shape">
                <a:fillToRect l="50000" t="50000" r="50000" b="50000"/>
              </a:path>
              <a:tileRect/>
            </a:gradFill>
            <a:ln w="9525">
              <a:noFill/>
            </a:ln>
          </p:spPr>
          <p:txBody>
            <a:bodyPr anchor="t" anchorCtr="0"/>
            <a:p>
              <a:pPr lvl="0"/>
              <a:endParaRPr lang="zh-CN" altLang="en-US" dirty="0">
                <a:latin typeface="Times New Roman" panose="02020603050405020304" pitchFamily="18" charset="0"/>
              </a:endParaRPr>
            </a:p>
          </p:txBody>
        </p:sp>
        <p:sp>
          <p:nvSpPr>
            <p:cNvPr id="1039" name="矩形 1037"/>
            <p:cNvSpPr/>
            <p:nvPr/>
          </p:nvSpPr>
          <p:spPr>
            <a:xfrm>
              <a:off x="240" y="768"/>
              <a:ext cx="5088" cy="96"/>
            </a:xfrm>
            <a:prstGeom prst="rect">
              <a:avLst/>
            </a:prstGeom>
            <a:gradFill rotWithShape="0">
              <a:gsLst>
                <a:gs pos="0">
                  <a:srgbClr val="0E1526"/>
                </a:gs>
                <a:gs pos="100000">
                  <a:schemeClr val="bg1"/>
                </a:gs>
              </a:gsLst>
              <a:path path="shape">
                <a:fillToRect l="50000" t="50000" r="50000" b="50000"/>
              </a:path>
              <a:tileRect/>
            </a:gradFill>
            <a:ln w="9525">
              <a:noFill/>
            </a:ln>
          </p:spPr>
          <p:txBody>
            <a:bodyPr anchor="t" anchorCtr="0"/>
            <a:p>
              <a:pPr lvl="0"/>
              <a:endParaRPr lang="zh-CN" altLang="en-US" dirty="0">
                <a:latin typeface="Times New Roman" panose="02020603050405020304" pitchFamily="18" charset="0"/>
              </a:endParaRPr>
            </a:p>
          </p:txBody>
        </p:sp>
      </p:grpSp>
      <p:sp>
        <p:nvSpPr>
          <p:cNvPr id="1040" name="标题 1039"/>
          <p:cNvSpPr>
            <a:spLocks noGrp="1"/>
          </p:cNvSpPr>
          <p:nvPr>
            <p:ph type="title"/>
          </p:nvPr>
        </p:nvSpPr>
        <p:spPr>
          <a:xfrm>
            <a:off x="685800" y="228600"/>
            <a:ext cx="7772400" cy="1143000"/>
          </a:xfrm>
          <a:prstGeom prst="rect">
            <a:avLst/>
          </a:prstGeom>
          <a:noFill/>
          <a:ln w="9525">
            <a:noFill/>
          </a:ln>
        </p:spPr>
        <p:txBody>
          <a:bodyPr lIns="92075" tIns="46038" rIns="92075" bIns="46038" anchor="b" anchorCtr="0"/>
          <a:p>
            <a:pPr lvl="0"/>
            <a:r>
              <a:rPr lang="zh-CN" altLang="en-US" dirty="0"/>
              <a:t>单击此处编辑母版标题样式</a:t>
            </a:r>
            <a:endParaRPr lang="zh-CN" altLang="en-US" dirty="0"/>
          </a:p>
        </p:txBody>
      </p:sp>
      <p:sp>
        <p:nvSpPr>
          <p:cNvPr id="1041" name="圆角矩形 1040"/>
          <p:cNvSpPr/>
          <p:nvPr/>
        </p:nvSpPr>
        <p:spPr>
          <a:xfrm>
            <a:off x="890588" y="6310313"/>
            <a:ext cx="1228725" cy="381000"/>
          </a:xfrm>
          <a:prstGeom prst="roundRect">
            <a:avLst>
              <a:gd name="adj" fmla="val 49995"/>
            </a:avLst>
          </a:prstGeom>
          <a:gradFill rotWithShape="0">
            <a:gsLst>
              <a:gs pos="0">
                <a:srgbClr val="0E1526"/>
              </a:gs>
              <a:gs pos="100000">
                <a:schemeClr val="bg1"/>
              </a:gs>
            </a:gsLst>
            <a:path path="shape">
              <a:fillToRect l="50000" t="50000" r="50000" b="50000"/>
            </a:path>
            <a:tileRect/>
          </a:gradFill>
          <a:ln w="9525">
            <a:noFill/>
          </a:ln>
        </p:spPr>
        <p:txBody>
          <a:bodyPr anchor="t" anchorCtr="0"/>
          <a:p>
            <a:pPr lvl="0"/>
            <a:endParaRPr lang="zh-CN" altLang="en-US" dirty="0">
              <a:latin typeface="Times New Roman" panose="02020603050405020304" pitchFamily="18" charset="0"/>
            </a:endParaRPr>
          </a:p>
        </p:txBody>
      </p:sp>
      <p:sp>
        <p:nvSpPr>
          <p:cNvPr id="1042" name="任意多边形 1041">
            <a:hlinkClick r:id="" action="ppaction://hlinkshowjump?jump=previousslide"/>
          </p:cNvPr>
          <p:cNvSpPr/>
          <p:nvPr/>
        </p:nvSpPr>
        <p:spPr>
          <a:xfrm>
            <a:off x="781050" y="6416675"/>
            <a:ext cx="557213" cy="347663"/>
          </a:xfrm>
          <a:custGeom>
            <a:avLst/>
            <a:gdLst/>
            <a:ahLst/>
            <a:cxnLst/>
            <a:pathLst>
              <a:path w="351" h="219">
                <a:moveTo>
                  <a:pt x="350" y="1"/>
                </a:moveTo>
                <a:lnTo>
                  <a:pt x="101" y="0"/>
                </a:lnTo>
                <a:lnTo>
                  <a:pt x="81" y="2"/>
                </a:lnTo>
                <a:lnTo>
                  <a:pt x="67" y="6"/>
                </a:lnTo>
                <a:lnTo>
                  <a:pt x="51" y="15"/>
                </a:lnTo>
                <a:lnTo>
                  <a:pt x="38" y="25"/>
                </a:lnTo>
                <a:lnTo>
                  <a:pt x="28" y="35"/>
                </a:lnTo>
                <a:lnTo>
                  <a:pt x="19" y="48"/>
                </a:lnTo>
                <a:lnTo>
                  <a:pt x="12" y="59"/>
                </a:lnTo>
                <a:lnTo>
                  <a:pt x="6" y="73"/>
                </a:lnTo>
                <a:lnTo>
                  <a:pt x="1" y="89"/>
                </a:lnTo>
                <a:lnTo>
                  <a:pt x="1" y="99"/>
                </a:lnTo>
                <a:lnTo>
                  <a:pt x="0" y="119"/>
                </a:lnTo>
                <a:lnTo>
                  <a:pt x="2" y="136"/>
                </a:lnTo>
                <a:lnTo>
                  <a:pt x="9" y="150"/>
                </a:lnTo>
                <a:lnTo>
                  <a:pt x="15" y="164"/>
                </a:lnTo>
                <a:lnTo>
                  <a:pt x="24" y="176"/>
                </a:lnTo>
                <a:lnTo>
                  <a:pt x="33" y="189"/>
                </a:lnTo>
                <a:lnTo>
                  <a:pt x="46" y="198"/>
                </a:lnTo>
                <a:lnTo>
                  <a:pt x="59" y="207"/>
                </a:lnTo>
                <a:lnTo>
                  <a:pt x="72" y="212"/>
                </a:lnTo>
                <a:lnTo>
                  <a:pt x="90" y="218"/>
                </a:lnTo>
                <a:lnTo>
                  <a:pt x="350" y="218"/>
                </a:lnTo>
                <a:lnTo>
                  <a:pt x="350" y="1"/>
                </a:lnTo>
              </a:path>
            </a:pathLst>
          </a:custGeom>
          <a:gradFill rotWithShape="0">
            <a:gsLst>
              <a:gs pos="0">
                <a:schemeClr val="hlink"/>
              </a:gs>
              <a:gs pos="100000">
                <a:srgbClr val="6C6C6C"/>
              </a:gs>
            </a:gsLst>
            <a:path path="rect">
              <a:fillToRect l="50000" t="50000" r="50000" b="50000"/>
            </a:path>
            <a:tileRect/>
          </a:gradFill>
          <a:ln w="9525">
            <a:noFill/>
          </a:ln>
        </p:spPr>
        <p:txBody>
          <a:bodyPr/>
          <a:p>
            <a:endParaRPr lang="zh-CN" altLang="en-US"/>
          </a:p>
        </p:txBody>
      </p:sp>
      <p:sp>
        <p:nvSpPr>
          <p:cNvPr id="1043" name="任意多边形 1042">
            <a:hlinkClick r:id="" action="ppaction://hlinkshowjump?jump=nextslide"/>
          </p:cNvPr>
          <p:cNvSpPr/>
          <p:nvPr/>
        </p:nvSpPr>
        <p:spPr>
          <a:xfrm>
            <a:off x="1447800" y="6416675"/>
            <a:ext cx="557213" cy="347663"/>
          </a:xfrm>
          <a:custGeom>
            <a:avLst/>
            <a:gdLst/>
            <a:ahLst/>
            <a:cxnLst/>
            <a:pathLst>
              <a:path w="351" h="219">
                <a:moveTo>
                  <a:pt x="0" y="1"/>
                </a:moveTo>
                <a:lnTo>
                  <a:pt x="249" y="0"/>
                </a:lnTo>
                <a:lnTo>
                  <a:pt x="268" y="3"/>
                </a:lnTo>
                <a:lnTo>
                  <a:pt x="283" y="6"/>
                </a:lnTo>
                <a:lnTo>
                  <a:pt x="298" y="16"/>
                </a:lnTo>
                <a:lnTo>
                  <a:pt x="311" y="26"/>
                </a:lnTo>
                <a:lnTo>
                  <a:pt x="321" y="35"/>
                </a:lnTo>
                <a:lnTo>
                  <a:pt x="331" y="48"/>
                </a:lnTo>
                <a:lnTo>
                  <a:pt x="337" y="60"/>
                </a:lnTo>
                <a:lnTo>
                  <a:pt x="344" y="74"/>
                </a:lnTo>
                <a:lnTo>
                  <a:pt x="349" y="90"/>
                </a:lnTo>
                <a:lnTo>
                  <a:pt x="349" y="100"/>
                </a:lnTo>
                <a:lnTo>
                  <a:pt x="350" y="119"/>
                </a:lnTo>
                <a:lnTo>
                  <a:pt x="347" y="136"/>
                </a:lnTo>
                <a:lnTo>
                  <a:pt x="341" y="151"/>
                </a:lnTo>
                <a:lnTo>
                  <a:pt x="334" y="165"/>
                </a:lnTo>
                <a:lnTo>
                  <a:pt x="325" y="176"/>
                </a:lnTo>
                <a:lnTo>
                  <a:pt x="316" y="189"/>
                </a:lnTo>
                <a:lnTo>
                  <a:pt x="303" y="199"/>
                </a:lnTo>
                <a:lnTo>
                  <a:pt x="290" y="208"/>
                </a:lnTo>
                <a:lnTo>
                  <a:pt x="277" y="213"/>
                </a:lnTo>
                <a:lnTo>
                  <a:pt x="259" y="218"/>
                </a:lnTo>
                <a:lnTo>
                  <a:pt x="0" y="218"/>
                </a:lnTo>
                <a:lnTo>
                  <a:pt x="0" y="1"/>
                </a:lnTo>
              </a:path>
            </a:pathLst>
          </a:custGeom>
          <a:gradFill rotWithShape="0">
            <a:gsLst>
              <a:gs pos="0">
                <a:schemeClr val="hlink"/>
              </a:gs>
              <a:gs pos="100000">
                <a:srgbClr val="6C6C6C"/>
              </a:gs>
            </a:gsLst>
            <a:path path="rect">
              <a:fillToRect l="50000" t="50000" r="50000" b="50000"/>
            </a:path>
            <a:tileRect/>
          </a:gradFill>
          <a:ln w="9525">
            <a:noFill/>
          </a:ln>
        </p:spPr>
        <p:txBody>
          <a:bodyPr/>
          <a:p>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blinds/>
  </p:transition>
  <p:hf sldNum="0" hdr="0" ftr="0" dt="0"/>
  <p:txStyles>
    <p:titleStyle>
      <a:lvl1pPr marL="0" lvl="0" indent="0" algn="l" defTabSz="914400" rtl="0" eaLnBrk="1" fontAlgn="base" latinLnBrk="0" hangingPunct="1">
        <a:lnSpc>
          <a:spcPct val="100000"/>
        </a:lnSpc>
        <a:spcBef>
          <a:spcPct val="0"/>
        </a:spcBef>
        <a:spcAft>
          <a:spcPct val="0"/>
        </a:spcAft>
        <a:buNone/>
        <a:defRPr sz="4400" b="1" i="0" u="none" kern="1200" baseline="0">
          <a:solidFill>
            <a:srgbClr val="FFFFCC"/>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n"/>
        <a:defRPr sz="3200" b="1" i="1"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W"/>
        <a:defRPr sz="2800" b="1"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accent2"/>
        </a:buClr>
        <a:buSzPct val="75000"/>
        <a:buFont typeface="Wingdings" panose="05000000000000000000" pitchFamily="2" charset="2"/>
        <a:buChar char="l"/>
        <a:defRPr sz="2400" b="1"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accent2"/>
        </a:buClr>
        <a:buSzTx/>
        <a:buFontTx/>
        <a:buChar char="–"/>
        <a:defRPr sz="2000" b="1"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l"/>
        <a:defRPr sz="2000" b="1"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l"/>
        <a:defRPr sz="2000" b="1"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l"/>
        <a:defRPr sz="2000" b="1"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l"/>
        <a:defRPr sz="2000" b="1"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l"/>
        <a:defRPr sz="2000" b="1" i="0" u="none" kern="1200" baseline="0">
          <a:solidFill>
            <a:schemeClr val="tx1"/>
          </a:solidFill>
          <a:latin typeface="+mn-lt"/>
          <a:ea typeface="+mn-ea"/>
          <a:cs typeface="+mn-cs"/>
        </a:defRPr>
      </a:lvl9pPr>
    </p:bodyStyle>
    <p:otherStyle>
      <a:lvl1pPr marL="0" lvl="0"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grpSp>
        <p:nvGrpSpPr>
          <p:cNvPr id="2050" name="组合 1043"/>
          <p:cNvGrpSpPr/>
          <p:nvPr/>
        </p:nvGrpSpPr>
        <p:grpSpPr>
          <a:xfrm>
            <a:off x="6934200" y="5257800"/>
            <a:ext cx="2033588" cy="1219200"/>
            <a:chOff x="4368" y="3312"/>
            <a:chExt cx="1281" cy="768"/>
          </a:xfrm>
        </p:grpSpPr>
        <p:sp>
          <p:nvSpPr>
            <p:cNvPr id="2051" name="五角星 1025"/>
            <p:cNvSpPr/>
            <p:nvPr/>
          </p:nvSpPr>
          <p:spPr>
            <a:xfrm rot="-660000">
              <a:off x="4368" y="3729"/>
              <a:ext cx="288" cy="288"/>
            </a:xfrm>
            <a:custGeom>
              <a:avLst/>
              <a:gdLst/>
              <a:ahLst/>
              <a:cxnLst>
                <a:cxn ang="16200000">
                  <a:pos x="144" y="0"/>
                </a:cxn>
                <a:cxn ang="10800000">
                  <a:pos x="0" y="110"/>
                </a:cxn>
                <a:cxn ang="5400000">
                  <a:pos x="55" y="287"/>
                </a:cxn>
                <a:cxn ang="5400000">
                  <a:pos x="232" y="287"/>
                </a:cxn>
                <a:cxn ang="0">
                  <a:pos x="287" y="110"/>
                </a:cxn>
              </a:cxnLst>
              <a:pathLst>
                <a:path w="288" h="288">
                  <a:moveTo>
                    <a:pt x="0" y="110"/>
                  </a:moveTo>
                  <a:lnTo>
                    <a:pt x="110" y="110"/>
                  </a:lnTo>
                  <a:lnTo>
                    <a:pt x="144" y="0"/>
                  </a:lnTo>
                  <a:lnTo>
                    <a:pt x="177" y="110"/>
                  </a:lnTo>
                  <a:lnTo>
                    <a:pt x="287" y="110"/>
                  </a:lnTo>
                  <a:lnTo>
                    <a:pt x="199" y="177"/>
                  </a:lnTo>
                  <a:lnTo>
                    <a:pt x="232" y="287"/>
                  </a:lnTo>
                  <a:lnTo>
                    <a:pt x="144" y="220"/>
                  </a:lnTo>
                  <a:lnTo>
                    <a:pt x="55" y="287"/>
                  </a:lnTo>
                  <a:lnTo>
                    <a:pt x="88" y="177"/>
                  </a:lnTo>
                  <a:close/>
                </a:path>
              </a:pathLst>
            </a:custGeom>
            <a:gradFill rotWithShape="0">
              <a:gsLst>
                <a:gs pos="0">
                  <a:srgbClr val="0E1526"/>
                </a:gs>
                <a:gs pos="100000">
                  <a:schemeClr val="bg1"/>
                </a:gs>
              </a:gsLst>
              <a:path path="rect">
                <a:fillToRect l="50000" t="50000" r="50000" b="50000"/>
              </a:path>
              <a:tileRect/>
            </a:gradFill>
            <a:ln w="9525">
              <a:noFill/>
            </a:ln>
          </p:spPr>
          <p:txBody>
            <a:bodyPr/>
            <a:p>
              <a:endParaRPr lang="zh-CN" altLang="en-US"/>
            </a:p>
          </p:txBody>
        </p:sp>
        <p:sp>
          <p:nvSpPr>
            <p:cNvPr id="2052" name="五角星 1026"/>
            <p:cNvSpPr/>
            <p:nvPr/>
          </p:nvSpPr>
          <p:spPr>
            <a:xfrm>
              <a:off x="4845" y="3372"/>
              <a:ext cx="264" cy="264"/>
            </a:xfrm>
            <a:custGeom>
              <a:avLst/>
              <a:gdLst/>
              <a:ahLst/>
              <a:cxnLst>
                <a:cxn ang="16200000">
                  <a:pos x="132" y="0"/>
                </a:cxn>
                <a:cxn ang="10800000">
                  <a:pos x="0" y="100"/>
                </a:cxn>
                <a:cxn ang="5400000">
                  <a:pos x="50" y="263"/>
                </a:cxn>
                <a:cxn ang="5400000">
                  <a:pos x="213" y="263"/>
                </a:cxn>
                <a:cxn ang="0">
                  <a:pos x="263" y="100"/>
                </a:cxn>
              </a:cxnLst>
              <a:pathLst>
                <a:path w="264" h="264">
                  <a:moveTo>
                    <a:pt x="0" y="100"/>
                  </a:moveTo>
                  <a:lnTo>
                    <a:pt x="100" y="100"/>
                  </a:lnTo>
                  <a:lnTo>
                    <a:pt x="132" y="0"/>
                  </a:lnTo>
                  <a:lnTo>
                    <a:pt x="163" y="100"/>
                  </a:lnTo>
                  <a:lnTo>
                    <a:pt x="263" y="100"/>
                  </a:lnTo>
                  <a:lnTo>
                    <a:pt x="182" y="163"/>
                  </a:lnTo>
                  <a:lnTo>
                    <a:pt x="213" y="263"/>
                  </a:lnTo>
                  <a:lnTo>
                    <a:pt x="132" y="201"/>
                  </a:lnTo>
                  <a:lnTo>
                    <a:pt x="50" y="263"/>
                  </a:lnTo>
                  <a:lnTo>
                    <a:pt x="81" y="163"/>
                  </a:lnTo>
                  <a:close/>
                </a:path>
              </a:pathLst>
            </a:custGeom>
            <a:gradFill rotWithShape="0">
              <a:gsLst>
                <a:gs pos="0">
                  <a:srgbClr val="0E1526"/>
                </a:gs>
                <a:gs pos="100000">
                  <a:schemeClr val="bg1"/>
                </a:gs>
              </a:gsLst>
              <a:path path="rect">
                <a:fillToRect l="50000" t="50000" r="50000" b="50000"/>
              </a:path>
              <a:tileRect/>
            </a:gradFill>
            <a:ln w="9525">
              <a:noFill/>
            </a:ln>
          </p:spPr>
          <p:txBody>
            <a:bodyPr/>
            <a:p>
              <a:endParaRPr lang="zh-CN" altLang="en-US"/>
            </a:p>
          </p:txBody>
        </p:sp>
        <p:sp>
          <p:nvSpPr>
            <p:cNvPr id="2053" name="五角星 1027"/>
            <p:cNvSpPr/>
            <p:nvPr/>
          </p:nvSpPr>
          <p:spPr>
            <a:xfrm rot="1320000">
              <a:off x="5217" y="3312"/>
              <a:ext cx="384" cy="384"/>
            </a:xfrm>
            <a:custGeom>
              <a:avLst/>
              <a:gdLst/>
              <a:ahLst/>
              <a:cxnLst>
                <a:cxn ang="16200000">
                  <a:pos x="192" y="0"/>
                </a:cxn>
                <a:cxn ang="10800000">
                  <a:pos x="0" y="146"/>
                </a:cxn>
                <a:cxn ang="5400000">
                  <a:pos x="73" y="383"/>
                </a:cxn>
                <a:cxn ang="5400000">
                  <a:pos x="310" y="383"/>
                </a:cxn>
                <a:cxn ang="0">
                  <a:pos x="383" y="146"/>
                </a:cxn>
              </a:cxnLst>
              <a:pathLst>
                <a:path w="384" h="384">
                  <a:moveTo>
                    <a:pt x="0" y="146"/>
                  </a:moveTo>
                  <a:lnTo>
                    <a:pt x="146" y="146"/>
                  </a:lnTo>
                  <a:lnTo>
                    <a:pt x="192" y="0"/>
                  </a:lnTo>
                  <a:lnTo>
                    <a:pt x="237" y="146"/>
                  </a:lnTo>
                  <a:lnTo>
                    <a:pt x="383" y="146"/>
                  </a:lnTo>
                  <a:lnTo>
                    <a:pt x="265" y="237"/>
                  </a:lnTo>
                  <a:lnTo>
                    <a:pt x="310" y="383"/>
                  </a:lnTo>
                  <a:lnTo>
                    <a:pt x="192" y="293"/>
                  </a:lnTo>
                  <a:lnTo>
                    <a:pt x="73" y="383"/>
                  </a:lnTo>
                  <a:lnTo>
                    <a:pt x="118" y="237"/>
                  </a:lnTo>
                  <a:close/>
                </a:path>
              </a:pathLst>
            </a:custGeom>
            <a:gradFill rotWithShape="0">
              <a:gsLst>
                <a:gs pos="0">
                  <a:srgbClr val="0E1526"/>
                </a:gs>
                <a:gs pos="100000">
                  <a:schemeClr val="bg1"/>
                </a:gs>
              </a:gsLst>
              <a:path path="rect">
                <a:fillToRect l="50000" t="50000" r="50000" b="50000"/>
              </a:path>
              <a:tileRect/>
            </a:gradFill>
            <a:ln w="9525">
              <a:noFill/>
            </a:ln>
          </p:spPr>
          <p:txBody>
            <a:bodyPr/>
            <a:p>
              <a:endParaRPr lang="zh-CN" altLang="en-US"/>
            </a:p>
          </p:txBody>
        </p:sp>
        <p:sp>
          <p:nvSpPr>
            <p:cNvPr id="2054" name="五角星 1028"/>
            <p:cNvSpPr/>
            <p:nvPr/>
          </p:nvSpPr>
          <p:spPr>
            <a:xfrm rot="-660000">
              <a:off x="4449" y="3792"/>
              <a:ext cx="288" cy="288"/>
            </a:xfrm>
            <a:custGeom>
              <a:avLst/>
              <a:gdLst/>
              <a:ahLst/>
              <a:cxnLst>
                <a:cxn ang="16200000">
                  <a:pos x="144" y="0"/>
                </a:cxn>
                <a:cxn ang="10800000">
                  <a:pos x="0" y="110"/>
                </a:cxn>
                <a:cxn ang="5400000">
                  <a:pos x="55" y="287"/>
                </a:cxn>
                <a:cxn ang="5400000">
                  <a:pos x="232" y="287"/>
                </a:cxn>
                <a:cxn ang="0">
                  <a:pos x="287" y="110"/>
                </a:cxn>
              </a:cxnLst>
              <a:pathLst>
                <a:path w="288" h="288">
                  <a:moveTo>
                    <a:pt x="0" y="110"/>
                  </a:moveTo>
                  <a:lnTo>
                    <a:pt x="110" y="110"/>
                  </a:lnTo>
                  <a:lnTo>
                    <a:pt x="144" y="0"/>
                  </a:lnTo>
                  <a:lnTo>
                    <a:pt x="177" y="110"/>
                  </a:lnTo>
                  <a:lnTo>
                    <a:pt x="287" y="110"/>
                  </a:lnTo>
                  <a:lnTo>
                    <a:pt x="199" y="177"/>
                  </a:lnTo>
                  <a:lnTo>
                    <a:pt x="232" y="287"/>
                  </a:lnTo>
                  <a:lnTo>
                    <a:pt x="144" y="220"/>
                  </a:lnTo>
                  <a:lnTo>
                    <a:pt x="55" y="287"/>
                  </a:lnTo>
                  <a:lnTo>
                    <a:pt x="88" y="177"/>
                  </a:lnTo>
                  <a:close/>
                </a:path>
              </a:pathLst>
            </a:custGeom>
            <a:gradFill rotWithShape="0">
              <a:gsLst>
                <a:gs pos="0">
                  <a:schemeClr val="hlink"/>
                </a:gs>
                <a:gs pos="100000">
                  <a:srgbClr val="6C6C6C"/>
                </a:gs>
              </a:gsLst>
              <a:path path="rect">
                <a:fillToRect l="50000" t="50000" r="50000" b="50000"/>
              </a:path>
              <a:tileRect/>
            </a:gradFill>
            <a:ln w="9525">
              <a:noFill/>
            </a:ln>
          </p:spPr>
          <p:txBody>
            <a:bodyPr/>
            <a:p>
              <a:endParaRPr lang="zh-CN" altLang="en-US"/>
            </a:p>
          </p:txBody>
        </p:sp>
        <p:sp>
          <p:nvSpPr>
            <p:cNvPr id="2055" name="五角星 1029"/>
            <p:cNvSpPr/>
            <p:nvPr/>
          </p:nvSpPr>
          <p:spPr>
            <a:xfrm>
              <a:off x="4893" y="3420"/>
              <a:ext cx="264" cy="264"/>
            </a:xfrm>
            <a:custGeom>
              <a:avLst/>
              <a:gdLst/>
              <a:ahLst/>
              <a:cxnLst>
                <a:cxn ang="16200000">
                  <a:pos x="132" y="0"/>
                </a:cxn>
                <a:cxn ang="10800000">
                  <a:pos x="0" y="100"/>
                </a:cxn>
                <a:cxn ang="5400000">
                  <a:pos x="50" y="263"/>
                </a:cxn>
                <a:cxn ang="5400000">
                  <a:pos x="213" y="263"/>
                </a:cxn>
                <a:cxn ang="0">
                  <a:pos x="263" y="100"/>
                </a:cxn>
              </a:cxnLst>
              <a:pathLst>
                <a:path w="264" h="264">
                  <a:moveTo>
                    <a:pt x="0" y="100"/>
                  </a:moveTo>
                  <a:lnTo>
                    <a:pt x="100" y="100"/>
                  </a:lnTo>
                  <a:lnTo>
                    <a:pt x="132" y="0"/>
                  </a:lnTo>
                  <a:lnTo>
                    <a:pt x="163" y="100"/>
                  </a:lnTo>
                  <a:lnTo>
                    <a:pt x="263" y="100"/>
                  </a:lnTo>
                  <a:lnTo>
                    <a:pt x="182" y="163"/>
                  </a:lnTo>
                  <a:lnTo>
                    <a:pt x="213" y="263"/>
                  </a:lnTo>
                  <a:lnTo>
                    <a:pt x="132" y="201"/>
                  </a:lnTo>
                  <a:lnTo>
                    <a:pt x="50" y="263"/>
                  </a:lnTo>
                  <a:lnTo>
                    <a:pt x="81" y="163"/>
                  </a:lnTo>
                  <a:close/>
                </a:path>
              </a:pathLst>
            </a:custGeom>
            <a:gradFill rotWithShape="0">
              <a:gsLst>
                <a:gs pos="0">
                  <a:schemeClr val="hlink"/>
                </a:gs>
                <a:gs pos="100000">
                  <a:srgbClr val="6C6C6C"/>
                </a:gs>
              </a:gsLst>
              <a:path path="rect">
                <a:fillToRect l="50000" t="50000" r="50000" b="50000"/>
              </a:path>
              <a:tileRect/>
            </a:gradFill>
            <a:ln w="9525">
              <a:noFill/>
            </a:ln>
          </p:spPr>
          <p:txBody>
            <a:bodyPr/>
            <a:p>
              <a:endParaRPr lang="zh-CN" altLang="en-US"/>
            </a:p>
          </p:txBody>
        </p:sp>
        <p:sp>
          <p:nvSpPr>
            <p:cNvPr id="2056" name="五角星 1030"/>
            <p:cNvSpPr/>
            <p:nvPr/>
          </p:nvSpPr>
          <p:spPr>
            <a:xfrm rot="1320000">
              <a:off x="5265" y="3408"/>
              <a:ext cx="384" cy="384"/>
            </a:xfrm>
            <a:custGeom>
              <a:avLst/>
              <a:gdLst/>
              <a:ahLst/>
              <a:cxnLst>
                <a:cxn ang="16200000">
                  <a:pos x="192" y="0"/>
                </a:cxn>
                <a:cxn ang="10800000">
                  <a:pos x="0" y="146"/>
                </a:cxn>
                <a:cxn ang="5400000">
                  <a:pos x="73" y="383"/>
                </a:cxn>
                <a:cxn ang="5400000">
                  <a:pos x="310" y="383"/>
                </a:cxn>
                <a:cxn ang="0">
                  <a:pos x="383" y="146"/>
                </a:cxn>
              </a:cxnLst>
              <a:pathLst>
                <a:path w="384" h="384">
                  <a:moveTo>
                    <a:pt x="0" y="146"/>
                  </a:moveTo>
                  <a:lnTo>
                    <a:pt x="146" y="146"/>
                  </a:lnTo>
                  <a:lnTo>
                    <a:pt x="192" y="0"/>
                  </a:lnTo>
                  <a:lnTo>
                    <a:pt x="237" y="146"/>
                  </a:lnTo>
                  <a:lnTo>
                    <a:pt x="383" y="146"/>
                  </a:lnTo>
                  <a:lnTo>
                    <a:pt x="265" y="237"/>
                  </a:lnTo>
                  <a:lnTo>
                    <a:pt x="310" y="383"/>
                  </a:lnTo>
                  <a:lnTo>
                    <a:pt x="192" y="293"/>
                  </a:lnTo>
                  <a:lnTo>
                    <a:pt x="73" y="383"/>
                  </a:lnTo>
                  <a:lnTo>
                    <a:pt x="118" y="237"/>
                  </a:lnTo>
                  <a:close/>
                </a:path>
              </a:pathLst>
            </a:custGeom>
            <a:gradFill rotWithShape="0">
              <a:gsLst>
                <a:gs pos="0">
                  <a:schemeClr val="hlink"/>
                </a:gs>
                <a:gs pos="100000">
                  <a:srgbClr val="6C6C6C"/>
                </a:gs>
              </a:gsLst>
              <a:path path="rect">
                <a:fillToRect l="50000" t="50000" r="50000" b="50000"/>
              </a:path>
              <a:tileRect/>
            </a:gradFill>
            <a:ln w="9525">
              <a:noFill/>
            </a:ln>
          </p:spPr>
          <p:txBody>
            <a:bodyPr/>
            <a:p>
              <a:endParaRPr lang="zh-CN" altLang="en-US"/>
            </a:p>
          </p:txBody>
        </p:sp>
      </p:grpSp>
      <p:sp>
        <p:nvSpPr>
          <p:cNvPr id="2057" name="文本占位符 1032"/>
          <p:cNvSpPr>
            <a:spLocks noGrp="1"/>
          </p:cNvSpPr>
          <p:nvPr>
            <p:ph type="body"/>
          </p:nvPr>
        </p:nvSpPr>
        <p:spPr>
          <a:xfrm>
            <a:off x="685800" y="1905000"/>
            <a:ext cx="7772400" cy="4114800"/>
          </a:xfrm>
          <a:prstGeom prst="rect">
            <a:avLst/>
          </a:prstGeom>
          <a:noFill/>
          <a:ln w="9525">
            <a:noFill/>
          </a:ln>
        </p:spPr>
        <p:txBody>
          <a:bodyPr lIns="92075" tIns="46038" rIns="92075" bIns="46038"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34" name="日期占位符 1033"/>
          <p:cNvSpPr>
            <a:spLocks noGrp="1"/>
          </p:cNvSpPr>
          <p:nvPr>
            <p:ph type="dt" sz="half" idx="2"/>
          </p:nvPr>
        </p:nvSpPr>
        <p:spPr>
          <a:xfrm>
            <a:off x="2209800" y="6376988"/>
            <a:ext cx="1905000" cy="457200"/>
          </a:xfrm>
          <a:prstGeom prst="rect">
            <a:avLst/>
          </a:prstGeom>
          <a:noFill/>
          <a:ln w="9525">
            <a:noFill/>
          </a:ln>
        </p:spPr>
        <p:txBody>
          <a:bodyPr wrap="none" lIns="92075" tIns="46038" rIns="92075" bIns="46038" anchor="ctr"/>
          <a:lstStyle>
            <a:lvl1pPr>
              <a:defRPr sz="1400"/>
            </a:lvl1pPr>
          </a:lstStyle>
          <a:p>
            <a:pPr lvl="0" eaLnBrk="1" fontAlgn="base" hangingPunct="1"/>
            <a:endParaRPr lang="zh-CN" altLang="en-US" strike="noStrike" noProof="1" dirty="0">
              <a:latin typeface="Times New Roman" panose="02020603050405020304" pitchFamily="18" charset="0"/>
            </a:endParaRPr>
          </a:p>
        </p:txBody>
      </p:sp>
      <p:sp>
        <p:nvSpPr>
          <p:cNvPr id="1035" name="页脚占位符 1034"/>
          <p:cNvSpPr>
            <a:spLocks noGrp="1"/>
          </p:cNvSpPr>
          <p:nvPr>
            <p:ph type="ftr" sz="quarter" idx="3"/>
          </p:nvPr>
        </p:nvSpPr>
        <p:spPr>
          <a:xfrm>
            <a:off x="4233863" y="6400800"/>
            <a:ext cx="2895600" cy="457200"/>
          </a:xfrm>
          <a:prstGeom prst="rect">
            <a:avLst/>
          </a:prstGeom>
          <a:noFill/>
          <a:ln w="9525">
            <a:noFill/>
          </a:ln>
        </p:spPr>
        <p:txBody>
          <a:bodyPr wrap="none" lIns="92075" tIns="46038" rIns="92075" bIns="46038" anchor="ctr"/>
          <a:lstStyle>
            <a:lvl1pPr algn="ctr">
              <a:defRPr sz="1400"/>
            </a:lvl1pPr>
          </a:lstStyle>
          <a:p>
            <a:pPr lvl="0" eaLnBrk="1" fontAlgn="base" hangingPunct="1"/>
            <a:endParaRPr lang="zh-CN" altLang="en-US" strike="noStrike" noProof="1" dirty="0">
              <a:latin typeface="Times New Roman" panose="02020603050405020304" pitchFamily="18" charset="0"/>
            </a:endParaRPr>
          </a:p>
        </p:txBody>
      </p:sp>
      <p:sp>
        <p:nvSpPr>
          <p:cNvPr id="1036" name="灯片编号占位符 1035"/>
          <p:cNvSpPr>
            <a:spLocks noGrp="1"/>
          </p:cNvSpPr>
          <p:nvPr>
            <p:ph type="sldNum" sz="quarter" idx="4"/>
          </p:nvPr>
        </p:nvSpPr>
        <p:spPr>
          <a:xfrm>
            <a:off x="7239000" y="6400800"/>
            <a:ext cx="1905000" cy="457200"/>
          </a:xfrm>
          <a:prstGeom prst="rect">
            <a:avLst/>
          </a:prstGeom>
          <a:noFill/>
          <a:ln w="9525">
            <a:noFill/>
          </a:ln>
        </p:spPr>
        <p:txBody>
          <a:bodyPr wrap="none" lIns="92075" tIns="46038" rIns="92075" bIns="46038" anchor="ctr"/>
          <a:lstStyle>
            <a:lvl1pPr algn="r">
              <a:defRPr sz="1400"/>
            </a:lvl1pPr>
          </a:lstStyle>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grpSp>
        <p:nvGrpSpPr>
          <p:cNvPr id="2061" name="组合 1044"/>
          <p:cNvGrpSpPr/>
          <p:nvPr/>
        </p:nvGrpSpPr>
        <p:grpSpPr>
          <a:xfrm>
            <a:off x="381000" y="1219200"/>
            <a:ext cx="8305800" cy="381000"/>
            <a:chOff x="240" y="768"/>
            <a:chExt cx="5232" cy="240"/>
          </a:xfrm>
        </p:grpSpPr>
        <p:sp>
          <p:nvSpPr>
            <p:cNvPr id="2062" name="矩形 1036"/>
            <p:cNvSpPr/>
            <p:nvPr/>
          </p:nvSpPr>
          <p:spPr>
            <a:xfrm>
              <a:off x="384" y="912"/>
              <a:ext cx="5088" cy="96"/>
            </a:xfrm>
            <a:prstGeom prst="rect">
              <a:avLst/>
            </a:prstGeom>
            <a:gradFill rotWithShape="0">
              <a:gsLst>
                <a:gs pos="0">
                  <a:schemeClr val="hlink"/>
                </a:gs>
                <a:gs pos="100000">
                  <a:srgbClr val="6C6C6C"/>
                </a:gs>
              </a:gsLst>
              <a:path path="shape">
                <a:fillToRect l="50000" t="50000" r="50000" b="50000"/>
              </a:path>
              <a:tileRect/>
            </a:gradFill>
            <a:ln w="9525">
              <a:noFill/>
            </a:ln>
          </p:spPr>
          <p:txBody>
            <a:bodyPr anchor="t" anchorCtr="0"/>
            <a:p>
              <a:pPr lvl="0"/>
              <a:endParaRPr lang="zh-CN" altLang="en-US" dirty="0">
                <a:latin typeface="Times New Roman" panose="02020603050405020304" pitchFamily="18" charset="0"/>
                <a:ea typeface="宋体" panose="02010600030101010101" pitchFamily="2" charset="-122"/>
              </a:endParaRPr>
            </a:p>
          </p:txBody>
        </p:sp>
        <p:sp>
          <p:nvSpPr>
            <p:cNvPr id="2063" name="矩形 1037"/>
            <p:cNvSpPr/>
            <p:nvPr/>
          </p:nvSpPr>
          <p:spPr>
            <a:xfrm>
              <a:off x="240" y="768"/>
              <a:ext cx="5088" cy="96"/>
            </a:xfrm>
            <a:prstGeom prst="rect">
              <a:avLst/>
            </a:prstGeom>
            <a:gradFill rotWithShape="0">
              <a:gsLst>
                <a:gs pos="0">
                  <a:srgbClr val="0E1526"/>
                </a:gs>
                <a:gs pos="100000">
                  <a:schemeClr val="bg1"/>
                </a:gs>
              </a:gsLst>
              <a:path path="shape">
                <a:fillToRect l="50000" t="50000" r="50000" b="50000"/>
              </a:path>
              <a:tileRect/>
            </a:gradFill>
            <a:ln w="9525">
              <a:noFill/>
            </a:ln>
          </p:spPr>
          <p:txBody>
            <a:bodyPr anchor="t" anchorCtr="0"/>
            <a:p>
              <a:pPr lvl="0"/>
              <a:endParaRPr lang="zh-CN" altLang="en-US" dirty="0">
                <a:latin typeface="Times New Roman" panose="02020603050405020304" pitchFamily="18" charset="0"/>
                <a:ea typeface="宋体" panose="02010600030101010101" pitchFamily="2" charset="-122"/>
              </a:endParaRPr>
            </a:p>
          </p:txBody>
        </p:sp>
      </p:grpSp>
      <p:sp>
        <p:nvSpPr>
          <p:cNvPr id="2064" name="标题 1039"/>
          <p:cNvSpPr>
            <a:spLocks noGrp="1"/>
          </p:cNvSpPr>
          <p:nvPr>
            <p:ph type="title"/>
          </p:nvPr>
        </p:nvSpPr>
        <p:spPr>
          <a:xfrm>
            <a:off x="685800" y="228600"/>
            <a:ext cx="7772400" cy="1143000"/>
          </a:xfrm>
          <a:prstGeom prst="rect">
            <a:avLst/>
          </a:prstGeom>
          <a:noFill/>
          <a:ln w="9525">
            <a:noFill/>
          </a:ln>
        </p:spPr>
        <p:txBody>
          <a:bodyPr lIns="92075" tIns="46038" rIns="92075" bIns="46038" anchor="b" anchorCtr="0"/>
          <a:p>
            <a:pPr lvl="0"/>
            <a:r>
              <a:rPr lang="zh-CN" altLang="en-US" dirty="0"/>
              <a:t>单击此处编辑母版标题样式</a:t>
            </a:r>
            <a:endParaRPr lang="zh-CN" altLang="en-US" dirty="0"/>
          </a:p>
        </p:txBody>
      </p:sp>
      <p:sp>
        <p:nvSpPr>
          <p:cNvPr id="2065" name="圆角矩形 1040"/>
          <p:cNvSpPr/>
          <p:nvPr/>
        </p:nvSpPr>
        <p:spPr>
          <a:xfrm>
            <a:off x="890588" y="6310313"/>
            <a:ext cx="1228725" cy="381000"/>
          </a:xfrm>
          <a:prstGeom prst="roundRect">
            <a:avLst>
              <a:gd name="adj" fmla="val 49995"/>
            </a:avLst>
          </a:prstGeom>
          <a:gradFill rotWithShape="0">
            <a:gsLst>
              <a:gs pos="0">
                <a:srgbClr val="0E1526"/>
              </a:gs>
              <a:gs pos="100000">
                <a:schemeClr val="bg1"/>
              </a:gs>
            </a:gsLst>
            <a:path path="shape">
              <a:fillToRect l="50000" t="50000" r="50000" b="50000"/>
            </a:path>
            <a:tileRect/>
          </a:gradFill>
          <a:ln w="9525">
            <a:noFill/>
          </a:ln>
        </p:spPr>
        <p:txBody>
          <a:bodyPr anchor="t" anchorCtr="0"/>
          <a:p>
            <a:pPr lvl="0"/>
            <a:endParaRPr lang="zh-CN" altLang="en-US" dirty="0">
              <a:latin typeface="Times New Roman" panose="02020603050405020304" pitchFamily="18" charset="0"/>
              <a:ea typeface="宋体" panose="02010600030101010101" pitchFamily="2" charset="-122"/>
            </a:endParaRPr>
          </a:p>
        </p:txBody>
      </p:sp>
      <p:sp>
        <p:nvSpPr>
          <p:cNvPr id="2066" name="任意多边形 1041">
            <a:hlinkClick r:id="" action="ppaction://hlinkshowjump?jump=previousslide"/>
          </p:cNvPr>
          <p:cNvSpPr/>
          <p:nvPr/>
        </p:nvSpPr>
        <p:spPr>
          <a:xfrm>
            <a:off x="781050" y="6416675"/>
            <a:ext cx="557213" cy="347663"/>
          </a:xfrm>
          <a:custGeom>
            <a:avLst/>
            <a:gdLst/>
            <a:ahLst/>
            <a:cxnLst/>
            <a:pathLst>
              <a:path w="351" h="219">
                <a:moveTo>
                  <a:pt x="350" y="1"/>
                </a:moveTo>
                <a:lnTo>
                  <a:pt x="101" y="0"/>
                </a:lnTo>
                <a:lnTo>
                  <a:pt x="81" y="2"/>
                </a:lnTo>
                <a:lnTo>
                  <a:pt x="67" y="6"/>
                </a:lnTo>
                <a:lnTo>
                  <a:pt x="51" y="15"/>
                </a:lnTo>
                <a:lnTo>
                  <a:pt x="38" y="25"/>
                </a:lnTo>
                <a:lnTo>
                  <a:pt x="28" y="35"/>
                </a:lnTo>
                <a:lnTo>
                  <a:pt x="19" y="48"/>
                </a:lnTo>
                <a:lnTo>
                  <a:pt x="12" y="59"/>
                </a:lnTo>
                <a:lnTo>
                  <a:pt x="6" y="73"/>
                </a:lnTo>
                <a:lnTo>
                  <a:pt x="1" y="89"/>
                </a:lnTo>
                <a:lnTo>
                  <a:pt x="1" y="99"/>
                </a:lnTo>
                <a:lnTo>
                  <a:pt x="0" y="119"/>
                </a:lnTo>
                <a:lnTo>
                  <a:pt x="2" y="136"/>
                </a:lnTo>
                <a:lnTo>
                  <a:pt x="9" y="150"/>
                </a:lnTo>
                <a:lnTo>
                  <a:pt x="15" y="164"/>
                </a:lnTo>
                <a:lnTo>
                  <a:pt x="24" y="176"/>
                </a:lnTo>
                <a:lnTo>
                  <a:pt x="33" y="189"/>
                </a:lnTo>
                <a:lnTo>
                  <a:pt x="46" y="198"/>
                </a:lnTo>
                <a:lnTo>
                  <a:pt x="59" y="207"/>
                </a:lnTo>
                <a:lnTo>
                  <a:pt x="72" y="212"/>
                </a:lnTo>
                <a:lnTo>
                  <a:pt x="90" y="218"/>
                </a:lnTo>
                <a:lnTo>
                  <a:pt x="350" y="218"/>
                </a:lnTo>
                <a:lnTo>
                  <a:pt x="350" y="1"/>
                </a:lnTo>
              </a:path>
            </a:pathLst>
          </a:custGeom>
          <a:gradFill rotWithShape="0">
            <a:gsLst>
              <a:gs pos="0">
                <a:schemeClr val="hlink"/>
              </a:gs>
              <a:gs pos="100000">
                <a:srgbClr val="6C6C6C"/>
              </a:gs>
            </a:gsLst>
            <a:path path="rect">
              <a:fillToRect l="50000" t="50000" r="50000" b="50000"/>
            </a:path>
            <a:tileRect/>
          </a:gradFill>
          <a:ln w="9525">
            <a:noFill/>
          </a:ln>
        </p:spPr>
        <p:txBody>
          <a:bodyPr/>
          <a:p>
            <a:endParaRPr lang="zh-CN" altLang="en-US"/>
          </a:p>
        </p:txBody>
      </p:sp>
      <p:sp>
        <p:nvSpPr>
          <p:cNvPr id="2067" name="任意多边形 1042">
            <a:hlinkClick r:id="" action="ppaction://hlinkshowjump?jump=nextslide"/>
          </p:cNvPr>
          <p:cNvSpPr/>
          <p:nvPr/>
        </p:nvSpPr>
        <p:spPr>
          <a:xfrm>
            <a:off x="1447800" y="6416675"/>
            <a:ext cx="557213" cy="347663"/>
          </a:xfrm>
          <a:custGeom>
            <a:avLst/>
            <a:gdLst/>
            <a:ahLst/>
            <a:cxnLst/>
            <a:pathLst>
              <a:path w="351" h="219">
                <a:moveTo>
                  <a:pt x="0" y="1"/>
                </a:moveTo>
                <a:lnTo>
                  <a:pt x="249" y="0"/>
                </a:lnTo>
                <a:lnTo>
                  <a:pt x="268" y="3"/>
                </a:lnTo>
                <a:lnTo>
                  <a:pt x="283" y="6"/>
                </a:lnTo>
                <a:lnTo>
                  <a:pt x="298" y="16"/>
                </a:lnTo>
                <a:lnTo>
                  <a:pt x="311" y="26"/>
                </a:lnTo>
                <a:lnTo>
                  <a:pt x="321" y="35"/>
                </a:lnTo>
                <a:lnTo>
                  <a:pt x="331" y="48"/>
                </a:lnTo>
                <a:lnTo>
                  <a:pt x="337" y="60"/>
                </a:lnTo>
                <a:lnTo>
                  <a:pt x="344" y="74"/>
                </a:lnTo>
                <a:lnTo>
                  <a:pt x="349" y="90"/>
                </a:lnTo>
                <a:lnTo>
                  <a:pt x="349" y="100"/>
                </a:lnTo>
                <a:lnTo>
                  <a:pt x="350" y="119"/>
                </a:lnTo>
                <a:lnTo>
                  <a:pt x="347" y="136"/>
                </a:lnTo>
                <a:lnTo>
                  <a:pt x="341" y="151"/>
                </a:lnTo>
                <a:lnTo>
                  <a:pt x="334" y="165"/>
                </a:lnTo>
                <a:lnTo>
                  <a:pt x="325" y="176"/>
                </a:lnTo>
                <a:lnTo>
                  <a:pt x="316" y="189"/>
                </a:lnTo>
                <a:lnTo>
                  <a:pt x="303" y="199"/>
                </a:lnTo>
                <a:lnTo>
                  <a:pt x="290" y="208"/>
                </a:lnTo>
                <a:lnTo>
                  <a:pt x="277" y="213"/>
                </a:lnTo>
                <a:lnTo>
                  <a:pt x="259" y="218"/>
                </a:lnTo>
                <a:lnTo>
                  <a:pt x="0" y="218"/>
                </a:lnTo>
                <a:lnTo>
                  <a:pt x="0" y="1"/>
                </a:lnTo>
              </a:path>
            </a:pathLst>
          </a:custGeom>
          <a:gradFill rotWithShape="0">
            <a:gsLst>
              <a:gs pos="0">
                <a:schemeClr val="hlink"/>
              </a:gs>
              <a:gs pos="100000">
                <a:srgbClr val="6C6C6C"/>
              </a:gs>
            </a:gsLst>
            <a:path path="rect">
              <a:fillToRect l="50000" t="50000" r="50000" b="50000"/>
            </a:path>
            <a:tileRect/>
          </a:gradFill>
          <a:ln w="9525">
            <a:noFill/>
          </a:ln>
        </p:spPr>
        <p:txBody>
          <a:bodyPr/>
          <a:p>
            <a:endParaRPr lang="zh-CN" alt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ransition>
    <p:blinds/>
  </p:transition>
  <p:hf sldNum="0" hdr="0" ftr="0" dt="0"/>
  <p:txStyles>
    <p:titleStyle>
      <a:lvl1pPr marL="0" lvl="0" indent="0" algn="l" defTabSz="914400" rtl="0" eaLnBrk="1" fontAlgn="base" latinLnBrk="0" hangingPunct="1">
        <a:lnSpc>
          <a:spcPct val="100000"/>
        </a:lnSpc>
        <a:spcBef>
          <a:spcPct val="0"/>
        </a:spcBef>
        <a:spcAft>
          <a:spcPct val="0"/>
        </a:spcAft>
        <a:buNone/>
        <a:defRPr sz="4400" b="1" i="0" u="none" kern="1200" baseline="0">
          <a:solidFill>
            <a:srgbClr val="FFFFCC"/>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n"/>
        <a:defRPr sz="3200" b="1" i="1"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W"/>
        <a:defRPr sz="2800" b="1"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accent2"/>
        </a:buClr>
        <a:buSzPct val="75000"/>
        <a:buFont typeface="Wingdings" panose="05000000000000000000" pitchFamily="2" charset="2"/>
        <a:buChar char="l"/>
        <a:defRPr sz="2400" b="1"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accent2"/>
        </a:buClr>
        <a:buSzTx/>
        <a:buFontTx/>
        <a:buChar char="–"/>
        <a:defRPr sz="2000" b="1"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l"/>
        <a:defRPr sz="2000" b="1"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l"/>
        <a:defRPr sz="2000" b="1"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l"/>
        <a:defRPr sz="2000" b="1"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l"/>
        <a:defRPr sz="2000" b="1"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l"/>
        <a:defRPr sz="2000" b="1" i="0" u="none" kern="1200" baseline="0">
          <a:solidFill>
            <a:schemeClr val="tx1"/>
          </a:solidFill>
          <a:latin typeface="+mn-lt"/>
          <a:ea typeface="+mn-ea"/>
          <a:cs typeface="+mn-cs"/>
        </a:defRPr>
      </a:lvl9pPr>
    </p:bodyStyle>
    <p:otherStyle>
      <a:lvl1pPr marL="0" lvl="0"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6.png"/><Relationship Id="rId1" Type="http://schemas.openxmlformats.org/officeDocument/2006/relationships/image" Target="../media/image5.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image" Target="../media/image7.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9.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0.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3.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6.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pn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9.pn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20.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2.png"/><Relationship Id="rId1" Type="http://schemas.openxmlformats.org/officeDocument/2006/relationships/image" Target="../media/image21.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3.pn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4.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标题 4098"/>
          <p:cNvSpPr>
            <a:spLocks noGrp="1"/>
          </p:cNvSpPr>
          <p:nvPr>
            <p:ph type="ctrTitle" sz="quarter"/>
          </p:nvPr>
        </p:nvSpPr>
        <p:spPr>
          <a:xfrm>
            <a:off x="381000" y="914400"/>
            <a:ext cx="8763000" cy="609600"/>
          </a:xfrm>
          <a:ln/>
        </p:spPr>
        <p:txBody>
          <a:bodyPr vert="horz" wrap="square" lIns="92075" tIns="46038" rIns="92075" bIns="46038" anchor="b" anchorCtr="0"/>
          <a:p>
            <a:pPr marL="0" marR="0" indent="0" algn="ctr" defTabSz="914400" rtl="0" eaLnBrk="1" fontAlgn="base" latinLnBrk="0" hangingPunct="1">
              <a:lnSpc>
                <a:spcPct val="100000"/>
              </a:lnSpc>
              <a:spcBef>
                <a:spcPct val="0"/>
              </a:spcBef>
              <a:spcAft>
                <a:spcPct val="0"/>
              </a:spcAft>
              <a:buClrTx/>
              <a:buSzTx/>
              <a:buFontTx/>
              <a:buNone/>
            </a:pPr>
            <a:r>
              <a:rPr kumimoji="0" lang="zh-CN" altLang="en-US" sz="4400" b="1" i="0" u="none" strike="noStrike" kern="1200" cap="none" spc="0" normalizeH="0" baseline="0" noProof="1" dirty="0">
                <a:solidFill>
                  <a:srgbClr val="FFFFCC"/>
                </a:solidFill>
                <a:latin typeface="+mj-lt"/>
                <a:ea typeface="+mj-ea"/>
                <a:cs typeface="+mj-cs"/>
              </a:rPr>
              <a:t>项目四　会议进行阶段的会务工作</a:t>
            </a:r>
            <a:endParaRPr kumimoji="0" lang="zh-CN" altLang="zh-CN" sz="4400" b="1" i="0" u="none" strike="noStrike" kern="1200" cap="none" spc="0" normalizeH="0" baseline="0" noProof="1">
              <a:solidFill>
                <a:srgbClr val="FFFFCC"/>
              </a:solidFill>
              <a:latin typeface="+mj-lt"/>
              <a:ea typeface="+mj-ea"/>
              <a:cs typeface="+mj-cs"/>
            </a:endParaRPr>
          </a:p>
        </p:txBody>
      </p:sp>
      <p:sp>
        <p:nvSpPr>
          <p:cNvPr id="7170" name="椭圆 4100"/>
          <p:cNvSpPr/>
          <p:nvPr/>
        </p:nvSpPr>
        <p:spPr>
          <a:xfrm>
            <a:off x="533400" y="2590800"/>
            <a:ext cx="400050" cy="400050"/>
          </a:xfrm>
          <a:prstGeom prst="ellipse">
            <a:avLst/>
          </a:prstGeom>
          <a:gradFill rotWithShape="0">
            <a:gsLst>
              <a:gs pos="0">
                <a:schemeClr val="accent1"/>
              </a:gs>
              <a:gs pos="100000">
                <a:srgbClr val="764718"/>
              </a:gs>
            </a:gsLst>
            <a:path path="shape">
              <a:fillToRect l="50000" t="50000" r="50000" b="50000"/>
            </a:path>
            <a:tileRect/>
          </a:gradFill>
          <a:ln w="9525">
            <a:noFill/>
          </a:ln>
        </p:spPr>
        <p:txBody>
          <a:bodyPr wrap="none" lIns="92075" tIns="46038" rIns="92075" bIns="46038" anchor="ctr" anchorCtr="0"/>
          <a:p>
            <a:pPr>
              <a:spcBef>
                <a:spcPct val="50000"/>
              </a:spcBef>
            </a:pPr>
            <a:endParaRPr lang="zh-CN" altLang="en-US" dirty="0">
              <a:latin typeface="Times New Roman" panose="02020603050405020304" pitchFamily="18" charset="0"/>
              <a:ea typeface="宋体" panose="02010600030101010101" pitchFamily="2" charset="-122"/>
            </a:endParaRPr>
          </a:p>
        </p:txBody>
      </p:sp>
      <p:sp>
        <p:nvSpPr>
          <p:cNvPr id="7171" name="椭圆 4103"/>
          <p:cNvSpPr/>
          <p:nvPr/>
        </p:nvSpPr>
        <p:spPr>
          <a:xfrm>
            <a:off x="533400" y="3352800"/>
            <a:ext cx="400050" cy="400050"/>
          </a:xfrm>
          <a:prstGeom prst="ellipse">
            <a:avLst/>
          </a:prstGeom>
          <a:gradFill rotWithShape="0">
            <a:gsLst>
              <a:gs pos="0">
                <a:schemeClr val="accent1"/>
              </a:gs>
              <a:gs pos="100000">
                <a:srgbClr val="764718"/>
              </a:gs>
            </a:gsLst>
            <a:path path="shape">
              <a:fillToRect l="50000" t="50000" r="50000" b="50000"/>
            </a:path>
            <a:tileRect/>
          </a:gradFill>
          <a:ln w="9525">
            <a:noFill/>
          </a:ln>
        </p:spPr>
        <p:txBody>
          <a:bodyPr wrap="none" lIns="92075" tIns="46038" rIns="92075" bIns="46038" anchor="ctr" anchorCtr="0"/>
          <a:p>
            <a:pPr>
              <a:spcBef>
                <a:spcPct val="50000"/>
              </a:spcBef>
            </a:pPr>
            <a:endParaRPr lang="zh-CN" altLang="en-US" dirty="0">
              <a:latin typeface="Times New Roman" panose="02020603050405020304" pitchFamily="18" charset="0"/>
              <a:ea typeface="宋体" panose="02010600030101010101" pitchFamily="2" charset="-122"/>
            </a:endParaRPr>
          </a:p>
        </p:txBody>
      </p:sp>
      <p:sp>
        <p:nvSpPr>
          <p:cNvPr id="7172" name="椭圆 4105"/>
          <p:cNvSpPr/>
          <p:nvPr/>
        </p:nvSpPr>
        <p:spPr>
          <a:xfrm>
            <a:off x="533400" y="4876800"/>
            <a:ext cx="400050" cy="400050"/>
          </a:xfrm>
          <a:prstGeom prst="ellipse">
            <a:avLst/>
          </a:prstGeom>
          <a:gradFill rotWithShape="0">
            <a:gsLst>
              <a:gs pos="0">
                <a:schemeClr val="accent1"/>
              </a:gs>
              <a:gs pos="100000">
                <a:srgbClr val="764718"/>
              </a:gs>
            </a:gsLst>
            <a:path path="shape">
              <a:fillToRect l="50000" t="50000" r="50000" b="50000"/>
            </a:path>
            <a:tileRect/>
          </a:gradFill>
          <a:ln w="9525">
            <a:noFill/>
          </a:ln>
        </p:spPr>
        <p:txBody>
          <a:bodyPr wrap="none" lIns="92075" tIns="46038" rIns="92075" bIns="46038" anchor="ctr" anchorCtr="0"/>
          <a:p>
            <a:pPr>
              <a:spcBef>
                <a:spcPct val="50000"/>
              </a:spcBef>
            </a:pPr>
            <a:endParaRPr lang="zh-CN" altLang="en-US" dirty="0">
              <a:latin typeface="Times New Roman" panose="02020603050405020304" pitchFamily="18" charset="0"/>
              <a:ea typeface="宋体" panose="02010600030101010101" pitchFamily="2" charset="-122"/>
            </a:endParaRPr>
          </a:p>
        </p:txBody>
      </p:sp>
      <p:sp>
        <p:nvSpPr>
          <p:cNvPr id="7173" name="椭圆 4107"/>
          <p:cNvSpPr/>
          <p:nvPr/>
        </p:nvSpPr>
        <p:spPr>
          <a:xfrm>
            <a:off x="381000" y="6457950"/>
            <a:ext cx="400050" cy="400050"/>
          </a:xfrm>
          <a:prstGeom prst="ellipse">
            <a:avLst/>
          </a:prstGeom>
          <a:gradFill rotWithShape="0">
            <a:gsLst>
              <a:gs pos="0">
                <a:schemeClr val="accent1"/>
              </a:gs>
              <a:gs pos="100000">
                <a:srgbClr val="764718"/>
              </a:gs>
            </a:gsLst>
            <a:path path="shape">
              <a:fillToRect l="50000" t="50000" r="50000" b="50000"/>
            </a:path>
            <a:tileRect/>
          </a:gradFill>
          <a:ln w="9525">
            <a:noFill/>
          </a:ln>
        </p:spPr>
        <p:txBody>
          <a:bodyPr wrap="none" lIns="92075" tIns="46038" rIns="92075" bIns="46038" anchor="ctr" anchorCtr="0"/>
          <a:p>
            <a:pPr>
              <a:spcBef>
                <a:spcPct val="50000"/>
              </a:spcBef>
            </a:pPr>
            <a:endParaRPr lang="zh-CN" altLang="en-US" dirty="0">
              <a:latin typeface="Times New Roman" panose="02020603050405020304" pitchFamily="18" charset="0"/>
              <a:ea typeface="宋体" panose="02010600030101010101" pitchFamily="2" charset="-122"/>
            </a:endParaRPr>
          </a:p>
        </p:txBody>
      </p:sp>
      <p:sp>
        <p:nvSpPr>
          <p:cNvPr id="7174" name="椭圆 4109"/>
          <p:cNvSpPr/>
          <p:nvPr/>
        </p:nvSpPr>
        <p:spPr>
          <a:xfrm>
            <a:off x="0" y="6457950"/>
            <a:ext cx="400050" cy="400050"/>
          </a:xfrm>
          <a:prstGeom prst="ellipse">
            <a:avLst/>
          </a:prstGeom>
          <a:gradFill rotWithShape="0">
            <a:gsLst>
              <a:gs pos="0">
                <a:schemeClr val="accent1"/>
              </a:gs>
              <a:gs pos="100000">
                <a:srgbClr val="764718"/>
              </a:gs>
            </a:gsLst>
            <a:path path="shape">
              <a:fillToRect l="50000" t="50000" r="50000" b="50000"/>
            </a:path>
            <a:tileRect/>
          </a:gradFill>
          <a:ln w="9525">
            <a:noFill/>
          </a:ln>
        </p:spPr>
        <p:txBody>
          <a:bodyPr wrap="none" lIns="92075" tIns="46038" rIns="92075" bIns="46038" anchor="ctr" anchorCtr="0"/>
          <a:p>
            <a:pPr>
              <a:spcBef>
                <a:spcPct val="50000"/>
              </a:spcBef>
            </a:pPr>
            <a:endParaRPr lang="zh-CN" altLang="en-US" dirty="0">
              <a:latin typeface="Times New Roman" panose="02020603050405020304" pitchFamily="18" charset="0"/>
              <a:ea typeface="宋体" panose="02010600030101010101" pitchFamily="2" charset="-122"/>
            </a:endParaRPr>
          </a:p>
        </p:txBody>
      </p:sp>
      <p:sp>
        <p:nvSpPr>
          <p:cNvPr id="11270" name="副标题 11269"/>
          <p:cNvSpPr>
            <a:spLocks noGrp="1"/>
          </p:cNvSpPr>
          <p:nvPr>
            <p:ph type="subTitle" sz="quarter" idx="1"/>
          </p:nvPr>
        </p:nvSpPr>
        <p:spPr>
          <a:ln/>
        </p:spPr>
        <p:txBody>
          <a:bodyPr lIns="92075" tIns="46038" rIns="92075" bIns="46038" anchor="ctr" anchorCtr="0"/>
          <a:p>
            <a:pPr marL="0" marR="0" indent="0" algn="l" defTabSz="914400" rtl="0" eaLnBrk="1" fontAlgn="base" latinLnBrk="0" hangingPunct="1">
              <a:lnSpc>
                <a:spcPct val="100000"/>
              </a:lnSpc>
              <a:spcBef>
                <a:spcPct val="20000"/>
              </a:spcBef>
              <a:spcAft>
                <a:spcPct val="0"/>
              </a:spcAft>
              <a:buClr>
                <a:schemeClr val="folHlink"/>
              </a:buClr>
              <a:buSzPct val="80000"/>
              <a:buFont typeface="Wingdings" panose="05000000000000000000" pitchFamily="2" charset="2"/>
              <a:buNone/>
            </a:pPr>
            <a:r>
              <a:rPr kumimoji="0" lang="zh-CN" altLang="en-US" sz="2800" b="1" i="0" u="none" strike="noStrike" kern="1200" cap="none" spc="0" normalizeH="0" baseline="0" noProof="1" dirty="0">
                <a:solidFill>
                  <a:schemeClr val="tx1"/>
                </a:solidFill>
                <a:latin typeface="+mn-lt"/>
                <a:ea typeface="+mn-ea"/>
                <a:cs typeface="+mn-cs"/>
              </a:rPr>
              <a:t>任务一　会议报到与引导服务</a:t>
            </a:r>
            <a:endParaRPr kumimoji="0" lang="zh-CN" altLang="en-US" sz="2800" b="1" i="0" u="none" strike="noStrike" kern="1200" cap="none" spc="0" normalizeH="0" baseline="0" noProof="1" dirty="0">
              <a:solidFill>
                <a:schemeClr val="tx1"/>
              </a:solidFill>
              <a:latin typeface="+mn-lt"/>
              <a:ea typeface="+mn-ea"/>
              <a:cs typeface="+mn-cs"/>
            </a:endParaRPr>
          </a:p>
          <a:p>
            <a:pPr marL="0" marR="0" indent="0" algn="l" defTabSz="914400" rtl="0" eaLnBrk="1" fontAlgn="base" latinLnBrk="0" hangingPunct="1">
              <a:lnSpc>
                <a:spcPct val="100000"/>
              </a:lnSpc>
              <a:spcBef>
                <a:spcPct val="20000"/>
              </a:spcBef>
              <a:spcAft>
                <a:spcPct val="0"/>
              </a:spcAft>
              <a:buClr>
                <a:schemeClr val="folHlink"/>
              </a:buClr>
              <a:buSzPct val="80000"/>
              <a:buFont typeface="Wingdings" panose="05000000000000000000" pitchFamily="2" charset="2"/>
              <a:buNone/>
            </a:pPr>
            <a:r>
              <a:rPr kumimoji="0" lang="zh-CN" altLang="en-US" sz="2800" b="1" i="0" u="none" strike="noStrike" kern="1200" cap="none" spc="0" normalizeH="0" baseline="0" noProof="1" dirty="0">
                <a:solidFill>
                  <a:schemeClr val="tx1"/>
                </a:solidFill>
                <a:latin typeface="+mn-lt"/>
                <a:ea typeface="+mn-ea"/>
                <a:cs typeface="+mn-cs"/>
                <a:sym typeface="+mn-ea"/>
              </a:rPr>
              <a:t>任务二</a:t>
            </a:r>
            <a:r>
              <a:rPr kumimoji="0" lang="zh-CN" altLang="en-US" sz="2800" b="1" i="0" u="none" strike="noStrike" kern="1200" cap="none" spc="0" normalizeH="0" baseline="0" noProof="1" dirty="0">
                <a:solidFill>
                  <a:schemeClr val="tx1"/>
                </a:solidFill>
                <a:latin typeface="+mn-lt"/>
                <a:ea typeface="+mn-ea"/>
                <a:cs typeface="+mn-cs"/>
              </a:rPr>
              <a:t>　会议记录</a:t>
            </a:r>
            <a:endParaRPr kumimoji="0" lang="zh-CN" altLang="en-US" sz="2800" b="1" i="0" u="none" strike="noStrike" kern="1200" cap="none" spc="0" normalizeH="0" baseline="0" noProof="1" dirty="0">
              <a:solidFill>
                <a:schemeClr val="tx1"/>
              </a:solidFill>
              <a:latin typeface="+mn-lt"/>
              <a:ea typeface="+mn-ea"/>
              <a:cs typeface="+mn-cs"/>
            </a:endParaRPr>
          </a:p>
          <a:p>
            <a:pPr marL="0" marR="0" indent="0" algn="l" defTabSz="914400" rtl="0" eaLnBrk="1" fontAlgn="base" latinLnBrk="0" hangingPunct="1">
              <a:lnSpc>
                <a:spcPct val="100000"/>
              </a:lnSpc>
              <a:spcBef>
                <a:spcPct val="20000"/>
              </a:spcBef>
              <a:spcAft>
                <a:spcPct val="0"/>
              </a:spcAft>
              <a:buClr>
                <a:schemeClr val="folHlink"/>
              </a:buClr>
              <a:buSzPct val="80000"/>
              <a:buFont typeface="Wingdings" panose="05000000000000000000" pitchFamily="2" charset="2"/>
              <a:buNone/>
            </a:pPr>
            <a:r>
              <a:rPr kumimoji="0" lang="zh-CN" altLang="en-US" sz="2800" b="1" i="0" u="none" strike="noStrike" kern="1200" cap="none" spc="0" normalizeH="0" baseline="0" noProof="1" dirty="0">
                <a:solidFill>
                  <a:schemeClr val="tx1"/>
                </a:solidFill>
                <a:latin typeface="+mn-lt"/>
                <a:ea typeface="+mn-ea"/>
                <a:cs typeface="+mn-cs"/>
                <a:sym typeface="+mn-ea"/>
              </a:rPr>
              <a:t>任务三</a:t>
            </a:r>
            <a:r>
              <a:rPr kumimoji="0" lang="zh-CN" altLang="en-US" sz="2800" b="1" i="0" u="none" strike="noStrike" kern="1200" cap="none" spc="0" normalizeH="0" baseline="0" noProof="1" dirty="0">
                <a:solidFill>
                  <a:schemeClr val="tx1"/>
                </a:solidFill>
                <a:latin typeface="+mn-lt"/>
                <a:ea typeface="+mn-ea"/>
                <a:cs typeface="+mn-cs"/>
              </a:rPr>
              <a:t>　会议信息服务</a:t>
            </a:r>
            <a:endParaRPr kumimoji="0" lang="zh-CN" altLang="en-US" sz="2800" b="1" i="0" u="none" strike="noStrike" kern="1200" cap="none" spc="0" normalizeH="0" baseline="0" noProof="1" dirty="0">
              <a:solidFill>
                <a:schemeClr val="tx1"/>
              </a:solidFill>
              <a:latin typeface="+mn-lt"/>
              <a:ea typeface="+mn-ea"/>
              <a:cs typeface="+mn-cs"/>
            </a:endParaRPr>
          </a:p>
          <a:p>
            <a:pPr marL="0" marR="0" indent="0" algn="l" defTabSz="914400" rtl="0" eaLnBrk="1" fontAlgn="base" latinLnBrk="0" hangingPunct="1">
              <a:lnSpc>
                <a:spcPct val="100000"/>
              </a:lnSpc>
              <a:spcBef>
                <a:spcPct val="20000"/>
              </a:spcBef>
              <a:spcAft>
                <a:spcPct val="0"/>
              </a:spcAft>
              <a:buClr>
                <a:schemeClr val="folHlink"/>
              </a:buClr>
              <a:buSzPct val="80000"/>
              <a:buFont typeface="Wingdings" panose="05000000000000000000" pitchFamily="2" charset="2"/>
              <a:buNone/>
            </a:pPr>
            <a:r>
              <a:rPr kumimoji="0" lang="zh-CN" altLang="en-US" sz="2800" b="1" i="0" u="none" strike="noStrike" kern="1200" cap="none" spc="0" normalizeH="0" baseline="0" noProof="1" dirty="0">
                <a:solidFill>
                  <a:schemeClr val="tx1"/>
                </a:solidFill>
                <a:latin typeface="+mn-lt"/>
                <a:ea typeface="+mn-ea"/>
                <a:cs typeface="+mn-cs"/>
                <a:sym typeface="+mn-ea"/>
              </a:rPr>
              <a:t>任务四</a:t>
            </a:r>
            <a:r>
              <a:rPr kumimoji="0" lang="zh-CN" altLang="en-US" sz="2800" b="1" i="0" u="none" strike="noStrike" kern="1200" cap="none" spc="0" normalizeH="0" baseline="0" noProof="1" dirty="0">
                <a:solidFill>
                  <a:schemeClr val="tx1"/>
                </a:solidFill>
                <a:latin typeface="+mn-lt"/>
                <a:ea typeface="+mn-ea"/>
                <a:cs typeface="+mn-cs"/>
              </a:rPr>
              <a:t>　会议旅游、娱乐与陪同服务</a:t>
            </a:r>
            <a:endParaRPr kumimoji="0" lang="en-US" altLang="zh-CN" sz="2800" b="1" i="0" u="none" strike="noStrike" kern="1200" cap="none" spc="0" normalizeH="0" baseline="0" noProof="1">
              <a:solidFill>
                <a:schemeClr val="tx1"/>
              </a:solidFill>
              <a:latin typeface="+mn-lt"/>
              <a:ea typeface="+mn-ea"/>
              <a:cs typeface="+mn-cs"/>
            </a:endParaRPr>
          </a:p>
          <a:p>
            <a:pPr marL="0" marR="0" indent="0" algn="l" defTabSz="914400" rtl="0" eaLnBrk="1" fontAlgn="base" latinLnBrk="0" hangingPunct="1">
              <a:lnSpc>
                <a:spcPct val="100000"/>
              </a:lnSpc>
              <a:spcBef>
                <a:spcPct val="20000"/>
              </a:spcBef>
              <a:spcAft>
                <a:spcPct val="0"/>
              </a:spcAft>
              <a:buClr>
                <a:schemeClr val="folHlink"/>
              </a:buClr>
              <a:buSzPct val="80000"/>
              <a:buFont typeface="Wingdings" panose="05000000000000000000" pitchFamily="2" charset="2"/>
              <a:buNone/>
            </a:pPr>
            <a:r>
              <a:rPr kumimoji="0" lang="zh-CN" altLang="en-US" sz="2800" b="1" i="0" u="none" strike="noStrike" kern="1200" cap="none" spc="0" normalizeH="0" baseline="0" noProof="1" dirty="0">
                <a:solidFill>
                  <a:schemeClr val="tx1"/>
                </a:solidFill>
                <a:latin typeface="+mn-lt"/>
                <a:ea typeface="+mn-ea"/>
                <a:cs typeface="+mn-cs"/>
                <a:sym typeface="+mn-ea"/>
              </a:rPr>
              <a:t>任务五</a:t>
            </a:r>
            <a:r>
              <a:rPr kumimoji="0" lang="zh-CN" altLang="en-US" sz="2800" b="1" i="0" u="none" strike="noStrike" kern="1200" cap="none" spc="0" normalizeH="0" baseline="0" noProof="1" dirty="0">
                <a:solidFill>
                  <a:schemeClr val="tx1"/>
                </a:solidFill>
                <a:latin typeface="+mn-lt"/>
                <a:ea typeface="+mn-ea"/>
                <a:cs typeface="+mn-cs"/>
              </a:rPr>
              <a:t>　会议餐饮服务</a:t>
            </a:r>
            <a:endParaRPr kumimoji="0" lang="zh-CN" altLang="en-US" sz="2800" b="1" i="0" u="none" strike="noStrike" kern="1200" cap="none" spc="0" normalizeH="0" baseline="0" noProof="1" dirty="0">
              <a:solidFill>
                <a:schemeClr val="tx1"/>
              </a:solidFill>
              <a:latin typeface="+mn-lt"/>
              <a:ea typeface="+mn-ea"/>
              <a:cs typeface="+mn-cs"/>
            </a:endParaRPr>
          </a:p>
          <a:p>
            <a:pPr marL="0" marR="0" indent="0" algn="l" defTabSz="914400" rtl="0" eaLnBrk="1" fontAlgn="base" latinLnBrk="0" hangingPunct="1">
              <a:lnSpc>
                <a:spcPct val="100000"/>
              </a:lnSpc>
              <a:spcBef>
                <a:spcPct val="20000"/>
              </a:spcBef>
              <a:spcAft>
                <a:spcPct val="0"/>
              </a:spcAft>
              <a:buClr>
                <a:schemeClr val="folHlink"/>
              </a:buClr>
              <a:buSzPct val="80000"/>
              <a:buFont typeface="Wingdings" panose="05000000000000000000" pitchFamily="2" charset="2"/>
              <a:buNone/>
            </a:pPr>
            <a:r>
              <a:rPr kumimoji="0" lang="zh-CN" altLang="en-US" sz="2800" b="1" i="0" u="none" strike="noStrike" kern="1200" cap="none" spc="0" normalizeH="0" baseline="0" noProof="1" dirty="0">
                <a:solidFill>
                  <a:schemeClr val="tx1"/>
                </a:solidFill>
                <a:latin typeface="+mn-lt"/>
                <a:ea typeface="+mn-ea"/>
                <a:cs typeface="+mn-cs"/>
                <a:sym typeface="+mn-ea"/>
              </a:rPr>
              <a:t>任务六</a:t>
            </a:r>
            <a:r>
              <a:rPr kumimoji="0" lang="zh-CN" altLang="en-US" sz="2800" b="1" i="0" u="none" strike="noStrike" kern="1200" cap="none" spc="0" normalizeH="0" baseline="0" noProof="1" dirty="0">
                <a:solidFill>
                  <a:schemeClr val="tx1"/>
                </a:solidFill>
                <a:latin typeface="+mn-lt"/>
                <a:ea typeface="+mn-ea"/>
                <a:cs typeface="+mn-cs"/>
              </a:rPr>
              <a:t>　会议交通服务 </a:t>
            </a:r>
            <a:endParaRPr kumimoji="0" lang="zh-CN" altLang="en-US" sz="2800" b="1" i="0" u="none" strike="noStrike" kern="1200" cap="none" spc="0" normalizeH="0" baseline="0" noProof="1" dirty="0">
              <a:solidFill>
                <a:schemeClr val="tx1"/>
              </a:solidFill>
              <a:latin typeface="+mn-lt"/>
              <a:ea typeface="+mn-ea"/>
              <a:cs typeface="+mn-cs"/>
            </a:endParaRP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childTnLst>
                                    <p:set>
                                      <p:cBhvr>
                                        <p:cTn id="6" dur="1" fill="hold">
                                          <p:stCondLst>
                                            <p:cond delay="0"/>
                                          </p:stCondLst>
                                        </p:cTn>
                                        <p:tgtEl>
                                          <p:spTgt spid="11270">
                                            <p:txEl>
                                              <p:charRg st="0" end="14"/>
                                            </p:txEl>
                                          </p:spTgt>
                                        </p:tgtEl>
                                        <p:attrNameLst>
                                          <p:attrName>style.visibility</p:attrName>
                                        </p:attrNameLst>
                                      </p:cBhvr>
                                      <p:to>
                                        <p:strVal val="visible"/>
                                      </p:to>
                                    </p:set>
                                    <p:anim calcmode="lin" valueType="num">
                                      <p:cBhvr additive="base">
                                        <p:cTn id="7" dur="2000" fill="hold"/>
                                        <p:tgtEl>
                                          <p:spTgt spid="11270">
                                            <p:txEl>
                                              <p:charRg st="0" end="14"/>
                                            </p:txEl>
                                          </p:spTgt>
                                        </p:tgtEl>
                                        <p:attrNameLst>
                                          <p:attrName>ppt_x</p:attrName>
                                        </p:attrNameLst>
                                      </p:cBhvr>
                                      <p:tavLst>
                                        <p:tav tm="0">
                                          <p:val>
                                            <p:strVal val="0-#ppt_w/2"/>
                                          </p:val>
                                        </p:tav>
                                        <p:tav tm="100000">
                                          <p:val>
                                            <p:strVal val="#ppt_x"/>
                                          </p:val>
                                        </p:tav>
                                      </p:tavLst>
                                    </p:anim>
                                    <p:anim calcmode="lin" valueType="num">
                                      <p:cBhvr additive="base">
                                        <p:cTn id="8" dur="2000" fill="hold"/>
                                        <p:tgtEl>
                                          <p:spTgt spid="11270">
                                            <p:txEl>
                                              <p:charRg st="0" end="14"/>
                                            </p:txEl>
                                          </p:spTgt>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childTnLst>
                                    <p:set>
                                      <p:cBhvr>
                                        <p:cTn id="10" dur="1" fill="hold">
                                          <p:stCondLst>
                                            <p:cond delay="0"/>
                                          </p:stCondLst>
                                        </p:cTn>
                                        <p:tgtEl>
                                          <p:spTgt spid="11270">
                                            <p:txEl>
                                              <p:charRg st="14" end="23"/>
                                            </p:txEl>
                                          </p:spTgt>
                                        </p:tgtEl>
                                        <p:attrNameLst>
                                          <p:attrName>style.visibility</p:attrName>
                                        </p:attrNameLst>
                                      </p:cBhvr>
                                      <p:to>
                                        <p:strVal val="visible"/>
                                      </p:to>
                                    </p:set>
                                    <p:anim calcmode="lin" valueType="num">
                                      <p:cBhvr additive="base">
                                        <p:cTn id="11" dur="2000" fill="hold"/>
                                        <p:tgtEl>
                                          <p:spTgt spid="11270">
                                            <p:txEl>
                                              <p:charRg st="14" end="23"/>
                                            </p:txEl>
                                          </p:spTgt>
                                        </p:tgtEl>
                                        <p:attrNameLst>
                                          <p:attrName>ppt_x</p:attrName>
                                        </p:attrNameLst>
                                      </p:cBhvr>
                                      <p:tavLst>
                                        <p:tav tm="0">
                                          <p:val>
                                            <p:strVal val="0-#ppt_w/2"/>
                                          </p:val>
                                        </p:tav>
                                        <p:tav tm="100000">
                                          <p:val>
                                            <p:strVal val="#ppt_x"/>
                                          </p:val>
                                        </p:tav>
                                      </p:tavLst>
                                    </p:anim>
                                    <p:anim calcmode="lin" valueType="num">
                                      <p:cBhvr additive="base">
                                        <p:cTn id="12" dur="2000" fill="hold"/>
                                        <p:tgtEl>
                                          <p:spTgt spid="11270">
                                            <p:txEl>
                                              <p:charRg st="14" end="23"/>
                                            </p:txEl>
                                          </p:spTgt>
                                        </p:tgtEl>
                                        <p:attrNameLst>
                                          <p:attrName>ppt_y</p:attrName>
                                        </p:attrNameLst>
                                      </p:cBhvr>
                                      <p:tavLst>
                                        <p:tav tm="0">
                                          <p:val>
                                            <p:strVal val="1+#ppt_h/2"/>
                                          </p:val>
                                        </p:tav>
                                        <p:tav tm="100000">
                                          <p:val>
                                            <p:strVal val="#ppt_y"/>
                                          </p:val>
                                        </p:tav>
                                      </p:tavLst>
                                    </p:anim>
                                  </p:childTnLst>
                                </p:cTn>
                              </p:par>
                              <p:par>
                                <p:cTn id="13" presetID="2" presetClass="entr" presetSubtype="12" fill="hold" grpId="0" nodeType="withEffect">
                                  <p:stCondLst>
                                    <p:cond delay="0"/>
                                  </p:stCondLst>
                                  <p:childTnLst>
                                    <p:set>
                                      <p:cBhvr>
                                        <p:cTn id="14" dur="1" fill="hold">
                                          <p:stCondLst>
                                            <p:cond delay="0"/>
                                          </p:stCondLst>
                                        </p:cTn>
                                        <p:tgtEl>
                                          <p:spTgt spid="11270">
                                            <p:txEl>
                                              <p:charRg st="23" end="34"/>
                                            </p:txEl>
                                          </p:spTgt>
                                        </p:tgtEl>
                                        <p:attrNameLst>
                                          <p:attrName>style.visibility</p:attrName>
                                        </p:attrNameLst>
                                      </p:cBhvr>
                                      <p:to>
                                        <p:strVal val="visible"/>
                                      </p:to>
                                    </p:set>
                                    <p:anim calcmode="lin" valueType="num">
                                      <p:cBhvr additive="base">
                                        <p:cTn id="15" dur="2000" fill="hold"/>
                                        <p:tgtEl>
                                          <p:spTgt spid="11270">
                                            <p:txEl>
                                              <p:charRg st="23" end="34"/>
                                            </p:txEl>
                                          </p:spTgt>
                                        </p:tgtEl>
                                        <p:attrNameLst>
                                          <p:attrName>ppt_x</p:attrName>
                                        </p:attrNameLst>
                                      </p:cBhvr>
                                      <p:tavLst>
                                        <p:tav tm="0">
                                          <p:val>
                                            <p:strVal val="0-#ppt_w/2"/>
                                          </p:val>
                                        </p:tav>
                                        <p:tav tm="100000">
                                          <p:val>
                                            <p:strVal val="#ppt_x"/>
                                          </p:val>
                                        </p:tav>
                                      </p:tavLst>
                                    </p:anim>
                                    <p:anim calcmode="lin" valueType="num">
                                      <p:cBhvr additive="base">
                                        <p:cTn id="16" dur="2000" fill="hold"/>
                                        <p:tgtEl>
                                          <p:spTgt spid="11270">
                                            <p:txEl>
                                              <p:charRg st="23" end="34"/>
                                            </p:txEl>
                                          </p:spTgt>
                                        </p:tgtEl>
                                        <p:attrNameLst>
                                          <p:attrName>ppt_y</p:attrName>
                                        </p:attrNameLst>
                                      </p:cBhvr>
                                      <p:tavLst>
                                        <p:tav tm="0">
                                          <p:val>
                                            <p:strVal val="1+#ppt_h/2"/>
                                          </p:val>
                                        </p:tav>
                                        <p:tav tm="100000">
                                          <p:val>
                                            <p:strVal val="#ppt_y"/>
                                          </p:val>
                                        </p:tav>
                                      </p:tavLst>
                                    </p:anim>
                                  </p:childTnLst>
                                </p:cTn>
                              </p:par>
                              <p:par>
                                <p:cTn id="17" presetID="2" presetClass="entr" presetSubtype="12" fill="hold" grpId="0" nodeType="withEffect">
                                  <p:stCondLst>
                                    <p:cond delay="0"/>
                                  </p:stCondLst>
                                  <p:childTnLst>
                                    <p:set>
                                      <p:cBhvr>
                                        <p:cTn id="18" dur="1" fill="hold">
                                          <p:stCondLst>
                                            <p:cond delay="0"/>
                                          </p:stCondLst>
                                        </p:cTn>
                                        <p:tgtEl>
                                          <p:spTgt spid="11270">
                                            <p:txEl>
                                              <p:charRg st="34" end="51"/>
                                            </p:txEl>
                                          </p:spTgt>
                                        </p:tgtEl>
                                        <p:attrNameLst>
                                          <p:attrName>style.visibility</p:attrName>
                                        </p:attrNameLst>
                                      </p:cBhvr>
                                      <p:to>
                                        <p:strVal val="visible"/>
                                      </p:to>
                                    </p:set>
                                    <p:anim calcmode="lin" valueType="num">
                                      <p:cBhvr additive="base">
                                        <p:cTn id="19" dur="2000" fill="hold"/>
                                        <p:tgtEl>
                                          <p:spTgt spid="11270">
                                            <p:txEl>
                                              <p:charRg st="34" end="51"/>
                                            </p:txEl>
                                          </p:spTgt>
                                        </p:tgtEl>
                                        <p:attrNameLst>
                                          <p:attrName>ppt_x</p:attrName>
                                        </p:attrNameLst>
                                      </p:cBhvr>
                                      <p:tavLst>
                                        <p:tav tm="0">
                                          <p:val>
                                            <p:strVal val="0-#ppt_w/2"/>
                                          </p:val>
                                        </p:tav>
                                        <p:tav tm="100000">
                                          <p:val>
                                            <p:strVal val="#ppt_x"/>
                                          </p:val>
                                        </p:tav>
                                      </p:tavLst>
                                    </p:anim>
                                    <p:anim calcmode="lin" valueType="num">
                                      <p:cBhvr additive="base">
                                        <p:cTn id="20" dur="2000" fill="hold"/>
                                        <p:tgtEl>
                                          <p:spTgt spid="11270">
                                            <p:txEl>
                                              <p:charRg st="34" end="51"/>
                                            </p:txEl>
                                          </p:spTgt>
                                        </p:tgtEl>
                                        <p:attrNameLst>
                                          <p:attrName>ppt_y</p:attrName>
                                        </p:attrNameLst>
                                      </p:cBhvr>
                                      <p:tavLst>
                                        <p:tav tm="0">
                                          <p:val>
                                            <p:strVal val="1+#ppt_h/2"/>
                                          </p:val>
                                        </p:tav>
                                        <p:tav tm="100000">
                                          <p:val>
                                            <p:strVal val="#ppt_y"/>
                                          </p:val>
                                        </p:tav>
                                      </p:tavLst>
                                    </p:anim>
                                  </p:childTnLst>
                                </p:cTn>
                              </p:par>
                              <p:par>
                                <p:cTn id="21" presetID="2" presetClass="entr" presetSubtype="12" fill="hold" grpId="0" nodeType="withEffect">
                                  <p:stCondLst>
                                    <p:cond delay="0"/>
                                  </p:stCondLst>
                                  <p:childTnLst>
                                    <p:set>
                                      <p:cBhvr>
                                        <p:cTn id="22" dur="1" fill="hold">
                                          <p:stCondLst>
                                            <p:cond delay="0"/>
                                          </p:stCondLst>
                                        </p:cTn>
                                        <p:tgtEl>
                                          <p:spTgt spid="11270">
                                            <p:txEl>
                                              <p:charRg st="51" end="62"/>
                                            </p:txEl>
                                          </p:spTgt>
                                        </p:tgtEl>
                                        <p:attrNameLst>
                                          <p:attrName>style.visibility</p:attrName>
                                        </p:attrNameLst>
                                      </p:cBhvr>
                                      <p:to>
                                        <p:strVal val="visible"/>
                                      </p:to>
                                    </p:set>
                                    <p:anim calcmode="lin" valueType="num">
                                      <p:cBhvr additive="base">
                                        <p:cTn id="23" dur="2000" fill="hold"/>
                                        <p:tgtEl>
                                          <p:spTgt spid="11270">
                                            <p:txEl>
                                              <p:charRg st="51" end="62"/>
                                            </p:txEl>
                                          </p:spTgt>
                                        </p:tgtEl>
                                        <p:attrNameLst>
                                          <p:attrName>ppt_x</p:attrName>
                                        </p:attrNameLst>
                                      </p:cBhvr>
                                      <p:tavLst>
                                        <p:tav tm="0">
                                          <p:val>
                                            <p:strVal val="0-#ppt_w/2"/>
                                          </p:val>
                                        </p:tav>
                                        <p:tav tm="100000">
                                          <p:val>
                                            <p:strVal val="#ppt_x"/>
                                          </p:val>
                                        </p:tav>
                                      </p:tavLst>
                                    </p:anim>
                                    <p:anim calcmode="lin" valueType="num">
                                      <p:cBhvr additive="base">
                                        <p:cTn id="24" dur="2000" fill="hold"/>
                                        <p:tgtEl>
                                          <p:spTgt spid="11270">
                                            <p:txEl>
                                              <p:charRg st="51" end="62"/>
                                            </p:txEl>
                                          </p:spTgt>
                                        </p:tgtEl>
                                        <p:attrNameLst>
                                          <p:attrName>ppt_y</p:attrName>
                                        </p:attrNameLst>
                                      </p:cBhvr>
                                      <p:tavLst>
                                        <p:tav tm="0">
                                          <p:val>
                                            <p:strVal val="1+#ppt_h/2"/>
                                          </p:val>
                                        </p:tav>
                                        <p:tav tm="100000">
                                          <p:val>
                                            <p:strVal val="#ppt_y"/>
                                          </p:val>
                                        </p:tav>
                                      </p:tavLst>
                                    </p:anim>
                                  </p:childTnLst>
                                </p:cTn>
                              </p:par>
                              <p:par>
                                <p:cTn id="25" presetID="2" presetClass="entr" presetSubtype="12" fill="hold" grpId="0" nodeType="withEffect">
                                  <p:stCondLst>
                                    <p:cond delay="0"/>
                                  </p:stCondLst>
                                  <p:childTnLst>
                                    <p:set>
                                      <p:cBhvr>
                                        <p:cTn id="26" dur="1" fill="hold">
                                          <p:stCondLst>
                                            <p:cond delay="0"/>
                                          </p:stCondLst>
                                        </p:cTn>
                                        <p:tgtEl>
                                          <p:spTgt spid="11270">
                                            <p:txEl>
                                              <p:charRg st="62" end="74"/>
                                            </p:txEl>
                                          </p:spTgt>
                                        </p:tgtEl>
                                        <p:attrNameLst>
                                          <p:attrName>style.visibility</p:attrName>
                                        </p:attrNameLst>
                                      </p:cBhvr>
                                      <p:to>
                                        <p:strVal val="visible"/>
                                      </p:to>
                                    </p:set>
                                    <p:anim calcmode="lin" valueType="num">
                                      <p:cBhvr additive="base">
                                        <p:cTn id="27" dur="2000" fill="hold"/>
                                        <p:tgtEl>
                                          <p:spTgt spid="11270">
                                            <p:txEl>
                                              <p:charRg st="62" end="74"/>
                                            </p:txEl>
                                          </p:spTgt>
                                        </p:tgtEl>
                                        <p:attrNameLst>
                                          <p:attrName>ppt_x</p:attrName>
                                        </p:attrNameLst>
                                      </p:cBhvr>
                                      <p:tavLst>
                                        <p:tav tm="0">
                                          <p:val>
                                            <p:strVal val="0-#ppt_w/2"/>
                                          </p:val>
                                        </p:tav>
                                        <p:tav tm="100000">
                                          <p:val>
                                            <p:strVal val="#ppt_x"/>
                                          </p:val>
                                        </p:tav>
                                      </p:tavLst>
                                    </p:anim>
                                    <p:anim calcmode="lin" valueType="num">
                                      <p:cBhvr additive="base">
                                        <p:cTn id="28" dur="2000" fill="hold"/>
                                        <p:tgtEl>
                                          <p:spTgt spid="11270">
                                            <p:txEl>
                                              <p:charRg st="62" end="7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0"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7409" name="内容占位符 3"/>
          <p:cNvPicPr>
            <a:picLocks noGrp="1" noChangeAspect="1"/>
          </p:cNvPicPr>
          <p:nvPr>
            <p:ph idx="1"/>
          </p:nvPr>
        </p:nvPicPr>
        <p:blipFill>
          <a:blip r:embed="rId1"/>
          <a:stretch>
            <a:fillRect/>
          </a:stretch>
        </p:blipFill>
        <p:spPr>
          <a:xfrm>
            <a:off x="254000" y="2093913"/>
            <a:ext cx="8637588" cy="4279900"/>
          </a:xfrm>
          <a:ln/>
        </p:spPr>
      </p:pic>
      <p:sp>
        <p:nvSpPr>
          <p:cNvPr id="17410" name="标题 91137"/>
          <p:cNvSpPr>
            <a:spLocks noGrp="1"/>
          </p:cNvSpPr>
          <p:nvPr>
            <p:ph type="title"/>
          </p:nvPr>
        </p:nvSpPr>
        <p:spPr>
          <a:ln/>
        </p:spPr>
        <p:txBody>
          <a:bodyPr lIns="92075" tIns="46038" rIns="92075" bIns="46038" anchor="b" anchorCtr="0"/>
          <a:p>
            <a:pPr algn="ctr"/>
            <a:r>
              <a:rPr lang="zh-CN" altLang="en-US" dirty="0"/>
              <a:t>五、会议引导</a:t>
            </a:r>
            <a:endParaRPr lang="zh-CN" altLang="en-US" dirty="0"/>
          </a:p>
        </p:txBody>
      </p:sp>
    </p:spTree>
  </p:cSld>
  <p:clrMapOvr>
    <a:masterClrMapping/>
  </p:clrMapOvr>
  <p:transition>
    <p:blinds/>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3" name="标题 58369"/>
          <p:cNvSpPr>
            <a:spLocks noGrp="1"/>
          </p:cNvSpPr>
          <p:nvPr>
            <p:ph type="title"/>
          </p:nvPr>
        </p:nvSpPr>
        <p:spPr>
          <a:xfrm>
            <a:off x="684213" y="260350"/>
            <a:ext cx="7772400" cy="1143000"/>
          </a:xfrm>
          <a:ln/>
        </p:spPr>
        <p:txBody>
          <a:bodyPr lIns="92075" tIns="46038" rIns="92075" bIns="46038" anchor="b" anchorCtr="0"/>
          <a:p>
            <a:pPr algn="ctr"/>
            <a:r>
              <a:rPr lang="zh-CN" altLang="en-US" dirty="0"/>
              <a:t>实用范例</a:t>
            </a:r>
            <a:endParaRPr lang="zh-CN" altLang="en-US" dirty="0"/>
          </a:p>
        </p:txBody>
      </p:sp>
      <p:sp>
        <p:nvSpPr>
          <p:cNvPr id="18434" name="文本占位符 58370"/>
          <p:cNvSpPr>
            <a:spLocks noGrp="1"/>
          </p:cNvSpPr>
          <p:nvPr>
            <p:ph idx="1"/>
          </p:nvPr>
        </p:nvSpPr>
        <p:spPr>
          <a:ln/>
        </p:spPr>
        <p:txBody>
          <a:bodyPr lIns="92075" tIns="46038" rIns="92075" bIns="46038" anchor="t" anchorCtr="0"/>
          <a:p>
            <a:r>
              <a:rPr lang="zh-CN" altLang="en-US" i="0" dirty="0">
                <a:solidFill>
                  <a:srgbClr val="FFFF00"/>
                </a:solidFill>
              </a:rPr>
              <a:t>东海公司新产品推广会的报到与引导工作的要点 </a:t>
            </a:r>
            <a:r>
              <a:rPr lang="en-US" altLang="zh-CN" i="0" dirty="0">
                <a:solidFill>
                  <a:srgbClr val="FFFF00"/>
                </a:solidFill>
              </a:rPr>
              <a:t>P103</a:t>
            </a:r>
            <a:endParaRPr lang="en-US" altLang="zh-CN" i="0" dirty="0">
              <a:solidFill>
                <a:srgbClr val="FFFF00"/>
              </a:solidFill>
            </a:endParaRPr>
          </a:p>
        </p:txBody>
      </p:sp>
      <p:pic>
        <p:nvPicPr>
          <p:cNvPr id="18435" name="图片 1"/>
          <p:cNvPicPr>
            <a:picLocks noChangeAspect="1"/>
          </p:cNvPicPr>
          <p:nvPr/>
        </p:nvPicPr>
        <p:blipFill>
          <a:blip r:embed="rId1"/>
          <a:stretch>
            <a:fillRect/>
          </a:stretch>
        </p:blipFill>
        <p:spPr>
          <a:xfrm>
            <a:off x="4194175" y="3230563"/>
            <a:ext cx="4622800" cy="3222625"/>
          </a:xfrm>
          <a:prstGeom prst="rect">
            <a:avLst/>
          </a:prstGeom>
          <a:noFill/>
          <a:ln w="9525">
            <a:noFill/>
          </a:ln>
        </p:spPr>
      </p:pic>
    </p:spTree>
  </p:cSld>
  <p:clrMapOvr>
    <a:masterClrMapping/>
  </p:clrMapOvr>
  <p:transition>
    <p:blinds/>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5" name="文本占位符 44034"/>
          <p:cNvSpPr>
            <a:spLocks noGrp="1"/>
          </p:cNvSpPr>
          <p:nvPr>
            <p:ph type="body" sz="half" idx="1"/>
          </p:nvPr>
        </p:nvSpPr>
        <p:spPr>
          <a:xfrm>
            <a:off x="539750" y="1773238"/>
            <a:ext cx="8280400" cy="935037"/>
          </a:xfrm>
          <a:ln/>
        </p:spPr>
        <p:txBody>
          <a:bodyPr lIns="92075" tIns="46038" rIns="92075" bIns="46038" anchor="t" anchorCtr="0"/>
          <a:p>
            <a:pPr defTabSz="914400">
              <a:buClr>
                <a:schemeClr val="folHlink"/>
              </a:buClr>
              <a:buSzPct val="80000"/>
              <a:buFont typeface="Wingdings" panose="05000000000000000000" pitchFamily="2" charset="2"/>
            </a:pPr>
            <a:r>
              <a:rPr lang="zh-CN" altLang="en-US" i="0" dirty="0"/>
              <a:t>开心地训练吧！你将来办理会议一定很棒。</a:t>
            </a:r>
            <a:endParaRPr lang="zh-CN" altLang="en-US" i="0" dirty="0"/>
          </a:p>
        </p:txBody>
      </p:sp>
      <p:sp>
        <p:nvSpPr>
          <p:cNvPr id="44037" name="矩形 44036"/>
          <p:cNvSpPr/>
          <p:nvPr/>
        </p:nvSpPr>
        <p:spPr>
          <a:xfrm rot="373433">
            <a:off x="1889125" y="-3175"/>
            <a:ext cx="5400675" cy="1628775"/>
          </a:xfrm>
          <a:prstGeom prst="rect">
            <a:avLst/>
          </a:prstGeom>
        </p:spPr>
        <p:txBody>
          <a:bodyPr wrap="none" fromWordArt="1">
            <a:prstTxWarp prst="textSlantUp">
              <a:avLst>
                <a:gd name="adj" fmla="val 31870"/>
              </a:avLst>
            </a:prstTxWarp>
            <a:normAutofit/>
          </a:bodyPr>
          <a:p>
            <a:pPr algn="ctr"/>
            <a:r>
              <a:rPr lang="zh-CN" altLang="en-US" sz="3600" b="1">
                <a:ln w="9525" cap="sq" cmpd="sng">
                  <a:solidFill>
                    <a:srgbClr val="CC99FF"/>
                  </a:solidFill>
                  <a:prstDash val="solid"/>
                  <a:round/>
                  <a:headEnd type="none" w="sm" len="sm"/>
                  <a:tailEnd type="none" w="sm" len="sm"/>
                </a:ln>
                <a:gradFill rotWithShape="0">
                  <a:gsLst>
                    <a:gs pos="0">
                      <a:srgbClr val="6600CC"/>
                    </a:gs>
                    <a:gs pos="100000">
                      <a:srgbClr val="CC00CC"/>
                    </a:gs>
                  </a:gsLst>
                  <a:lin ang="5040000" scaled="1"/>
                  <a:tileRect/>
                </a:gradFill>
                <a:effectLst>
                  <a:outerShdw dist="53882" dir="2699999" algn="ctr" rotWithShape="0">
                    <a:srgbClr val="9999FF">
                      <a:alpha val="80000"/>
                    </a:srgbClr>
                  </a:outerShdw>
                </a:effectLst>
                <a:latin typeface="华文行楷" panose="02010800040101010101" charset="-122"/>
                <a:ea typeface="华文行楷" panose="02010800040101010101" charset="-122"/>
              </a:rPr>
              <a:t>课堂训练</a:t>
            </a:r>
            <a:endParaRPr lang="zh-CN" altLang="en-US" sz="3600" b="1">
              <a:ln w="9525" cap="sq" cmpd="sng">
                <a:solidFill>
                  <a:srgbClr val="CC99FF"/>
                </a:solidFill>
                <a:prstDash val="solid"/>
                <a:round/>
                <a:headEnd type="none" w="sm" len="sm"/>
                <a:tailEnd type="none" w="sm" len="sm"/>
              </a:ln>
              <a:gradFill rotWithShape="0">
                <a:gsLst>
                  <a:gs pos="0">
                    <a:srgbClr val="6600CC"/>
                  </a:gs>
                  <a:gs pos="100000">
                    <a:srgbClr val="CC00CC"/>
                  </a:gs>
                </a:gsLst>
                <a:lin ang="5040000" scaled="1"/>
                <a:tileRect/>
              </a:gradFill>
              <a:effectLst>
                <a:outerShdw dist="53882" dir="2699999" algn="ctr" rotWithShape="0">
                  <a:srgbClr val="9999FF">
                    <a:alpha val="80000"/>
                  </a:srgbClr>
                </a:outerShdw>
              </a:effectLst>
              <a:latin typeface="华文行楷" panose="02010800040101010101" charset="-122"/>
              <a:ea typeface="华文行楷" panose="02010800040101010101" charset="-122"/>
            </a:endParaRPr>
          </a:p>
        </p:txBody>
      </p:sp>
      <p:pic>
        <p:nvPicPr>
          <p:cNvPr id="19459" name="内容占位符 2"/>
          <p:cNvPicPr>
            <a:picLocks noGrp="1" noChangeAspect="1"/>
          </p:cNvPicPr>
          <p:nvPr>
            <p:ph sz="half" idx="2"/>
          </p:nvPr>
        </p:nvPicPr>
        <p:blipFill>
          <a:blip r:embed="rId1"/>
          <a:stretch>
            <a:fillRect/>
          </a:stretch>
        </p:blipFill>
        <p:spPr>
          <a:xfrm>
            <a:off x="6013450" y="3856038"/>
            <a:ext cx="2713038" cy="2713037"/>
          </a:xfrm>
          <a:ln/>
        </p:spPr>
      </p:pic>
      <p:pic>
        <p:nvPicPr>
          <p:cNvPr id="19460" name="图片 3"/>
          <p:cNvPicPr>
            <a:picLocks noChangeAspect="1"/>
          </p:cNvPicPr>
          <p:nvPr/>
        </p:nvPicPr>
        <p:blipFill>
          <a:blip r:embed="rId2"/>
          <a:stretch>
            <a:fillRect/>
          </a:stretch>
        </p:blipFill>
        <p:spPr>
          <a:xfrm>
            <a:off x="628650" y="2492375"/>
            <a:ext cx="5194300" cy="3463925"/>
          </a:xfrm>
          <a:prstGeom prst="rect">
            <a:avLst/>
          </a:prstGeom>
          <a:noFill/>
          <a:ln w="9525">
            <a:noFill/>
          </a:ln>
        </p:spPr>
      </p:pic>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4037"/>
                                        </p:tgtEl>
                                        <p:attrNameLst>
                                          <p:attrName>style.visibility</p:attrName>
                                        </p:attrNameLst>
                                      </p:cBhvr>
                                      <p:to>
                                        <p:strVal val="visible"/>
                                      </p:to>
                                    </p:set>
                                    <p:animEffect transition="in" filter="blinds(horizontal)">
                                      <p:cBhvr>
                                        <p:cTn id="7" dur="500"/>
                                        <p:tgtEl>
                                          <p:spTgt spid="4403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4035">
                                            <p:txEl>
                                              <p:charRg st="0" end="20"/>
                                            </p:txEl>
                                          </p:spTgt>
                                        </p:tgtEl>
                                        <p:attrNameLst>
                                          <p:attrName>style.visibility</p:attrName>
                                        </p:attrNameLst>
                                      </p:cBhvr>
                                      <p:to>
                                        <p:strVal val="visible"/>
                                      </p:to>
                                    </p:set>
                                    <p:animEffect transition="in" filter="blinds(horizontal)">
                                      <p:cBhvr>
                                        <p:cTn id="12" dur="500"/>
                                        <p:tgtEl>
                                          <p:spTgt spid="44035">
                                            <p:txEl>
                                              <p:charRg st="0" end="2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5"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1" name="标题 63489"/>
          <p:cNvSpPr>
            <a:spLocks noGrp="1"/>
          </p:cNvSpPr>
          <p:nvPr>
            <p:ph type="title"/>
          </p:nvPr>
        </p:nvSpPr>
        <p:spPr>
          <a:ln/>
        </p:spPr>
        <p:txBody>
          <a:bodyPr lIns="92075" tIns="46038" rIns="92075" bIns="46038" anchor="b" anchorCtr="0"/>
          <a:p>
            <a:pPr marL="1117600" indent="-1117600" algn="ctr"/>
            <a:r>
              <a:rPr lang="zh-CN" altLang="en-US" dirty="0"/>
              <a:t>任务二　会议记录</a:t>
            </a:r>
            <a:endParaRPr lang="zh-CN" altLang="en-US" dirty="0"/>
          </a:p>
        </p:txBody>
      </p:sp>
      <p:sp>
        <p:nvSpPr>
          <p:cNvPr id="20482" name="文本占位符 63500"/>
          <p:cNvSpPr>
            <a:spLocks noGrp="1"/>
          </p:cNvSpPr>
          <p:nvPr>
            <p:ph sz="half" idx="1"/>
          </p:nvPr>
        </p:nvSpPr>
        <p:spPr>
          <a:xfrm>
            <a:off x="685800" y="1905000"/>
            <a:ext cx="8062913" cy="4114800"/>
          </a:xfrm>
          <a:ln/>
        </p:spPr>
        <p:txBody>
          <a:bodyPr lIns="92075" tIns="46038" rIns="92075" bIns="46038" anchor="t" anchorCtr="0"/>
          <a:p>
            <a:pPr defTabSz="914400">
              <a:buClr>
                <a:schemeClr val="folHlink"/>
              </a:buClr>
              <a:buSzPct val="80000"/>
              <a:buFont typeface="Wingdings" panose="05000000000000000000" pitchFamily="2" charset="2"/>
            </a:pPr>
            <a:r>
              <a:rPr lang="zh-CN" altLang="en-US" sz="2800" i="0" dirty="0">
                <a:solidFill>
                  <a:srgbClr val="FFFF00"/>
                </a:solidFill>
              </a:rPr>
              <a:t>引导案例</a:t>
            </a:r>
            <a:endParaRPr lang="zh-CN" altLang="en-US" sz="2800" i="0" dirty="0">
              <a:solidFill>
                <a:srgbClr val="FFFF00"/>
              </a:solidFill>
            </a:endParaRPr>
          </a:p>
          <a:p>
            <a:pPr defTabSz="914400">
              <a:buClr>
                <a:schemeClr val="folHlink"/>
              </a:buClr>
              <a:buSzPct val="80000"/>
              <a:buFont typeface="Wingdings" panose="05000000000000000000" pitchFamily="2" charset="2"/>
            </a:pPr>
            <a:r>
              <a:rPr lang="zh-CN" altLang="en-US" sz="2800" i="0" dirty="0">
                <a:solidFill>
                  <a:srgbClr val="FFFF00"/>
                </a:solidFill>
              </a:rPr>
              <a:t>会议要是能重开一遍就好了P</a:t>
            </a:r>
            <a:r>
              <a:rPr lang="en-US" altLang="zh-CN" sz="2800" i="0" dirty="0">
                <a:solidFill>
                  <a:srgbClr val="FFFF00"/>
                </a:solidFill>
              </a:rPr>
              <a:t>106</a:t>
            </a:r>
            <a:endParaRPr lang="en-US" altLang="zh-CN" sz="2800" i="0" dirty="0">
              <a:solidFill>
                <a:srgbClr val="FFFF00"/>
              </a:solidFill>
            </a:endParaRPr>
          </a:p>
        </p:txBody>
      </p:sp>
      <p:pic>
        <p:nvPicPr>
          <p:cNvPr id="20483" name="图片 1"/>
          <p:cNvPicPr>
            <a:picLocks noChangeAspect="1"/>
          </p:cNvPicPr>
          <p:nvPr/>
        </p:nvPicPr>
        <p:blipFill>
          <a:blip r:embed="rId1"/>
          <a:stretch>
            <a:fillRect/>
          </a:stretch>
        </p:blipFill>
        <p:spPr>
          <a:xfrm>
            <a:off x="3225800" y="3181350"/>
            <a:ext cx="4422775" cy="3436938"/>
          </a:xfrm>
          <a:prstGeom prst="rect">
            <a:avLst/>
          </a:prstGeom>
          <a:noFill/>
          <a:ln w="9525">
            <a:noFill/>
          </a:ln>
        </p:spPr>
      </p:pic>
    </p:spTree>
  </p:cSld>
  <p:clrMapOvr>
    <a:masterClrMapping/>
  </p:clrMapOvr>
  <p:transition>
    <p:blinds/>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标题 63489"/>
          <p:cNvSpPr>
            <a:spLocks noGrp="1"/>
          </p:cNvSpPr>
          <p:nvPr>
            <p:ph type="title"/>
          </p:nvPr>
        </p:nvSpPr>
        <p:spPr>
          <a:ln/>
        </p:spPr>
        <p:txBody>
          <a:bodyPr lIns="92075" tIns="46038" rIns="92075" bIns="46038" anchor="b" anchorCtr="0"/>
          <a:p>
            <a:pPr marL="1117600" indent="-1117600" algn="ctr"/>
            <a:r>
              <a:rPr lang="zh-CN" altLang="en-US" dirty="0"/>
              <a:t>任务二　会议记录</a:t>
            </a:r>
            <a:endParaRPr lang="zh-CN" altLang="en-US" dirty="0"/>
          </a:p>
        </p:txBody>
      </p:sp>
      <p:sp>
        <p:nvSpPr>
          <p:cNvPr id="21506" name="文本占位符 63500"/>
          <p:cNvSpPr>
            <a:spLocks noGrp="1"/>
          </p:cNvSpPr>
          <p:nvPr>
            <p:ph sz="half" idx="1"/>
          </p:nvPr>
        </p:nvSpPr>
        <p:spPr>
          <a:xfrm>
            <a:off x="685800" y="1905000"/>
            <a:ext cx="8062913" cy="4114800"/>
          </a:xfrm>
          <a:ln/>
        </p:spPr>
        <p:txBody>
          <a:bodyPr lIns="92075" tIns="46038" rIns="92075" bIns="46038" anchor="t" anchorCtr="0"/>
          <a:p>
            <a:pPr defTabSz="914400">
              <a:buClr>
                <a:schemeClr val="folHlink"/>
              </a:buClr>
              <a:buSzPct val="80000"/>
              <a:buFont typeface="Wingdings" panose="05000000000000000000" pitchFamily="2" charset="2"/>
            </a:pPr>
            <a:r>
              <a:rPr lang="zh-CN" altLang="en-US" sz="2800" i="0" dirty="0"/>
              <a:t>一、会议记录的概念</a:t>
            </a:r>
            <a:endParaRPr lang="zh-CN" altLang="en-US" sz="2800" i="0" dirty="0"/>
          </a:p>
          <a:p>
            <a:pPr defTabSz="914400">
              <a:buClr>
                <a:schemeClr val="folHlink"/>
              </a:buClr>
              <a:buSzPct val="80000"/>
              <a:buFont typeface="Wingdings" panose="05000000000000000000" pitchFamily="2" charset="2"/>
            </a:pPr>
            <a:r>
              <a:rPr lang="zh-CN" altLang="en-US" sz="2800" i="0" dirty="0"/>
              <a:t>会议记录是如实记录会议的基本情况、会议中的报告、会议上的讲话、发言和决议等内容的一种应用文体，是一种重要的事务文书。</a:t>
            </a:r>
            <a:endParaRPr lang="zh-CN" altLang="en-US" sz="2800" i="0" dirty="0"/>
          </a:p>
        </p:txBody>
      </p:sp>
      <p:pic>
        <p:nvPicPr>
          <p:cNvPr id="21507" name="图片 1"/>
          <p:cNvPicPr>
            <a:picLocks noChangeAspect="1"/>
          </p:cNvPicPr>
          <p:nvPr/>
        </p:nvPicPr>
        <p:blipFill>
          <a:blip r:embed="rId1"/>
          <a:stretch>
            <a:fillRect/>
          </a:stretch>
        </p:blipFill>
        <p:spPr>
          <a:xfrm>
            <a:off x="6577013" y="3827463"/>
            <a:ext cx="2020887" cy="2774950"/>
          </a:xfrm>
          <a:prstGeom prst="rect">
            <a:avLst/>
          </a:prstGeom>
          <a:noFill/>
          <a:ln w="9525">
            <a:noFill/>
          </a:ln>
        </p:spPr>
      </p:pic>
    </p:spTree>
  </p:cSld>
  <p:clrMapOvr>
    <a:masterClrMapping/>
  </p:clrMapOvr>
  <p:transition>
    <p:blinds/>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29" name="文本占位符 67587"/>
          <p:cNvSpPr>
            <a:spLocks noGrp="1"/>
          </p:cNvSpPr>
          <p:nvPr>
            <p:ph idx="1"/>
          </p:nvPr>
        </p:nvSpPr>
        <p:spPr>
          <a:ln/>
        </p:spPr>
        <p:txBody>
          <a:bodyPr lIns="92075" tIns="46038" rIns="92075" bIns="46038" anchor="t" anchorCtr="0"/>
          <a:p>
            <a:pPr>
              <a:lnSpc>
                <a:spcPct val="90000"/>
              </a:lnSpc>
            </a:pPr>
            <a:r>
              <a:rPr lang="zh-CN" altLang="en-US" sz="2800" i="0" dirty="0"/>
              <a:t>会议记录是记载会议基本情况的文字材料，是日后工作中可供查考的凭证。它可以为检查会议决议的贯彻执行情况、整理会议纪要、下达与上报会议精神、分析研究与总结工作提供依据。它的制作质量如何，不仅直接影响着据此形成的有关公文（如会议纪要、会议简报）的质量，而且会影响其日后转化为档案的质量。因此必须重视会议记录工作</a:t>
            </a:r>
            <a:r>
              <a:rPr lang="zh-CN" altLang="en-US" i="0" dirty="0"/>
              <a:t>。</a:t>
            </a:r>
            <a:endParaRPr lang="zh-CN" altLang="en-US" i="0" dirty="0"/>
          </a:p>
        </p:txBody>
      </p:sp>
      <p:sp>
        <p:nvSpPr>
          <p:cNvPr id="22530" name="标题 67588"/>
          <p:cNvSpPr>
            <a:spLocks noGrp="1"/>
          </p:cNvSpPr>
          <p:nvPr>
            <p:ph type="title"/>
          </p:nvPr>
        </p:nvSpPr>
        <p:spPr>
          <a:ln/>
        </p:spPr>
        <p:txBody>
          <a:bodyPr lIns="92075" tIns="46038" rIns="92075" bIns="46038" anchor="b" anchorCtr="0"/>
          <a:p>
            <a:pPr algn="ctr"/>
            <a:r>
              <a:rPr lang="zh-CN" altLang="en-US" dirty="0"/>
              <a:t>二、会议记录的作用</a:t>
            </a:r>
            <a:endParaRPr lang="zh-CN" altLang="en-US" dirty="0"/>
          </a:p>
        </p:txBody>
      </p:sp>
    </p:spTree>
  </p:cSld>
  <p:clrMapOvr>
    <a:masterClrMapping/>
  </p:clrMapOvr>
  <p:transition>
    <p:blinds/>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3" name="文本占位符 82947"/>
          <p:cNvSpPr>
            <a:spLocks noGrp="1"/>
          </p:cNvSpPr>
          <p:nvPr>
            <p:ph idx="1"/>
          </p:nvPr>
        </p:nvSpPr>
        <p:spPr>
          <a:ln/>
        </p:spPr>
        <p:txBody>
          <a:bodyPr lIns="92075" tIns="46038" rIns="92075" bIns="46038" anchor="t" anchorCtr="0"/>
          <a:p>
            <a:pPr lvl="1"/>
            <a:r>
              <a:rPr lang="zh-CN" altLang="en-US" sz="2400" dirty="0"/>
              <a:t>准备足够的钢笔、圆珠笔、铅笔、笔记本和记录用纸。</a:t>
            </a:r>
            <a:endParaRPr lang="zh-CN" altLang="en-US" sz="2400" dirty="0"/>
          </a:p>
          <a:p>
            <a:pPr lvl="1"/>
            <a:r>
              <a:rPr lang="zh-CN" altLang="en-US" sz="2400" dirty="0"/>
              <a:t>准备好录音机和足够的磁带来补充手工记录。</a:t>
            </a:r>
            <a:endParaRPr lang="zh-CN" altLang="en-US" sz="2400" dirty="0"/>
          </a:p>
          <a:p>
            <a:pPr lvl="1"/>
            <a:r>
              <a:rPr lang="zh-CN" altLang="en-US" sz="2400" dirty="0"/>
              <a:t>要备有一份议程表和其他的相关资料和文件，需要核对相关数据和事实时随时使用。</a:t>
            </a:r>
            <a:endParaRPr lang="zh-CN" altLang="en-US" sz="2400" dirty="0"/>
          </a:p>
          <a:p>
            <a:pPr lvl="1"/>
            <a:r>
              <a:rPr lang="zh-CN" altLang="en-US" sz="2400" dirty="0"/>
              <a:t>提前到达会场，了解与会人员的座位图，便于识别会议上的发言者。</a:t>
            </a:r>
            <a:endParaRPr lang="zh-CN" altLang="en-US" sz="2400" dirty="0"/>
          </a:p>
          <a:p>
            <a:pPr lvl="1"/>
            <a:r>
              <a:rPr lang="zh-CN" altLang="en-US" sz="2400" dirty="0"/>
              <a:t>在利用录音机的同时，必须手工记录，可以防止录音机中途出故障。</a:t>
            </a:r>
            <a:endParaRPr lang="zh-CN" altLang="en-US" sz="2400" dirty="0"/>
          </a:p>
        </p:txBody>
      </p:sp>
      <p:sp>
        <p:nvSpPr>
          <p:cNvPr id="23554" name="标题 82948"/>
          <p:cNvSpPr>
            <a:spLocks noGrp="1"/>
          </p:cNvSpPr>
          <p:nvPr>
            <p:ph type="title"/>
          </p:nvPr>
        </p:nvSpPr>
        <p:spPr>
          <a:ln/>
        </p:spPr>
        <p:txBody>
          <a:bodyPr lIns="92075" tIns="46038" rIns="92075" bIns="46038" anchor="b" anchorCtr="0"/>
          <a:p>
            <a:r>
              <a:rPr lang="zh-CN" altLang="en-US" dirty="0"/>
              <a:t>三、做好会议记录准备工作</a:t>
            </a:r>
            <a:endParaRPr lang="zh-CN" altLang="en-US" dirty="0"/>
          </a:p>
        </p:txBody>
      </p:sp>
    </p:spTree>
  </p:cSld>
  <p:clrMapOvr>
    <a:masterClrMapping/>
  </p:clrMapOvr>
  <p:transition>
    <p:blinds/>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标题 68612"/>
          <p:cNvSpPr>
            <a:spLocks noGrp="1"/>
          </p:cNvSpPr>
          <p:nvPr>
            <p:ph type="title"/>
          </p:nvPr>
        </p:nvSpPr>
        <p:spPr>
          <a:ln/>
        </p:spPr>
        <p:txBody>
          <a:bodyPr lIns="92075" tIns="46038" rIns="92075" bIns="46038" anchor="b" anchorCtr="0"/>
          <a:p>
            <a:r>
              <a:rPr lang="zh-CN" altLang="en-US" dirty="0"/>
              <a:t>四、会议记录的格式和内容</a:t>
            </a:r>
            <a:endParaRPr lang="zh-CN" altLang="en-US" dirty="0"/>
          </a:p>
        </p:txBody>
      </p:sp>
      <p:sp>
        <p:nvSpPr>
          <p:cNvPr id="24578" name="文本占位符 68613"/>
          <p:cNvSpPr>
            <a:spLocks noGrp="1"/>
          </p:cNvSpPr>
          <p:nvPr>
            <p:ph idx="1"/>
          </p:nvPr>
        </p:nvSpPr>
        <p:spPr>
          <a:ln/>
        </p:spPr>
        <p:txBody>
          <a:bodyPr lIns="92075" tIns="46038" rIns="92075" bIns="46038" anchor="t" anchorCtr="0"/>
          <a:p>
            <a:r>
              <a:rPr lang="zh-CN" altLang="en-US" i="0" dirty="0"/>
              <a:t>格式分为标题、首部、主体和尾部四块。内容包括会议描述（会议类型、时间、日期、地点）、与会者姓名、会议过程和主席、记录员签名。</a:t>
            </a:r>
            <a:endParaRPr lang="zh-CN" altLang="en-US" i="0" dirty="0"/>
          </a:p>
        </p:txBody>
      </p:sp>
    </p:spTree>
  </p:cSld>
  <p:clrMapOvr>
    <a:masterClrMapping/>
  </p:clrMapOvr>
  <p:transition>
    <p:blinds/>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1" name="文本占位符 69636"/>
          <p:cNvSpPr>
            <a:spLocks noGrp="1"/>
          </p:cNvSpPr>
          <p:nvPr>
            <p:ph idx="1"/>
          </p:nvPr>
        </p:nvSpPr>
        <p:spPr>
          <a:xfrm>
            <a:off x="323850" y="1905000"/>
            <a:ext cx="8134350" cy="4548188"/>
          </a:xfrm>
          <a:ln/>
        </p:spPr>
        <p:txBody>
          <a:bodyPr lIns="92075" tIns="46038" rIns="92075" bIns="46038" anchor="t" anchorCtr="0"/>
          <a:p>
            <a:pPr lvl="2"/>
            <a:r>
              <a:rPr lang="zh-CN" altLang="en-US" sz="2800" dirty="0"/>
              <a:t>会议中心议题以及围绕中心议题展开的有关活动； </a:t>
            </a:r>
            <a:endParaRPr lang="zh-CN" altLang="en-US" sz="2800" dirty="0"/>
          </a:p>
          <a:p>
            <a:pPr lvl="2"/>
            <a:r>
              <a:rPr lang="zh-CN" altLang="en-US" sz="2800" dirty="0"/>
              <a:t>会议讨论、争论的焦点及其各方的主要见解； </a:t>
            </a:r>
            <a:endParaRPr lang="zh-CN" altLang="en-US" sz="2800" dirty="0"/>
          </a:p>
          <a:p>
            <a:pPr lvl="2"/>
            <a:r>
              <a:rPr lang="zh-CN" altLang="en-US" sz="2800" dirty="0"/>
              <a:t>权威人士或代表人物的言论； </a:t>
            </a:r>
            <a:endParaRPr lang="zh-CN" altLang="en-US" sz="2800" dirty="0"/>
          </a:p>
          <a:p>
            <a:pPr lvl="2"/>
            <a:r>
              <a:rPr lang="zh-CN" altLang="en-US" sz="2800" dirty="0"/>
              <a:t>会议开始时的定调性言论和结束前的总结性言论； </a:t>
            </a:r>
            <a:endParaRPr lang="zh-CN" altLang="en-US" sz="2800" dirty="0"/>
          </a:p>
          <a:p>
            <a:pPr lvl="2"/>
            <a:r>
              <a:rPr lang="zh-CN" altLang="en-US" sz="2800" dirty="0"/>
              <a:t>会议已议决的或议而未决的事项； 　　 </a:t>
            </a:r>
            <a:endParaRPr lang="zh-CN" altLang="en-US" sz="2800" dirty="0"/>
          </a:p>
          <a:p>
            <a:pPr lvl="2"/>
            <a:r>
              <a:rPr lang="zh-CN" altLang="en-US" sz="2800" dirty="0"/>
              <a:t>对会议产生较大影响的其他言论或活动。 </a:t>
            </a:r>
            <a:endParaRPr lang="zh-CN" altLang="en-US" sz="2800" dirty="0"/>
          </a:p>
        </p:txBody>
      </p:sp>
      <p:sp>
        <p:nvSpPr>
          <p:cNvPr id="25602" name="标题 69637"/>
          <p:cNvSpPr>
            <a:spLocks noGrp="1"/>
          </p:cNvSpPr>
          <p:nvPr>
            <p:ph type="title"/>
          </p:nvPr>
        </p:nvSpPr>
        <p:spPr>
          <a:ln/>
        </p:spPr>
        <p:txBody>
          <a:bodyPr lIns="92075" tIns="46038" rIns="92075" bIns="46038" anchor="b" anchorCtr="0"/>
          <a:p>
            <a:pPr algn="ctr"/>
            <a:r>
              <a:rPr lang="zh-CN" altLang="en-US" dirty="0"/>
              <a:t>五、会议记录的重点</a:t>
            </a:r>
            <a:endParaRPr lang="zh-CN" altLang="en-US" dirty="0"/>
          </a:p>
        </p:txBody>
      </p:sp>
    </p:spTree>
  </p:cSld>
  <p:clrMapOvr>
    <a:masterClrMapping/>
  </p:clrMapOvr>
  <p:transition>
    <p:blinds/>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5" name="标题 70659"/>
          <p:cNvSpPr>
            <a:spLocks noGrp="1"/>
          </p:cNvSpPr>
          <p:nvPr>
            <p:ph type="title"/>
          </p:nvPr>
        </p:nvSpPr>
        <p:spPr>
          <a:ln/>
        </p:spPr>
        <p:txBody>
          <a:bodyPr lIns="92075" tIns="46038" rIns="92075" bIns="46038" anchor="b" anchorCtr="0"/>
          <a:p>
            <a:pPr algn="ctr"/>
            <a:r>
              <a:rPr lang="zh-CN" altLang="en-US" dirty="0"/>
              <a:t>六、会议记录的方法</a:t>
            </a:r>
            <a:endParaRPr lang="zh-CN" altLang="en-US" dirty="0"/>
          </a:p>
        </p:txBody>
      </p:sp>
      <p:sp>
        <p:nvSpPr>
          <p:cNvPr id="26626" name="文本占位符 70660"/>
          <p:cNvSpPr>
            <a:spLocks noGrp="1"/>
          </p:cNvSpPr>
          <p:nvPr>
            <p:ph idx="1"/>
          </p:nvPr>
        </p:nvSpPr>
        <p:spPr>
          <a:ln/>
        </p:spPr>
        <p:txBody>
          <a:bodyPr lIns="92075" tIns="46038" rIns="92075" bIns="46038" anchor="t" anchorCtr="0"/>
          <a:p>
            <a:pPr>
              <a:lnSpc>
                <a:spcPct val="90000"/>
              </a:lnSpc>
            </a:pPr>
            <a:r>
              <a:rPr lang="zh-CN" altLang="en-US" i="0" dirty="0"/>
              <a:t>（</a:t>
            </a:r>
            <a:r>
              <a:rPr lang="en-US" altLang="zh-CN" i="0"/>
              <a:t>1</a:t>
            </a:r>
            <a:r>
              <a:rPr lang="zh-CN" altLang="en-US" i="0" dirty="0"/>
              <a:t>）根据需要，采取详记和略记相结合的方法。</a:t>
            </a:r>
            <a:endParaRPr lang="zh-CN" altLang="en-US" i="0" dirty="0"/>
          </a:p>
          <a:p>
            <a:pPr>
              <a:lnSpc>
                <a:spcPct val="90000"/>
              </a:lnSpc>
            </a:pPr>
            <a:r>
              <a:rPr lang="zh-CN" altLang="en-US" i="0" dirty="0"/>
              <a:t>（</a:t>
            </a:r>
            <a:r>
              <a:rPr lang="en-US" altLang="zh-CN" i="0"/>
              <a:t>2</a:t>
            </a:r>
            <a:r>
              <a:rPr lang="zh-CN" altLang="en-US" i="0" dirty="0"/>
              <a:t>）漏记之处，可事先做出记号，然后对照录音磁带修改，也可提示会议主持人请发言者重复内容或对某一术语做出简要的解释。</a:t>
            </a:r>
            <a:endParaRPr lang="zh-CN" altLang="en-US" i="0" dirty="0"/>
          </a:p>
          <a:p>
            <a:pPr>
              <a:lnSpc>
                <a:spcPct val="90000"/>
              </a:lnSpc>
            </a:pPr>
            <a:r>
              <a:rPr lang="zh-CN" altLang="en-US" i="0" dirty="0"/>
              <a:t>（</a:t>
            </a:r>
            <a:r>
              <a:rPr lang="en-US" altLang="zh-CN" i="0"/>
              <a:t>3</a:t>
            </a:r>
            <a:r>
              <a:rPr lang="zh-CN" altLang="en-US" i="0" dirty="0"/>
              <a:t>）与会者提出的意见、建议，要把人名记录下来。</a:t>
            </a:r>
            <a:endParaRPr lang="zh-CN" altLang="en-US" i="0" dirty="0"/>
          </a:p>
        </p:txBody>
      </p:sp>
    </p:spTree>
  </p:cSld>
  <p:clrMapOvr>
    <a:masterClrMapping/>
  </p:clrMapOvr>
  <p:transition>
    <p:blinds/>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62465"/>
          <p:cNvSpPr>
            <a:spLocks noGrp="1"/>
          </p:cNvSpPr>
          <p:nvPr>
            <p:ph type="title"/>
          </p:nvPr>
        </p:nvSpPr>
        <p:spPr>
          <a:ln/>
        </p:spPr>
        <p:txBody>
          <a:bodyPr lIns="92075" tIns="46038" rIns="92075" bIns="46038" anchor="b" anchorCtr="0"/>
          <a:p>
            <a:pPr algn="ctr"/>
            <a:r>
              <a:rPr lang="zh-CN" altLang="en-US" dirty="0"/>
              <a:t>学习目标</a:t>
            </a:r>
            <a:endParaRPr lang="zh-CN" altLang="en-US" dirty="0"/>
          </a:p>
        </p:txBody>
      </p:sp>
      <p:sp>
        <p:nvSpPr>
          <p:cNvPr id="62468" name="内容占位符 62467"/>
          <p:cNvSpPr>
            <a:spLocks noGrp="1"/>
          </p:cNvSpPr>
          <p:nvPr>
            <p:ph sz="half" idx="1"/>
          </p:nvPr>
        </p:nvSpPr>
        <p:spPr>
          <a:xfrm>
            <a:off x="250825" y="1709738"/>
            <a:ext cx="4244975" cy="4310062"/>
          </a:xfrm>
          <a:ln/>
        </p:spPr>
        <p:txBody>
          <a:bodyPr lIns="92075" tIns="46038" rIns="92075" bIns="46038" anchor="t" anchorCtr="0"/>
          <a:p>
            <a:pPr defTabSz="914400">
              <a:lnSpc>
                <a:spcPct val="80000"/>
              </a:lnSpc>
              <a:buClr>
                <a:schemeClr val="folHlink"/>
              </a:buClr>
              <a:buSzPct val="80000"/>
              <a:buFont typeface="Wingdings" panose="05000000000000000000" pitchFamily="2" charset="2"/>
            </a:pPr>
            <a:r>
              <a:rPr lang="en-US" sz="2600" i="0"/>
              <a:t>（一）知识目标</a:t>
            </a:r>
            <a:endParaRPr lang="en-US" sz="2600" i="0"/>
          </a:p>
          <a:p>
            <a:pPr defTabSz="914400">
              <a:lnSpc>
                <a:spcPct val="80000"/>
              </a:lnSpc>
              <a:buClr>
                <a:schemeClr val="folHlink"/>
              </a:buClr>
              <a:buSzPct val="80000"/>
              <a:buFont typeface="Wingdings" panose="05000000000000000000" pitchFamily="2" charset="2"/>
            </a:pPr>
            <a:r>
              <a:rPr lang="en-US" sz="2600" i="0"/>
              <a:t>了解会议进行阶段的会务工作内容</a:t>
            </a:r>
            <a:endParaRPr lang="en-US" sz="2600" i="0"/>
          </a:p>
          <a:p>
            <a:pPr defTabSz="914400">
              <a:lnSpc>
                <a:spcPct val="80000"/>
              </a:lnSpc>
              <a:buClr>
                <a:schemeClr val="folHlink"/>
              </a:buClr>
              <a:buSzPct val="80000"/>
              <a:buFont typeface="Wingdings" panose="05000000000000000000" pitchFamily="2" charset="2"/>
            </a:pPr>
            <a:r>
              <a:rPr lang="en-US" sz="2600" i="0"/>
              <a:t>认识会议信息工作的重要性</a:t>
            </a:r>
            <a:endParaRPr lang="en-US" sz="2600" i="0"/>
          </a:p>
          <a:p>
            <a:pPr defTabSz="914400">
              <a:lnSpc>
                <a:spcPct val="80000"/>
              </a:lnSpc>
              <a:buClr>
                <a:schemeClr val="folHlink"/>
              </a:buClr>
              <a:buSzPct val="80000"/>
              <a:buFont typeface="Wingdings" panose="05000000000000000000" pitchFamily="2" charset="2"/>
            </a:pPr>
            <a:r>
              <a:rPr lang="en-US" sz="2600" i="0"/>
              <a:t>掌握会议记录、会议简报的构成与写作要点</a:t>
            </a:r>
            <a:endParaRPr lang="en-US" sz="2600" i="0"/>
          </a:p>
          <a:p>
            <a:pPr defTabSz="914400">
              <a:lnSpc>
                <a:spcPct val="80000"/>
              </a:lnSpc>
              <a:buClr>
                <a:schemeClr val="folHlink"/>
              </a:buClr>
              <a:buSzPct val="80000"/>
              <a:buFont typeface="Wingdings" panose="05000000000000000000" pitchFamily="2" charset="2"/>
            </a:pPr>
            <a:r>
              <a:rPr lang="en-US" sz="2600" i="0"/>
              <a:t>熟悉安排餐饮、交通等事务性工作的基本方法</a:t>
            </a:r>
            <a:endParaRPr lang="en-US" sz="2600" i="0"/>
          </a:p>
          <a:p>
            <a:pPr defTabSz="914400">
              <a:lnSpc>
                <a:spcPct val="80000"/>
              </a:lnSpc>
              <a:buClr>
                <a:schemeClr val="folHlink"/>
              </a:buClr>
              <a:buSzPct val="80000"/>
              <a:buFont typeface="Wingdings" panose="05000000000000000000" pitchFamily="2" charset="2"/>
            </a:pPr>
            <a:endParaRPr lang="en-US" sz="2600" i="0"/>
          </a:p>
        </p:txBody>
      </p:sp>
      <p:sp>
        <p:nvSpPr>
          <p:cNvPr id="62469" name="内容占位符 62468"/>
          <p:cNvSpPr>
            <a:spLocks noGrp="1"/>
          </p:cNvSpPr>
          <p:nvPr>
            <p:ph sz="half" idx="2"/>
          </p:nvPr>
        </p:nvSpPr>
        <p:spPr>
          <a:xfrm>
            <a:off x="4630738" y="1905000"/>
            <a:ext cx="4117975" cy="4402138"/>
          </a:xfrm>
          <a:ln/>
        </p:spPr>
        <p:txBody>
          <a:bodyPr lIns="92075" tIns="46038" rIns="92075" bIns="46038" anchor="t" anchorCtr="0"/>
          <a:p>
            <a:pPr defTabSz="914400">
              <a:lnSpc>
                <a:spcPct val="80000"/>
              </a:lnSpc>
              <a:buClr>
                <a:schemeClr val="folHlink"/>
              </a:buClr>
              <a:buSzPct val="80000"/>
              <a:buFont typeface="Wingdings" panose="05000000000000000000" pitchFamily="2" charset="2"/>
            </a:pPr>
            <a:r>
              <a:rPr lang="en-US" sz="2400" i="0"/>
              <a:t>（二）技能目标</a:t>
            </a:r>
            <a:endParaRPr lang="en-US" sz="2400" i="0"/>
          </a:p>
          <a:p>
            <a:pPr defTabSz="914400">
              <a:lnSpc>
                <a:spcPct val="80000"/>
              </a:lnSpc>
              <a:buClr>
                <a:schemeClr val="folHlink"/>
              </a:buClr>
              <a:buSzPct val="80000"/>
              <a:buFont typeface="Wingdings" panose="05000000000000000000" pitchFamily="2" charset="2"/>
            </a:pPr>
            <a:r>
              <a:rPr lang="en-US" sz="2400" i="0"/>
              <a:t>掌握会议的接站与报到工作的基本方法</a:t>
            </a:r>
            <a:endParaRPr lang="en-US" sz="2400" i="0"/>
          </a:p>
          <a:p>
            <a:pPr defTabSz="914400">
              <a:lnSpc>
                <a:spcPct val="80000"/>
              </a:lnSpc>
              <a:buClr>
                <a:schemeClr val="folHlink"/>
              </a:buClr>
              <a:buSzPct val="80000"/>
              <a:buFont typeface="Wingdings" panose="05000000000000000000" pitchFamily="2" charset="2"/>
            </a:pPr>
            <a:r>
              <a:rPr lang="en-US" sz="2400" i="0"/>
              <a:t>能够做好会议记录工作</a:t>
            </a:r>
            <a:endParaRPr lang="en-US" sz="2400" i="0"/>
          </a:p>
          <a:p>
            <a:pPr defTabSz="914400">
              <a:lnSpc>
                <a:spcPct val="80000"/>
              </a:lnSpc>
              <a:buClr>
                <a:schemeClr val="folHlink"/>
              </a:buClr>
              <a:buSzPct val="80000"/>
              <a:buFont typeface="Wingdings" panose="05000000000000000000" pitchFamily="2" charset="2"/>
            </a:pPr>
            <a:r>
              <a:rPr lang="en-US" sz="2400" i="0"/>
              <a:t>能够撰写会议简报</a:t>
            </a:r>
            <a:endParaRPr lang="en-US" sz="2400" i="0"/>
          </a:p>
          <a:p>
            <a:pPr defTabSz="914400">
              <a:lnSpc>
                <a:spcPct val="80000"/>
              </a:lnSpc>
              <a:buClr>
                <a:schemeClr val="folHlink"/>
              </a:buClr>
              <a:buSzPct val="80000"/>
              <a:buFont typeface="Wingdings" panose="05000000000000000000" pitchFamily="2" charset="2"/>
            </a:pPr>
            <a:r>
              <a:rPr lang="en-US" sz="2400" i="0"/>
              <a:t>熟练安排餐饮、交通等工作</a:t>
            </a:r>
            <a:endParaRPr lang="en-US" sz="2400" i="0"/>
          </a:p>
          <a:p>
            <a:pPr defTabSz="914400">
              <a:lnSpc>
                <a:spcPct val="80000"/>
              </a:lnSpc>
              <a:buClr>
                <a:schemeClr val="folHlink"/>
              </a:buClr>
              <a:buSzPct val="80000"/>
              <a:buFont typeface="Wingdings" panose="05000000000000000000" pitchFamily="2" charset="2"/>
            </a:pPr>
            <a:r>
              <a:rPr lang="en-US" sz="2400" i="0"/>
              <a:t>（三）思政目标</a:t>
            </a:r>
            <a:endParaRPr lang="en-US" sz="2400" i="0"/>
          </a:p>
          <a:p>
            <a:pPr defTabSz="914400">
              <a:lnSpc>
                <a:spcPct val="80000"/>
              </a:lnSpc>
              <a:buClr>
                <a:schemeClr val="folHlink"/>
              </a:buClr>
              <a:buSzPct val="80000"/>
              <a:buFont typeface="Wingdings" panose="05000000000000000000" pitchFamily="2" charset="2"/>
            </a:pPr>
            <a:r>
              <a:rPr lang="en-US" sz="2400" i="0"/>
              <a:t>爱岗敬业，忠于职守</a:t>
            </a:r>
            <a:endParaRPr lang="en-US" sz="2400" i="0"/>
          </a:p>
          <a:p>
            <a:pPr defTabSz="914400">
              <a:lnSpc>
                <a:spcPct val="80000"/>
              </a:lnSpc>
              <a:buClr>
                <a:schemeClr val="folHlink"/>
              </a:buClr>
              <a:buSzPct val="80000"/>
              <a:buFont typeface="Wingdings" panose="05000000000000000000" pitchFamily="2" charset="2"/>
            </a:pPr>
            <a:r>
              <a:rPr lang="en-US" sz="2400" i="0"/>
              <a:t>遵纪守法，廉洁奉公</a:t>
            </a:r>
            <a:endParaRPr lang="en-US" sz="2400" i="0"/>
          </a:p>
          <a:p>
            <a:pPr defTabSz="914400">
              <a:lnSpc>
                <a:spcPct val="80000"/>
              </a:lnSpc>
              <a:buClr>
                <a:schemeClr val="folHlink"/>
              </a:buClr>
              <a:buSzPct val="80000"/>
              <a:buFont typeface="Wingdings" panose="05000000000000000000" pitchFamily="2" charset="2"/>
            </a:pPr>
            <a:r>
              <a:rPr lang="en-US" sz="2400" i="0"/>
              <a:t>任劳任怨，乐于奉献</a:t>
            </a:r>
            <a:endParaRPr lang="en-US" sz="2400" i="0"/>
          </a:p>
          <a:p>
            <a:pPr defTabSz="914400">
              <a:lnSpc>
                <a:spcPct val="80000"/>
              </a:lnSpc>
              <a:buClr>
                <a:schemeClr val="folHlink"/>
              </a:buClr>
              <a:buSzPct val="80000"/>
              <a:buFont typeface="Wingdings" panose="05000000000000000000" pitchFamily="2" charset="2"/>
            </a:pPr>
            <a:r>
              <a:rPr lang="en-US" sz="2400" i="0"/>
              <a:t>精简节约，务实办公</a:t>
            </a:r>
            <a:endParaRPr lang="zh-CN" altLang="en-US" sz="2400" i="0" dirty="0"/>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childTnLst>
                                    <p:set>
                                      <p:cBhvr>
                                        <p:cTn id="6" dur="1" fill="hold">
                                          <p:stCondLst>
                                            <p:cond delay="0"/>
                                          </p:stCondLst>
                                        </p:cTn>
                                        <p:tgtEl>
                                          <p:spTgt spid="62468">
                                            <p:txEl>
                                              <p:charRg st="0" end="9"/>
                                            </p:txEl>
                                          </p:spTgt>
                                        </p:tgtEl>
                                        <p:attrNameLst>
                                          <p:attrName>style.visibility</p:attrName>
                                        </p:attrNameLst>
                                      </p:cBhvr>
                                      <p:to>
                                        <p:strVal val="visible"/>
                                      </p:to>
                                    </p:set>
                                    <p:anim calcmode="lin" valueType="num">
                                      <p:cBhvr additive="base">
                                        <p:cTn id="7" dur="2000" fill="hold"/>
                                        <p:tgtEl>
                                          <p:spTgt spid="62468">
                                            <p:txEl>
                                              <p:charRg st="0" end="9"/>
                                            </p:txEl>
                                          </p:spTgt>
                                        </p:tgtEl>
                                        <p:attrNameLst>
                                          <p:attrName>ppt_x</p:attrName>
                                        </p:attrNameLst>
                                      </p:cBhvr>
                                      <p:tavLst>
                                        <p:tav tm="0">
                                          <p:val>
                                            <p:strVal val="0-#ppt_w/2"/>
                                          </p:val>
                                        </p:tav>
                                        <p:tav tm="100000">
                                          <p:val>
                                            <p:strVal val="#ppt_x"/>
                                          </p:val>
                                        </p:tav>
                                      </p:tavLst>
                                    </p:anim>
                                    <p:anim calcmode="lin" valueType="num">
                                      <p:cBhvr additive="base">
                                        <p:cTn id="8" dur="2000" fill="hold"/>
                                        <p:tgtEl>
                                          <p:spTgt spid="62468">
                                            <p:txEl>
                                              <p:charRg st="0" end="9"/>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2" fill="hold" grpId="0" nodeType="clickEffect">
                                  <p:stCondLst>
                                    <p:cond delay="0"/>
                                  </p:stCondLst>
                                  <p:childTnLst>
                                    <p:set>
                                      <p:cBhvr>
                                        <p:cTn id="12" dur="1" fill="hold">
                                          <p:stCondLst>
                                            <p:cond delay="0"/>
                                          </p:stCondLst>
                                        </p:cTn>
                                        <p:tgtEl>
                                          <p:spTgt spid="62468">
                                            <p:txEl>
                                              <p:pRg st="1" end="1"/>
                                            </p:txEl>
                                          </p:spTgt>
                                        </p:tgtEl>
                                        <p:attrNameLst>
                                          <p:attrName>style.visibility</p:attrName>
                                        </p:attrNameLst>
                                      </p:cBhvr>
                                      <p:to>
                                        <p:strVal val="visible"/>
                                      </p:to>
                                    </p:set>
                                    <p:anim calcmode="lin" valueType="num">
                                      <p:cBhvr additive="base">
                                        <p:cTn id="13" dur="2000" fill="hold"/>
                                        <p:tgtEl>
                                          <p:spTgt spid="62468">
                                            <p:txEl>
                                              <p:pRg st="1" end="1"/>
                                            </p:txEl>
                                          </p:spTgt>
                                        </p:tgtEl>
                                        <p:attrNameLst>
                                          <p:attrName>ppt_x</p:attrName>
                                        </p:attrNameLst>
                                      </p:cBhvr>
                                      <p:tavLst>
                                        <p:tav tm="0">
                                          <p:val>
                                            <p:strVal val="0-#ppt_w/2"/>
                                          </p:val>
                                        </p:tav>
                                        <p:tav tm="100000">
                                          <p:val>
                                            <p:strVal val="#ppt_x"/>
                                          </p:val>
                                        </p:tav>
                                      </p:tavLst>
                                    </p:anim>
                                    <p:anim calcmode="lin" valueType="num">
                                      <p:cBhvr additive="base">
                                        <p:cTn id="14" dur="2000" fill="hold"/>
                                        <p:tgtEl>
                                          <p:spTgt spid="6246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2" fill="hold" grpId="0" nodeType="clickEffect">
                                  <p:stCondLst>
                                    <p:cond delay="0"/>
                                  </p:stCondLst>
                                  <p:childTnLst>
                                    <p:set>
                                      <p:cBhvr>
                                        <p:cTn id="18" dur="1" fill="hold">
                                          <p:stCondLst>
                                            <p:cond delay="0"/>
                                          </p:stCondLst>
                                        </p:cTn>
                                        <p:tgtEl>
                                          <p:spTgt spid="62468">
                                            <p:txEl>
                                              <p:pRg st="2" end="2"/>
                                            </p:txEl>
                                          </p:spTgt>
                                        </p:tgtEl>
                                        <p:attrNameLst>
                                          <p:attrName>style.visibility</p:attrName>
                                        </p:attrNameLst>
                                      </p:cBhvr>
                                      <p:to>
                                        <p:strVal val="visible"/>
                                      </p:to>
                                    </p:set>
                                    <p:anim calcmode="lin" valueType="num">
                                      <p:cBhvr additive="base">
                                        <p:cTn id="19" dur="2000" fill="hold"/>
                                        <p:tgtEl>
                                          <p:spTgt spid="62468">
                                            <p:txEl>
                                              <p:pRg st="2" end="2"/>
                                            </p:txEl>
                                          </p:spTgt>
                                        </p:tgtEl>
                                        <p:attrNameLst>
                                          <p:attrName>ppt_x</p:attrName>
                                        </p:attrNameLst>
                                      </p:cBhvr>
                                      <p:tavLst>
                                        <p:tav tm="0">
                                          <p:val>
                                            <p:strVal val="0-#ppt_w/2"/>
                                          </p:val>
                                        </p:tav>
                                        <p:tav tm="100000">
                                          <p:val>
                                            <p:strVal val="#ppt_x"/>
                                          </p:val>
                                        </p:tav>
                                      </p:tavLst>
                                    </p:anim>
                                    <p:anim calcmode="lin" valueType="num">
                                      <p:cBhvr additive="base">
                                        <p:cTn id="20" dur="2000" fill="hold"/>
                                        <p:tgtEl>
                                          <p:spTgt spid="6246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2" fill="hold" grpId="0" nodeType="clickEffect">
                                  <p:stCondLst>
                                    <p:cond delay="0"/>
                                  </p:stCondLst>
                                  <p:childTnLst>
                                    <p:set>
                                      <p:cBhvr>
                                        <p:cTn id="24" dur="1" fill="hold">
                                          <p:stCondLst>
                                            <p:cond delay="0"/>
                                          </p:stCondLst>
                                        </p:cTn>
                                        <p:tgtEl>
                                          <p:spTgt spid="62468">
                                            <p:txEl>
                                              <p:pRg st="3" end="3"/>
                                            </p:txEl>
                                          </p:spTgt>
                                        </p:tgtEl>
                                        <p:attrNameLst>
                                          <p:attrName>style.visibility</p:attrName>
                                        </p:attrNameLst>
                                      </p:cBhvr>
                                      <p:to>
                                        <p:strVal val="visible"/>
                                      </p:to>
                                    </p:set>
                                    <p:anim calcmode="lin" valueType="num">
                                      <p:cBhvr additive="base">
                                        <p:cTn id="25" dur="2000" fill="hold"/>
                                        <p:tgtEl>
                                          <p:spTgt spid="62468">
                                            <p:txEl>
                                              <p:pRg st="3" end="3"/>
                                            </p:txEl>
                                          </p:spTgt>
                                        </p:tgtEl>
                                        <p:attrNameLst>
                                          <p:attrName>ppt_x</p:attrName>
                                        </p:attrNameLst>
                                      </p:cBhvr>
                                      <p:tavLst>
                                        <p:tav tm="0">
                                          <p:val>
                                            <p:strVal val="0-#ppt_w/2"/>
                                          </p:val>
                                        </p:tav>
                                        <p:tav tm="100000">
                                          <p:val>
                                            <p:strVal val="#ppt_x"/>
                                          </p:val>
                                        </p:tav>
                                      </p:tavLst>
                                    </p:anim>
                                    <p:anim calcmode="lin" valueType="num">
                                      <p:cBhvr additive="base">
                                        <p:cTn id="26" dur="2000" fill="hold"/>
                                        <p:tgtEl>
                                          <p:spTgt spid="62468">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12" fill="hold" grpId="0" nodeType="clickEffect">
                                  <p:stCondLst>
                                    <p:cond delay="0"/>
                                  </p:stCondLst>
                                  <p:childTnLst>
                                    <p:set>
                                      <p:cBhvr>
                                        <p:cTn id="30" dur="1" fill="hold">
                                          <p:stCondLst>
                                            <p:cond delay="0"/>
                                          </p:stCondLst>
                                        </p:cTn>
                                        <p:tgtEl>
                                          <p:spTgt spid="62468">
                                            <p:txEl>
                                              <p:pRg st="4" end="4"/>
                                            </p:txEl>
                                          </p:spTgt>
                                        </p:tgtEl>
                                        <p:attrNameLst>
                                          <p:attrName>style.visibility</p:attrName>
                                        </p:attrNameLst>
                                      </p:cBhvr>
                                      <p:to>
                                        <p:strVal val="visible"/>
                                      </p:to>
                                    </p:set>
                                    <p:anim calcmode="lin" valueType="num">
                                      <p:cBhvr additive="base">
                                        <p:cTn id="31" dur="2000" fill="hold"/>
                                        <p:tgtEl>
                                          <p:spTgt spid="62468">
                                            <p:txEl>
                                              <p:pRg st="4" end="4"/>
                                            </p:txEl>
                                          </p:spTgt>
                                        </p:tgtEl>
                                        <p:attrNameLst>
                                          <p:attrName>ppt_x</p:attrName>
                                        </p:attrNameLst>
                                      </p:cBhvr>
                                      <p:tavLst>
                                        <p:tav tm="0">
                                          <p:val>
                                            <p:strVal val="0-#ppt_w/2"/>
                                          </p:val>
                                        </p:tav>
                                        <p:tav tm="100000">
                                          <p:val>
                                            <p:strVal val="#ppt_x"/>
                                          </p:val>
                                        </p:tav>
                                      </p:tavLst>
                                    </p:anim>
                                    <p:anim calcmode="lin" valueType="num">
                                      <p:cBhvr additive="base">
                                        <p:cTn id="32" dur="2000" fill="hold"/>
                                        <p:tgtEl>
                                          <p:spTgt spid="62468">
                                            <p:txEl>
                                              <p:pRg st="4" end="4"/>
                                            </p:txEl>
                                          </p:spTgt>
                                        </p:tgtEl>
                                        <p:attrNameLst>
                                          <p:attrName>ppt_y</p:attrName>
                                        </p:attrNameLst>
                                      </p:cBhvr>
                                      <p:tavLst>
                                        <p:tav tm="0">
                                          <p:val>
                                            <p:strVal val="1+#ppt_h/2"/>
                                          </p:val>
                                        </p:tav>
                                        <p:tav tm="100000">
                                          <p:val>
                                            <p:strVal val="#ppt_y"/>
                                          </p:val>
                                        </p:tav>
                                      </p:tavLst>
                                    </p:anim>
                                  </p:childTnLst>
                                </p:cTn>
                              </p:par>
                            </p:childTnLst>
                          </p:cTn>
                        </p:par>
                        <p:par>
                          <p:cTn id="33" fill="hold">
                            <p:stCondLst>
                              <p:cond delay="2000"/>
                            </p:stCondLst>
                            <p:childTnLst>
                              <p:par>
                                <p:cTn id="34" presetID="2" presetClass="entr" presetSubtype="6" fill="hold" grpId="0" nodeType="afterEffect">
                                  <p:stCondLst>
                                    <p:cond delay="0"/>
                                  </p:stCondLst>
                                  <p:childTnLst>
                                    <p:set>
                                      <p:cBhvr>
                                        <p:cTn id="35" dur="1" fill="hold">
                                          <p:stCondLst>
                                            <p:cond delay="0"/>
                                          </p:stCondLst>
                                        </p:cTn>
                                        <p:tgtEl>
                                          <p:spTgt spid="62469">
                                            <p:txEl>
                                              <p:charRg st="0" end="9"/>
                                            </p:txEl>
                                          </p:spTgt>
                                        </p:tgtEl>
                                        <p:attrNameLst>
                                          <p:attrName>style.visibility</p:attrName>
                                        </p:attrNameLst>
                                      </p:cBhvr>
                                      <p:to>
                                        <p:strVal val="visible"/>
                                      </p:to>
                                    </p:set>
                                    <p:anim calcmode="lin" valueType="num">
                                      <p:cBhvr additive="base">
                                        <p:cTn id="36" dur="2000" fill="hold"/>
                                        <p:tgtEl>
                                          <p:spTgt spid="62469">
                                            <p:txEl>
                                              <p:charRg st="0" end="9"/>
                                            </p:txEl>
                                          </p:spTgt>
                                        </p:tgtEl>
                                        <p:attrNameLst>
                                          <p:attrName>ppt_x</p:attrName>
                                        </p:attrNameLst>
                                      </p:cBhvr>
                                      <p:tavLst>
                                        <p:tav tm="0">
                                          <p:val>
                                            <p:strVal val="1+#ppt_w/2"/>
                                          </p:val>
                                        </p:tav>
                                        <p:tav tm="100000">
                                          <p:val>
                                            <p:strVal val="#ppt_x"/>
                                          </p:val>
                                        </p:tav>
                                      </p:tavLst>
                                    </p:anim>
                                    <p:anim calcmode="lin" valueType="num">
                                      <p:cBhvr additive="base">
                                        <p:cTn id="37" dur="2000" fill="hold"/>
                                        <p:tgtEl>
                                          <p:spTgt spid="62469">
                                            <p:txEl>
                                              <p:charRg st="0" end="9"/>
                                            </p:txEl>
                                          </p:spTgt>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6" fill="hold" grpId="0" nodeType="clickEffect">
                                  <p:stCondLst>
                                    <p:cond delay="0"/>
                                  </p:stCondLst>
                                  <p:childTnLst>
                                    <p:set>
                                      <p:cBhvr>
                                        <p:cTn id="41" dur="1" fill="hold">
                                          <p:stCondLst>
                                            <p:cond delay="0"/>
                                          </p:stCondLst>
                                        </p:cTn>
                                        <p:tgtEl>
                                          <p:spTgt spid="62469">
                                            <p:txEl>
                                              <p:pRg st="1" end="1"/>
                                            </p:txEl>
                                          </p:spTgt>
                                        </p:tgtEl>
                                        <p:attrNameLst>
                                          <p:attrName>style.visibility</p:attrName>
                                        </p:attrNameLst>
                                      </p:cBhvr>
                                      <p:to>
                                        <p:strVal val="visible"/>
                                      </p:to>
                                    </p:set>
                                    <p:anim calcmode="lin" valueType="num">
                                      <p:cBhvr additive="base">
                                        <p:cTn id="42" dur="2000" fill="hold"/>
                                        <p:tgtEl>
                                          <p:spTgt spid="62469">
                                            <p:txEl>
                                              <p:pRg st="1" end="1"/>
                                            </p:txEl>
                                          </p:spTgt>
                                        </p:tgtEl>
                                        <p:attrNameLst>
                                          <p:attrName>ppt_x</p:attrName>
                                        </p:attrNameLst>
                                      </p:cBhvr>
                                      <p:tavLst>
                                        <p:tav tm="0">
                                          <p:val>
                                            <p:strVal val="1+#ppt_w/2"/>
                                          </p:val>
                                        </p:tav>
                                        <p:tav tm="100000">
                                          <p:val>
                                            <p:strVal val="#ppt_x"/>
                                          </p:val>
                                        </p:tav>
                                      </p:tavLst>
                                    </p:anim>
                                    <p:anim calcmode="lin" valueType="num">
                                      <p:cBhvr additive="base">
                                        <p:cTn id="43" dur="2000" fill="hold"/>
                                        <p:tgtEl>
                                          <p:spTgt spid="6246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6" fill="hold" grpId="0" nodeType="clickEffect">
                                  <p:stCondLst>
                                    <p:cond delay="0"/>
                                  </p:stCondLst>
                                  <p:childTnLst>
                                    <p:set>
                                      <p:cBhvr>
                                        <p:cTn id="47" dur="1" fill="hold">
                                          <p:stCondLst>
                                            <p:cond delay="0"/>
                                          </p:stCondLst>
                                        </p:cTn>
                                        <p:tgtEl>
                                          <p:spTgt spid="62469">
                                            <p:txEl>
                                              <p:pRg st="2" end="2"/>
                                            </p:txEl>
                                          </p:spTgt>
                                        </p:tgtEl>
                                        <p:attrNameLst>
                                          <p:attrName>style.visibility</p:attrName>
                                        </p:attrNameLst>
                                      </p:cBhvr>
                                      <p:to>
                                        <p:strVal val="visible"/>
                                      </p:to>
                                    </p:set>
                                    <p:anim calcmode="lin" valueType="num">
                                      <p:cBhvr additive="base">
                                        <p:cTn id="48" dur="2000" fill="hold"/>
                                        <p:tgtEl>
                                          <p:spTgt spid="62469">
                                            <p:txEl>
                                              <p:pRg st="2" end="2"/>
                                            </p:txEl>
                                          </p:spTgt>
                                        </p:tgtEl>
                                        <p:attrNameLst>
                                          <p:attrName>ppt_x</p:attrName>
                                        </p:attrNameLst>
                                      </p:cBhvr>
                                      <p:tavLst>
                                        <p:tav tm="0">
                                          <p:val>
                                            <p:strVal val="1+#ppt_w/2"/>
                                          </p:val>
                                        </p:tav>
                                        <p:tav tm="100000">
                                          <p:val>
                                            <p:strVal val="#ppt_x"/>
                                          </p:val>
                                        </p:tav>
                                      </p:tavLst>
                                    </p:anim>
                                    <p:anim calcmode="lin" valueType="num">
                                      <p:cBhvr additive="base">
                                        <p:cTn id="49" dur="2000" fill="hold"/>
                                        <p:tgtEl>
                                          <p:spTgt spid="6246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6" fill="hold" grpId="0" nodeType="clickEffect">
                                  <p:stCondLst>
                                    <p:cond delay="0"/>
                                  </p:stCondLst>
                                  <p:childTnLst>
                                    <p:set>
                                      <p:cBhvr>
                                        <p:cTn id="53" dur="1" fill="hold">
                                          <p:stCondLst>
                                            <p:cond delay="0"/>
                                          </p:stCondLst>
                                        </p:cTn>
                                        <p:tgtEl>
                                          <p:spTgt spid="62469">
                                            <p:txEl>
                                              <p:pRg st="3" end="3"/>
                                            </p:txEl>
                                          </p:spTgt>
                                        </p:tgtEl>
                                        <p:attrNameLst>
                                          <p:attrName>style.visibility</p:attrName>
                                        </p:attrNameLst>
                                      </p:cBhvr>
                                      <p:to>
                                        <p:strVal val="visible"/>
                                      </p:to>
                                    </p:set>
                                    <p:anim calcmode="lin" valueType="num">
                                      <p:cBhvr additive="base">
                                        <p:cTn id="54" dur="2000" fill="hold"/>
                                        <p:tgtEl>
                                          <p:spTgt spid="62469">
                                            <p:txEl>
                                              <p:pRg st="3" end="3"/>
                                            </p:txEl>
                                          </p:spTgt>
                                        </p:tgtEl>
                                        <p:attrNameLst>
                                          <p:attrName>ppt_x</p:attrName>
                                        </p:attrNameLst>
                                      </p:cBhvr>
                                      <p:tavLst>
                                        <p:tav tm="0">
                                          <p:val>
                                            <p:strVal val="1+#ppt_w/2"/>
                                          </p:val>
                                        </p:tav>
                                        <p:tav tm="100000">
                                          <p:val>
                                            <p:strVal val="#ppt_x"/>
                                          </p:val>
                                        </p:tav>
                                      </p:tavLst>
                                    </p:anim>
                                    <p:anim calcmode="lin" valueType="num">
                                      <p:cBhvr additive="base">
                                        <p:cTn id="55" dur="2000" fill="hold"/>
                                        <p:tgtEl>
                                          <p:spTgt spid="6246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6" fill="hold" grpId="0" nodeType="clickEffect">
                                  <p:stCondLst>
                                    <p:cond delay="0"/>
                                  </p:stCondLst>
                                  <p:childTnLst>
                                    <p:set>
                                      <p:cBhvr>
                                        <p:cTn id="59" dur="1" fill="hold">
                                          <p:stCondLst>
                                            <p:cond delay="0"/>
                                          </p:stCondLst>
                                        </p:cTn>
                                        <p:tgtEl>
                                          <p:spTgt spid="62469">
                                            <p:txEl>
                                              <p:pRg st="4" end="4"/>
                                            </p:txEl>
                                          </p:spTgt>
                                        </p:tgtEl>
                                        <p:attrNameLst>
                                          <p:attrName>style.visibility</p:attrName>
                                        </p:attrNameLst>
                                      </p:cBhvr>
                                      <p:to>
                                        <p:strVal val="visible"/>
                                      </p:to>
                                    </p:set>
                                    <p:anim calcmode="lin" valueType="num">
                                      <p:cBhvr additive="base">
                                        <p:cTn id="60" dur="2000" fill="hold"/>
                                        <p:tgtEl>
                                          <p:spTgt spid="62469">
                                            <p:txEl>
                                              <p:pRg st="4" end="4"/>
                                            </p:txEl>
                                          </p:spTgt>
                                        </p:tgtEl>
                                        <p:attrNameLst>
                                          <p:attrName>ppt_x</p:attrName>
                                        </p:attrNameLst>
                                      </p:cBhvr>
                                      <p:tavLst>
                                        <p:tav tm="0">
                                          <p:val>
                                            <p:strVal val="1+#ppt_w/2"/>
                                          </p:val>
                                        </p:tav>
                                        <p:tav tm="100000">
                                          <p:val>
                                            <p:strVal val="#ppt_x"/>
                                          </p:val>
                                        </p:tav>
                                      </p:tavLst>
                                    </p:anim>
                                    <p:anim calcmode="lin" valueType="num">
                                      <p:cBhvr additive="base">
                                        <p:cTn id="61" dur="2000" fill="hold"/>
                                        <p:tgtEl>
                                          <p:spTgt spid="62469">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 presetClass="entr" presetSubtype="6" fill="hold" grpId="0" nodeType="clickEffect">
                                  <p:stCondLst>
                                    <p:cond delay="0"/>
                                  </p:stCondLst>
                                  <p:childTnLst>
                                    <p:set>
                                      <p:cBhvr>
                                        <p:cTn id="65" dur="1" fill="hold">
                                          <p:stCondLst>
                                            <p:cond delay="0"/>
                                          </p:stCondLst>
                                        </p:cTn>
                                        <p:tgtEl>
                                          <p:spTgt spid="62469">
                                            <p:txEl>
                                              <p:pRg st="5" end="5"/>
                                            </p:txEl>
                                          </p:spTgt>
                                        </p:tgtEl>
                                        <p:attrNameLst>
                                          <p:attrName>style.visibility</p:attrName>
                                        </p:attrNameLst>
                                      </p:cBhvr>
                                      <p:to>
                                        <p:strVal val="visible"/>
                                      </p:to>
                                    </p:set>
                                    <p:anim calcmode="lin" valueType="num">
                                      <p:cBhvr additive="base">
                                        <p:cTn id="66" dur="2000" fill="hold"/>
                                        <p:tgtEl>
                                          <p:spTgt spid="62469">
                                            <p:txEl>
                                              <p:pRg st="5" end="5"/>
                                            </p:txEl>
                                          </p:spTgt>
                                        </p:tgtEl>
                                        <p:attrNameLst>
                                          <p:attrName>ppt_x</p:attrName>
                                        </p:attrNameLst>
                                      </p:cBhvr>
                                      <p:tavLst>
                                        <p:tav tm="0">
                                          <p:val>
                                            <p:strVal val="1+#ppt_w/2"/>
                                          </p:val>
                                        </p:tav>
                                        <p:tav tm="100000">
                                          <p:val>
                                            <p:strVal val="#ppt_x"/>
                                          </p:val>
                                        </p:tav>
                                      </p:tavLst>
                                    </p:anim>
                                    <p:anim calcmode="lin" valueType="num">
                                      <p:cBhvr additive="base">
                                        <p:cTn id="67" dur="2000" fill="hold"/>
                                        <p:tgtEl>
                                          <p:spTgt spid="62469">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6" fill="hold" grpId="0" nodeType="clickEffect">
                                  <p:stCondLst>
                                    <p:cond delay="0"/>
                                  </p:stCondLst>
                                  <p:childTnLst>
                                    <p:set>
                                      <p:cBhvr>
                                        <p:cTn id="71" dur="1" fill="hold">
                                          <p:stCondLst>
                                            <p:cond delay="0"/>
                                          </p:stCondLst>
                                        </p:cTn>
                                        <p:tgtEl>
                                          <p:spTgt spid="62469">
                                            <p:txEl>
                                              <p:pRg st="6" end="6"/>
                                            </p:txEl>
                                          </p:spTgt>
                                        </p:tgtEl>
                                        <p:attrNameLst>
                                          <p:attrName>style.visibility</p:attrName>
                                        </p:attrNameLst>
                                      </p:cBhvr>
                                      <p:to>
                                        <p:strVal val="visible"/>
                                      </p:to>
                                    </p:set>
                                    <p:anim calcmode="lin" valueType="num">
                                      <p:cBhvr additive="base">
                                        <p:cTn id="72" dur="2000" fill="hold"/>
                                        <p:tgtEl>
                                          <p:spTgt spid="62469">
                                            <p:txEl>
                                              <p:pRg st="6" end="6"/>
                                            </p:txEl>
                                          </p:spTgt>
                                        </p:tgtEl>
                                        <p:attrNameLst>
                                          <p:attrName>ppt_x</p:attrName>
                                        </p:attrNameLst>
                                      </p:cBhvr>
                                      <p:tavLst>
                                        <p:tav tm="0">
                                          <p:val>
                                            <p:strVal val="1+#ppt_w/2"/>
                                          </p:val>
                                        </p:tav>
                                        <p:tav tm="100000">
                                          <p:val>
                                            <p:strVal val="#ppt_x"/>
                                          </p:val>
                                        </p:tav>
                                      </p:tavLst>
                                    </p:anim>
                                    <p:anim calcmode="lin" valueType="num">
                                      <p:cBhvr additive="base">
                                        <p:cTn id="73" dur="2000" fill="hold"/>
                                        <p:tgtEl>
                                          <p:spTgt spid="62469">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2" presetClass="entr" presetSubtype="6" fill="hold" grpId="0" nodeType="clickEffect">
                                  <p:stCondLst>
                                    <p:cond delay="0"/>
                                  </p:stCondLst>
                                  <p:childTnLst>
                                    <p:set>
                                      <p:cBhvr>
                                        <p:cTn id="77" dur="1" fill="hold">
                                          <p:stCondLst>
                                            <p:cond delay="0"/>
                                          </p:stCondLst>
                                        </p:cTn>
                                        <p:tgtEl>
                                          <p:spTgt spid="62469">
                                            <p:txEl>
                                              <p:pRg st="7" end="7"/>
                                            </p:txEl>
                                          </p:spTgt>
                                        </p:tgtEl>
                                        <p:attrNameLst>
                                          <p:attrName>style.visibility</p:attrName>
                                        </p:attrNameLst>
                                      </p:cBhvr>
                                      <p:to>
                                        <p:strVal val="visible"/>
                                      </p:to>
                                    </p:set>
                                    <p:anim calcmode="lin" valueType="num">
                                      <p:cBhvr additive="base">
                                        <p:cTn id="78" dur="2000" fill="hold"/>
                                        <p:tgtEl>
                                          <p:spTgt spid="62469">
                                            <p:txEl>
                                              <p:pRg st="7" end="7"/>
                                            </p:txEl>
                                          </p:spTgt>
                                        </p:tgtEl>
                                        <p:attrNameLst>
                                          <p:attrName>ppt_x</p:attrName>
                                        </p:attrNameLst>
                                      </p:cBhvr>
                                      <p:tavLst>
                                        <p:tav tm="0">
                                          <p:val>
                                            <p:strVal val="1+#ppt_w/2"/>
                                          </p:val>
                                        </p:tav>
                                        <p:tav tm="100000">
                                          <p:val>
                                            <p:strVal val="#ppt_x"/>
                                          </p:val>
                                        </p:tav>
                                      </p:tavLst>
                                    </p:anim>
                                    <p:anim calcmode="lin" valueType="num">
                                      <p:cBhvr additive="base">
                                        <p:cTn id="79" dur="2000" fill="hold"/>
                                        <p:tgtEl>
                                          <p:spTgt spid="62469">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2" presetClass="entr" presetSubtype="6" fill="hold" grpId="0" nodeType="clickEffect">
                                  <p:stCondLst>
                                    <p:cond delay="0"/>
                                  </p:stCondLst>
                                  <p:childTnLst>
                                    <p:set>
                                      <p:cBhvr>
                                        <p:cTn id="83" dur="1" fill="hold">
                                          <p:stCondLst>
                                            <p:cond delay="0"/>
                                          </p:stCondLst>
                                        </p:cTn>
                                        <p:tgtEl>
                                          <p:spTgt spid="62469">
                                            <p:txEl>
                                              <p:pRg st="8" end="8"/>
                                            </p:txEl>
                                          </p:spTgt>
                                        </p:tgtEl>
                                        <p:attrNameLst>
                                          <p:attrName>style.visibility</p:attrName>
                                        </p:attrNameLst>
                                      </p:cBhvr>
                                      <p:to>
                                        <p:strVal val="visible"/>
                                      </p:to>
                                    </p:set>
                                    <p:anim calcmode="lin" valueType="num">
                                      <p:cBhvr additive="base">
                                        <p:cTn id="84" dur="2000" fill="hold"/>
                                        <p:tgtEl>
                                          <p:spTgt spid="62469">
                                            <p:txEl>
                                              <p:pRg st="8" end="8"/>
                                            </p:txEl>
                                          </p:spTgt>
                                        </p:tgtEl>
                                        <p:attrNameLst>
                                          <p:attrName>ppt_x</p:attrName>
                                        </p:attrNameLst>
                                      </p:cBhvr>
                                      <p:tavLst>
                                        <p:tav tm="0">
                                          <p:val>
                                            <p:strVal val="1+#ppt_w/2"/>
                                          </p:val>
                                        </p:tav>
                                        <p:tav tm="100000">
                                          <p:val>
                                            <p:strVal val="#ppt_x"/>
                                          </p:val>
                                        </p:tav>
                                      </p:tavLst>
                                    </p:anim>
                                    <p:anim calcmode="lin" valueType="num">
                                      <p:cBhvr additive="base">
                                        <p:cTn id="85" dur="2000" fill="hold"/>
                                        <p:tgtEl>
                                          <p:spTgt spid="62469">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86" fill="hold">
                      <p:stCondLst>
                        <p:cond delay="indefinite"/>
                      </p:stCondLst>
                      <p:childTnLst>
                        <p:par>
                          <p:cTn id="87" fill="hold">
                            <p:stCondLst>
                              <p:cond delay="0"/>
                            </p:stCondLst>
                            <p:childTnLst>
                              <p:par>
                                <p:cTn id="88" presetID="2" presetClass="entr" presetSubtype="6" fill="hold" grpId="0" nodeType="clickEffect">
                                  <p:stCondLst>
                                    <p:cond delay="0"/>
                                  </p:stCondLst>
                                  <p:childTnLst>
                                    <p:set>
                                      <p:cBhvr>
                                        <p:cTn id="89" dur="1" fill="hold">
                                          <p:stCondLst>
                                            <p:cond delay="0"/>
                                          </p:stCondLst>
                                        </p:cTn>
                                        <p:tgtEl>
                                          <p:spTgt spid="62469">
                                            <p:txEl>
                                              <p:pRg st="9" end="9"/>
                                            </p:txEl>
                                          </p:spTgt>
                                        </p:tgtEl>
                                        <p:attrNameLst>
                                          <p:attrName>style.visibility</p:attrName>
                                        </p:attrNameLst>
                                      </p:cBhvr>
                                      <p:to>
                                        <p:strVal val="visible"/>
                                      </p:to>
                                    </p:set>
                                    <p:anim calcmode="lin" valueType="num">
                                      <p:cBhvr additive="base">
                                        <p:cTn id="90" dur="2000" fill="hold"/>
                                        <p:tgtEl>
                                          <p:spTgt spid="62469">
                                            <p:txEl>
                                              <p:pRg st="9" end="9"/>
                                            </p:txEl>
                                          </p:spTgt>
                                        </p:tgtEl>
                                        <p:attrNameLst>
                                          <p:attrName>ppt_x</p:attrName>
                                        </p:attrNameLst>
                                      </p:cBhvr>
                                      <p:tavLst>
                                        <p:tav tm="0">
                                          <p:val>
                                            <p:strVal val="1+#ppt_w/2"/>
                                          </p:val>
                                        </p:tav>
                                        <p:tav tm="100000">
                                          <p:val>
                                            <p:strVal val="#ppt_x"/>
                                          </p:val>
                                        </p:tav>
                                      </p:tavLst>
                                    </p:anim>
                                    <p:anim calcmode="lin" valueType="num">
                                      <p:cBhvr additive="base">
                                        <p:cTn id="91" dur="2000" fill="hold"/>
                                        <p:tgtEl>
                                          <p:spTgt spid="62469">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8" grpId="0" build="p"/>
      <p:bldP spid="62469"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标题 83969"/>
          <p:cNvSpPr>
            <a:spLocks noGrp="1"/>
          </p:cNvSpPr>
          <p:nvPr>
            <p:ph type="title"/>
          </p:nvPr>
        </p:nvSpPr>
        <p:spPr>
          <a:ln/>
        </p:spPr>
        <p:txBody>
          <a:bodyPr lIns="92075" tIns="46038" rIns="92075" bIns="46038" anchor="b" anchorCtr="0"/>
          <a:p>
            <a:pPr algn="ctr"/>
            <a:r>
              <a:rPr lang="zh-CN" altLang="en-US" dirty="0"/>
              <a:t>实用范例</a:t>
            </a:r>
            <a:endParaRPr lang="zh-CN" altLang="en-US" dirty="0"/>
          </a:p>
        </p:txBody>
      </p:sp>
      <p:sp>
        <p:nvSpPr>
          <p:cNvPr id="83971" name="内容占位符 83970"/>
          <p:cNvSpPr>
            <a:spLocks noGrp="1"/>
          </p:cNvSpPr>
          <p:nvPr>
            <p:ph idx="1"/>
          </p:nvPr>
        </p:nvSpPr>
        <p:spPr>
          <a:xfrm>
            <a:off x="684213" y="1916113"/>
            <a:ext cx="7772400" cy="4114800"/>
          </a:xfrm>
          <a:ln/>
        </p:spPr>
        <p:txBody>
          <a:bodyPr lIns="92075" tIns="46038" rIns="92075" bIns="46038" anchor="t" anchorCtr="0"/>
          <a:p>
            <a:endParaRPr lang="en-US" altLang="zh-CN" i="0"/>
          </a:p>
          <a:p>
            <a:r>
              <a:rPr lang="en-US" altLang="zh-CN" i="0" dirty="0"/>
              <a:t>[</a:t>
            </a:r>
            <a:r>
              <a:rPr lang="zh-CN" altLang="en-US" i="0" dirty="0"/>
              <a:t>例</a:t>
            </a:r>
            <a:r>
              <a:rPr lang="en-US" altLang="zh-CN" i="0" dirty="0"/>
              <a:t>1]</a:t>
            </a:r>
            <a:r>
              <a:rPr lang="en-US" altLang="zh-CN" i="0"/>
              <a:t>××</a:t>
            </a:r>
            <a:r>
              <a:rPr lang="zh-CN" altLang="en-US" i="0" dirty="0"/>
              <a:t>厂党委政工会议记录</a:t>
            </a:r>
            <a:r>
              <a:rPr lang="en-US" altLang="zh-CN" i="0" dirty="0"/>
              <a:t>P112</a:t>
            </a:r>
            <a:endParaRPr lang="zh-CN" altLang="en-US" i="0" dirty="0"/>
          </a:p>
          <a:p>
            <a:r>
              <a:rPr lang="en-US" altLang="zh-CN" i="0" dirty="0"/>
              <a:t>[</a:t>
            </a:r>
            <a:r>
              <a:rPr lang="zh-CN" altLang="en-US" i="0" dirty="0"/>
              <a:t>例</a:t>
            </a:r>
            <a:r>
              <a:rPr lang="en-US" altLang="zh-CN" i="0" dirty="0"/>
              <a:t>2]</a:t>
            </a:r>
            <a:r>
              <a:rPr lang="zh-CN" altLang="en-US" i="0" dirty="0"/>
              <a:t>腾飞服装公司会议记录</a:t>
            </a:r>
            <a:r>
              <a:rPr lang="en-US" altLang="zh-CN" i="0" dirty="0"/>
              <a:t>P113</a:t>
            </a:r>
            <a:endParaRPr lang="zh-CN" altLang="en-US" i="0" dirty="0"/>
          </a:p>
          <a:p>
            <a:r>
              <a:rPr lang="en-US" altLang="zh-CN" i="0" dirty="0"/>
              <a:t>[</a:t>
            </a:r>
            <a:r>
              <a:rPr lang="zh-CN" altLang="en-US" i="0" dirty="0"/>
              <a:t>例</a:t>
            </a:r>
            <a:r>
              <a:rPr lang="en-US" altLang="zh-CN" i="0" dirty="0"/>
              <a:t>3]</a:t>
            </a:r>
            <a:r>
              <a:rPr lang="en-US" altLang="zh-CN" i="0"/>
              <a:t>××</a:t>
            </a:r>
            <a:r>
              <a:rPr lang="zh-CN" altLang="en-US" i="0" dirty="0"/>
              <a:t>学校第</a:t>
            </a:r>
            <a:r>
              <a:rPr lang="en-US" altLang="zh-CN" i="0"/>
              <a:t>×</a:t>
            </a:r>
            <a:r>
              <a:rPr lang="zh-CN" altLang="en-US" i="0" dirty="0"/>
              <a:t>次办公会议记录</a:t>
            </a:r>
            <a:r>
              <a:rPr lang="en-US" altLang="zh-CN" i="0" dirty="0"/>
              <a:t>P113</a:t>
            </a:r>
            <a:endParaRPr lang="zh-CN" altLang="en-US" i="0" dirty="0"/>
          </a:p>
          <a:p>
            <a:r>
              <a:rPr lang="en-US" altLang="zh-CN" i="0" dirty="0"/>
              <a:t>[</a:t>
            </a:r>
            <a:r>
              <a:rPr lang="zh-CN" altLang="en-US" i="0" dirty="0"/>
              <a:t>例</a:t>
            </a:r>
            <a:r>
              <a:rPr lang="en-US" altLang="zh-CN" i="0" dirty="0"/>
              <a:t>4]</a:t>
            </a:r>
            <a:r>
              <a:rPr lang="en-US" altLang="zh-CN" i="0"/>
              <a:t>××</a:t>
            </a:r>
            <a:r>
              <a:rPr lang="zh-CN" altLang="en-US" i="0" dirty="0"/>
              <a:t>公司会议记录模板</a:t>
            </a:r>
            <a:r>
              <a:rPr lang="en-US" altLang="zh-CN" i="0" dirty="0"/>
              <a:t>P113</a:t>
            </a:r>
            <a:endParaRPr lang="en-US" altLang="zh-CN" i="0" dirty="0"/>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3971">
                                            <p:txEl>
                                              <p:charRg st="31" end="49"/>
                                            </p:txEl>
                                          </p:spTgt>
                                        </p:tgtEl>
                                        <p:attrNameLst>
                                          <p:attrName>style.visibility</p:attrName>
                                        </p:attrNameLst>
                                      </p:cBhvr>
                                      <p:to>
                                        <p:strVal val="visible"/>
                                      </p:to>
                                    </p:set>
                                    <p:animEffect transition="in" filter="blinds(horizontal)">
                                      <p:cBhvr>
                                        <p:cTn id="7" dur="500"/>
                                        <p:tgtEl>
                                          <p:spTgt spid="83971">
                                            <p:txEl>
                                              <p:charRg st="31" end="49"/>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3971">
                                            <p:txEl>
                                              <p:charRg st="49" end="61"/>
                                            </p:txEl>
                                          </p:spTgt>
                                        </p:tgtEl>
                                        <p:attrNameLst>
                                          <p:attrName>style.visibility</p:attrName>
                                        </p:attrNameLst>
                                      </p:cBhvr>
                                      <p:to>
                                        <p:strVal val="visible"/>
                                      </p:to>
                                    </p:set>
                                    <p:animEffect transition="in" filter="blinds(horizontal)">
                                      <p:cBhvr>
                                        <p:cTn id="12" dur="500"/>
                                        <p:tgtEl>
                                          <p:spTgt spid="83971">
                                            <p:txEl>
                                              <p:charRg st="49" end="6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3971">
                                            <p:txEl>
                                              <p:charRg st="61" end="81"/>
                                            </p:txEl>
                                          </p:spTgt>
                                        </p:tgtEl>
                                        <p:attrNameLst>
                                          <p:attrName>style.visibility</p:attrName>
                                        </p:attrNameLst>
                                      </p:cBhvr>
                                      <p:to>
                                        <p:strVal val="visible"/>
                                      </p:to>
                                    </p:set>
                                    <p:animEffect transition="in" filter="blinds(horizontal)">
                                      <p:cBhvr>
                                        <p:cTn id="17" dur="500"/>
                                        <p:tgtEl>
                                          <p:spTgt spid="83971">
                                            <p:txEl>
                                              <p:charRg st="61" end="8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3971">
                                            <p:txEl>
                                              <p:charRg st="81" end="95"/>
                                            </p:txEl>
                                          </p:spTgt>
                                        </p:tgtEl>
                                        <p:attrNameLst>
                                          <p:attrName>style.visibility</p:attrName>
                                        </p:attrNameLst>
                                      </p:cBhvr>
                                      <p:to>
                                        <p:strVal val="visible"/>
                                      </p:to>
                                    </p:set>
                                    <p:animEffect transition="in" filter="blinds(horizontal)">
                                      <p:cBhvr>
                                        <p:cTn id="22" dur="500"/>
                                        <p:tgtEl>
                                          <p:spTgt spid="83971">
                                            <p:txEl>
                                              <p:charRg st="81" end="9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71"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4994" name="文本占位符 84993"/>
          <p:cNvSpPr>
            <a:spLocks noGrp="1"/>
          </p:cNvSpPr>
          <p:nvPr>
            <p:ph type="body" sz="half" idx="1"/>
          </p:nvPr>
        </p:nvSpPr>
        <p:spPr>
          <a:xfrm>
            <a:off x="539750" y="1773238"/>
            <a:ext cx="8280400" cy="935037"/>
          </a:xfrm>
          <a:ln/>
        </p:spPr>
        <p:txBody>
          <a:bodyPr lIns="92075" tIns="46038" rIns="92075" bIns="46038" anchor="t" anchorCtr="0"/>
          <a:p>
            <a:pPr defTabSz="914400">
              <a:buClr>
                <a:schemeClr val="folHlink"/>
              </a:buClr>
              <a:buSzPct val="80000"/>
              <a:buFont typeface="Wingdings" panose="05000000000000000000" pitchFamily="2" charset="2"/>
            </a:pPr>
            <a:r>
              <a:rPr lang="zh-CN" altLang="en-US" i="0" dirty="0"/>
              <a:t>开心地训练吧！你将来办理会议一定很棒。</a:t>
            </a:r>
            <a:endParaRPr lang="zh-CN" altLang="en-US" i="0" dirty="0"/>
          </a:p>
        </p:txBody>
      </p:sp>
      <p:sp>
        <p:nvSpPr>
          <p:cNvPr id="84995" name="矩形 84994"/>
          <p:cNvSpPr/>
          <p:nvPr/>
        </p:nvSpPr>
        <p:spPr>
          <a:xfrm rot="373433">
            <a:off x="1889125" y="-3175"/>
            <a:ext cx="5400675" cy="1628775"/>
          </a:xfrm>
          <a:prstGeom prst="rect">
            <a:avLst/>
          </a:prstGeom>
        </p:spPr>
        <p:txBody>
          <a:bodyPr wrap="none" fromWordArt="1">
            <a:prstTxWarp prst="textSlantUp">
              <a:avLst>
                <a:gd name="adj" fmla="val 31870"/>
              </a:avLst>
            </a:prstTxWarp>
            <a:normAutofit/>
          </a:bodyPr>
          <a:p>
            <a:pPr algn="ctr"/>
            <a:r>
              <a:rPr lang="zh-CN" altLang="en-US" sz="3600" b="1">
                <a:ln w="9525" cap="sq" cmpd="sng">
                  <a:solidFill>
                    <a:srgbClr val="CC99FF"/>
                  </a:solidFill>
                  <a:prstDash val="solid"/>
                  <a:round/>
                  <a:headEnd type="none" w="sm" len="sm"/>
                  <a:tailEnd type="none" w="sm" len="sm"/>
                </a:ln>
                <a:gradFill rotWithShape="0">
                  <a:gsLst>
                    <a:gs pos="0">
                      <a:srgbClr val="6600CC"/>
                    </a:gs>
                    <a:gs pos="100000">
                      <a:srgbClr val="CC00CC"/>
                    </a:gs>
                  </a:gsLst>
                  <a:lin ang="5040000" scaled="1"/>
                  <a:tileRect/>
                </a:gradFill>
                <a:effectLst>
                  <a:outerShdw dist="53882" dir="2699999" algn="ctr" rotWithShape="0">
                    <a:srgbClr val="9999FF">
                      <a:alpha val="80000"/>
                    </a:srgbClr>
                  </a:outerShdw>
                </a:effectLst>
                <a:latin typeface="华文行楷" panose="02010800040101010101" charset="-122"/>
                <a:ea typeface="华文行楷" panose="02010800040101010101" charset="-122"/>
              </a:rPr>
              <a:t>课堂训练</a:t>
            </a:r>
            <a:endParaRPr lang="zh-CN" altLang="en-US" sz="3600" b="1">
              <a:ln w="9525" cap="sq" cmpd="sng">
                <a:solidFill>
                  <a:srgbClr val="CC99FF"/>
                </a:solidFill>
                <a:prstDash val="solid"/>
                <a:round/>
                <a:headEnd type="none" w="sm" len="sm"/>
                <a:tailEnd type="none" w="sm" len="sm"/>
              </a:ln>
              <a:gradFill rotWithShape="0">
                <a:gsLst>
                  <a:gs pos="0">
                    <a:srgbClr val="6600CC"/>
                  </a:gs>
                  <a:gs pos="100000">
                    <a:srgbClr val="CC00CC"/>
                  </a:gs>
                </a:gsLst>
                <a:lin ang="5040000" scaled="1"/>
                <a:tileRect/>
              </a:gradFill>
              <a:effectLst>
                <a:outerShdw dist="53882" dir="2699999" algn="ctr" rotWithShape="0">
                  <a:srgbClr val="9999FF">
                    <a:alpha val="80000"/>
                  </a:srgbClr>
                </a:outerShdw>
              </a:effectLst>
              <a:latin typeface="华文行楷" panose="02010800040101010101" charset="-122"/>
              <a:ea typeface="华文行楷" panose="02010800040101010101" charset="-122"/>
            </a:endParaRPr>
          </a:p>
        </p:txBody>
      </p:sp>
      <p:pic>
        <p:nvPicPr>
          <p:cNvPr id="28675" name="内容占位符 2"/>
          <p:cNvPicPr>
            <a:picLocks noGrp="1" noChangeAspect="1"/>
          </p:cNvPicPr>
          <p:nvPr>
            <p:ph sz="half" idx="2"/>
          </p:nvPr>
        </p:nvPicPr>
        <p:blipFill>
          <a:blip r:embed="rId1"/>
          <a:stretch>
            <a:fillRect/>
          </a:stretch>
        </p:blipFill>
        <p:spPr>
          <a:xfrm>
            <a:off x="1425575" y="2471738"/>
            <a:ext cx="5937250" cy="3954462"/>
          </a:xfrm>
          <a:ln/>
        </p:spPr>
      </p:pic>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4995"/>
                                        </p:tgtEl>
                                        <p:attrNameLst>
                                          <p:attrName>style.visibility</p:attrName>
                                        </p:attrNameLst>
                                      </p:cBhvr>
                                      <p:to>
                                        <p:strVal val="visible"/>
                                      </p:to>
                                    </p:set>
                                    <p:animEffect transition="in" filter="blinds(horizontal)">
                                      <p:cBhvr>
                                        <p:cTn id="7" dur="500"/>
                                        <p:tgtEl>
                                          <p:spTgt spid="8499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4994">
                                            <p:txEl>
                                              <p:charRg st="0" end="20"/>
                                            </p:txEl>
                                          </p:spTgt>
                                        </p:tgtEl>
                                        <p:attrNameLst>
                                          <p:attrName>style.visibility</p:attrName>
                                        </p:attrNameLst>
                                      </p:cBhvr>
                                      <p:to>
                                        <p:strVal val="visible"/>
                                      </p:to>
                                    </p:set>
                                    <p:animEffect transition="in" filter="blinds(horizontal)">
                                      <p:cBhvr>
                                        <p:cTn id="12" dur="500"/>
                                        <p:tgtEl>
                                          <p:spTgt spid="84994">
                                            <p:txEl>
                                              <p:charRg st="0" end="2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994"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标题 73729"/>
          <p:cNvSpPr>
            <a:spLocks noGrp="1"/>
          </p:cNvSpPr>
          <p:nvPr>
            <p:ph type="title"/>
          </p:nvPr>
        </p:nvSpPr>
        <p:spPr>
          <a:ln/>
        </p:spPr>
        <p:txBody>
          <a:bodyPr lIns="92075" tIns="46038" rIns="92075" bIns="46038" anchor="b" anchorCtr="0"/>
          <a:p>
            <a:pPr algn="ctr"/>
            <a:r>
              <a:rPr lang="zh-CN" altLang="en-US" dirty="0"/>
              <a:t>任务三  会议信息服务</a:t>
            </a:r>
            <a:endParaRPr lang="zh-CN" altLang="en-US" dirty="0"/>
          </a:p>
        </p:txBody>
      </p:sp>
      <p:sp>
        <p:nvSpPr>
          <p:cNvPr id="73731" name="内容占位符 73730"/>
          <p:cNvSpPr>
            <a:spLocks noGrp="1"/>
          </p:cNvSpPr>
          <p:nvPr>
            <p:ph idx="1"/>
          </p:nvPr>
        </p:nvSpPr>
        <p:spPr>
          <a:ln/>
        </p:spPr>
        <p:txBody>
          <a:bodyPr lIns="92075" tIns="46038" rIns="92075" bIns="46038" anchor="t" anchorCtr="0"/>
          <a:p>
            <a:pPr>
              <a:lnSpc>
                <a:spcPct val="90000"/>
              </a:lnSpc>
            </a:pPr>
            <a:r>
              <a:rPr lang="zh-CN" altLang="zh-CN" i="0" dirty="0">
                <a:solidFill>
                  <a:srgbClr val="FFFF00"/>
                </a:solidFill>
              </a:rPr>
              <a:t>引导案例</a:t>
            </a:r>
            <a:endParaRPr lang="zh-CN" altLang="zh-CN" i="0" dirty="0">
              <a:solidFill>
                <a:srgbClr val="FFFF00"/>
              </a:solidFill>
            </a:endParaRPr>
          </a:p>
          <a:p>
            <a:pPr>
              <a:lnSpc>
                <a:spcPct val="90000"/>
              </a:lnSpc>
            </a:pPr>
            <a:r>
              <a:rPr lang="zh-CN" altLang="zh-CN" i="0" dirty="0">
                <a:solidFill>
                  <a:srgbClr val="FFFF00"/>
                </a:solidFill>
              </a:rPr>
              <a:t>会议简报为何迟而不发？</a:t>
            </a:r>
            <a:r>
              <a:rPr lang="en-US" altLang="zh-CN" i="0" dirty="0">
                <a:solidFill>
                  <a:srgbClr val="FFFF00"/>
                </a:solidFill>
              </a:rPr>
              <a:t>P116</a:t>
            </a:r>
            <a:endParaRPr lang="en-US" altLang="zh-CN" i="0" dirty="0">
              <a:solidFill>
                <a:srgbClr val="FFFF00"/>
              </a:solidFill>
            </a:endParaRPr>
          </a:p>
        </p:txBody>
      </p:sp>
      <p:pic>
        <p:nvPicPr>
          <p:cNvPr id="29699" name="图片 1"/>
          <p:cNvPicPr>
            <a:picLocks noChangeAspect="1"/>
          </p:cNvPicPr>
          <p:nvPr/>
        </p:nvPicPr>
        <p:blipFill>
          <a:blip r:embed="rId1"/>
          <a:stretch>
            <a:fillRect/>
          </a:stretch>
        </p:blipFill>
        <p:spPr>
          <a:xfrm>
            <a:off x="3346450" y="3186113"/>
            <a:ext cx="4762500" cy="3171825"/>
          </a:xfrm>
          <a:prstGeom prst="rect">
            <a:avLst/>
          </a:prstGeom>
          <a:noFill/>
          <a:ln w="9525">
            <a:noFill/>
          </a:ln>
        </p:spPr>
      </p:pic>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3731">
                                            <p:txEl>
                                              <p:charRg st="0" end="13"/>
                                            </p:txEl>
                                          </p:spTgt>
                                        </p:tgtEl>
                                        <p:attrNameLst>
                                          <p:attrName>style.visibility</p:attrName>
                                        </p:attrNameLst>
                                      </p:cBhvr>
                                      <p:to>
                                        <p:strVal val="visible"/>
                                      </p:to>
                                    </p:set>
                                    <p:animEffect transition="in" filter="blinds(horizontal)">
                                      <p:cBhvr>
                                        <p:cTn id="7" dur="500"/>
                                        <p:tgtEl>
                                          <p:spTgt spid="73731">
                                            <p:txEl>
                                              <p:charRg st="0" end="13"/>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3731">
                                            <p:txEl>
                                              <p:charRg st="5" end="21"/>
                                            </p:txEl>
                                          </p:spTgt>
                                        </p:tgtEl>
                                        <p:attrNameLst>
                                          <p:attrName>style.visibility</p:attrName>
                                        </p:attrNameLst>
                                      </p:cBhvr>
                                      <p:to>
                                        <p:strVal val="visible"/>
                                      </p:to>
                                    </p:set>
                                    <p:animEffect transition="in" filter="blinds(horizontal)">
                                      <p:cBhvr>
                                        <p:cTn id="12" dur="500"/>
                                        <p:tgtEl>
                                          <p:spTgt spid="73731">
                                            <p:txEl>
                                              <p:charRg st="5" end="2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1"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1" name="内容占位符 73730"/>
          <p:cNvSpPr>
            <a:spLocks noGrp="1"/>
          </p:cNvSpPr>
          <p:nvPr>
            <p:ph idx="1"/>
          </p:nvPr>
        </p:nvSpPr>
        <p:spPr>
          <a:ln/>
        </p:spPr>
        <p:txBody>
          <a:bodyPr lIns="92075" tIns="46038" rIns="92075" bIns="46038" anchor="t" anchorCtr="0"/>
          <a:p>
            <a:pPr>
              <a:lnSpc>
                <a:spcPct val="90000"/>
              </a:lnSpc>
            </a:pPr>
            <a:r>
              <a:rPr lang="zh-CN" altLang="en-US" i="0" dirty="0"/>
              <a:t>一、会议信息的概念与作用</a:t>
            </a:r>
            <a:endParaRPr lang="zh-CN" altLang="en-US" i="0" dirty="0"/>
          </a:p>
          <a:p>
            <a:pPr>
              <a:lnSpc>
                <a:spcPct val="90000"/>
              </a:lnSpc>
            </a:pPr>
            <a:r>
              <a:rPr lang="en-US" altLang="zh-CN" i="0"/>
              <a:t>1.</a:t>
            </a:r>
            <a:r>
              <a:rPr lang="zh-CN" altLang="en-US" i="0" dirty="0"/>
              <a:t>　概念。会议信息是指有关会议召开的各种情况。</a:t>
            </a:r>
            <a:endParaRPr lang="zh-CN" altLang="en-US" i="0" dirty="0"/>
          </a:p>
          <a:p>
            <a:pPr>
              <a:lnSpc>
                <a:spcPct val="90000"/>
              </a:lnSpc>
            </a:pPr>
            <a:r>
              <a:rPr lang="zh-CN" altLang="en-US" i="0" dirty="0"/>
              <a:t>会议信息通常表现为会议通知、会议简报、会议纪要、会议报道，以及会议的传达提纲、要点等形式。</a:t>
            </a:r>
            <a:endParaRPr lang="zh-CN" altLang="en-US" i="0" dirty="0"/>
          </a:p>
          <a:p>
            <a:pPr>
              <a:lnSpc>
                <a:spcPct val="90000"/>
              </a:lnSpc>
            </a:pPr>
            <a:r>
              <a:rPr lang="en-US" altLang="zh-CN" i="0"/>
              <a:t>2.</a:t>
            </a:r>
            <a:r>
              <a:rPr lang="zh-CN" altLang="en-US" i="0" dirty="0"/>
              <a:t>　作用。会议信息具有交流、深化、反馈、决策依据、储存备查等作用。</a:t>
            </a:r>
            <a:endParaRPr lang="zh-CN" altLang="en-US" i="0" dirty="0"/>
          </a:p>
        </p:txBody>
      </p:sp>
      <p:sp>
        <p:nvSpPr>
          <p:cNvPr id="30722" name="标题 73729"/>
          <p:cNvSpPr>
            <a:spLocks noGrp="1"/>
          </p:cNvSpPr>
          <p:nvPr>
            <p:ph type="title"/>
          </p:nvPr>
        </p:nvSpPr>
        <p:spPr>
          <a:ln/>
        </p:spPr>
        <p:txBody>
          <a:bodyPr lIns="92075" tIns="46038" rIns="92075" bIns="46038" anchor="b" anchorCtr="0"/>
          <a:p>
            <a:pPr algn="ctr"/>
            <a:r>
              <a:rPr lang="zh-CN" altLang="en-US" dirty="0"/>
              <a:t>任务三  会议信息服务</a:t>
            </a:r>
            <a:endParaRPr lang="zh-CN" altLang="en-US" dirty="0"/>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3731">
                                            <p:txEl>
                                              <p:charRg st="0" end="13"/>
                                            </p:txEl>
                                          </p:spTgt>
                                        </p:tgtEl>
                                        <p:attrNameLst>
                                          <p:attrName>style.visibility</p:attrName>
                                        </p:attrNameLst>
                                      </p:cBhvr>
                                      <p:to>
                                        <p:strVal val="visible"/>
                                      </p:to>
                                    </p:set>
                                    <p:animEffect transition="in" filter="blinds(horizontal)">
                                      <p:cBhvr>
                                        <p:cTn id="7" dur="500"/>
                                        <p:tgtEl>
                                          <p:spTgt spid="73731">
                                            <p:txEl>
                                              <p:charRg st="0" end="13"/>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3731">
                                            <p:txEl>
                                              <p:charRg st="13" end="38"/>
                                            </p:txEl>
                                          </p:spTgt>
                                        </p:tgtEl>
                                        <p:attrNameLst>
                                          <p:attrName>style.visibility</p:attrName>
                                        </p:attrNameLst>
                                      </p:cBhvr>
                                      <p:to>
                                        <p:strVal val="visible"/>
                                      </p:to>
                                    </p:set>
                                    <p:animEffect transition="in" filter="blinds(horizontal)">
                                      <p:cBhvr>
                                        <p:cTn id="12" dur="500"/>
                                        <p:tgtEl>
                                          <p:spTgt spid="73731">
                                            <p:txEl>
                                              <p:charRg st="13" end="38"/>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3731">
                                            <p:txEl>
                                              <p:charRg st="38" end="84"/>
                                            </p:txEl>
                                          </p:spTgt>
                                        </p:tgtEl>
                                        <p:attrNameLst>
                                          <p:attrName>style.visibility</p:attrName>
                                        </p:attrNameLst>
                                      </p:cBhvr>
                                      <p:to>
                                        <p:strVal val="visible"/>
                                      </p:to>
                                    </p:set>
                                    <p:animEffect transition="in" filter="blinds(horizontal)">
                                      <p:cBhvr>
                                        <p:cTn id="17" dur="500"/>
                                        <p:tgtEl>
                                          <p:spTgt spid="73731">
                                            <p:txEl>
                                              <p:charRg st="38" end="8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3731">
                                            <p:txEl>
                                              <p:charRg st="84" end="119"/>
                                            </p:txEl>
                                          </p:spTgt>
                                        </p:tgtEl>
                                        <p:attrNameLst>
                                          <p:attrName>style.visibility</p:attrName>
                                        </p:attrNameLst>
                                      </p:cBhvr>
                                      <p:to>
                                        <p:strVal val="visible"/>
                                      </p:to>
                                    </p:set>
                                    <p:animEffect transition="in" filter="blinds(horizontal)">
                                      <p:cBhvr>
                                        <p:cTn id="22" dur="500"/>
                                        <p:tgtEl>
                                          <p:spTgt spid="73731">
                                            <p:txEl>
                                              <p:charRg st="84" end="11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1"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5" name="文本占位符 74755"/>
          <p:cNvSpPr>
            <a:spLocks noGrp="1"/>
          </p:cNvSpPr>
          <p:nvPr>
            <p:ph idx="1"/>
          </p:nvPr>
        </p:nvSpPr>
        <p:spPr>
          <a:ln/>
        </p:spPr>
        <p:txBody>
          <a:bodyPr lIns="92075" tIns="46038" rIns="92075" bIns="46038" anchor="t" anchorCtr="0"/>
          <a:p>
            <a:r>
              <a:rPr lang="zh-CN" altLang="en-US" i="0" dirty="0"/>
              <a:t>会议信息的收集要本着“准确、及时、全面、适用”的原则，通过会议的正式报告、研讨会上的讨论发言、与会者的议案以及会下的广泛交谈，随时获取有价值的信息，供领导者参考或供会议交流。</a:t>
            </a:r>
            <a:endParaRPr lang="zh-CN" altLang="en-US" i="0" dirty="0"/>
          </a:p>
        </p:txBody>
      </p:sp>
      <p:sp>
        <p:nvSpPr>
          <p:cNvPr id="31746" name="标题 74756"/>
          <p:cNvSpPr>
            <a:spLocks noGrp="1"/>
          </p:cNvSpPr>
          <p:nvPr>
            <p:ph type="title"/>
          </p:nvPr>
        </p:nvSpPr>
        <p:spPr>
          <a:ln/>
        </p:spPr>
        <p:txBody>
          <a:bodyPr lIns="92075" tIns="46038" rIns="92075" bIns="46038" anchor="b" anchorCtr="0"/>
          <a:p>
            <a:pPr algn="ctr"/>
            <a:r>
              <a:rPr lang="zh-CN" altLang="en-US" dirty="0"/>
              <a:t>二、会议信息的原则</a:t>
            </a:r>
            <a:endParaRPr lang="zh-CN" altLang="en-US" dirty="0"/>
          </a:p>
        </p:txBody>
      </p:sp>
    </p:spTree>
  </p:cSld>
  <p:clrMapOvr>
    <a:masterClrMapping/>
  </p:clrMapOvr>
  <p:transition>
    <p:blinds/>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69" name="文本占位符 75779"/>
          <p:cNvSpPr>
            <a:spLocks noGrp="1"/>
          </p:cNvSpPr>
          <p:nvPr>
            <p:ph idx="1"/>
          </p:nvPr>
        </p:nvSpPr>
        <p:spPr>
          <a:ln/>
        </p:spPr>
        <p:txBody>
          <a:bodyPr lIns="92075" tIns="46038" rIns="92075" bIns="46038" anchor="t" anchorCtr="0"/>
          <a:p>
            <a:r>
              <a:rPr lang="zh-CN" altLang="en-US" i="0" dirty="0"/>
              <a:t>各种会议记录，如主席团会议记录、团长会议记录、分组会议记录等。</a:t>
            </a:r>
            <a:endParaRPr lang="zh-CN" altLang="en-US" i="0" dirty="0"/>
          </a:p>
          <a:p>
            <a:r>
              <a:rPr lang="zh-CN" altLang="en-US" i="0" dirty="0"/>
              <a:t>召集各团组联络员碰头会，汇总情况。</a:t>
            </a:r>
            <a:endParaRPr lang="zh-CN" altLang="en-US" i="0" dirty="0"/>
          </a:p>
          <a:p>
            <a:r>
              <a:rPr lang="zh-CN" altLang="en-US" i="0" dirty="0"/>
              <a:t>收集代表的提案、发言稿、书面建议等。</a:t>
            </a:r>
            <a:endParaRPr lang="zh-CN" altLang="en-US" i="0" dirty="0"/>
          </a:p>
          <a:p>
            <a:r>
              <a:rPr lang="zh-CN" altLang="en-US" i="0" dirty="0"/>
              <a:t>统计分析与会者的签到、报到信息。</a:t>
            </a:r>
            <a:endParaRPr lang="zh-CN" altLang="en-US" i="0" dirty="0"/>
          </a:p>
        </p:txBody>
      </p:sp>
      <p:sp>
        <p:nvSpPr>
          <p:cNvPr id="32770" name="标题 75780"/>
          <p:cNvSpPr>
            <a:spLocks noGrp="1"/>
          </p:cNvSpPr>
          <p:nvPr>
            <p:ph type="title"/>
          </p:nvPr>
        </p:nvSpPr>
        <p:spPr>
          <a:ln/>
        </p:spPr>
        <p:txBody>
          <a:bodyPr lIns="92075" tIns="46038" rIns="92075" bIns="46038" anchor="b" anchorCtr="0"/>
          <a:p>
            <a:pPr algn="ctr"/>
            <a:r>
              <a:rPr lang="zh-CN" altLang="en-US" dirty="0"/>
              <a:t>三、获取会议信息的渠道</a:t>
            </a:r>
            <a:endParaRPr lang="zh-CN" altLang="en-US" dirty="0"/>
          </a:p>
        </p:txBody>
      </p:sp>
    </p:spTree>
  </p:cSld>
  <p:clrMapOvr>
    <a:masterClrMapping/>
  </p:clrMapOvr>
  <p:transition>
    <p:blinds/>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3793" name="图片 76803"/>
          <p:cNvPicPr>
            <a:picLocks noChangeAspect="1"/>
          </p:cNvPicPr>
          <p:nvPr/>
        </p:nvPicPr>
        <p:blipFill>
          <a:blip r:embed="rId1"/>
          <a:srcRect r="32353"/>
          <a:stretch>
            <a:fillRect/>
          </a:stretch>
        </p:blipFill>
        <p:spPr>
          <a:xfrm>
            <a:off x="5867400" y="3141663"/>
            <a:ext cx="2832100" cy="3455987"/>
          </a:xfrm>
          <a:prstGeom prst="rect">
            <a:avLst/>
          </a:prstGeom>
          <a:noFill/>
          <a:ln w="9525">
            <a:noFill/>
          </a:ln>
        </p:spPr>
      </p:pic>
      <p:sp>
        <p:nvSpPr>
          <p:cNvPr id="33794" name="文本占位符 76804"/>
          <p:cNvSpPr>
            <a:spLocks noGrp="1"/>
          </p:cNvSpPr>
          <p:nvPr>
            <p:ph idx="1"/>
          </p:nvPr>
        </p:nvSpPr>
        <p:spPr>
          <a:ln/>
        </p:spPr>
        <p:txBody>
          <a:bodyPr lIns="92075" tIns="46038" rIns="92075" bIns="46038" anchor="t" anchorCtr="0"/>
          <a:p>
            <a:r>
              <a:rPr lang="zh-CN" altLang="en-US" i="0" dirty="0"/>
              <a:t>会议信息工作的基本程序是：</a:t>
            </a:r>
            <a:endParaRPr lang="zh-CN" altLang="en-US" i="0" dirty="0"/>
          </a:p>
          <a:p>
            <a:r>
              <a:rPr lang="zh-CN" altLang="en-US" i="0" dirty="0"/>
              <a:t>记录</a:t>
            </a:r>
            <a:endParaRPr lang="zh-CN" altLang="en-US" i="0" dirty="0"/>
          </a:p>
          <a:p>
            <a:r>
              <a:rPr lang="zh-CN" altLang="en-US" i="0" dirty="0"/>
              <a:t>核实</a:t>
            </a:r>
            <a:endParaRPr lang="zh-CN" altLang="en-US" i="0" dirty="0"/>
          </a:p>
          <a:p>
            <a:r>
              <a:rPr lang="zh-CN" altLang="en-US" i="0" dirty="0"/>
              <a:t>汇总</a:t>
            </a:r>
            <a:endParaRPr lang="zh-CN" altLang="en-US" i="0" dirty="0"/>
          </a:p>
          <a:p>
            <a:r>
              <a:rPr lang="zh-CN" altLang="en-US" i="0" dirty="0"/>
              <a:t>整理与筛选</a:t>
            </a:r>
            <a:endParaRPr lang="zh-CN" altLang="en-US" i="0" dirty="0"/>
          </a:p>
          <a:p>
            <a:r>
              <a:rPr lang="zh-CN" altLang="en-US" i="0" dirty="0"/>
              <a:t>编写</a:t>
            </a:r>
            <a:endParaRPr lang="zh-CN" altLang="en-US" i="0" dirty="0"/>
          </a:p>
          <a:p>
            <a:r>
              <a:rPr lang="zh-CN" altLang="en-US" i="0" dirty="0"/>
              <a:t>发送或归档。</a:t>
            </a:r>
            <a:endParaRPr lang="zh-CN" altLang="en-US" i="0" dirty="0"/>
          </a:p>
        </p:txBody>
      </p:sp>
      <p:sp>
        <p:nvSpPr>
          <p:cNvPr id="33795" name="标题 76805"/>
          <p:cNvSpPr>
            <a:spLocks noGrp="1"/>
          </p:cNvSpPr>
          <p:nvPr>
            <p:ph type="title"/>
          </p:nvPr>
        </p:nvSpPr>
        <p:spPr>
          <a:ln/>
        </p:spPr>
        <p:txBody>
          <a:bodyPr lIns="92075" tIns="46038" rIns="92075" bIns="46038" anchor="b" anchorCtr="0"/>
          <a:p>
            <a:pPr algn="ctr"/>
            <a:r>
              <a:rPr lang="zh-CN" altLang="en-US" dirty="0"/>
              <a:t>四、会议信息工作的程序</a:t>
            </a:r>
            <a:endParaRPr lang="zh-CN" altLang="en-US" dirty="0"/>
          </a:p>
        </p:txBody>
      </p:sp>
    </p:spTree>
  </p:cSld>
  <p:clrMapOvr>
    <a:masterClrMapping/>
  </p:clrMapOvr>
  <p:transition>
    <p:blinds/>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7" name="标题 92161"/>
          <p:cNvSpPr>
            <a:spLocks noGrp="1"/>
          </p:cNvSpPr>
          <p:nvPr>
            <p:ph type="title"/>
          </p:nvPr>
        </p:nvSpPr>
        <p:spPr>
          <a:ln/>
        </p:spPr>
        <p:txBody>
          <a:bodyPr lIns="92075" tIns="46038" rIns="92075" bIns="46038" anchor="b" anchorCtr="0"/>
          <a:p>
            <a:pPr algn="ctr"/>
            <a:r>
              <a:rPr lang="zh-CN" altLang="en-US" dirty="0"/>
              <a:t>五、会议信息编发的形式</a:t>
            </a:r>
            <a:endParaRPr lang="zh-CN" altLang="en-US" dirty="0"/>
          </a:p>
        </p:txBody>
      </p:sp>
      <p:sp>
        <p:nvSpPr>
          <p:cNvPr id="34818" name="文本占位符 92162"/>
          <p:cNvSpPr>
            <a:spLocks noGrp="1"/>
          </p:cNvSpPr>
          <p:nvPr>
            <p:ph idx="1"/>
          </p:nvPr>
        </p:nvSpPr>
        <p:spPr>
          <a:ln/>
        </p:spPr>
        <p:txBody>
          <a:bodyPr lIns="92075" tIns="46038" rIns="92075" bIns="46038" anchor="t" anchorCtr="0"/>
          <a:p>
            <a:pPr>
              <a:lnSpc>
                <a:spcPct val="90000"/>
              </a:lnSpc>
            </a:pPr>
            <a:r>
              <a:rPr lang="zh-CN" altLang="en-US" sz="2800" i="0" dirty="0"/>
              <a:t>会议信息编发的主要形式是会议简报或情况反映。</a:t>
            </a:r>
            <a:endParaRPr lang="zh-CN" altLang="en-US" sz="2800" i="0" dirty="0"/>
          </a:p>
          <a:p>
            <a:pPr>
              <a:lnSpc>
                <a:spcPct val="90000"/>
              </a:lnSpc>
            </a:pPr>
            <a:r>
              <a:rPr lang="zh-CN" altLang="en-US" sz="2800" i="0" dirty="0"/>
              <a:t>会议简报是会议情况的简要报告，一般情况下以正面反映会议情况为多，印发范围也较宽。</a:t>
            </a:r>
            <a:endParaRPr lang="zh-CN" altLang="en-US" sz="2800" i="0" dirty="0"/>
          </a:p>
          <a:p>
            <a:pPr>
              <a:lnSpc>
                <a:spcPct val="90000"/>
              </a:lnSpc>
            </a:pPr>
            <a:r>
              <a:rPr lang="zh-CN" altLang="en-US" sz="2800" i="0" dirty="0"/>
              <a:t>情况反映是会议代表对会议情况的反映，带有一定的内部性，主要反映与会人员对一些重要问题、原则问题的表态性意见，对某些重要问题的不同看法，对当前存在问题的分析与建议，对某些问题比较深刻的见解等，印发范围较窄。</a:t>
            </a:r>
            <a:endParaRPr lang="zh-CN" altLang="en-US" sz="2800" i="0" dirty="0"/>
          </a:p>
        </p:txBody>
      </p:sp>
    </p:spTree>
  </p:cSld>
  <p:clrMapOvr>
    <a:masterClrMapping/>
  </p:clrMapOvr>
  <p:transition>
    <p:blinds/>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1" name="标题 93185"/>
          <p:cNvSpPr>
            <a:spLocks noGrp="1"/>
          </p:cNvSpPr>
          <p:nvPr>
            <p:ph type="title"/>
          </p:nvPr>
        </p:nvSpPr>
        <p:spPr>
          <a:ln/>
        </p:spPr>
        <p:txBody>
          <a:bodyPr lIns="92075" tIns="46038" rIns="92075" bIns="46038" anchor="b" anchorCtr="0"/>
          <a:p>
            <a:pPr algn="ctr"/>
            <a:r>
              <a:rPr lang="zh-CN" altLang="en-US" dirty="0"/>
              <a:t>六、会议简报的特点</a:t>
            </a:r>
            <a:endParaRPr lang="zh-CN" altLang="en-US" dirty="0"/>
          </a:p>
        </p:txBody>
      </p:sp>
      <p:sp>
        <p:nvSpPr>
          <p:cNvPr id="35842" name="文本占位符 93186"/>
          <p:cNvSpPr>
            <a:spLocks noGrp="1"/>
          </p:cNvSpPr>
          <p:nvPr>
            <p:ph idx="1"/>
          </p:nvPr>
        </p:nvSpPr>
        <p:spPr>
          <a:ln/>
        </p:spPr>
        <p:txBody>
          <a:bodyPr lIns="92075" tIns="46038" rIns="92075" bIns="46038" anchor="t" anchorCtr="0"/>
          <a:p>
            <a:r>
              <a:rPr lang="zh-CN" altLang="en-US" i="0" dirty="0"/>
              <a:t>具有“简、真、新、快”的特点。</a:t>
            </a:r>
            <a:endParaRPr lang="zh-CN" altLang="en-US" i="0" dirty="0"/>
          </a:p>
          <a:p>
            <a:r>
              <a:rPr lang="zh-CN" altLang="en-US" i="0" dirty="0"/>
              <a:t>简报编写时要力求精辟简短、真实性和新闻性、编发速度很快 。</a:t>
            </a:r>
            <a:endParaRPr lang="zh-CN" altLang="en-US" i="0" dirty="0"/>
          </a:p>
        </p:txBody>
      </p:sp>
    </p:spTree>
  </p:cSld>
  <p:clrMapOvr>
    <a:masterClrMapping/>
  </p:clrMapOvr>
  <p:transition>
    <p:blinds/>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5" name="标题 94209"/>
          <p:cNvSpPr>
            <a:spLocks noGrp="1"/>
          </p:cNvSpPr>
          <p:nvPr>
            <p:ph type="title"/>
          </p:nvPr>
        </p:nvSpPr>
        <p:spPr>
          <a:ln/>
        </p:spPr>
        <p:txBody>
          <a:bodyPr lIns="92075" tIns="46038" rIns="92075" bIns="46038" anchor="b" anchorCtr="0"/>
          <a:p>
            <a:pPr algn="ctr"/>
            <a:r>
              <a:rPr lang="zh-CN" altLang="en-US" dirty="0"/>
              <a:t>七、会议简报的结构模式</a:t>
            </a:r>
            <a:endParaRPr lang="zh-CN" altLang="en-US" dirty="0"/>
          </a:p>
        </p:txBody>
      </p:sp>
      <p:sp>
        <p:nvSpPr>
          <p:cNvPr id="36866" name="文本占位符 94210"/>
          <p:cNvSpPr>
            <a:spLocks noGrp="1"/>
          </p:cNvSpPr>
          <p:nvPr>
            <p:ph idx="1"/>
          </p:nvPr>
        </p:nvSpPr>
        <p:spPr>
          <a:ln/>
        </p:spPr>
        <p:txBody>
          <a:bodyPr lIns="92075" tIns="46038" rIns="92075" bIns="46038" anchor="t" anchorCtr="0"/>
          <a:p>
            <a:r>
              <a:rPr lang="zh-CN" altLang="en-US" sz="2800" i="0" dirty="0"/>
              <a:t>（</a:t>
            </a:r>
            <a:r>
              <a:rPr lang="en-US" altLang="zh-CN" sz="2800" i="0"/>
              <a:t>1</a:t>
            </a:r>
            <a:r>
              <a:rPr lang="zh-CN" altLang="en-US" sz="2800" i="0" dirty="0"/>
              <a:t>）报头。报头位于简报首页的上方约占三分之一的版面，包括：编号、 保密要求、简报名称、期号、编印机构、印发日期。</a:t>
            </a:r>
            <a:endParaRPr lang="zh-CN" altLang="en-US" sz="2800" i="0" dirty="0"/>
          </a:p>
          <a:p>
            <a:r>
              <a:rPr lang="zh-CN" altLang="en-US" sz="2800" i="0" dirty="0"/>
              <a:t>（</a:t>
            </a:r>
            <a:r>
              <a:rPr lang="en-US" altLang="zh-CN" sz="2800" i="0"/>
              <a:t>2</a:t>
            </a:r>
            <a:r>
              <a:rPr lang="zh-CN" altLang="en-US" sz="2800" i="0" dirty="0"/>
              <a:t>）报身。一般包括：标题、按语、正文</a:t>
            </a:r>
            <a:endParaRPr lang="zh-CN" altLang="en-US" sz="2800" i="0" dirty="0"/>
          </a:p>
          <a:p>
            <a:r>
              <a:rPr lang="zh-CN" altLang="en-US" sz="2800" i="0" dirty="0"/>
              <a:t>（</a:t>
            </a:r>
            <a:r>
              <a:rPr lang="en-US" altLang="zh-CN" sz="2800" i="0"/>
              <a:t>3</a:t>
            </a:r>
            <a:r>
              <a:rPr lang="zh-CN" altLang="en-US" sz="2800" i="0" dirty="0"/>
              <a:t>）报尾。位于简报末页的下端，以两条平行横线相夹。左侧注明简报的发送对象和范围，右侧注明印刷份数，即“共印</a:t>
            </a:r>
            <a:r>
              <a:rPr lang="en-US" altLang="zh-CN" sz="2800" i="0"/>
              <a:t>×××</a:t>
            </a:r>
            <a:r>
              <a:rPr lang="zh-CN" altLang="en-US" sz="2800" i="0" dirty="0"/>
              <a:t>份”。</a:t>
            </a:r>
            <a:endParaRPr lang="zh-CN" altLang="en-US" sz="2800" i="0" dirty="0"/>
          </a:p>
        </p:txBody>
      </p:sp>
    </p:spTree>
  </p:cSld>
  <p:clrMapOvr>
    <a:masterClrMapping/>
  </p:clrMapOvr>
  <p:transition>
    <p:blinds/>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1" name="标题 61441"/>
          <p:cNvSpPr>
            <a:spLocks noGrp="1"/>
          </p:cNvSpPr>
          <p:nvPr>
            <p:ph type="title"/>
          </p:nvPr>
        </p:nvSpPr>
        <p:spPr>
          <a:xfrm>
            <a:off x="684213" y="260350"/>
            <a:ext cx="7772400" cy="1143000"/>
          </a:xfrm>
          <a:ln/>
        </p:spPr>
        <p:txBody>
          <a:bodyPr lIns="92075" tIns="46038" rIns="92075" bIns="46038" anchor="b" anchorCtr="0"/>
          <a:p>
            <a:r>
              <a:rPr lang="zh-CN" altLang="en-US" dirty="0"/>
              <a:t>任务一  会议报到与引导服务</a:t>
            </a:r>
            <a:endParaRPr lang="zh-CN" altLang="en-US" dirty="0"/>
          </a:p>
        </p:txBody>
      </p:sp>
      <p:sp>
        <p:nvSpPr>
          <p:cNvPr id="10242" name="文本占位符 61446"/>
          <p:cNvSpPr>
            <a:spLocks noGrp="1"/>
          </p:cNvSpPr>
          <p:nvPr>
            <p:ph idx="1"/>
          </p:nvPr>
        </p:nvSpPr>
        <p:spPr>
          <a:xfrm>
            <a:off x="539750" y="1989138"/>
            <a:ext cx="7772400" cy="4114800"/>
          </a:xfrm>
          <a:ln/>
        </p:spPr>
        <p:txBody>
          <a:bodyPr lIns="92075" tIns="46038" rIns="92075" bIns="46038" anchor="t" anchorCtr="0"/>
          <a:p>
            <a:r>
              <a:rPr lang="zh-CN" altLang="en-US" i="0" dirty="0">
                <a:solidFill>
                  <a:srgbClr val="F9680D"/>
                </a:solidFill>
              </a:rPr>
              <a:t>引导案例</a:t>
            </a:r>
            <a:r>
              <a:rPr lang="en-US" altLang="zh-CN" i="0" dirty="0">
                <a:solidFill>
                  <a:srgbClr val="F9680D"/>
                </a:solidFill>
              </a:rPr>
              <a:t>:</a:t>
            </a:r>
            <a:r>
              <a:rPr lang="zh-CN" altLang="en-US" i="0" dirty="0">
                <a:solidFill>
                  <a:srgbClr val="F9680D"/>
                </a:solidFill>
              </a:rPr>
              <a:t>自作聪明的高秘书</a:t>
            </a:r>
            <a:r>
              <a:rPr lang="en-US" altLang="zh-CN" i="0" dirty="0">
                <a:solidFill>
                  <a:srgbClr val="F9680D"/>
                </a:solidFill>
              </a:rPr>
              <a:t>P98</a:t>
            </a:r>
            <a:endParaRPr lang="en-US" altLang="zh-CN" i="0" dirty="0">
              <a:solidFill>
                <a:srgbClr val="F9680D"/>
              </a:solidFill>
            </a:endParaRPr>
          </a:p>
        </p:txBody>
      </p:sp>
      <p:pic>
        <p:nvPicPr>
          <p:cNvPr id="10243" name="图片 2"/>
          <p:cNvPicPr>
            <a:picLocks noChangeAspect="1"/>
          </p:cNvPicPr>
          <p:nvPr/>
        </p:nvPicPr>
        <p:blipFill>
          <a:blip r:embed="rId1"/>
          <a:stretch>
            <a:fillRect/>
          </a:stretch>
        </p:blipFill>
        <p:spPr>
          <a:xfrm>
            <a:off x="4121150" y="2592388"/>
            <a:ext cx="4191000" cy="4105275"/>
          </a:xfrm>
          <a:prstGeom prst="rect">
            <a:avLst/>
          </a:prstGeom>
          <a:noFill/>
          <a:ln w="9525">
            <a:noFill/>
          </a:ln>
        </p:spPr>
      </p:pic>
    </p:spTree>
  </p:cSld>
  <p:clrMapOvr>
    <a:masterClrMapping/>
  </p:clrMapOvr>
  <p:transition>
    <p:blinds/>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89" name="标题 95233"/>
          <p:cNvSpPr>
            <a:spLocks noGrp="1"/>
          </p:cNvSpPr>
          <p:nvPr>
            <p:ph type="title"/>
          </p:nvPr>
        </p:nvSpPr>
        <p:spPr>
          <a:ln/>
        </p:spPr>
        <p:txBody>
          <a:bodyPr lIns="92075" tIns="46038" rIns="92075" bIns="46038" anchor="b" anchorCtr="0"/>
          <a:p>
            <a:pPr algn="ctr"/>
            <a:r>
              <a:rPr lang="zh-CN" altLang="en-US" dirty="0"/>
              <a:t>八、会议信息的对外宣传方式</a:t>
            </a:r>
            <a:endParaRPr lang="zh-CN" altLang="en-US" dirty="0"/>
          </a:p>
        </p:txBody>
      </p:sp>
      <p:sp>
        <p:nvSpPr>
          <p:cNvPr id="37890" name="文本占位符 95234"/>
          <p:cNvSpPr>
            <a:spLocks noGrp="1"/>
          </p:cNvSpPr>
          <p:nvPr>
            <p:ph idx="1"/>
          </p:nvPr>
        </p:nvSpPr>
        <p:spPr>
          <a:ln/>
        </p:spPr>
        <p:txBody>
          <a:bodyPr lIns="92075" tIns="46038" rIns="92075" bIns="46038" anchor="t" anchorCtr="0"/>
          <a:p>
            <a:pPr>
              <a:lnSpc>
                <a:spcPct val="90000"/>
              </a:lnSpc>
            </a:pPr>
            <a:r>
              <a:rPr lang="zh-CN" altLang="en-US" i="0" dirty="0"/>
              <a:t>由会议秘书撰写新闻报道稿件经领导者审阅后可向媒体发送；</a:t>
            </a:r>
            <a:endParaRPr lang="zh-CN" altLang="en-US" i="0" dirty="0"/>
          </a:p>
          <a:p>
            <a:pPr>
              <a:lnSpc>
                <a:spcPct val="90000"/>
              </a:lnSpc>
            </a:pPr>
            <a:r>
              <a:rPr lang="zh-CN" altLang="en-US" i="0" dirty="0"/>
              <a:t>在会议召开期间，邀请有关报社、电台、电视台派记者驻会随访，发布消息；</a:t>
            </a:r>
            <a:endParaRPr lang="zh-CN" altLang="en-US" i="0" dirty="0"/>
          </a:p>
          <a:p>
            <a:pPr>
              <a:lnSpc>
                <a:spcPct val="90000"/>
              </a:lnSpc>
            </a:pPr>
            <a:r>
              <a:rPr lang="zh-CN" altLang="en-US" i="0" dirty="0"/>
              <a:t>在会议结束时，召开记者报告会，由会议领导者直接介绍会议情况，并亲自回答记者提出的问题。</a:t>
            </a:r>
            <a:endParaRPr lang="zh-CN" altLang="en-US" i="0" dirty="0"/>
          </a:p>
        </p:txBody>
      </p:sp>
    </p:spTree>
  </p:cSld>
  <p:clrMapOvr>
    <a:masterClrMapping/>
  </p:clrMapOvr>
  <p:transition>
    <p:blinds/>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3" name="标题 87041"/>
          <p:cNvSpPr>
            <a:spLocks noGrp="1"/>
          </p:cNvSpPr>
          <p:nvPr>
            <p:ph type="title"/>
          </p:nvPr>
        </p:nvSpPr>
        <p:spPr>
          <a:ln/>
        </p:spPr>
        <p:txBody>
          <a:bodyPr lIns="92075" tIns="46038" rIns="92075" bIns="46038" anchor="b" anchorCtr="0"/>
          <a:p>
            <a:pPr algn="ctr"/>
            <a:r>
              <a:rPr lang="zh-CN" altLang="en-US" dirty="0"/>
              <a:t>实用范例</a:t>
            </a:r>
            <a:endParaRPr lang="zh-CN" altLang="en-US" dirty="0"/>
          </a:p>
        </p:txBody>
      </p:sp>
      <p:sp>
        <p:nvSpPr>
          <p:cNvPr id="87043" name="内容占位符 87042"/>
          <p:cNvSpPr>
            <a:spLocks noGrp="1"/>
          </p:cNvSpPr>
          <p:nvPr>
            <p:ph idx="1"/>
          </p:nvPr>
        </p:nvSpPr>
        <p:spPr>
          <a:xfrm>
            <a:off x="684213" y="2060575"/>
            <a:ext cx="7772400" cy="4546600"/>
          </a:xfrm>
          <a:ln/>
        </p:spPr>
        <p:txBody>
          <a:bodyPr lIns="92075" tIns="46038" rIns="92075" bIns="46038" anchor="t" anchorCtr="0"/>
          <a:p>
            <a:r>
              <a:rPr lang="en-US" altLang="zh-CN" i="0" dirty="0">
                <a:solidFill>
                  <a:srgbClr val="FFFF00"/>
                </a:solidFill>
              </a:rPr>
              <a:t>[</a:t>
            </a:r>
            <a:r>
              <a:rPr lang="zh-CN" altLang="en-US" i="0" dirty="0">
                <a:solidFill>
                  <a:srgbClr val="FFFF00"/>
                </a:solidFill>
              </a:rPr>
              <a:t>例</a:t>
            </a:r>
            <a:r>
              <a:rPr lang="en-US" altLang="zh-CN" i="0" dirty="0">
                <a:solidFill>
                  <a:srgbClr val="FFFF00"/>
                </a:solidFill>
              </a:rPr>
              <a:t>1]</a:t>
            </a:r>
            <a:r>
              <a:rPr lang="zh-CN" altLang="zh-CN" i="0" dirty="0">
                <a:solidFill>
                  <a:srgbClr val="FFFF00"/>
                </a:solidFill>
              </a:rPr>
              <a:t>综合性</a:t>
            </a:r>
            <a:r>
              <a:rPr lang="zh-CN" altLang="en-US" i="0" dirty="0">
                <a:solidFill>
                  <a:srgbClr val="FFFF00"/>
                </a:solidFill>
              </a:rPr>
              <a:t>会议简报</a:t>
            </a:r>
            <a:r>
              <a:rPr lang="en-US" altLang="zh-CN" i="0" dirty="0">
                <a:solidFill>
                  <a:srgbClr val="FFFF00"/>
                </a:solidFill>
              </a:rPr>
              <a:t>P121</a:t>
            </a:r>
            <a:endParaRPr lang="zh-CN" altLang="en-US" i="0" dirty="0">
              <a:solidFill>
                <a:srgbClr val="FFFF00"/>
              </a:solidFill>
            </a:endParaRPr>
          </a:p>
          <a:p>
            <a:r>
              <a:rPr lang="en-US" altLang="zh-CN" i="0" dirty="0">
                <a:solidFill>
                  <a:srgbClr val="FFFF00"/>
                </a:solidFill>
              </a:rPr>
              <a:t>[</a:t>
            </a:r>
            <a:r>
              <a:rPr lang="zh-CN" altLang="en-US" i="0" dirty="0">
                <a:solidFill>
                  <a:srgbClr val="FFFF00"/>
                </a:solidFill>
              </a:rPr>
              <a:t>例</a:t>
            </a:r>
            <a:r>
              <a:rPr lang="en-US" altLang="zh-CN" i="0" dirty="0">
                <a:solidFill>
                  <a:srgbClr val="FFFF00"/>
                </a:solidFill>
              </a:rPr>
              <a:t>2]</a:t>
            </a:r>
            <a:r>
              <a:rPr lang="zh-CN" altLang="en-US" i="0" dirty="0">
                <a:solidFill>
                  <a:srgbClr val="FFFF00"/>
                </a:solidFill>
              </a:rPr>
              <a:t>专题性会议简报</a:t>
            </a:r>
            <a:r>
              <a:rPr lang="en-US" altLang="zh-CN" i="0" dirty="0">
                <a:solidFill>
                  <a:srgbClr val="FFFF00"/>
                </a:solidFill>
              </a:rPr>
              <a:t>P121</a:t>
            </a:r>
            <a:endParaRPr lang="zh-CN" altLang="en-US" i="0" dirty="0">
              <a:solidFill>
                <a:srgbClr val="FFFF00"/>
              </a:solidFill>
            </a:endParaRPr>
          </a:p>
          <a:p>
            <a:endParaRPr lang="en-US" altLang="zh-CN" i="0" dirty="0">
              <a:solidFill>
                <a:srgbClr val="FFFF00"/>
              </a:solidFill>
            </a:endParaRPr>
          </a:p>
        </p:txBody>
      </p:sp>
      <p:pic>
        <p:nvPicPr>
          <p:cNvPr id="38915" name="图片 1"/>
          <p:cNvPicPr>
            <a:picLocks noChangeAspect="1"/>
          </p:cNvPicPr>
          <p:nvPr/>
        </p:nvPicPr>
        <p:blipFill>
          <a:blip r:embed="rId1"/>
          <a:stretch>
            <a:fillRect/>
          </a:stretch>
        </p:blipFill>
        <p:spPr>
          <a:xfrm>
            <a:off x="6278563" y="2360613"/>
            <a:ext cx="2738437" cy="4179887"/>
          </a:xfrm>
          <a:prstGeom prst="rect">
            <a:avLst/>
          </a:prstGeom>
          <a:noFill/>
          <a:ln w="9525">
            <a:noFill/>
          </a:ln>
        </p:spPr>
      </p:pic>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7043">
                                            <p:txEl>
                                              <p:charRg st="23" end="54"/>
                                            </p:txEl>
                                          </p:spTgt>
                                        </p:tgtEl>
                                        <p:attrNameLst>
                                          <p:attrName>style.visibility</p:attrName>
                                        </p:attrNameLst>
                                      </p:cBhvr>
                                      <p:to>
                                        <p:strVal val="visible"/>
                                      </p:to>
                                    </p:set>
                                    <p:animEffect transition="in" filter="blinds(horizontal)">
                                      <p:cBhvr>
                                        <p:cTn id="7" dur="500"/>
                                        <p:tgtEl>
                                          <p:spTgt spid="87043">
                                            <p:txEl>
                                              <p:charRg st="23" end="54"/>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7043">
                                            <p:txEl>
                                              <p:charRg st="54" end="80"/>
                                            </p:txEl>
                                          </p:spTgt>
                                        </p:tgtEl>
                                        <p:attrNameLst>
                                          <p:attrName>style.visibility</p:attrName>
                                        </p:attrNameLst>
                                      </p:cBhvr>
                                      <p:to>
                                        <p:strVal val="visible"/>
                                      </p:to>
                                    </p:set>
                                    <p:animEffect transition="in" filter="blinds(horizontal)">
                                      <p:cBhvr>
                                        <p:cTn id="12" dur="500"/>
                                        <p:tgtEl>
                                          <p:spTgt spid="87043">
                                            <p:txEl>
                                              <p:charRg st="54" end="8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7043">
                                            <p:txEl>
                                              <p:charRg st="32" end="33"/>
                                            </p:txEl>
                                          </p:spTgt>
                                        </p:tgtEl>
                                        <p:attrNameLst>
                                          <p:attrName>style.visibility</p:attrName>
                                        </p:attrNameLst>
                                      </p:cBhvr>
                                      <p:to>
                                        <p:strVal val="visible"/>
                                      </p:to>
                                    </p:set>
                                    <p:animEffect transition="in" filter="blinds(horizontal)">
                                      <p:cBhvr>
                                        <p:cTn id="17" dur="500"/>
                                        <p:tgtEl>
                                          <p:spTgt spid="87043">
                                            <p:txEl>
                                              <p:charRg st="32" end="3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3"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8066" name="文本占位符 88065"/>
          <p:cNvSpPr>
            <a:spLocks noGrp="1"/>
          </p:cNvSpPr>
          <p:nvPr>
            <p:ph type="body" sz="half" idx="1"/>
          </p:nvPr>
        </p:nvSpPr>
        <p:spPr>
          <a:xfrm>
            <a:off x="539750" y="1773238"/>
            <a:ext cx="8280400" cy="935037"/>
          </a:xfrm>
          <a:ln/>
        </p:spPr>
        <p:txBody>
          <a:bodyPr lIns="92075" tIns="46038" rIns="92075" bIns="46038" anchor="t" anchorCtr="0"/>
          <a:p>
            <a:pPr defTabSz="914400">
              <a:buClr>
                <a:schemeClr val="folHlink"/>
              </a:buClr>
              <a:buSzPct val="80000"/>
              <a:buFont typeface="Wingdings" panose="05000000000000000000" pitchFamily="2" charset="2"/>
            </a:pPr>
            <a:r>
              <a:rPr lang="zh-CN" altLang="en-US" i="0" dirty="0"/>
              <a:t>开心地训练吧！你将来办理会议一定很棒。</a:t>
            </a:r>
            <a:endParaRPr lang="zh-CN" altLang="en-US" i="0" dirty="0"/>
          </a:p>
        </p:txBody>
      </p:sp>
      <p:sp>
        <p:nvSpPr>
          <p:cNvPr id="88067" name="矩形 88066"/>
          <p:cNvSpPr/>
          <p:nvPr/>
        </p:nvSpPr>
        <p:spPr>
          <a:xfrm rot="373433">
            <a:off x="1889125" y="-3175"/>
            <a:ext cx="5400675" cy="1628775"/>
          </a:xfrm>
          <a:prstGeom prst="rect">
            <a:avLst/>
          </a:prstGeom>
        </p:spPr>
        <p:txBody>
          <a:bodyPr wrap="none" fromWordArt="1">
            <a:prstTxWarp prst="textSlantUp">
              <a:avLst>
                <a:gd name="adj" fmla="val 31870"/>
              </a:avLst>
            </a:prstTxWarp>
            <a:normAutofit/>
          </a:bodyPr>
          <a:p>
            <a:pPr algn="ctr"/>
            <a:r>
              <a:rPr lang="zh-CN" altLang="en-US" sz="3600" b="1">
                <a:ln w="9525" cap="sq" cmpd="sng">
                  <a:solidFill>
                    <a:srgbClr val="CC99FF"/>
                  </a:solidFill>
                  <a:prstDash val="solid"/>
                  <a:round/>
                  <a:headEnd type="none" w="sm" len="sm"/>
                  <a:tailEnd type="none" w="sm" len="sm"/>
                </a:ln>
                <a:gradFill rotWithShape="0">
                  <a:gsLst>
                    <a:gs pos="0">
                      <a:srgbClr val="6600CC"/>
                    </a:gs>
                    <a:gs pos="100000">
                      <a:srgbClr val="CC00CC"/>
                    </a:gs>
                  </a:gsLst>
                  <a:lin ang="5040000" scaled="1"/>
                  <a:tileRect/>
                </a:gradFill>
                <a:effectLst>
                  <a:outerShdw dist="53882" dir="2699999" algn="ctr" rotWithShape="0">
                    <a:srgbClr val="9999FF">
                      <a:alpha val="80000"/>
                    </a:srgbClr>
                  </a:outerShdw>
                </a:effectLst>
                <a:latin typeface="华文行楷" panose="02010800040101010101" charset="-122"/>
                <a:ea typeface="华文行楷" panose="02010800040101010101" charset="-122"/>
              </a:rPr>
              <a:t>课堂训练</a:t>
            </a:r>
            <a:endParaRPr lang="zh-CN" altLang="en-US" sz="3600" b="1">
              <a:ln w="9525" cap="sq" cmpd="sng">
                <a:solidFill>
                  <a:srgbClr val="CC99FF"/>
                </a:solidFill>
                <a:prstDash val="solid"/>
                <a:round/>
                <a:headEnd type="none" w="sm" len="sm"/>
                <a:tailEnd type="none" w="sm" len="sm"/>
              </a:ln>
              <a:gradFill rotWithShape="0">
                <a:gsLst>
                  <a:gs pos="0">
                    <a:srgbClr val="6600CC"/>
                  </a:gs>
                  <a:gs pos="100000">
                    <a:srgbClr val="CC00CC"/>
                  </a:gs>
                </a:gsLst>
                <a:lin ang="5040000" scaled="1"/>
                <a:tileRect/>
              </a:gradFill>
              <a:effectLst>
                <a:outerShdw dist="53882" dir="2699999" algn="ctr" rotWithShape="0">
                  <a:srgbClr val="9999FF">
                    <a:alpha val="80000"/>
                  </a:srgbClr>
                </a:outerShdw>
              </a:effectLst>
              <a:latin typeface="华文行楷" panose="02010800040101010101" charset="-122"/>
              <a:ea typeface="华文行楷" panose="02010800040101010101" charset="-122"/>
            </a:endParaRPr>
          </a:p>
        </p:txBody>
      </p:sp>
      <p:pic>
        <p:nvPicPr>
          <p:cNvPr id="39939" name="内容占位符 2"/>
          <p:cNvPicPr>
            <a:picLocks noGrp="1" noChangeAspect="1"/>
          </p:cNvPicPr>
          <p:nvPr>
            <p:ph sz="half" idx="2"/>
          </p:nvPr>
        </p:nvPicPr>
        <p:blipFill>
          <a:blip r:embed="rId1"/>
          <a:stretch>
            <a:fillRect/>
          </a:stretch>
        </p:blipFill>
        <p:spPr>
          <a:xfrm>
            <a:off x="1017588" y="2638425"/>
            <a:ext cx="6216650" cy="4000500"/>
          </a:xfrm>
          <a:ln/>
        </p:spPr>
      </p:pic>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8067"/>
                                        </p:tgtEl>
                                        <p:attrNameLst>
                                          <p:attrName>style.visibility</p:attrName>
                                        </p:attrNameLst>
                                      </p:cBhvr>
                                      <p:to>
                                        <p:strVal val="visible"/>
                                      </p:to>
                                    </p:set>
                                    <p:animEffect transition="in" filter="blinds(horizontal)">
                                      <p:cBhvr>
                                        <p:cTn id="7" dur="500"/>
                                        <p:tgtEl>
                                          <p:spTgt spid="8806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8066">
                                            <p:txEl>
                                              <p:charRg st="0" end="20"/>
                                            </p:txEl>
                                          </p:spTgt>
                                        </p:tgtEl>
                                        <p:attrNameLst>
                                          <p:attrName>style.visibility</p:attrName>
                                        </p:attrNameLst>
                                      </p:cBhvr>
                                      <p:to>
                                        <p:strVal val="visible"/>
                                      </p:to>
                                    </p:set>
                                    <p:animEffect transition="in" filter="blinds(horizontal)">
                                      <p:cBhvr>
                                        <p:cTn id="12" dur="500"/>
                                        <p:tgtEl>
                                          <p:spTgt spid="88066">
                                            <p:txEl>
                                              <p:charRg st="0" end="2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066"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1" name="标题 100353"/>
          <p:cNvSpPr>
            <a:spLocks noGrp="1"/>
          </p:cNvSpPr>
          <p:nvPr>
            <p:ph type="title"/>
          </p:nvPr>
        </p:nvSpPr>
        <p:spPr>
          <a:ln/>
        </p:spPr>
        <p:txBody>
          <a:bodyPr lIns="92075" tIns="46038" rIns="92075" bIns="46038" anchor="b" anchorCtr="0"/>
          <a:p>
            <a:r>
              <a:rPr lang="zh-CN" altLang="en-US" sz="3600" dirty="0"/>
              <a:t>任务四　会议旅游、娱乐与陪同服务</a:t>
            </a:r>
            <a:endParaRPr lang="zh-CN" altLang="en-US" sz="3600" dirty="0"/>
          </a:p>
        </p:txBody>
      </p:sp>
      <p:sp>
        <p:nvSpPr>
          <p:cNvPr id="40962" name="文本占位符 100354"/>
          <p:cNvSpPr>
            <a:spLocks noGrp="1"/>
          </p:cNvSpPr>
          <p:nvPr>
            <p:ph idx="1"/>
          </p:nvPr>
        </p:nvSpPr>
        <p:spPr>
          <a:ln/>
        </p:spPr>
        <p:txBody>
          <a:bodyPr lIns="92075" tIns="46038" rIns="92075" bIns="46038" anchor="t" anchorCtr="0"/>
          <a:p>
            <a:r>
              <a:rPr lang="zh-CN" altLang="en-US" i="0" dirty="0">
                <a:solidFill>
                  <a:srgbClr val="FFFF00"/>
                </a:solidFill>
              </a:rPr>
              <a:t>引导案例</a:t>
            </a:r>
            <a:endParaRPr lang="zh-CN" altLang="en-US" i="0" dirty="0">
              <a:solidFill>
                <a:srgbClr val="FFFF00"/>
              </a:solidFill>
            </a:endParaRPr>
          </a:p>
          <a:p>
            <a:r>
              <a:rPr lang="zh-CN" altLang="en-US" i="0" dirty="0">
                <a:solidFill>
                  <a:srgbClr val="FFFF00"/>
                </a:solidFill>
              </a:rPr>
              <a:t>中共中央办公厅、国务院办公厅关于进一步精简会议和文件的意见</a:t>
            </a:r>
            <a:r>
              <a:rPr lang="en-US" altLang="zh-CN" i="0" dirty="0">
                <a:solidFill>
                  <a:srgbClr val="FFFF00"/>
                </a:solidFill>
              </a:rPr>
              <a:t>P126</a:t>
            </a:r>
            <a:endParaRPr lang="en-US" altLang="zh-CN" i="0" dirty="0">
              <a:solidFill>
                <a:srgbClr val="FFFF00"/>
              </a:solidFill>
            </a:endParaRPr>
          </a:p>
        </p:txBody>
      </p:sp>
    </p:spTree>
  </p:cSld>
  <p:clrMapOvr>
    <a:masterClrMapping/>
  </p:clrMapOvr>
  <p:transition>
    <p:blinds/>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5" name="文本占位符 100354"/>
          <p:cNvSpPr>
            <a:spLocks noGrp="1"/>
          </p:cNvSpPr>
          <p:nvPr>
            <p:ph idx="1"/>
          </p:nvPr>
        </p:nvSpPr>
        <p:spPr>
          <a:ln/>
        </p:spPr>
        <p:txBody>
          <a:bodyPr lIns="92075" tIns="46038" rIns="92075" bIns="46038" anchor="t" anchorCtr="0"/>
          <a:p>
            <a:r>
              <a:rPr lang="zh-CN" altLang="en-US" i="0" dirty="0"/>
              <a:t>一、会议期间安排旅游、娱乐活动的意义</a:t>
            </a:r>
            <a:endParaRPr lang="zh-CN" altLang="en-US" i="0" dirty="0"/>
          </a:p>
          <a:p>
            <a:r>
              <a:rPr lang="zh-CN" altLang="en-US" i="0" dirty="0"/>
              <a:t>任何一个成功的会议都需要有休闲活动安排，一方面使会议有张有弛，促进会议成功；另一方面，为与会者增加沟通的机会，加强交流。</a:t>
            </a:r>
            <a:endParaRPr lang="zh-CN" altLang="en-US" i="0" dirty="0"/>
          </a:p>
        </p:txBody>
      </p:sp>
      <p:sp>
        <p:nvSpPr>
          <p:cNvPr id="41986" name="标题 100353"/>
          <p:cNvSpPr>
            <a:spLocks noGrp="1"/>
          </p:cNvSpPr>
          <p:nvPr>
            <p:ph type="title"/>
          </p:nvPr>
        </p:nvSpPr>
        <p:spPr>
          <a:ln/>
        </p:spPr>
        <p:txBody>
          <a:bodyPr lIns="92075" tIns="46038" rIns="92075" bIns="46038" anchor="b" anchorCtr="0"/>
          <a:p>
            <a:r>
              <a:rPr lang="zh-CN" altLang="en-US" sz="3600" dirty="0"/>
              <a:t>任务四　会议旅游、娱乐与陪同服务</a:t>
            </a:r>
            <a:endParaRPr lang="zh-CN" altLang="en-US" sz="3600" dirty="0"/>
          </a:p>
        </p:txBody>
      </p:sp>
    </p:spTree>
  </p:cSld>
  <p:clrMapOvr>
    <a:masterClrMapping/>
  </p:clrMapOvr>
  <p:transition>
    <p:blinds/>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09" name="标题 101377"/>
          <p:cNvSpPr>
            <a:spLocks noGrp="1"/>
          </p:cNvSpPr>
          <p:nvPr>
            <p:ph type="title"/>
          </p:nvPr>
        </p:nvSpPr>
        <p:spPr>
          <a:ln/>
        </p:spPr>
        <p:txBody>
          <a:bodyPr lIns="92075" tIns="46038" rIns="92075" bIns="46038" anchor="b" anchorCtr="0"/>
          <a:p>
            <a:pPr algn="ctr"/>
            <a:r>
              <a:rPr lang="zh-CN" altLang="en-US" sz="4000" dirty="0"/>
              <a:t>二、会议期间旅游服务主要内容</a:t>
            </a:r>
            <a:endParaRPr lang="zh-CN" altLang="en-US" sz="4000" dirty="0"/>
          </a:p>
        </p:txBody>
      </p:sp>
      <p:sp>
        <p:nvSpPr>
          <p:cNvPr id="43010" name="文本占位符 101378"/>
          <p:cNvSpPr>
            <a:spLocks noGrp="1"/>
          </p:cNvSpPr>
          <p:nvPr>
            <p:ph idx="1"/>
          </p:nvPr>
        </p:nvSpPr>
        <p:spPr>
          <a:ln/>
        </p:spPr>
        <p:txBody>
          <a:bodyPr lIns="92075" tIns="46038" rIns="92075" bIns="46038" anchor="t" anchorCtr="0"/>
          <a:p>
            <a:r>
              <a:rPr lang="zh-CN" altLang="en-US" i="0" dirty="0"/>
              <a:t>制定旅游活动的组织日程</a:t>
            </a:r>
            <a:endParaRPr lang="zh-CN" altLang="en-US" i="0" dirty="0"/>
          </a:p>
          <a:p>
            <a:r>
              <a:rPr lang="zh-CN" altLang="en-US" i="0" dirty="0"/>
              <a:t>拟订详细的旅游计划。</a:t>
            </a:r>
            <a:endParaRPr lang="zh-CN" altLang="en-US" i="0" dirty="0"/>
          </a:p>
          <a:p>
            <a:r>
              <a:rPr lang="zh-CN" altLang="en-US" i="0" dirty="0"/>
              <a:t>与餐饮部门的联系</a:t>
            </a:r>
            <a:endParaRPr lang="zh-CN" altLang="en-US" i="0" dirty="0"/>
          </a:p>
          <a:p>
            <a:r>
              <a:rPr lang="zh-CN" altLang="en-US" i="0" dirty="0"/>
              <a:t>与旅行社的合作</a:t>
            </a:r>
            <a:endParaRPr lang="zh-CN" altLang="en-US" i="0" dirty="0"/>
          </a:p>
        </p:txBody>
      </p:sp>
    </p:spTree>
  </p:cSld>
  <p:clrMapOvr>
    <a:masterClrMapping/>
  </p:clrMapOvr>
  <p:transition>
    <p:blinds/>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3" name="标题 102401"/>
          <p:cNvSpPr>
            <a:spLocks noGrp="1"/>
          </p:cNvSpPr>
          <p:nvPr>
            <p:ph type="title"/>
          </p:nvPr>
        </p:nvSpPr>
        <p:spPr>
          <a:xfrm>
            <a:off x="395288" y="228600"/>
            <a:ext cx="8062912" cy="1143000"/>
          </a:xfrm>
          <a:ln/>
        </p:spPr>
        <p:txBody>
          <a:bodyPr lIns="92075" tIns="46038" rIns="92075" bIns="46038" anchor="b" anchorCtr="0"/>
          <a:p>
            <a:r>
              <a:rPr lang="zh-CN" altLang="en-US" sz="4000" dirty="0"/>
              <a:t>三、会议期间娱乐服务的安排要点</a:t>
            </a:r>
            <a:endParaRPr lang="zh-CN" altLang="en-US" sz="4000" dirty="0"/>
          </a:p>
        </p:txBody>
      </p:sp>
      <p:sp>
        <p:nvSpPr>
          <p:cNvPr id="44034" name="文本占位符 102402"/>
          <p:cNvSpPr>
            <a:spLocks noGrp="1"/>
          </p:cNvSpPr>
          <p:nvPr>
            <p:ph idx="1"/>
          </p:nvPr>
        </p:nvSpPr>
        <p:spPr>
          <a:xfrm>
            <a:off x="2268538" y="1844675"/>
            <a:ext cx="7772400" cy="4114800"/>
          </a:xfrm>
          <a:ln/>
        </p:spPr>
        <p:txBody>
          <a:bodyPr lIns="92075" tIns="46038" rIns="92075" bIns="46038" anchor="t" anchorCtr="0"/>
          <a:p>
            <a:r>
              <a:rPr lang="zh-CN" altLang="en-US" i="0" dirty="0"/>
              <a:t>配合会议活动的主题。</a:t>
            </a:r>
            <a:endParaRPr lang="zh-CN" altLang="en-US" i="0" dirty="0"/>
          </a:p>
          <a:p>
            <a:r>
              <a:rPr lang="zh-CN" altLang="en-US" i="0" dirty="0"/>
              <a:t>适当照顾与会者的兴趣。</a:t>
            </a:r>
            <a:endParaRPr lang="zh-CN" altLang="en-US" i="0" dirty="0"/>
          </a:p>
          <a:p>
            <a:r>
              <a:rPr lang="zh-CN" altLang="en-US" i="0" dirty="0"/>
              <a:t>尊重与会者的宗教信仰和风俗习惯。</a:t>
            </a:r>
            <a:endParaRPr lang="zh-CN" altLang="en-US" i="0" dirty="0"/>
          </a:p>
          <a:p>
            <a:r>
              <a:rPr lang="zh-CN" altLang="en-US" i="0" dirty="0"/>
              <a:t>体现民族特色和传统文化。</a:t>
            </a:r>
            <a:endParaRPr lang="zh-CN" altLang="en-US" i="0" dirty="0"/>
          </a:p>
        </p:txBody>
      </p:sp>
    </p:spTree>
  </p:cSld>
  <p:clrMapOvr>
    <a:masterClrMapping/>
  </p:clrMapOvr>
  <p:transition>
    <p:blinds/>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7" name="标题 103425"/>
          <p:cNvSpPr>
            <a:spLocks noGrp="1"/>
          </p:cNvSpPr>
          <p:nvPr>
            <p:ph type="title"/>
          </p:nvPr>
        </p:nvSpPr>
        <p:spPr>
          <a:ln/>
        </p:spPr>
        <p:txBody>
          <a:bodyPr lIns="92075" tIns="46038" rIns="92075" bIns="46038" anchor="b" anchorCtr="0"/>
          <a:p>
            <a:r>
              <a:rPr lang="zh-CN" altLang="en-US" dirty="0"/>
              <a:t>四、会议期间陪同服务的意义</a:t>
            </a:r>
            <a:endParaRPr lang="zh-CN" altLang="en-US" dirty="0"/>
          </a:p>
        </p:txBody>
      </p:sp>
      <p:sp>
        <p:nvSpPr>
          <p:cNvPr id="45058" name="文本占位符 103426"/>
          <p:cNvSpPr>
            <a:spLocks noGrp="1"/>
          </p:cNvSpPr>
          <p:nvPr>
            <p:ph idx="1"/>
          </p:nvPr>
        </p:nvSpPr>
        <p:spPr>
          <a:ln/>
        </p:spPr>
        <p:txBody>
          <a:bodyPr lIns="92075" tIns="46038" rIns="92075" bIns="46038" anchor="t" anchorCtr="0"/>
          <a:p>
            <a:r>
              <a:rPr lang="zh-CN" altLang="en-US" i="0" dirty="0"/>
              <a:t>表达尊重和友好</a:t>
            </a:r>
            <a:endParaRPr lang="zh-CN" altLang="en-US" i="0" dirty="0"/>
          </a:p>
          <a:p>
            <a:r>
              <a:rPr lang="zh-CN" altLang="en-US" i="0" dirty="0"/>
              <a:t>便于沟通和交流</a:t>
            </a:r>
            <a:endParaRPr lang="zh-CN" altLang="en-US" i="0" dirty="0"/>
          </a:p>
          <a:p>
            <a:r>
              <a:rPr lang="zh-CN" altLang="en-US" i="0" dirty="0"/>
              <a:t>提供方便和保障 </a:t>
            </a:r>
            <a:endParaRPr lang="zh-CN" altLang="en-US" i="0" dirty="0"/>
          </a:p>
        </p:txBody>
      </p:sp>
    </p:spTree>
  </p:cSld>
  <p:clrMapOvr>
    <a:masterClrMapping/>
  </p:clrMapOvr>
  <p:transition>
    <p:blinds/>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1" name="标题 126977"/>
          <p:cNvSpPr>
            <a:spLocks noGrp="1"/>
          </p:cNvSpPr>
          <p:nvPr>
            <p:ph type="title"/>
          </p:nvPr>
        </p:nvSpPr>
        <p:spPr>
          <a:ln/>
        </p:spPr>
        <p:txBody>
          <a:bodyPr lIns="92075" tIns="46038" rIns="92075" bIns="46038" anchor="b" anchorCtr="0"/>
          <a:p>
            <a:pPr algn="ctr"/>
            <a:r>
              <a:rPr lang="zh-CN" altLang="en-US" dirty="0"/>
              <a:t>实用范例</a:t>
            </a:r>
            <a:endParaRPr lang="zh-CN" altLang="en-US" dirty="0"/>
          </a:p>
        </p:txBody>
      </p:sp>
      <p:sp>
        <p:nvSpPr>
          <p:cNvPr id="46082" name="文本占位符 126978"/>
          <p:cNvSpPr>
            <a:spLocks noGrp="1"/>
          </p:cNvSpPr>
          <p:nvPr>
            <p:ph idx="1"/>
          </p:nvPr>
        </p:nvSpPr>
        <p:spPr>
          <a:xfrm>
            <a:off x="684213" y="2060575"/>
            <a:ext cx="7772400" cy="4546600"/>
          </a:xfrm>
          <a:ln/>
        </p:spPr>
        <p:txBody>
          <a:bodyPr lIns="92075" tIns="46038" rIns="92075" bIns="46038" anchor="t" anchorCtr="0"/>
          <a:p>
            <a:r>
              <a:rPr lang="zh-CN" altLang="en-US" i="0" dirty="0">
                <a:solidFill>
                  <a:srgbClr val="FFFF00"/>
                </a:solidFill>
              </a:rPr>
              <a:t>2019年第十五届全国青年管理科学与系统科学学术会议在北京召开</a:t>
            </a:r>
            <a:r>
              <a:rPr lang="en-US" altLang="zh-CN" i="0" dirty="0">
                <a:solidFill>
                  <a:srgbClr val="FFFF00"/>
                </a:solidFill>
              </a:rPr>
              <a:t>P133</a:t>
            </a:r>
            <a:endParaRPr lang="en-US" altLang="zh-CN" i="0" dirty="0">
              <a:solidFill>
                <a:srgbClr val="FFFF00"/>
              </a:solidFill>
            </a:endParaRPr>
          </a:p>
          <a:p>
            <a:endParaRPr lang="en-US" altLang="zh-CN" i="0" dirty="0">
              <a:solidFill>
                <a:srgbClr val="FFFF00"/>
              </a:solidFill>
            </a:endParaRPr>
          </a:p>
        </p:txBody>
      </p:sp>
      <p:pic>
        <p:nvPicPr>
          <p:cNvPr id="46083" name="图片 1"/>
          <p:cNvPicPr>
            <a:picLocks noChangeAspect="1"/>
          </p:cNvPicPr>
          <p:nvPr/>
        </p:nvPicPr>
        <p:blipFill>
          <a:blip r:embed="rId1"/>
          <a:stretch>
            <a:fillRect/>
          </a:stretch>
        </p:blipFill>
        <p:spPr>
          <a:xfrm>
            <a:off x="2368550" y="3232150"/>
            <a:ext cx="4924425" cy="3276600"/>
          </a:xfrm>
          <a:prstGeom prst="rect">
            <a:avLst/>
          </a:prstGeom>
          <a:noFill/>
          <a:ln w="9525">
            <a:noFill/>
          </a:ln>
        </p:spPr>
      </p:pic>
    </p:spTree>
  </p:cSld>
  <p:clrMapOvr>
    <a:masterClrMapping/>
  </p:clrMapOvr>
  <p:transition>
    <p:blinds/>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8002" name="文本占位符 128001"/>
          <p:cNvSpPr>
            <a:spLocks noGrp="1"/>
          </p:cNvSpPr>
          <p:nvPr>
            <p:ph type="body" sz="half" idx="1"/>
          </p:nvPr>
        </p:nvSpPr>
        <p:spPr>
          <a:xfrm>
            <a:off x="539750" y="1773238"/>
            <a:ext cx="8280400" cy="935037"/>
          </a:xfrm>
          <a:ln/>
        </p:spPr>
        <p:txBody>
          <a:bodyPr lIns="92075" tIns="46038" rIns="92075" bIns="46038" anchor="t" anchorCtr="0"/>
          <a:p>
            <a:pPr defTabSz="914400">
              <a:buClr>
                <a:schemeClr val="folHlink"/>
              </a:buClr>
              <a:buSzPct val="80000"/>
              <a:buFont typeface="Wingdings" panose="05000000000000000000" pitchFamily="2" charset="2"/>
            </a:pPr>
            <a:r>
              <a:rPr lang="zh-CN" altLang="en-US" i="0" dirty="0"/>
              <a:t>开心地训练吧！你将来办理会议一定很棒。</a:t>
            </a:r>
            <a:endParaRPr lang="zh-CN" altLang="en-US" i="0" dirty="0"/>
          </a:p>
        </p:txBody>
      </p:sp>
      <p:sp>
        <p:nvSpPr>
          <p:cNvPr id="128003" name="矩形 128002"/>
          <p:cNvSpPr/>
          <p:nvPr/>
        </p:nvSpPr>
        <p:spPr>
          <a:xfrm rot="373433">
            <a:off x="1889125" y="-3175"/>
            <a:ext cx="5400675" cy="1628775"/>
          </a:xfrm>
          <a:prstGeom prst="rect">
            <a:avLst/>
          </a:prstGeom>
        </p:spPr>
        <p:txBody>
          <a:bodyPr wrap="none" fromWordArt="1">
            <a:prstTxWarp prst="textSlantUp">
              <a:avLst>
                <a:gd name="adj" fmla="val 31870"/>
              </a:avLst>
            </a:prstTxWarp>
            <a:normAutofit/>
          </a:bodyPr>
          <a:p>
            <a:pPr algn="ctr"/>
            <a:r>
              <a:rPr lang="zh-CN" altLang="en-US" sz="3600" b="1">
                <a:ln w="9525" cap="sq" cmpd="sng">
                  <a:solidFill>
                    <a:srgbClr val="CC99FF"/>
                  </a:solidFill>
                  <a:prstDash val="solid"/>
                  <a:round/>
                  <a:headEnd type="none" w="sm" len="sm"/>
                  <a:tailEnd type="none" w="sm" len="sm"/>
                </a:ln>
                <a:gradFill rotWithShape="0">
                  <a:gsLst>
                    <a:gs pos="0">
                      <a:srgbClr val="6600CC"/>
                    </a:gs>
                    <a:gs pos="100000">
                      <a:srgbClr val="CC00CC"/>
                    </a:gs>
                  </a:gsLst>
                  <a:lin ang="5040000" scaled="1"/>
                  <a:tileRect/>
                </a:gradFill>
                <a:effectLst>
                  <a:outerShdw dist="53882" dir="2699999" algn="ctr" rotWithShape="0">
                    <a:srgbClr val="9999FF">
                      <a:alpha val="80000"/>
                    </a:srgbClr>
                  </a:outerShdw>
                </a:effectLst>
                <a:latin typeface="华文行楷" panose="02010800040101010101" charset="-122"/>
                <a:ea typeface="华文行楷" panose="02010800040101010101" charset="-122"/>
              </a:rPr>
              <a:t>课堂训练</a:t>
            </a:r>
            <a:endParaRPr lang="zh-CN" altLang="en-US" sz="3600" b="1">
              <a:ln w="9525" cap="sq" cmpd="sng">
                <a:solidFill>
                  <a:srgbClr val="CC99FF"/>
                </a:solidFill>
                <a:prstDash val="solid"/>
                <a:round/>
                <a:headEnd type="none" w="sm" len="sm"/>
                <a:tailEnd type="none" w="sm" len="sm"/>
              </a:ln>
              <a:gradFill rotWithShape="0">
                <a:gsLst>
                  <a:gs pos="0">
                    <a:srgbClr val="6600CC"/>
                  </a:gs>
                  <a:gs pos="100000">
                    <a:srgbClr val="CC00CC"/>
                  </a:gs>
                </a:gsLst>
                <a:lin ang="5040000" scaled="1"/>
                <a:tileRect/>
              </a:gradFill>
              <a:effectLst>
                <a:outerShdw dist="53882" dir="2699999" algn="ctr" rotWithShape="0">
                  <a:srgbClr val="9999FF">
                    <a:alpha val="80000"/>
                  </a:srgbClr>
                </a:outerShdw>
              </a:effectLst>
              <a:latin typeface="华文行楷" panose="02010800040101010101" charset="-122"/>
              <a:ea typeface="华文行楷" panose="02010800040101010101" charset="-122"/>
            </a:endParaRPr>
          </a:p>
        </p:txBody>
      </p:sp>
      <p:pic>
        <p:nvPicPr>
          <p:cNvPr id="47107" name="内容占位符 2"/>
          <p:cNvPicPr>
            <a:picLocks noGrp="1" noChangeAspect="1"/>
          </p:cNvPicPr>
          <p:nvPr>
            <p:ph sz="half" idx="2"/>
          </p:nvPr>
        </p:nvPicPr>
        <p:blipFill>
          <a:blip r:embed="rId1"/>
          <a:stretch>
            <a:fillRect/>
          </a:stretch>
        </p:blipFill>
        <p:spPr>
          <a:xfrm>
            <a:off x="1816100" y="2708275"/>
            <a:ext cx="5203825" cy="3927475"/>
          </a:xfrm>
          <a:ln/>
        </p:spPr>
      </p:pic>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8003"/>
                                        </p:tgtEl>
                                        <p:attrNameLst>
                                          <p:attrName>style.visibility</p:attrName>
                                        </p:attrNameLst>
                                      </p:cBhvr>
                                      <p:to>
                                        <p:strVal val="visible"/>
                                      </p:to>
                                    </p:set>
                                    <p:animEffect transition="in" filter="blinds(horizontal)">
                                      <p:cBhvr>
                                        <p:cTn id="7" dur="500"/>
                                        <p:tgtEl>
                                          <p:spTgt spid="12800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8002">
                                            <p:txEl>
                                              <p:charRg st="0" end="20"/>
                                            </p:txEl>
                                          </p:spTgt>
                                        </p:tgtEl>
                                        <p:attrNameLst>
                                          <p:attrName>style.visibility</p:attrName>
                                        </p:attrNameLst>
                                      </p:cBhvr>
                                      <p:to>
                                        <p:strVal val="visible"/>
                                      </p:to>
                                    </p:set>
                                    <p:animEffect transition="in" filter="blinds(horizontal)">
                                      <p:cBhvr>
                                        <p:cTn id="12" dur="500"/>
                                        <p:tgtEl>
                                          <p:spTgt spid="128002">
                                            <p:txEl>
                                              <p:charRg st="0" end="2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002"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5" name="文本占位符 61446"/>
          <p:cNvSpPr>
            <a:spLocks noGrp="1"/>
          </p:cNvSpPr>
          <p:nvPr>
            <p:ph idx="1"/>
          </p:nvPr>
        </p:nvSpPr>
        <p:spPr>
          <a:xfrm>
            <a:off x="539750" y="1989138"/>
            <a:ext cx="7772400" cy="4114800"/>
          </a:xfrm>
          <a:ln/>
        </p:spPr>
        <p:txBody>
          <a:bodyPr lIns="92075" tIns="46038" rIns="92075" bIns="46038" anchor="t" anchorCtr="0"/>
          <a:p>
            <a:r>
              <a:rPr lang="zh-CN" altLang="en-US" i="0" dirty="0"/>
              <a:t>一、会议报到与引导工作的重要性</a:t>
            </a:r>
            <a:endParaRPr lang="zh-CN" altLang="en-US" i="0" dirty="0"/>
          </a:p>
          <a:p>
            <a:r>
              <a:rPr lang="zh-CN" altLang="en-US" i="0" dirty="0"/>
              <a:t>二、会议接站的工作</a:t>
            </a:r>
            <a:endParaRPr lang="zh-CN" altLang="en-US" i="0" dirty="0"/>
          </a:p>
          <a:p>
            <a:r>
              <a:rPr lang="zh-CN" altLang="en-US" i="0" dirty="0"/>
              <a:t>三、会议报到的工作</a:t>
            </a:r>
            <a:endParaRPr lang="zh-CN" altLang="en-US" i="0" dirty="0"/>
          </a:p>
          <a:p>
            <a:r>
              <a:rPr lang="zh-CN" altLang="en-US" i="0" dirty="0"/>
              <a:t>四、会议签到的工作</a:t>
            </a:r>
            <a:endParaRPr lang="zh-CN" altLang="en-US" i="0" dirty="0"/>
          </a:p>
          <a:p>
            <a:r>
              <a:rPr lang="zh-CN" altLang="en-US" i="0" dirty="0"/>
              <a:t>五、会议引导</a:t>
            </a:r>
            <a:endParaRPr lang="zh-CN" altLang="en-US" i="0" dirty="0"/>
          </a:p>
        </p:txBody>
      </p:sp>
      <p:sp>
        <p:nvSpPr>
          <p:cNvPr id="11266" name="标题 61441"/>
          <p:cNvSpPr>
            <a:spLocks noGrp="1"/>
          </p:cNvSpPr>
          <p:nvPr>
            <p:ph type="title"/>
          </p:nvPr>
        </p:nvSpPr>
        <p:spPr>
          <a:xfrm>
            <a:off x="684213" y="260350"/>
            <a:ext cx="7772400" cy="1143000"/>
          </a:xfrm>
          <a:ln/>
        </p:spPr>
        <p:txBody>
          <a:bodyPr lIns="92075" tIns="46038" rIns="92075" bIns="46038" anchor="b" anchorCtr="0"/>
          <a:p>
            <a:r>
              <a:rPr lang="zh-CN" altLang="en-US" dirty="0"/>
              <a:t>任务一  会议报到与引导服务</a:t>
            </a:r>
            <a:endParaRPr lang="zh-CN" altLang="en-US" dirty="0"/>
          </a:p>
        </p:txBody>
      </p:sp>
    </p:spTree>
  </p:cSld>
  <p:clrMapOvr>
    <a:masterClrMapping/>
  </p:clrMapOvr>
  <p:transition>
    <p:blinds/>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129" name="标题 104449"/>
          <p:cNvSpPr>
            <a:spLocks noGrp="1"/>
          </p:cNvSpPr>
          <p:nvPr>
            <p:ph type="title"/>
          </p:nvPr>
        </p:nvSpPr>
        <p:spPr>
          <a:ln/>
        </p:spPr>
        <p:txBody>
          <a:bodyPr lIns="92075" tIns="46038" rIns="92075" bIns="46038" anchor="b" anchorCtr="0"/>
          <a:p>
            <a:pPr algn="ctr"/>
            <a:r>
              <a:rPr lang="zh-CN" altLang="en-US" dirty="0"/>
              <a:t>任务五  会议餐饮服务</a:t>
            </a:r>
            <a:endParaRPr lang="zh-CN" altLang="en-US" dirty="0"/>
          </a:p>
        </p:txBody>
      </p:sp>
      <p:sp>
        <p:nvSpPr>
          <p:cNvPr id="48130" name="文本占位符 104450"/>
          <p:cNvSpPr>
            <a:spLocks noGrp="1"/>
          </p:cNvSpPr>
          <p:nvPr>
            <p:ph idx="1"/>
          </p:nvPr>
        </p:nvSpPr>
        <p:spPr>
          <a:ln/>
        </p:spPr>
        <p:txBody>
          <a:bodyPr lIns="92075" tIns="46038" rIns="92075" bIns="46038" anchor="t" anchorCtr="0"/>
          <a:p>
            <a:pPr>
              <a:lnSpc>
                <a:spcPct val="80000"/>
              </a:lnSpc>
            </a:pPr>
            <a:r>
              <a:rPr lang="en-US" altLang="zh-CN" sz="2800" i="0">
                <a:solidFill>
                  <a:srgbClr val="FFFF00"/>
                </a:solidFill>
              </a:rPr>
              <a:t> </a:t>
            </a:r>
            <a:r>
              <a:rPr lang="zh-CN" altLang="zh-CN" sz="2800" i="0" dirty="0">
                <a:solidFill>
                  <a:srgbClr val="FFFF00"/>
                </a:solidFill>
              </a:rPr>
              <a:t>引导案例</a:t>
            </a:r>
            <a:endParaRPr lang="zh-CN" altLang="zh-CN" sz="2800" i="0" dirty="0">
              <a:solidFill>
                <a:srgbClr val="FFFF00"/>
              </a:solidFill>
            </a:endParaRPr>
          </a:p>
          <a:p>
            <a:pPr>
              <a:lnSpc>
                <a:spcPct val="80000"/>
              </a:lnSpc>
            </a:pPr>
            <a:r>
              <a:rPr lang="zh-CN" altLang="zh-CN" sz="2800" i="0">
                <a:solidFill>
                  <a:srgbClr val="FFFF00"/>
                </a:solidFill>
              </a:rPr>
              <a:t>张市长坐哪儿呢？</a:t>
            </a:r>
            <a:r>
              <a:rPr lang="en-US" altLang="zh-CN" sz="2800" i="0">
                <a:solidFill>
                  <a:srgbClr val="FFFF00"/>
                </a:solidFill>
              </a:rPr>
              <a:t>P134-135</a:t>
            </a:r>
            <a:endParaRPr lang="en-US" altLang="zh-CN" sz="2800" i="0">
              <a:solidFill>
                <a:srgbClr val="FFFF00"/>
              </a:solidFill>
            </a:endParaRPr>
          </a:p>
        </p:txBody>
      </p:sp>
      <p:pic>
        <p:nvPicPr>
          <p:cNvPr id="48131" name="图片 4"/>
          <p:cNvPicPr>
            <a:picLocks noChangeAspect="1"/>
          </p:cNvPicPr>
          <p:nvPr/>
        </p:nvPicPr>
        <p:blipFill>
          <a:blip r:embed="rId1"/>
          <a:stretch>
            <a:fillRect/>
          </a:stretch>
        </p:blipFill>
        <p:spPr>
          <a:xfrm>
            <a:off x="3489325" y="2849563"/>
            <a:ext cx="5235575" cy="3506787"/>
          </a:xfrm>
          <a:prstGeom prst="rect">
            <a:avLst/>
          </a:prstGeom>
          <a:noFill/>
          <a:ln w="9525">
            <a:noFill/>
          </a:ln>
        </p:spPr>
      </p:pic>
    </p:spTree>
  </p:cSld>
  <p:clrMapOvr>
    <a:masterClrMapping/>
  </p:clrMapOvr>
  <p:transition>
    <p:blinds/>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4451" name="内容占位符 104450"/>
          <p:cNvSpPr>
            <a:spLocks noGrp="1"/>
          </p:cNvSpPr>
          <p:nvPr>
            <p:ph idx="1"/>
          </p:nvPr>
        </p:nvSpPr>
        <p:spPr>
          <a:ln/>
        </p:spPr>
        <p:txBody>
          <a:bodyPr lIns="92075" tIns="46038" rIns="92075" bIns="46038" anchor="t" anchorCtr="0"/>
          <a:p>
            <a:pPr>
              <a:lnSpc>
                <a:spcPct val="80000"/>
              </a:lnSpc>
            </a:pPr>
            <a:r>
              <a:rPr lang="en-US" altLang="zh-CN" sz="2800" i="0"/>
              <a:t> </a:t>
            </a:r>
            <a:r>
              <a:rPr lang="zh-CN" altLang="en-US" sz="2800" i="0" dirty="0"/>
              <a:t>一、会议餐饮服务的意义</a:t>
            </a:r>
            <a:endParaRPr lang="zh-CN" altLang="en-US" sz="2800" i="0" dirty="0"/>
          </a:p>
          <a:p>
            <a:pPr>
              <a:lnSpc>
                <a:spcPct val="80000"/>
              </a:lnSpc>
            </a:pPr>
            <a:r>
              <a:rPr lang="zh-CN" altLang="en-US" sz="2800" i="0" dirty="0"/>
              <a:t>餐饮服务是会议进行阶段服务中不可或缺的组成部分。会议与餐饮相结合常被称为宴会。</a:t>
            </a:r>
            <a:endParaRPr lang="zh-CN" altLang="en-US" sz="2800" i="0" dirty="0"/>
          </a:p>
          <a:p>
            <a:pPr>
              <a:lnSpc>
                <a:spcPct val="80000"/>
              </a:lnSpc>
            </a:pPr>
            <a:r>
              <a:rPr lang="zh-CN" altLang="en-US" sz="2800" i="0" dirty="0">
                <a:solidFill>
                  <a:schemeClr val="tx2"/>
                </a:solidFill>
              </a:rPr>
              <a:t>会议餐饮主要作用有：</a:t>
            </a:r>
            <a:endParaRPr lang="zh-CN" altLang="en-US" sz="2800" i="0" dirty="0">
              <a:solidFill>
                <a:schemeClr val="tx2"/>
              </a:solidFill>
            </a:endParaRPr>
          </a:p>
          <a:p>
            <a:pPr>
              <a:lnSpc>
                <a:spcPct val="80000"/>
              </a:lnSpc>
            </a:pPr>
            <a:r>
              <a:rPr lang="zh-CN" altLang="en-US" sz="2800" i="0" dirty="0"/>
              <a:t>（</a:t>
            </a:r>
            <a:r>
              <a:rPr lang="en-US" altLang="zh-CN" sz="2800" i="0"/>
              <a:t>1</a:t>
            </a:r>
            <a:r>
              <a:rPr lang="zh-CN" altLang="en-US" sz="2800" i="0" dirty="0"/>
              <a:t>）礼仪作用。如东道主举行欢迎宴会、客人答谢宴会等。</a:t>
            </a:r>
            <a:endParaRPr lang="zh-CN" altLang="en-US" sz="2800" i="0" dirty="0"/>
          </a:p>
          <a:p>
            <a:pPr>
              <a:lnSpc>
                <a:spcPct val="80000"/>
              </a:lnSpc>
            </a:pPr>
            <a:r>
              <a:rPr lang="zh-CN" altLang="en-US" sz="2800" i="0" dirty="0"/>
              <a:t>（</a:t>
            </a:r>
            <a:r>
              <a:rPr lang="en-US" altLang="zh-CN" sz="2800" i="0"/>
              <a:t>2</a:t>
            </a:r>
            <a:r>
              <a:rPr lang="zh-CN" altLang="en-US" sz="2800" i="0" dirty="0"/>
              <a:t>）沟通作用。宾主双方利用宴会的场合和机会，沟通信息、交换意见、商谈工作、发表演讲，是当前宴会活动的一个重要特点。 （</a:t>
            </a:r>
            <a:r>
              <a:rPr lang="en-US" altLang="zh-CN" sz="2800" i="0"/>
              <a:t>3</a:t>
            </a:r>
            <a:r>
              <a:rPr lang="zh-CN" altLang="en-US" sz="2800" i="0" dirty="0"/>
              <a:t>）招待庆贺作用。 </a:t>
            </a:r>
            <a:endParaRPr lang="zh-CN" altLang="en-US" sz="2800" i="0" dirty="0"/>
          </a:p>
          <a:p>
            <a:pPr>
              <a:lnSpc>
                <a:spcPct val="80000"/>
              </a:lnSpc>
            </a:pPr>
            <a:r>
              <a:rPr lang="zh-CN" altLang="en-US" sz="2800" i="0" dirty="0"/>
              <a:t>（</a:t>
            </a:r>
            <a:r>
              <a:rPr lang="en-US" altLang="zh-CN" sz="2800" i="0"/>
              <a:t>4</a:t>
            </a:r>
            <a:r>
              <a:rPr lang="zh-CN" altLang="en-US" sz="2800" i="0" dirty="0"/>
              <a:t>）融洽感情作用。 </a:t>
            </a:r>
            <a:endParaRPr lang="en-US" altLang="zh-CN" sz="2800" i="0"/>
          </a:p>
        </p:txBody>
      </p:sp>
      <p:sp>
        <p:nvSpPr>
          <p:cNvPr id="49154" name="标题 104449"/>
          <p:cNvSpPr>
            <a:spLocks noGrp="1"/>
          </p:cNvSpPr>
          <p:nvPr>
            <p:ph type="title"/>
          </p:nvPr>
        </p:nvSpPr>
        <p:spPr>
          <a:ln/>
        </p:spPr>
        <p:txBody>
          <a:bodyPr lIns="92075" tIns="46038" rIns="92075" bIns="46038" anchor="b" anchorCtr="0"/>
          <a:p>
            <a:pPr algn="ctr"/>
            <a:r>
              <a:rPr lang="zh-CN" altLang="en-US" dirty="0"/>
              <a:t>任务五  会议餐饮服务</a:t>
            </a:r>
            <a:endParaRPr lang="zh-CN" altLang="en-US" dirty="0"/>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04451">
                                            <p:txEl>
                                              <p:charRg st="0" end="13"/>
                                            </p:txEl>
                                          </p:spTgt>
                                        </p:tgtEl>
                                        <p:attrNameLst>
                                          <p:attrName>style.visibility</p:attrName>
                                        </p:attrNameLst>
                                      </p:cBhvr>
                                      <p:to>
                                        <p:strVal val="visible"/>
                                      </p:to>
                                    </p:set>
                                    <p:animEffect transition="in" filter="blinds(horizontal)">
                                      <p:cBhvr>
                                        <p:cTn id="7" dur="2000"/>
                                        <p:tgtEl>
                                          <p:spTgt spid="104451">
                                            <p:txEl>
                                              <p:charRg st="0" end="13"/>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04451">
                                            <p:txEl>
                                              <p:charRg st="13" end="53"/>
                                            </p:txEl>
                                          </p:spTgt>
                                        </p:tgtEl>
                                        <p:attrNameLst>
                                          <p:attrName>style.visibility</p:attrName>
                                        </p:attrNameLst>
                                      </p:cBhvr>
                                      <p:to>
                                        <p:strVal val="visible"/>
                                      </p:to>
                                    </p:set>
                                    <p:animEffect transition="in" filter="blinds(horizontal)">
                                      <p:cBhvr>
                                        <p:cTn id="10" dur="2000"/>
                                        <p:tgtEl>
                                          <p:spTgt spid="104451">
                                            <p:txEl>
                                              <p:charRg st="13" end="53"/>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04451">
                                            <p:txEl>
                                              <p:charRg st="53" end="64"/>
                                            </p:txEl>
                                          </p:spTgt>
                                        </p:tgtEl>
                                        <p:attrNameLst>
                                          <p:attrName>style.visibility</p:attrName>
                                        </p:attrNameLst>
                                      </p:cBhvr>
                                      <p:to>
                                        <p:strVal val="visible"/>
                                      </p:to>
                                    </p:set>
                                    <p:animEffect transition="in" filter="blinds(horizontal)">
                                      <p:cBhvr>
                                        <p:cTn id="13" dur="2000"/>
                                        <p:tgtEl>
                                          <p:spTgt spid="104451">
                                            <p:txEl>
                                              <p:charRg st="53" end="64"/>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04451">
                                            <p:txEl>
                                              <p:charRg st="64" end="92"/>
                                            </p:txEl>
                                          </p:spTgt>
                                        </p:tgtEl>
                                        <p:attrNameLst>
                                          <p:attrName>style.visibility</p:attrName>
                                        </p:attrNameLst>
                                      </p:cBhvr>
                                      <p:to>
                                        <p:strVal val="visible"/>
                                      </p:to>
                                    </p:set>
                                    <p:animEffect transition="in" filter="blinds(horizontal)">
                                      <p:cBhvr>
                                        <p:cTn id="16" dur="2000"/>
                                        <p:tgtEl>
                                          <p:spTgt spid="104451">
                                            <p:txEl>
                                              <p:charRg st="64" end="92"/>
                                            </p:txEl>
                                          </p:spTgt>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04451">
                                            <p:txEl>
                                              <p:charRg st="92" end="163"/>
                                            </p:txEl>
                                          </p:spTgt>
                                        </p:tgtEl>
                                        <p:attrNameLst>
                                          <p:attrName>style.visibility</p:attrName>
                                        </p:attrNameLst>
                                      </p:cBhvr>
                                      <p:to>
                                        <p:strVal val="visible"/>
                                      </p:to>
                                    </p:set>
                                    <p:animEffect transition="in" filter="blinds(horizontal)">
                                      <p:cBhvr>
                                        <p:cTn id="19" dur="2000"/>
                                        <p:tgtEl>
                                          <p:spTgt spid="104451">
                                            <p:txEl>
                                              <p:charRg st="92" end="163"/>
                                            </p:txEl>
                                          </p:spTgt>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04451">
                                            <p:txEl>
                                              <p:charRg st="163" end="175"/>
                                            </p:txEl>
                                          </p:spTgt>
                                        </p:tgtEl>
                                        <p:attrNameLst>
                                          <p:attrName>style.visibility</p:attrName>
                                        </p:attrNameLst>
                                      </p:cBhvr>
                                      <p:to>
                                        <p:strVal val="visible"/>
                                      </p:to>
                                    </p:set>
                                    <p:animEffect transition="in" filter="blinds(horizontal)">
                                      <p:cBhvr>
                                        <p:cTn id="22" dur="2000"/>
                                        <p:tgtEl>
                                          <p:spTgt spid="104451">
                                            <p:txEl>
                                              <p:charRg st="163" end="17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451"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5476" name="内容占位符 105475"/>
          <p:cNvSpPr>
            <a:spLocks noGrp="1"/>
          </p:cNvSpPr>
          <p:nvPr>
            <p:ph idx="1"/>
          </p:nvPr>
        </p:nvSpPr>
        <p:spPr>
          <a:xfrm>
            <a:off x="468313" y="1916113"/>
            <a:ext cx="4173537" cy="4114800"/>
          </a:xfrm>
          <a:ln/>
        </p:spPr>
        <p:txBody>
          <a:bodyPr lIns="92075" tIns="46038" rIns="92075" bIns="46038" anchor="t" anchorCtr="0"/>
          <a:p>
            <a:pPr>
              <a:lnSpc>
                <a:spcPct val="90000"/>
              </a:lnSpc>
            </a:pPr>
            <a:r>
              <a:rPr lang="zh-CN" altLang="en-US" sz="2800" i="0" dirty="0"/>
              <a:t>确定宴请对象</a:t>
            </a:r>
            <a:endParaRPr lang="zh-CN" altLang="en-US" sz="2800" i="0" dirty="0"/>
          </a:p>
          <a:p>
            <a:pPr>
              <a:lnSpc>
                <a:spcPct val="90000"/>
              </a:lnSpc>
            </a:pPr>
            <a:r>
              <a:rPr lang="zh-CN" altLang="en-US" sz="2800" i="0" dirty="0"/>
              <a:t>确定邀请范围</a:t>
            </a:r>
            <a:endParaRPr lang="zh-CN" altLang="en-US" sz="2800" i="0" dirty="0"/>
          </a:p>
          <a:p>
            <a:pPr>
              <a:lnSpc>
                <a:spcPct val="90000"/>
              </a:lnSpc>
            </a:pPr>
            <a:r>
              <a:rPr lang="zh-CN" altLang="en-US" sz="2800" i="0" dirty="0"/>
              <a:t>确定宴会规格和形式</a:t>
            </a:r>
            <a:endParaRPr lang="zh-CN" altLang="en-US" sz="2800" i="0" dirty="0"/>
          </a:p>
          <a:p>
            <a:pPr>
              <a:lnSpc>
                <a:spcPct val="90000"/>
              </a:lnSpc>
            </a:pPr>
            <a:r>
              <a:rPr lang="zh-CN" altLang="en-US" sz="2800" i="0" dirty="0"/>
              <a:t>确定宴会时间和地点</a:t>
            </a:r>
            <a:endParaRPr lang="zh-CN" altLang="en-US" sz="2800" i="0" dirty="0"/>
          </a:p>
          <a:p>
            <a:pPr>
              <a:lnSpc>
                <a:spcPct val="90000"/>
              </a:lnSpc>
            </a:pPr>
            <a:r>
              <a:rPr lang="zh-CN" altLang="en-US" sz="2800" i="0" dirty="0"/>
              <a:t>确定主持人和致辞人</a:t>
            </a:r>
            <a:endParaRPr lang="zh-CN" altLang="en-US" sz="2800" i="0" dirty="0"/>
          </a:p>
          <a:p>
            <a:pPr>
              <a:lnSpc>
                <a:spcPct val="90000"/>
              </a:lnSpc>
            </a:pPr>
            <a:endParaRPr lang="zh-CN" altLang="en-US" sz="2800" i="0" dirty="0"/>
          </a:p>
        </p:txBody>
      </p:sp>
      <p:sp>
        <p:nvSpPr>
          <p:cNvPr id="50178" name="标题 105476"/>
          <p:cNvSpPr>
            <a:spLocks noGrp="1"/>
          </p:cNvSpPr>
          <p:nvPr>
            <p:ph type="title"/>
          </p:nvPr>
        </p:nvSpPr>
        <p:spPr>
          <a:ln/>
        </p:spPr>
        <p:txBody>
          <a:bodyPr lIns="92075" tIns="46038" rIns="92075" bIns="46038" anchor="b" anchorCtr="0"/>
          <a:p>
            <a:pPr algn="ctr"/>
            <a:r>
              <a:rPr lang="zh-CN" altLang="en-US" dirty="0"/>
              <a:t>二、宴会的准备。</a:t>
            </a:r>
            <a:endParaRPr lang="zh-CN" altLang="en-US" dirty="0"/>
          </a:p>
        </p:txBody>
      </p:sp>
      <p:sp>
        <p:nvSpPr>
          <p:cNvPr id="105478" name="矩形 105477"/>
          <p:cNvSpPr/>
          <p:nvPr/>
        </p:nvSpPr>
        <p:spPr>
          <a:xfrm>
            <a:off x="4787900" y="3573463"/>
            <a:ext cx="4173538" cy="4114800"/>
          </a:xfrm>
          <a:prstGeom prst="rect">
            <a:avLst/>
          </a:prstGeom>
          <a:noFill/>
          <a:ln w="9525">
            <a:noFill/>
          </a:ln>
        </p:spPr>
        <p:txBody>
          <a:bodyPr lIns="92075" tIns="46038" rIns="92075" bIns="46038" anchor="t" anchorCtr="0"/>
          <a:p>
            <a:pPr marL="342900" indent="-342900">
              <a:lnSpc>
                <a:spcPct val="80000"/>
              </a:lnSpc>
              <a:spcBef>
                <a:spcPct val="20000"/>
              </a:spcBef>
              <a:buClr>
                <a:schemeClr val="folHlink"/>
              </a:buClr>
              <a:buSzPct val="80000"/>
              <a:buFont typeface="Wingdings" panose="05000000000000000000" pitchFamily="2" charset="2"/>
              <a:buChar char="n"/>
            </a:pPr>
            <a:r>
              <a:rPr lang="zh-CN" altLang="en-US" sz="2800" b="1" dirty="0">
                <a:latin typeface="Arial" panose="020B0604020202020204" pitchFamily="34" charset="0"/>
              </a:rPr>
              <a:t>发出邀请</a:t>
            </a:r>
            <a:endParaRPr lang="zh-CN" altLang="en-US" sz="2800" b="1" dirty="0">
              <a:latin typeface="Arial" panose="020B0604020202020204" pitchFamily="34" charset="0"/>
            </a:endParaRPr>
          </a:p>
          <a:p>
            <a:pPr marL="342900" indent="-342900">
              <a:lnSpc>
                <a:spcPct val="80000"/>
              </a:lnSpc>
              <a:spcBef>
                <a:spcPct val="20000"/>
              </a:spcBef>
              <a:buClr>
                <a:schemeClr val="folHlink"/>
              </a:buClr>
              <a:buSzPct val="80000"/>
              <a:buFont typeface="Wingdings" panose="05000000000000000000" pitchFamily="2" charset="2"/>
              <a:buChar char="n"/>
            </a:pPr>
            <a:r>
              <a:rPr lang="zh-CN" altLang="en-US" sz="2800" b="1" dirty="0">
                <a:latin typeface="Arial" panose="020B0604020202020204" pitchFamily="34" charset="0"/>
              </a:rPr>
              <a:t>拟定菜单</a:t>
            </a:r>
            <a:endParaRPr lang="zh-CN" altLang="en-US" sz="2800" b="1" dirty="0">
              <a:latin typeface="Arial" panose="020B0604020202020204" pitchFamily="34" charset="0"/>
            </a:endParaRPr>
          </a:p>
          <a:p>
            <a:pPr marL="342900" indent="-342900">
              <a:lnSpc>
                <a:spcPct val="80000"/>
              </a:lnSpc>
              <a:spcBef>
                <a:spcPct val="20000"/>
              </a:spcBef>
              <a:buClr>
                <a:schemeClr val="folHlink"/>
              </a:buClr>
              <a:buSzPct val="80000"/>
              <a:buFont typeface="Wingdings" panose="05000000000000000000" pitchFamily="2" charset="2"/>
              <a:buChar char="n"/>
            </a:pPr>
            <a:r>
              <a:rPr lang="zh-CN" altLang="en-US" sz="2800" b="1" dirty="0">
                <a:latin typeface="Arial" panose="020B0604020202020204" pitchFamily="34" charset="0"/>
              </a:rPr>
              <a:t>宴会厅的布置</a:t>
            </a:r>
            <a:endParaRPr lang="zh-CN" altLang="en-US" sz="2800" b="1" dirty="0">
              <a:latin typeface="Arial" panose="020B0604020202020204" pitchFamily="34" charset="0"/>
            </a:endParaRPr>
          </a:p>
          <a:p>
            <a:pPr marL="342900" indent="-342900">
              <a:lnSpc>
                <a:spcPct val="80000"/>
              </a:lnSpc>
              <a:spcBef>
                <a:spcPct val="20000"/>
              </a:spcBef>
              <a:buClr>
                <a:schemeClr val="folHlink"/>
              </a:buClr>
              <a:buSzPct val="80000"/>
              <a:buFont typeface="Wingdings" panose="05000000000000000000" pitchFamily="2" charset="2"/>
              <a:buChar char="n"/>
            </a:pPr>
            <a:r>
              <a:rPr lang="zh-CN" altLang="en-US" sz="2800" b="1" dirty="0">
                <a:latin typeface="Arial" panose="020B0604020202020204" pitchFamily="34" charset="0"/>
              </a:rPr>
              <a:t>合理安排桌次和座次。</a:t>
            </a:r>
            <a:endParaRPr lang="zh-CN" altLang="en-US" sz="2800" b="1" dirty="0">
              <a:latin typeface="Arial" panose="020B0604020202020204" pitchFamily="34" charset="0"/>
            </a:endParaRP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childTnLst>
                                    <p:set>
                                      <p:cBhvr>
                                        <p:cTn id="6" dur="1" fill="hold">
                                          <p:stCondLst>
                                            <p:cond delay="0"/>
                                          </p:stCondLst>
                                        </p:cTn>
                                        <p:tgtEl>
                                          <p:spTgt spid="105476">
                                            <p:txEl>
                                              <p:charRg st="0" end="7"/>
                                            </p:txEl>
                                          </p:spTgt>
                                        </p:tgtEl>
                                        <p:attrNameLst>
                                          <p:attrName>style.visibility</p:attrName>
                                        </p:attrNameLst>
                                      </p:cBhvr>
                                      <p:to>
                                        <p:strVal val="visible"/>
                                      </p:to>
                                    </p:set>
                                    <p:anim calcmode="lin" valueType="num">
                                      <p:cBhvr additive="base">
                                        <p:cTn id="7" dur="500" fill="hold"/>
                                        <p:tgtEl>
                                          <p:spTgt spid="105476">
                                            <p:txEl>
                                              <p:charRg st="0" end="7"/>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05476">
                                            <p:txEl>
                                              <p:charRg st="0" end="7"/>
                                            </p:txEl>
                                          </p:spTgt>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childTnLst>
                                    <p:set>
                                      <p:cBhvr>
                                        <p:cTn id="10" dur="1" fill="hold">
                                          <p:stCondLst>
                                            <p:cond delay="0"/>
                                          </p:stCondLst>
                                        </p:cTn>
                                        <p:tgtEl>
                                          <p:spTgt spid="105476">
                                            <p:txEl>
                                              <p:charRg st="7" end="14"/>
                                            </p:txEl>
                                          </p:spTgt>
                                        </p:tgtEl>
                                        <p:attrNameLst>
                                          <p:attrName>style.visibility</p:attrName>
                                        </p:attrNameLst>
                                      </p:cBhvr>
                                      <p:to>
                                        <p:strVal val="visible"/>
                                      </p:to>
                                    </p:set>
                                    <p:anim calcmode="lin" valueType="num">
                                      <p:cBhvr additive="base">
                                        <p:cTn id="11" dur="500" fill="hold"/>
                                        <p:tgtEl>
                                          <p:spTgt spid="105476">
                                            <p:txEl>
                                              <p:charRg st="7" end="14"/>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105476">
                                            <p:txEl>
                                              <p:charRg st="7" end="14"/>
                                            </p:txEl>
                                          </p:spTgt>
                                        </p:tgtEl>
                                        <p:attrNameLst>
                                          <p:attrName>ppt_y</p:attrName>
                                        </p:attrNameLst>
                                      </p:cBhvr>
                                      <p:tavLst>
                                        <p:tav tm="0">
                                          <p:val>
                                            <p:strVal val="1+#ppt_h/2"/>
                                          </p:val>
                                        </p:tav>
                                        <p:tav tm="100000">
                                          <p:val>
                                            <p:strVal val="#ppt_y"/>
                                          </p:val>
                                        </p:tav>
                                      </p:tavLst>
                                    </p:anim>
                                  </p:childTnLst>
                                </p:cTn>
                              </p:par>
                              <p:par>
                                <p:cTn id="13" presetID="2" presetClass="entr" presetSubtype="12" fill="hold" grpId="0" nodeType="withEffect">
                                  <p:stCondLst>
                                    <p:cond delay="0"/>
                                  </p:stCondLst>
                                  <p:childTnLst>
                                    <p:set>
                                      <p:cBhvr>
                                        <p:cTn id="14" dur="1" fill="hold">
                                          <p:stCondLst>
                                            <p:cond delay="0"/>
                                          </p:stCondLst>
                                        </p:cTn>
                                        <p:tgtEl>
                                          <p:spTgt spid="105476">
                                            <p:txEl>
                                              <p:charRg st="14" end="24"/>
                                            </p:txEl>
                                          </p:spTgt>
                                        </p:tgtEl>
                                        <p:attrNameLst>
                                          <p:attrName>style.visibility</p:attrName>
                                        </p:attrNameLst>
                                      </p:cBhvr>
                                      <p:to>
                                        <p:strVal val="visible"/>
                                      </p:to>
                                    </p:set>
                                    <p:anim calcmode="lin" valueType="num">
                                      <p:cBhvr additive="base">
                                        <p:cTn id="15" dur="500" fill="hold"/>
                                        <p:tgtEl>
                                          <p:spTgt spid="105476">
                                            <p:txEl>
                                              <p:charRg st="14" end="24"/>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105476">
                                            <p:txEl>
                                              <p:charRg st="14" end="24"/>
                                            </p:txEl>
                                          </p:spTgt>
                                        </p:tgtEl>
                                        <p:attrNameLst>
                                          <p:attrName>ppt_y</p:attrName>
                                        </p:attrNameLst>
                                      </p:cBhvr>
                                      <p:tavLst>
                                        <p:tav tm="0">
                                          <p:val>
                                            <p:strVal val="1+#ppt_h/2"/>
                                          </p:val>
                                        </p:tav>
                                        <p:tav tm="100000">
                                          <p:val>
                                            <p:strVal val="#ppt_y"/>
                                          </p:val>
                                        </p:tav>
                                      </p:tavLst>
                                    </p:anim>
                                  </p:childTnLst>
                                </p:cTn>
                              </p:par>
                              <p:par>
                                <p:cTn id="17" presetID="2" presetClass="entr" presetSubtype="12" fill="hold" grpId="0" nodeType="withEffect">
                                  <p:stCondLst>
                                    <p:cond delay="0"/>
                                  </p:stCondLst>
                                  <p:childTnLst>
                                    <p:set>
                                      <p:cBhvr>
                                        <p:cTn id="18" dur="1" fill="hold">
                                          <p:stCondLst>
                                            <p:cond delay="0"/>
                                          </p:stCondLst>
                                        </p:cTn>
                                        <p:tgtEl>
                                          <p:spTgt spid="105476">
                                            <p:txEl>
                                              <p:charRg st="24" end="34"/>
                                            </p:txEl>
                                          </p:spTgt>
                                        </p:tgtEl>
                                        <p:attrNameLst>
                                          <p:attrName>style.visibility</p:attrName>
                                        </p:attrNameLst>
                                      </p:cBhvr>
                                      <p:to>
                                        <p:strVal val="visible"/>
                                      </p:to>
                                    </p:set>
                                    <p:anim calcmode="lin" valueType="num">
                                      <p:cBhvr additive="base">
                                        <p:cTn id="19" dur="500" fill="hold"/>
                                        <p:tgtEl>
                                          <p:spTgt spid="105476">
                                            <p:txEl>
                                              <p:charRg st="24" end="34"/>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05476">
                                            <p:txEl>
                                              <p:charRg st="24" end="34"/>
                                            </p:txEl>
                                          </p:spTgt>
                                        </p:tgtEl>
                                        <p:attrNameLst>
                                          <p:attrName>ppt_y</p:attrName>
                                        </p:attrNameLst>
                                      </p:cBhvr>
                                      <p:tavLst>
                                        <p:tav tm="0">
                                          <p:val>
                                            <p:strVal val="1+#ppt_h/2"/>
                                          </p:val>
                                        </p:tav>
                                        <p:tav tm="100000">
                                          <p:val>
                                            <p:strVal val="#ppt_y"/>
                                          </p:val>
                                        </p:tav>
                                      </p:tavLst>
                                    </p:anim>
                                  </p:childTnLst>
                                </p:cTn>
                              </p:par>
                              <p:par>
                                <p:cTn id="21" presetID="2" presetClass="entr" presetSubtype="12" fill="hold" grpId="0" nodeType="withEffect">
                                  <p:stCondLst>
                                    <p:cond delay="0"/>
                                  </p:stCondLst>
                                  <p:childTnLst>
                                    <p:set>
                                      <p:cBhvr>
                                        <p:cTn id="22" dur="1" fill="hold">
                                          <p:stCondLst>
                                            <p:cond delay="0"/>
                                          </p:stCondLst>
                                        </p:cTn>
                                        <p:tgtEl>
                                          <p:spTgt spid="105476">
                                            <p:txEl>
                                              <p:charRg st="34" end="44"/>
                                            </p:txEl>
                                          </p:spTgt>
                                        </p:tgtEl>
                                        <p:attrNameLst>
                                          <p:attrName>style.visibility</p:attrName>
                                        </p:attrNameLst>
                                      </p:cBhvr>
                                      <p:to>
                                        <p:strVal val="visible"/>
                                      </p:to>
                                    </p:set>
                                    <p:anim calcmode="lin" valueType="num">
                                      <p:cBhvr additive="base">
                                        <p:cTn id="23" dur="500" fill="hold"/>
                                        <p:tgtEl>
                                          <p:spTgt spid="105476">
                                            <p:txEl>
                                              <p:charRg st="34" end="44"/>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105476">
                                            <p:txEl>
                                              <p:charRg st="34" end="44"/>
                                            </p:txEl>
                                          </p:spTgt>
                                        </p:tgtEl>
                                        <p:attrNameLst>
                                          <p:attrName>ppt_y</p:attrName>
                                        </p:attrNameLst>
                                      </p:cBhvr>
                                      <p:tavLst>
                                        <p:tav tm="0">
                                          <p:val>
                                            <p:strVal val="1+#ppt_h/2"/>
                                          </p:val>
                                        </p:tav>
                                        <p:tav tm="100000">
                                          <p:val>
                                            <p:strVal val="#ppt_y"/>
                                          </p:val>
                                        </p:tav>
                                      </p:tavLst>
                                    </p:anim>
                                  </p:childTnLst>
                                </p:cTn>
                              </p:par>
                            </p:childTnLst>
                          </p:cTn>
                        </p:par>
                        <p:par>
                          <p:cTn id="25" fill="hold">
                            <p:stCondLst>
                              <p:cond delay="500"/>
                            </p:stCondLst>
                            <p:childTnLst>
                              <p:par>
                                <p:cTn id="26" presetID="2" presetClass="entr" presetSubtype="6" fill="hold" grpId="0" nodeType="afterEffect">
                                  <p:stCondLst>
                                    <p:cond delay="0"/>
                                  </p:stCondLst>
                                  <p:childTnLst>
                                    <p:set>
                                      <p:cBhvr>
                                        <p:cTn id="27" dur="1" fill="hold">
                                          <p:stCondLst>
                                            <p:cond delay="0"/>
                                          </p:stCondLst>
                                        </p:cTn>
                                        <p:tgtEl>
                                          <p:spTgt spid="105478"/>
                                        </p:tgtEl>
                                        <p:attrNameLst>
                                          <p:attrName>style.visibility</p:attrName>
                                        </p:attrNameLst>
                                      </p:cBhvr>
                                      <p:to>
                                        <p:strVal val="visible"/>
                                      </p:to>
                                    </p:set>
                                    <p:anim calcmode="lin" valueType="num">
                                      <p:cBhvr additive="base">
                                        <p:cTn id="28" dur="500" fill="hold"/>
                                        <p:tgtEl>
                                          <p:spTgt spid="105478"/>
                                        </p:tgtEl>
                                        <p:attrNameLst>
                                          <p:attrName>ppt_x</p:attrName>
                                        </p:attrNameLst>
                                      </p:cBhvr>
                                      <p:tavLst>
                                        <p:tav tm="0">
                                          <p:val>
                                            <p:strVal val="1+#ppt_w/2"/>
                                          </p:val>
                                        </p:tav>
                                        <p:tav tm="100000">
                                          <p:val>
                                            <p:strVal val="#ppt_x"/>
                                          </p:val>
                                        </p:tav>
                                      </p:tavLst>
                                    </p:anim>
                                    <p:anim calcmode="lin" valueType="num">
                                      <p:cBhvr additive="base">
                                        <p:cTn id="29" dur="500" fill="hold"/>
                                        <p:tgtEl>
                                          <p:spTgt spid="10547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476" grpId="0" build="p"/>
      <p:bldP spid="105478"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1" name="标题 106497"/>
          <p:cNvSpPr>
            <a:spLocks noGrp="1"/>
          </p:cNvSpPr>
          <p:nvPr>
            <p:ph type="title"/>
          </p:nvPr>
        </p:nvSpPr>
        <p:spPr>
          <a:ln/>
        </p:spPr>
        <p:txBody>
          <a:bodyPr lIns="92075" tIns="46038" rIns="92075" bIns="46038" anchor="b" anchorCtr="0"/>
          <a:p>
            <a:r>
              <a:rPr lang="zh-CN" altLang="en-US" dirty="0"/>
              <a:t>三、宴会的程序</a:t>
            </a:r>
            <a:endParaRPr lang="zh-CN" altLang="en-US" dirty="0"/>
          </a:p>
        </p:txBody>
      </p:sp>
      <p:sp>
        <p:nvSpPr>
          <p:cNvPr id="51202" name="文本占位符 106498"/>
          <p:cNvSpPr>
            <a:spLocks noGrp="1"/>
          </p:cNvSpPr>
          <p:nvPr>
            <p:ph idx="1"/>
          </p:nvPr>
        </p:nvSpPr>
        <p:spPr>
          <a:ln/>
        </p:spPr>
        <p:txBody>
          <a:bodyPr lIns="92075" tIns="46038" rIns="92075" bIns="46038" anchor="t" anchorCtr="0"/>
          <a:p>
            <a:r>
              <a:rPr lang="zh-CN" altLang="en-US" i="0" dirty="0"/>
              <a:t>迎宾</a:t>
            </a:r>
            <a:endParaRPr lang="zh-CN" altLang="en-US" i="0" dirty="0"/>
          </a:p>
          <a:p>
            <a:r>
              <a:rPr lang="zh-CN" altLang="en-US" i="0" dirty="0"/>
              <a:t>入场</a:t>
            </a:r>
            <a:endParaRPr lang="zh-CN" altLang="en-US" i="0" dirty="0"/>
          </a:p>
          <a:p>
            <a:r>
              <a:rPr lang="zh-CN" altLang="en-US" i="0" dirty="0"/>
              <a:t>宣布宴会开始</a:t>
            </a:r>
            <a:endParaRPr lang="zh-CN" altLang="en-US" i="0" dirty="0"/>
          </a:p>
          <a:p>
            <a:r>
              <a:rPr lang="zh-CN" altLang="en-US" i="0" dirty="0"/>
              <a:t>介绍主要来宾</a:t>
            </a:r>
            <a:endParaRPr lang="zh-CN" altLang="en-US" i="0" dirty="0"/>
          </a:p>
          <a:p>
            <a:r>
              <a:rPr lang="zh-CN" altLang="en-US" i="0" dirty="0"/>
              <a:t>致辞</a:t>
            </a:r>
            <a:endParaRPr lang="zh-CN" altLang="en-US" i="0" dirty="0"/>
          </a:p>
          <a:p>
            <a:r>
              <a:rPr lang="zh-CN" altLang="en-US" i="0" dirty="0"/>
              <a:t>祝酒</a:t>
            </a:r>
            <a:endParaRPr lang="zh-CN" altLang="en-US" i="0" dirty="0"/>
          </a:p>
          <a:p>
            <a:r>
              <a:rPr lang="zh-CN" altLang="en-US" i="0" dirty="0"/>
              <a:t>散宴和送别。</a:t>
            </a:r>
            <a:endParaRPr lang="zh-CN" altLang="en-US" i="0" dirty="0"/>
          </a:p>
        </p:txBody>
      </p:sp>
      <p:pic>
        <p:nvPicPr>
          <p:cNvPr id="51203" name="图片 1"/>
          <p:cNvPicPr>
            <a:picLocks noChangeAspect="1"/>
          </p:cNvPicPr>
          <p:nvPr/>
        </p:nvPicPr>
        <p:blipFill>
          <a:blip r:embed="rId1"/>
          <a:stretch>
            <a:fillRect/>
          </a:stretch>
        </p:blipFill>
        <p:spPr>
          <a:xfrm>
            <a:off x="4122738" y="3943350"/>
            <a:ext cx="4700587" cy="2649538"/>
          </a:xfrm>
          <a:prstGeom prst="rect">
            <a:avLst/>
          </a:prstGeom>
          <a:noFill/>
          <a:ln w="9525">
            <a:noFill/>
          </a:ln>
        </p:spPr>
      </p:pic>
    </p:spTree>
  </p:cSld>
  <p:clrMapOvr>
    <a:masterClrMapping/>
  </p:clrMapOvr>
  <p:transition>
    <p:blinds/>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5" name="标题 129025"/>
          <p:cNvSpPr>
            <a:spLocks noGrp="1"/>
          </p:cNvSpPr>
          <p:nvPr>
            <p:ph type="title"/>
          </p:nvPr>
        </p:nvSpPr>
        <p:spPr>
          <a:ln/>
        </p:spPr>
        <p:txBody>
          <a:bodyPr lIns="92075" tIns="46038" rIns="92075" bIns="46038" anchor="b" anchorCtr="0"/>
          <a:p>
            <a:pPr algn="ctr"/>
            <a:r>
              <a:rPr lang="zh-CN" altLang="en-US" dirty="0"/>
              <a:t>实用范例</a:t>
            </a:r>
            <a:endParaRPr lang="zh-CN" altLang="en-US" dirty="0"/>
          </a:p>
        </p:txBody>
      </p:sp>
      <p:sp>
        <p:nvSpPr>
          <p:cNvPr id="129027" name="内容占位符 129026"/>
          <p:cNvSpPr>
            <a:spLocks noGrp="1"/>
          </p:cNvSpPr>
          <p:nvPr>
            <p:ph idx="1"/>
          </p:nvPr>
        </p:nvSpPr>
        <p:spPr>
          <a:xfrm>
            <a:off x="323850" y="2060575"/>
            <a:ext cx="8820150" cy="4546600"/>
          </a:xfrm>
          <a:ln/>
        </p:spPr>
        <p:txBody>
          <a:bodyPr lIns="92075" tIns="46038" rIns="92075" bIns="46038" anchor="t" anchorCtr="0"/>
          <a:p>
            <a:r>
              <a:rPr lang="zh-CN" altLang="en-US" i="0" dirty="0"/>
              <a:t>宏远公司的宴请计划</a:t>
            </a:r>
            <a:endParaRPr lang="zh-CN" altLang="en-US" i="0" dirty="0"/>
          </a:p>
        </p:txBody>
      </p:sp>
      <p:pic>
        <p:nvPicPr>
          <p:cNvPr id="52227" name="图片 1"/>
          <p:cNvPicPr>
            <a:picLocks noChangeAspect="1"/>
          </p:cNvPicPr>
          <p:nvPr/>
        </p:nvPicPr>
        <p:blipFill>
          <a:blip r:embed="rId1"/>
          <a:stretch>
            <a:fillRect/>
          </a:stretch>
        </p:blipFill>
        <p:spPr>
          <a:xfrm>
            <a:off x="1870075" y="2695575"/>
            <a:ext cx="5892800" cy="3911600"/>
          </a:xfrm>
          <a:prstGeom prst="rect">
            <a:avLst/>
          </a:prstGeom>
          <a:noFill/>
          <a:ln w="9525">
            <a:noFill/>
          </a:ln>
        </p:spPr>
      </p:pic>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9027">
                                            <p:txEl>
                                              <p:charRg st="17" end="39"/>
                                            </p:txEl>
                                          </p:spTgt>
                                        </p:tgtEl>
                                        <p:attrNameLst>
                                          <p:attrName>style.visibility</p:attrName>
                                        </p:attrNameLst>
                                      </p:cBhvr>
                                      <p:to>
                                        <p:strVal val="visible"/>
                                      </p:to>
                                    </p:set>
                                    <p:animEffect transition="in" filter="blinds(horizontal)">
                                      <p:cBhvr>
                                        <p:cTn id="7" dur="500"/>
                                        <p:tgtEl>
                                          <p:spTgt spid="129027">
                                            <p:txEl>
                                              <p:charRg st="17" end="3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027"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0050" name="文本占位符 130049"/>
          <p:cNvSpPr>
            <a:spLocks noGrp="1"/>
          </p:cNvSpPr>
          <p:nvPr>
            <p:ph type="body" sz="half" idx="1"/>
          </p:nvPr>
        </p:nvSpPr>
        <p:spPr>
          <a:xfrm>
            <a:off x="539750" y="1773238"/>
            <a:ext cx="8280400" cy="935037"/>
          </a:xfrm>
          <a:ln/>
        </p:spPr>
        <p:txBody>
          <a:bodyPr lIns="92075" tIns="46038" rIns="92075" bIns="46038" anchor="t" anchorCtr="0"/>
          <a:p>
            <a:pPr defTabSz="914400">
              <a:buClr>
                <a:schemeClr val="folHlink"/>
              </a:buClr>
              <a:buSzPct val="80000"/>
              <a:buFont typeface="Wingdings" panose="05000000000000000000" pitchFamily="2" charset="2"/>
            </a:pPr>
            <a:r>
              <a:rPr lang="zh-CN" altLang="en-US" i="0" dirty="0"/>
              <a:t>开心地训练吧！你将来办理会议一定很棒。</a:t>
            </a:r>
            <a:endParaRPr lang="zh-CN" altLang="en-US" i="0" dirty="0"/>
          </a:p>
        </p:txBody>
      </p:sp>
      <p:sp>
        <p:nvSpPr>
          <p:cNvPr id="130051" name="矩形 130050"/>
          <p:cNvSpPr/>
          <p:nvPr/>
        </p:nvSpPr>
        <p:spPr>
          <a:xfrm rot="373433">
            <a:off x="1889125" y="-3175"/>
            <a:ext cx="5400675" cy="1628775"/>
          </a:xfrm>
          <a:prstGeom prst="rect">
            <a:avLst/>
          </a:prstGeom>
        </p:spPr>
        <p:txBody>
          <a:bodyPr wrap="none" fromWordArt="1">
            <a:prstTxWarp prst="textSlantUp">
              <a:avLst>
                <a:gd name="adj" fmla="val 31870"/>
              </a:avLst>
            </a:prstTxWarp>
            <a:normAutofit/>
          </a:bodyPr>
          <a:p>
            <a:pPr algn="ctr"/>
            <a:r>
              <a:rPr lang="zh-CN" altLang="en-US" sz="3600" b="1">
                <a:ln w="9525" cap="sq" cmpd="sng">
                  <a:solidFill>
                    <a:srgbClr val="CC99FF"/>
                  </a:solidFill>
                  <a:prstDash val="solid"/>
                  <a:round/>
                  <a:headEnd type="none" w="sm" len="sm"/>
                  <a:tailEnd type="none" w="sm" len="sm"/>
                </a:ln>
                <a:gradFill rotWithShape="0">
                  <a:gsLst>
                    <a:gs pos="0">
                      <a:srgbClr val="6600CC"/>
                    </a:gs>
                    <a:gs pos="100000">
                      <a:srgbClr val="CC00CC"/>
                    </a:gs>
                  </a:gsLst>
                  <a:lin ang="5040000" scaled="1"/>
                  <a:tileRect/>
                </a:gradFill>
                <a:effectLst>
                  <a:outerShdw dist="53882" dir="2699999" algn="ctr" rotWithShape="0">
                    <a:srgbClr val="9999FF">
                      <a:alpha val="80000"/>
                    </a:srgbClr>
                  </a:outerShdw>
                </a:effectLst>
                <a:latin typeface="华文行楷" panose="02010800040101010101" charset="-122"/>
                <a:ea typeface="华文行楷" panose="02010800040101010101" charset="-122"/>
              </a:rPr>
              <a:t>课堂训练</a:t>
            </a:r>
            <a:endParaRPr lang="zh-CN" altLang="en-US" sz="3600" b="1">
              <a:ln w="9525" cap="sq" cmpd="sng">
                <a:solidFill>
                  <a:srgbClr val="CC99FF"/>
                </a:solidFill>
                <a:prstDash val="solid"/>
                <a:round/>
                <a:headEnd type="none" w="sm" len="sm"/>
                <a:tailEnd type="none" w="sm" len="sm"/>
              </a:ln>
              <a:gradFill rotWithShape="0">
                <a:gsLst>
                  <a:gs pos="0">
                    <a:srgbClr val="6600CC"/>
                  </a:gs>
                  <a:gs pos="100000">
                    <a:srgbClr val="CC00CC"/>
                  </a:gs>
                </a:gsLst>
                <a:lin ang="5040000" scaled="1"/>
                <a:tileRect/>
              </a:gradFill>
              <a:effectLst>
                <a:outerShdw dist="53882" dir="2699999" algn="ctr" rotWithShape="0">
                  <a:srgbClr val="9999FF">
                    <a:alpha val="80000"/>
                  </a:srgbClr>
                </a:outerShdw>
              </a:effectLst>
              <a:latin typeface="华文行楷" panose="02010800040101010101" charset="-122"/>
              <a:ea typeface="华文行楷" panose="02010800040101010101" charset="-122"/>
            </a:endParaRPr>
          </a:p>
        </p:txBody>
      </p:sp>
      <p:pic>
        <p:nvPicPr>
          <p:cNvPr id="53251" name="内容占位符 2"/>
          <p:cNvPicPr>
            <a:picLocks noGrp="1" noChangeAspect="1"/>
          </p:cNvPicPr>
          <p:nvPr>
            <p:ph sz="half" idx="2"/>
          </p:nvPr>
        </p:nvPicPr>
        <p:blipFill>
          <a:blip r:embed="rId1"/>
          <a:stretch>
            <a:fillRect/>
          </a:stretch>
        </p:blipFill>
        <p:spPr>
          <a:xfrm>
            <a:off x="1062038" y="2541588"/>
            <a:ext cx="5657850" cy="3784600"/>
          </a:xfrm>
          <a:ln/>
        </p:spPr>
      </p:pic>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0051"/>
                                        </p:tgtEl>
                                        <p:attrNameLst>
                                          <p:attrName>style.visibility</p:attrName>
                                        </p:attrNameLst>
                                      </p:cBhvr>
                                      <p:to>
                                        <p:strVal val="visible"/>
                                      </p:to>
                                    </p:set>
                                    <p:animEffect transition="in" filter="blinds(horizontal)">
                                      <p:cBhvr>
                                        <p:cTn id="7" dur="500"/>
                                        <p:tgtEl>
                                          <p:spTgt spid="13005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0050">
                                            <p:txEl>
                                              <p:charRg st="0" end="20"/>
                                            </p:txEl>
                                          </p:spTgt>
                                        </p:tgtEl>
                                        <p:attrNameLst>
                                          <p:attrName>style.visibility</p:attrName>
                                        </p:attrNameLst>
                                      </p:cBhvr>
                                      <p:to>
                                        <p:strVal val="visible"/>
                                      </p:to>
                                    </p:set>
                                    <p:animEffect transition="in" filter="blinds(horizontal)">
                                      <p:cBhvr>
                                        <p:cTn id="12" dur="500"/>
                                        <p:tgtEl>
                                          <p:spTgt spid="130050">
                                            <p:txEl>
                                              <p:charRg st="0" end="2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050" grpId="0"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3" name="标题 107521"/>
          <p:cNvSpPr>
            <a:spLocks noGrp="1"/>
          </p:cNvSpPr>
          <p:nvPr>
            <p:ph type="title"/>
          </p:nvPr>
        </p:nvSpPr>
        <p:spPr>
          <a:ln/>
        </p:spPr>
        <p:txBody>
          <a:bodyPr lIns="92075" tIns="46038" rIns="92075" bIns="46038" anchor="b" anchorCtr="0"/>
          <a:p>
            <a:pPr algn="ctr"/>
            <a:r>
              <a:rPr lang="zh-CN" altLang="en-US" dirty="0"/>
              <a:t>任务六  会议交通服务</a:t>
            </a:r>
            <a:endParaRPr lang="zh-CN" altLang="en-US" dirty="0"/>
          </a:p>
        </p:txBody>
      </p:sp>
      <p:sp>
        <p:nvSpPr>
          <p:cNvPr id="54274" name="文本占位符 107522"/>
          <p:cNvSpPr>
            <a:spLocks noGrp="1"/>
          </p:cNvSpPr>
          <p:nvPr>
            <p:ph idx="1"/>
          </p:nvPr>
        </p:nvSpPr>
        <p:spPr>
          <a:xfrm>
            <a:off x="685800" y="1905000"/>
            <a:ext cx="7918450" cy="4548188"/>
          </a:xfrm>
          <a:ln/>
        </p:spPr>
        <p:txBody>
          <a:bodyPr lIns="92075" tIns="46038" rIns="92075" bIns="46038" anchor="t" anchorCtr="0"/>
          <a:p>
            <a:r>
              <a:rPr lang="zh-CN" altLang="en-US" i="0" dirty="0">
                <a:solidFill>
                  <a:srgbClr val="FFFF00"/>
                </a:solidFill>
              </a:rPr>
              <a:t>引导案例</a:t>
            </a:r>
            <a:endParaRPr lang="zh-CN" altLang="en-US" i="0" dirty="0">
              <a:solidFill>
                <a:srgbClr val="FFFF00"/>
              </a:solidFill>
            </a:endParaRPr>
          </a:p>
          <a:p>
            <a:r>
              <a:rPr lang="zh-CN" altLang="en-US" i="0" dirty="0">
                <a:solidFill>
                  <a:srgbClr val="FFFF00"/>
                </a:solidFill>
              </a:rPr>
              <a:t>大客车少了一辆</a:t>
            </a:r>
            <a:r>
              <a:rPr lang="en-US" altLang="zh-CN" i="0" dirty="0">
                <a:solidFill>
                  <a:srgbClr val="FFFF00"/>
                </a:solidFill>
              </a:rPr>
              <a:t>P143</a:t>
            </a:r>
            <a:endParaRPr lang="en-US" altLang="zh-CN" i="0" dirty="0">
              <a:solidFill>
                <a:srgbClr val="FFFF00"/>
              </a:solidFill>
            </a:endParaRPr>
          </a:p>
        </p:txBody>
      </p:sp>
      <p:pic>
        <p:nvPicPr>
          <p:cNvPr id="54275" name="图片 1"/>
          <p:cNvPicPr>
            <a:picLocks noChangeAspect="1"/>
          </p:cNvPicPr>
          <p:nvPr/>
        </p:nvPicPr>
        <p:blipFill>
          <a:blip r:embed="rId1"/>
          <a:stretch>
            <a:fillRect/>
          </a:stretch>
        </p:blipFill>
        <p:spPr>
          <a:xfrm>
            <a:off x="3211513" y="3405188"/>
            <a:ext cx="4572000" cy="3048000"/>
          </a:xfrm>
          <a:prstGeom prst="rect">
            <a:avLst/>
          </a:prstGeom>
          <a:noFill/>
          <a:ln w="9525">
            <a:noFill/>
          </a:ln>
        </p:spPr>
      </p:pic>
    </p:spTree>
  </p:cSld>
  <p:clrMapOvr>
    <a:masterClrMapping/>
  </p:clrMapOvr>
  <p:transition>
    <p:blinds/>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7" name="文本占位符 107522"/>
          <p:cNvSpPr>
            <a:spLocks noGrp="1"/>
          </p:cNvSpPr>
          <p:nvPr>
            <p:ph idx="1"/>
          </p:nvPr>
        </p:nvSpPr>
        <p:spPr>
          <a:xfrm>
            <a:off x="685800" y="1905000"/>
            <a:ext cx="7918450" cy="4548188"/>
          </a:xfrm>
          <a:ln/>
        </p:spPr>
        <p:txBody>
          <a:bodyPr lIns="92075" tIns="46038" rIns="92075" bIns="46038" anchor="t" anchorCtr="0"/>
          <a:p>
            <a:r>
              <a:rPr lang="zh-CN" altLang="en-US" i="0" dirty="0"/>
              <a:t>一、会议交通服务的意义</a:t>
            </a:r>
            <a:endParaRPr lang="zh-CN" altLang="en-US" i="0" dirty="0"/>
          </a:p>
          <a:p>
            <a:r>
              <a:rPr lang="zh-CN" altLang="en-US" i="0" dirty="0"/>
              <a:t>会议交通服务是对会议车辆进行科学调配以保证会议用车的工作。它直接关系到与会人员的集体活动、会议组织的工作需要、特殊用车的批准使用，应引起会议工作人员的高度重视，否则就不能保证重点，满足需要，可能贻误会议的正常活动，甚至造成开不成会的严重后果。</a:t>
            </a:r>
            <a:endParaRPr lang="zh-CN" altLang="en-US" i="0" dirty="0"/>
          </a:p>
        </p:txBody>
      </p:sp>
      <p:sp>
        <p:nvSpPr>
          <p:cNvPr id="55298" name="标题 107521"/>
          <p:cNvSpPr>
            <a:spLocks noGrp="1"/>
          </p:cNvSpPr>
          <p:nvPr>
            <p:ph type="title"/>
          </p:nvPr>
        </p:nvSpPr>
        <p:spPr>
          <a:ln/>
        </p:spPr>
        <p:txBody>
          <a:bodyPr lIns="92075" tIns="46038" rIns="92075" bIns="46038" anchor="b" anchorCtr="0"/>
          <a:p>
            <a:pPr algn="ctr"/>
            <a:r>
              <a:rPr lang="zh-CN" altLang="en-US" dirty="0"/>
              <a:t>任务六  会议交通服务</a:t>
            </a:r>
            <a:endParaRPr lang="zh-CN" altLang="en-US" dirty="0"/>
          </a:p>
        </p:txBody>
      </p:sp>
    </p:spTree>
  </p:cSld>
  <p:clrMapOvr>
    <a:masterClrMapping/>
  </p:clrMapOvr>
  <p:transition>
    <p:blinds/>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1" name="标题 108545"/>
          <p:cNvSpPr>
            <a:spLocks noGrp="1"/>
          </p:cNvSpPr>
          <p:nvPr>
            <p:ph type="title"/>
          </p:nvPr>
        </p:nvSpPr>
        <p:spPr>
          <a:ln/>
        </p:spPr>
        <p:txBody>
          <a:bodyPr lIns="92075" tIns="46038" rIns="92075" bIns="46038" anchor="b" anchorCtr="0"/>
          <a:p>
            <a:r>
              <a:rPr lang="zh-CN" altLang="en-US" dirty="0"/>
              <a:t>二、会议交通服务的主要内容</a:t>
            </a:r>
            <a:endParaRPr lang="zh-CN" altLang="en-US" dirty="0"/>
          </a:p>
        </p:txBody>
      </p:sp>
      <p:sp>
        <p:nvSpPr>
          <p:cNvPr id="56322" name="文本占位符 108546"/>
          <p:cNvSpPr>
            <a:spLocks noGrp="1"/>
          </p:cNvSpPr>
          <p:nvPr>
            <p:ph idx="1"/>
          </p:nvPr>
        </p:nvSpPr>
        <p:spPr>
          <a:xfrm>
            <a:off x="685800" y="1905000"/>
            <a:ext cx="7772400" cy="4332288"/>
          </a:xfrm>
          <a:ln/>
        </p:spPr>
        <p:txBody>
          <a:bodyPr lIns="92075" tIns="46038" rIns="92075" bIns="46038" anchor="t" anchorCtr="0"/>
          <a:p>
            <a:pPr>
              <a:lnSpc>
                <a:spcPct val="90000"/>
              </a:lnSpc>
            </a:pPr>
            <a:r>
              <a:rPr lang="zh-CN" altLang="en-US" i="0" dirty="0"/>
              <a:t>筹齐会议用车</a:t>
            </a:r>
            <a:endParaRPr lang="zh-CN" altLang="en-US" i="0" dirty="0"/>
          </a:p>
          <a:p>
            <a:pPr>
              <a:lnSpc>
                <a:spcPct val="90000"/>
              </a:lnSpc>
            </a:pPr>
            <a:r>
              <a:rPr lang="zh-CN" altLang="en-US" i="0" dirty="0"/>
              <a:t>拟定会议用车制度和纪律</a:t>
            </a:r>
            <a:endParaRPr lang="zh-CN" altLang="en-US" i="0" dirty="0"/>
          </a:p>
          <a:p>
            <a:pPr>
              <a:lnSpc>
                <a:spcPct val="90000"/>
              </a:lnSpc>
            </a:pPr>
            <a:r>
              <a:rPr lang="zh-CN" altLang="en-US" i="0" dirty="0"/>
              <a:t>合理调度会议用车</a:t>
            </a:r>
            <a:endParaRPr lang="zh-CN" altLang="en-US" i="0" dirty="0"/>
          </a:p>
          <a:p>
            <a:pPr>
              <a:lnSpc>
                <a:spcPct val="90000"/>
              </a:lnSpc>
            </a:pPr>
            <a:r>
              <a:rPr lang="zh-CN" altLang="en-US" i="0" dirty="0"/>
              <a:t>确保会议进程按计划实施</a:t>
            </a:r>
            <a:endParaRPr lang="zh-CN" altLang="en-US" i="0" dirty="0"/>
          </a:p>
          <a:p>
            <a:pPr>
              <a:lnSpc>
                <a:spcPct val="90000"/>
              </a:lnSpc>
            </a:pPr>
            <a:r>
              <a:rPr lang="zh-CN" altLang="en-US" i="0" dirty="0"/>
              <a:t>对驾驶人员的管理</a:t>
            </a:r>
            <a:endParaRPr lang="zh-CN" altLang="en-US" i="0" dirty="0"/>
          </a:p>
          <a:p>
            <a:pPr>
              <a:lnSpc>
                <a:spcPct val="90000"/>
              </a:lnSpc>
            </a:pPr>
            <a:r>
              <a:rPr lang="zh-CN" altLang="en-US" i="0" dirty="0"/>
              <a:t>对车辆的维修</a:t>
            </a:r>
            <a:endParaRPr lang="zh-CN" altLang="en-US" i="0" dirty="0"/>
          </a:p>
          <a:p>
            <a:pPr>
              <a:lnSpc>
                <a:spcPct val="90000"/>
              </a:lnSpc>
            </a:pPr>
            <a:r>
              <a:rPr lang="zh-CN" altLang="en-US" i="0" dirty="0"/>
              <a:t>保养及汽油供应</a:t>
            </a:r>
            <a:endParaRPr lang="zh-CN" altLang="en-US" i="0" dirty="0"/>
          </a:p>
          <a:p>
            <a:pPr>
              <a:lnSpc>
                <a:spcPct val="90000"/>
              </a:lnSpc>
            </a:pPr>
            <a:r>
              <a:rPr lang="zh-CN" altLang="en-US" i="0" dirty="0"/>
              <a:t>意外事故的应急处理措施等。</a:t>
            </a:r>
            <a:endParaRPr lang="zh-CN" altLang="en-US" i="0" dirty="0"/>
          </a:p>
        </p:txBody>
      </p:sp>
    </p:spTree>
  </p:cSld>
  <p:clrMapOvr>
    <a:masterClrMapping/>
  </p:clrMapOvr>
  <p:transition>
    <p:blinds/>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5" name="标题 109569"/>
          <p:cNvSpPr>
            <a:spLocks noGrp="1"/>
          </p:cNvSpPr>
          <p:nvPr>
            <p:ph type="title"/>
          </p:nvPr>
        </p:nvSpPr>
        <p:spPr>
          <a:ln/>
        </p:spPr>
        <p:txBody>
          <a:bodyPr lIns="92075" tIns="46038" rIns="92075" bIns="46038" anchor="b" anchorCtr="0"/>
          <a:p>
            <a:r>
              <a:rPr lang="zh-CN" altLang="en-US" dirty="0"/>
              <a:t>三、会议车辆停放的管理</a:t>
            </a:r>
            <a:endParaRPr lang="zh-CN" altLang="en-US" dirty="0"/>
          </a:p>
        </p:txBody>
      </p:sp>
      <p:sp>
        <p:nvSpPr>
          <p:cNvPr id="57346" name="文本占位符 109570"/>
          <p:cNvSpPr>
            <a:spLocks noGrp="1"/>
          </p:cNvSpPr>
          <p:nvPr>
            <p:ph idx="1"/>
          </p:nvPr>
        </p:nvSpPr>
        <p:spPr>
          <a:ln/>
        </p:spPr>
        <p:txBody>
          <a:bodyPr lIns="92075" tIns="46038" rIns="92075" bIns="46038" anchor="t" anchorCtr="0"/>
          <a:p>
            <a:r>
              <a:rPr lang="zh-CN" altLang="en-US" i="0" dirty="0"/>
              <a:t>控制好停车所需场地</a:t>
            </a:r>
            <a:endParaRPr lang="zh-CN" altLang="en-US" i="0" dirty="0"/>
          </a:p>
          <a:p>
            <a:r>
              <a:rPr lang="zh-CN" altLang="en-US" i="0" dirty="0"/>
              <a:t>抓值勤民警或保安到岗碰头会</a:t>
            </a:r>
            <a:endParaRPr lang="zh-CN" altLang="en-US" i="0" dirty="0"/>
          </a:p>
          <a:p>
            <a:r>
              <a:rPr lang="zh-CN" altLang="en-US" i="0" dirty="0"/>
              <a:t>确定指挥停车办法</a:t>
            </a:r>
            <a:endParaRPr lang="zh-CN" altLang="en-US" i="0" dirty="0"/>
          </a:p>
          <a:p>
            <a:r>
              <a:rPr lang="zh-CN" altLang="en-US" i="0" dirty="0"/>
              <a:t>掌握车辆停放办法 </a:t>
            </a:r>
            <a:endParaRPr lang="zh-CN" altLang="en-US" i="0" dirty="0"/>
          </a:p>
        </p:txBody>
      </p:sp>
      <p:pic>
        <p:nvPicPr>
          <p:cNvPr id="57347" name="图片 1"/>
          <p:cNvPicPr>
            <a:picLocks noChangeAspect="1"/>
          </p:cNvPicPr>
          <p:nvPr/>
        </p:nvPicPr>
        <p:blipFill>
          <a:blip r:embed="rId1"/>
          <a:stretch>
            <a:fillRect/>
          </a:stretch>
        </p:blipFill>
        <p:spPr>
          <a:xfrm>
            <a:off x="4926013" y="4122738"/>
            <a:ext cx="3694112" cy="2471737"/>
          </a:xfrm>
          <a:prstGeom prst="rect">
            <a:avLst/>
          </a:prstGeom>
          <a:noFill/>
          <a:ln w="9525">
            <a:noFill/>
          </a:ln>
        </p:spPr>
      </p:pic>
      <p:pic>
        <p:nvPicPr>
          <p:cNvPr id="57348" name="图片 2"/>
          <p:cNvPicPr>
            <a:picLocks noChangeAspect="1"/>
          </p:cNvPicPr>
          <p:nvPr/>
        </p:nvPicPr>
        <p:blipFill>
          <a:blip r:embed="rId2"/>
          <a:stretch>
            <a:fillRect/>
          </a:stretch>
        </p:blipFill>
        <p:spPr>
          <a:xfrm>
            <a:off x="7705725" y="6223000"/>
            <a:ext cx="914400" cy="371475"/>
          </a:xfrm>
          <a:prstGeom prst="rect">
            <a:avLst/>
          </a:prstGeom>
          <a:noFill/>
          <a:ln w="9525">
            <a:noFill/>
          </a:ln>
        </p:spPr>
      </p:pic>
    </p:spTree>
  </p:cSld>
  <p:clrMapOvr>
    <a:masterClrMapping/>
  </p:clrMapOvr>
  <p:transition>
    <p:blinds/>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289" name="图片 41987" descr="花1"/>
          <p:cNvPicPr>
            <a:picLocks noChangeAspect="1"/>
          </p:cNvPicPr>
          <p:nvPr/>
        </p:nvPicPr>
        <p:blipFill>
          <a:blip r:embed="rId1"/>
          <a:stretch>
            <a:fillRect/>
          </a:stretch>
        </p:blipFill>
        <p:spPr>
          <a:xfrm>
            <a:off x="6084888" y="4756150"/>
            <a:ext cx="2808287" cy="2101850"/>
          </a:xfrm>
          <a:prstGeom prst="rect">
            <a:avLst/>
          </a:prstGeom>
          <a:noFill/>
          <a:ln w="9525">
            <a:noFill/>
          </a:ln>
        </p:spPr>
      </p:pic>
      <p:sp>
        <p:nvSpPr>
          <p:cNvPr id="12290" name="文本占位符 41988"/>
          <p:cNvSpPr>
            <a:spLocks noGrp="1"/>
          </p:cNvSpPr>
          <p:nvPr>
            <p:ph idx="1"/>
          </p:nvPr>
        </p:nvSpPr>
        <p:spPr>
          <a:ln/>
        </p:spPr>
        <p:txBody>
          <a:bodyPr lIns="92075" tIns="46038" rIns="92075" bIns="46038" anchor="t" anchorCtr="0"/>
          <a:p>
            <a:pPr>
              <a:lnSpc>
                <a:spcPct val="90000"/>
              </a:lnSpc>
            </a:pPr>
            <a:r>
              <a:rPr lang="en-US" altLang="zh-CN" sz="2800" i="0"/>
              <a:t>1.</a:t>
            </a:r>
            <a:r>
              <a:rPr lang="zh-CN" altLang="en-US" sz="2800" i="0" dirty="0"/>
              <a:t>　接站是跨地区、全国性和国际性会议活动接待工作的第一道环节。</a:t>
            </a:r>
            <a:endParaRPr lang="zh-CN" altLang="en-US" sz="2800" i="0" dirty="0"/>
          </a:p>
          <a:p>
            <a:pPr>
              <a:lnSpc>
                <a:spcPct val="90000"/>
              </a:lnSpc>
            </a:pPr>
            <a:r>
              <a:rPr lang="en-US" altLang="zh-CN" sz="2800" i="0"/>
              <a:t>2.</a:t>
            </a:r>
            <a:r>
              <a:rPr lang="zh-CN" altLang="en-US" sz="2800" i="0" dirty="0"/>
              <a:t>　报到是会议秘书部门掌握与会人员准确到会情况并实施组织的重要一环。</a:t>
            </a:r>
            <a:endParaRPr lang="zh-CN" altLang="en-US" sz="2800" i="0" dirty="0"/>
          </a:p>
          <a:p>
            <a:pPr>
              <a:lnSpc>
                <a:spcPct val="90000"/>
              </a:lnSpc>
            </a:pPr>
            <a:r>
              <a:rPr lang="en-US" altLang="zh-CN" sz="2800" i="0"/>
              <a:t>3.</a:t>
            </a:r>
            <a:r>
              <a:rPr lang="zh-CN" altLang="en-US" sz="2800" i="0" dirty="0"/>
              <a:t>　签到能保证会议顺利进行，按时召开；准确统计到会人数，掌握与会人员情况。</a:t>
            </a:r>
            <a:endParaRPr lang="zh-CN" altLang="en-US" sz="2800" i="0" dirty="0"/>
          </a:p>
          <a:p>
            <a:pPr>
              <a:lnSpc>
                <a:spcPct val="90000"/>
              </a:lnSpc>
            </a:pPr>
            <a:r>
              <a:rPr lang="en-US" altLang="zh-CN" sz="2800" i="0"/>
              <a:t>4.</a:t>
            </a:r>
            <a:r>
              <a:rPr lang="zh-CN" altLang="en-US" sz="2800" i="0" dirty="0"/>
              <a:t>　引导有利于会场内外正常秩序的建立。</a:t>
            </a:r>
            <a:endParaRPr lang="zh-CN" altLang="en-US" sz="2800" i="0" dirty="0"/>
          </a:p>
        </p:txBody>
      </p:sp>
      <p:sp>
        <p:nvSpPr>
          <p:cNvPr id="12291" name="标题 41989"/>
          <p:cNvSpPr>
            <a:spLocks noGrp="1"/>
          </p:cNvSpPr>
          <p:nvPr>
            <p:ph type="title"/>
          </p:nvPr>
        </p:nvSpPr>
        <p:spPr>
          <a:xfrm>
            <a:off x="250825" y="260350"/>
            <a:ext cx="8893175" cy="1143000"/>
          </a:xfrm>
          <a:ln/>
        </p:spPr>
        <p:txBody>
          <a:bodyPr lIns="92075" tIns="46038" rIns="92075" bIns="46038" anchor="b" anchorCtr="0"/>
          <a:p>
            <a:r>
              <a:rPr lang="zh-CN" altLang="en-US" sz="3200" dirty="0"/>
              <a:t>一、会议接站、报到、签到、引导工作的重要性</a:t>
            </a:r>
            <a:endParaRPr lang="zh-CN" altLang="en-US" sz="3200" dirty="0"/>
          </a:p>
        </p:txBody>
      </p:sp>
    </p:spTree>
  </p:cSld>
  <p:clrMapOvr>
    <a:masterClrMapping/>
  </p:clrMapOvr>
  <p:transition>
    <p:blinds/>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369" name="标题 133121"/>
          <p:cNvSpPr>
            <a:spLocks noGrp="1"/>
          </p:cNvSpPr>
          <p:nvPr>
            <p:ph type="title"/>
          </p:nvPr>
        </p:nvSpPr>
        <p:spPr>
          <a:ln/>
        </p:spPr>
        <p:txBody>
          <a:bodyPr lIns="92075" tIns="46038" rIns="92075" bIns="46038" anchor="b" anchorCtr="0"/>
          <a:p>
            <a:pPr algn="ctr"/>
            <a:r>
              <a:rPr lang="zh-CN" altLang="en-US" dirty="0"/>
              <a:t>实用范例</a:t>
            </a:r>
            <a:endParaRPr lang="zh-CN" altLang="en-US" dirty="0"/>
          </a:p>
        </p:txBody>
      </p:sp>
      <p:sp>
        <p:nvSpPr>
          <p:cNvPr id="133123" name="内容占位符 133122"/>
          <p:cNvSpPr>
            <a:spLocks noGrp="1"/>
          </p:cNvSpPr>
          <p:nvPr>
            <p:ph idx="1"/>
          </p:nvPr>
        </p:nvSpPr>
        <p:spPr>
          <a:xfrm>
            <a:off x="323850" y="2060575"/>
            <a:ext cx="7086600" cy="4546600"/>
          </a:xfrm>
          <a:ln/>
        </p:spPr>
        <p:txBody>
          <a:bodyPr lIns="92075" tIns="46038" rIns="92075" bIns="46038" anchor="t" anchorCtr="0"/>
          <a:p>
            <a:r>
              <a:rPr lang="zh-CN" altLang="en-US" i="0" dirty="0">
                <a:solidFill>
                  <a:srgbClr val="FFFF00"/>
                </a:solidFill>
              </a:rPr>
              <a:t>白云公司办公室主任介绍会议用车处理的方法 </a:t>
            </a:r>
            <a:r>
              <a:rPr lang="en-US" altLang="zh-CN" i="0" dirty="0">
                <a:solidFill>
                  <a:srgbClr val="FFFF00"/>
                </a:solidFill>
              </a:rPr>
              <a:t>P146</a:t>
            </a:r>
            <a:endParaRPr lang="en-US" altLang="zh-CN" i="0" dirty="0">
              <a:solidFill>
                <a:srgbClr val="FFFF00"/>
              </a:solidFill>
            </a:endParaRPr>
          </a:p>
        </p:txBody>
      </p:sp>
      <p:pic>
        <p:nvPicPr>
          <p:cNvPr id="58371" name="图片 1"/>
          <p:cNvPicPr>
            <a:picLocks noChangeAspect="1"/>
          </p:cNvPicPr>
          <p:nvPr/>
        </p:nvPicPr>
        <p:blipFill>
          <a:blip r:embed="rId1"/>
          <a:stretch>
            <a:fillRect/>
          </a:stretch>
        </p:blipFill>
        <p:spPr>
          <a:xfrm>
            <a:off x="4165600" y="3429000"/>
            <a:ext cx="3686175" cy="2963863"/>
          </a:xfrm>
          <a:prstGeom prst="rect">
            <a:avLst/>
          </a:prstGeom>
          <a:noFill/>
          <a:ln w="9525">
            <a:noFill/>
          </a:ln>
        </p:spPr>
      </p:pic>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3123">
                                            <p:txEl>
                                              <p:charRg st="17" end="48"/>
                                            </p:txEl>
                                          </p:spTgt>
                                        </p:tgtEl>
                                        <p:attrNameLst>
                                          <p:attrName>style.visibility</p:attrName>
                                        </p:attrNameLst>
                                      </p:cBhvr>
                                      <p:to>
                                        <p:strVal val="visible"/>
                                      </p:to>
                                    </p:set>
                                    <p:animEffect transition="in" filter="blinds(horizontal)">
                                      <p:cBhvr>
                                        <p:cTn id="7" dur="500"/>
                                        <p:tgtEl>
                                          <p:spTgt spid="133123">
                                            <p:txEl>
                                              <p:charRg st="17" end="4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23" grpId="0"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4146" name="文本占位符 134145"/>
          <p:cNvSpPr>
            <a:spLocks noGrp="1"/>
          </p:cNvSpPr>
          <p:nvPr>
            <p:ph type="body" sz="half" idx="1"/>
          </p:nvPr>
        </p:nvSpPr>
        <p:spPr>
          <a:xfrm>
            <a:off x="539750" y="1773238"/>
            <a:ext cx="8280400" cy="935037"/>
          </a:xfrm>
          <a:ln/>
        </p:spPr>
        <p:txBody>
          <a:bodyPr lIns="92075" tIns="46038" rIns="92075" bIns="46038" anchor="t" anchorCtr="0"/>
          <a:p>
            <a:pPr defTabSz="914400">
              <a:buClr>
                <a:schemeClr val="folHlink"/>
              </a:buClr>
              <a:buSzPct val="80000"/>
              <a:buFont typeface="Wingdings" panose="05000000000000000000" pitchFamily="2" charset="2"/>
            </a:pPr>
            <a:r>
              <a:rPr lang="zh-CN" altLang="en-US" i="0" dirty="0"/>
              <a:t>开心地训练吧！你将来办理会议一定很棒。</a:t>
            </a:r>
            <a:endParaRPr lang="zh-CN" altLang="en-US" i="0" dirty="0"/>
          </a:p>
        </p:txBody>
      </p:sp>
      <p:sp>
        <p:nvSpPr>
          <p:cNvPr id="134147" name="矩形 134146"/>
          <p:cNvSpPr/>
          <p:nvPr/>
        </p:nvSpPr>
        <p:spPr>
          <a:xfrm rot="373433">
            <a:off x="1889125" y="-3175"/>
            <a:ext cx="5400675" cy="1628775"/>
          </a:xfrm>
          <a:prstGeom prst="rect">
            <a:avLst/>
          </a:prstGeom>
        </p:spPr>
        <p:txBody>
          <a:bodyPr wrap="none" fromWordArt="1">
            <a:prstTxWarp prst="textSlantUp">
              <a:avLst>
                <a:gd name="adj" fmla="val 31870"/>
              </a:avLst>
            </a:prstTxWarp>
            <a:normAutofit/>
          </a:bodyPr>
          <a:p>
            <a:pPr algn="ctr"/>
            <a:r>
              <a:rPr lang="zh-CN" altLang="en-US" sz="3600" b="1">
                <a:ln w="9525" cap="sq" cmpd="sng">
                  <a:solidFill>
                    <a:srgbClr val="CC99FF"/>
                  </a:solidFill>
                  <a:prstDash val="solid"/>
                  <a:round/>
                  <a:headEnd type="none" w="sm" len="sm"/>
                  <a:tailEnd type="none" w="sm" len="sm"/>
                </a:ln>
                <a:gradFill rotWithShape="0">
                  <a:gsLst>
                    <a:gs pos="0">
                      <a:srgbClr val="6600CC"/>
                    </a:gs>
                    <a:gs pos="100000">
                      <a:srgbClr val="CC00CC"/>
                    </a:gs>
                  </a:gsLst>
                  <a:lin ang="5040000" scaled="1"/>
                  <a:tileRect/>
                </a:gradFill>
                <a:effectLst>
                  <a:outerShdw dist="53882" dir="2699999" algn="ctr" rotWithShape="0">
                    <a:srgbClr val="9999FF">
                      <a:alpha val="80000"/>
                    </a:srgbClr>
                  </a:outerShdw>
                </a:effectLst>
                <a:latin typeface="华文行楷" panose="02010800040101010101" charset="-122"/>
                <a:ea typeface="华文行楷" panose="02010800040101010101" charset="-122"/>
              </a:rPr>
              <a:t>课堂训练</a:t>
            </a:r>
            <a:endParaRPr lang="zh-CN" altLang="en-US" sz="3600" b="1">
              <a:ln w="9525" cap="sq" cmpd="sng">
                <a:solidFill>
                  <a:srgbClr val="CC99FF"/>
                </a:solidFill>
                <a:prstDash val="solid"/>
                <a:round/>
                <a:headEnd type="none" w="sm" len="sm"/>
                <a:tailEnd type="none" w="sm" len="sm"/>
              </a:ln>
              <a:gradFill rotWithShape="0">
                <a:gsLst>
                  <a:gs pos="0">
                    <a:srgbClr val="6600CC"/>
                  </a:gs>
                  <a:gs pos="100000">
                    <a:srgbClr val="CC00CC"/>
                  </a:gs>
                </a:gsLst>
                <a:lin ang="5040000" scaled="1"/>
                <a:tileRect/>
              </a:gradFill>
              <a:effectLst>
                <a:outerShdw dist="53882" dir="2699999" algn="ctr" rotWithShape="0">
                  <a:srgbClr val="9999FF">
                    <a:alpha val="80000"/>
                  </a:srgbClr>
                </a:outerShdw>
              </a:effectLst>
              <a:latin typeface="华文行楷" panose="02010800040101010101" charset="-122"/>
              <a:ea typeface="华文行楷" panose="02010800040101010101" charset="-122"/>
            </a:endParaRPr>
          </a:p>
        </p:txBody>
      </p:sp>
      <p:pic>
        <p:nvPicPr>
          <p:cNvPr id="59395" name="内容占位符 4"/>
          <p:cNvPicPr>
            <a:picLocks noGrp="1" noChangeAspect="1"/>
          </p:cNvPicPr>
          <p:nvPr>
            <p:ph sz="half" idx="2"/>
          </p:nvPr>
        </p:nvPicPr>
        <p:blipFill>
          <a:blip r:embed="rId1"/>
          <a:stretch>
            <a:fillRect/>
          </a:stretch>
        </p:blipFill>
        <p:spPr>
          <a:xfrm>
            <a:off x="925513" y="2708275"/>
            <a:ext cx="6767512" cy="4017963"/>
          </a:xfrm>
          <a:ln/>
        </p:spPr>
      </p:pic>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4147"/>
                                        </p:tgtEl>
                                        <p:attrNameLst>
                                          <p:attrName>style.visibility</p:attrName>
                                        </p:attrNameLst>
                                      </p:cBhvr>
                                      <p:to>
                                        <p:strVal val="visible"/>
                                      </p:to>
                                    </p:set>
                                    <p:animEffect transition="in" filter="blinds(horizontal)">
                                      <p:cBhvr>
                                        <p:cTn id="7" dur="500"/>
                                        <p:tgtEl>
                                          <p:spTgt spid="13414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4146">
                                            <p:txEl>
                                              <p:charRg st="0" end="20"/>
                                            </p:txEl>
                                          </p:spTgt>
                                        </p:tgtEl>
                                        <p:attrNameLst>
                                          <p:attrName>style.visibility</p:attrName>
                                        </p:attrNameLst>
                                      </p:cBhvr>
                                      <p:to>
                                        <p:strVal val="visible"/>
                                      </p:to>
                                    </p:set>
                                    <p:animEffect transition="in" filter="blinds(horizontal)">
                                      <p:cBhvr>
                                        <p:cTn id="12" dur="500"/>
                                        <p:tgtEl>
                                          <p:spTgt spid="134146">
                                            <p:txEl>
                                              <p:charRg st="0" end="2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146" grpId="0" bui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0417" name="标题 110593"/>
          <p:cNvSpPr>
            <a:spLocks noGrp="1"/>
          </p:cNvSpPr>
          <p:nvPr>
            <p:ph type="title"/>
          </p:nvPr>
        </p:nvSpPr>
        <p:spPr>
          <a:ln/>
        </p:spPr>
        <p:txBody>
          <a:bodyPr lIns="92075" tIns="46038" rIns="92075" bIns="46038" anchor="b" anchorCtr="0"/>
          <a:p>
            <a:pPr algn="ctr"/>
            <a:r>
              <a:rPr lang="zh-CN" altLang="en-US" u="sng" dirty="0"/>
              <a:t>本章综合练习</a:t>
            </a:r>
            <a:endParaRPr lang="zh-CN" altLang="en-US" u="sng" dirty="0"/>
          </a:p>
        </p:txBody>
      </p:sp>
      <p:sp>
        <p:nvSpPr>
          <p:cNvPr id="60418" name="文本占位符 110594"/>
          <p:cNvSpPr>
            <a:spLocks noGrp="1"/>
          </p:cNvSpPr>
          <p:nvPr>
            <p:ph idx="1"/>
          </p:nvPr>
        </p:nvSpPr>
        <p:spPr>
          <a:xfrm>
            <a:off x="685800" y="1905000"/>
            <a:ext cx="7918450" cy="4403725"/>
          </a:xfrm>
          <a:ln/>
        </p:spPr>
        <p:txBody>
          <a:bodyPr lIns="92075" tIns="46038" rIns="92075" bIns="46038" anchor="t" anchorCtr="0"/>
          <a:p>
            <a:pPr>
              <a:lnSpc>
                <a:spcPct val="90000"/>
              </a:lnSpc>
            </a:pPr>
            <a:r>
              <a:rPr lang="zh-CN" altLang="en-US" sz="2500" i="0" dirty="0"/>
              <a:t>龙飞公司年底为表示对客户的谢意，召开了客户联谊会，会后共进晚餐。负责接待工作的秘书远航根据上司的指示和宴会惯例，安排桌次座位。这次宴会共设</a:t>
            </a:r>
            <a:r>
              <a:rPr lang="en-US" altLang="zh-CN" sz="2500" i="0"/>
              <a:t>3</a:t>
            </a:r>
            <a:r>
              <a:rPr lang="zh-CN" altLang="en-US" sz="2500" i="0" dirty="0"/>
              <a:t>桌（圆桌），餐厅正面靠墙为主桌，编</a:t>
            </a:r>
            <a:r>
              <a:rPr lang="en-US" altLang="zh-CN" sz="2500" i="0"/>
              <a:t>1</a:t>
            </a:r>
            <a:r>
              <a:rPr lang="zh-CN" altLang="en-US" sz="2500" i="0" dirty="0"/>
              <a:t>号，靠入口处为</a:t>
            </a:r>
            <a:r>
              <a:rPr lang="en-US" altLang="zh-CN" sz="2500" i="0"/>
              <a:t>2</a:t>
            </a:r>
            <a:r>
              <a:rPr lang="zh-CN" altLang="en-US" sz="2500" i="0" dirty="0"/>
              <a:t>、</a:t>
            </a:r>
            <a:r>
              <a:rPr lang="en-US" altLang="zh-CN" sz="2500" i="0"/>
              <a:t>3</a:t>
            </a:r>
            <a:r>
              <a:rPr lang="zh-CN" altLang="en-US" sz="2500" i="0" dirty="0"/>
              <a:t>号，摆成三角形，突出主桌。重要客户在主桌。为方便来宾入席，远航特意做了座位名签，并摆放在桌上。但由于这次联谊会时间紧，与会人员确定得晚，远航在抄写时漏了应编在主桌的一位重要客户，结果致使该客户入席时找不到座位，出现了十分尴尬的场面。</a:t>
            </a:r>
            <a:endParaRPr lang="zh-CN" altLang="en-US" sz="2500" i="0" dirty="0"/>
          </a:p>
          <a:p>
            <a:pPr>
              <a:lnSpc>
                <a:spcPct val="90000"/>
              </a:lnSpc>
            </a:pPr>
            <a:r>
              <a:rPr lang="zh-CN" altLang="en-US" sz="2500" i="0" dirty="0"/>
              <a:t>问题：秘书远航应如何做好宴请的组织安排工作？</a:t>
            </a:r>
            <a:endParaRPr lang="zh-CN" altLang="en-US" sz="2500" i="0" dirty="0"/>
          </a:p>
        </p:txBody>
      </p:sp>
    </p:spTree>
  </p:cSld>
  <p:clrMapOvr>
    <a:masterClrMapping/>
  </p:clrMapOvr>
  <p:transition>
    <p:blinds/>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1" name="标题 111617"/>
          <p:cNvSpPr>
            <a:spLocks noGrp="1"/>
          </p:cNvSpPr>
          <p:nvPr>
            <p:ph type="title"/>
          </p:nvPr>
        </p:nvSpPr>
        <p:spPr>
          <a:ln/>
        </p:spPr>
        <p:txBody>
          <a:bodyPr lIns="92075" tIns="46038" rIns="92075" bIns="46038" anchor="b" anchorCtr="0"/>
          <a:p>
            <a:pPr algn="ctr"/>
            <a:r>
              <a:rPr lang="zh-CN" altLang="en-US" u="sng" dirty="0"/>
              <a:t>本章小结</a:t>
            </a:r>
            <a:endParaRPr lang="zh-CN" altLang="en-US" u="sng" dirty="0"/>
          </a:p>
        </p:txBody>
      </p:sp>
      <p:pic>
        <p:nvPicPr>
          <p:cNvPr id="111682" name="内容占位符 111681"/>
          <p:cNvPicPr>
            <a:picLocks noGrp="1" noChangeAspect="1"/>
          </p:cNvPicPr>
          <p:nvPr>
            <p:ph idx="1"/>
          </p:nvPr>
        </p:nvPicPr>
        <p:blipFill>
          <a:blip r:embed="rId1"/>
          <a:stretch>
            <a:fillRect/>
          </a:stretch>
        </p:blipFill>
        <p:spPr>
          <a:xfrm>
            <a:off x="250825" y="1916113"/>
            <a:ext cx="8713788" cy="4465637"/>
          </a:xfrm>
          <a:ln/>
        </p:spPr>
      </p:pic>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11682"/>
                                        </p:tgtEl>
                                        <p:attrNameLst>
                                          <p:attrName>style.visibility</p:attrName>
                                        </p:attrNameLst>
                                      </p:cBhvr>
                                      <p:to>
                                        <p:strVal val="visible"/>
                                      </p:to>
                                    </p:set>
                                    <p:animEffect transition="in" filter="blinds(horizontal)">
                                      <p:cBhvr>
                                        <p:cTn id="7" dur="2000"/>
                                        <p:tgtEl>
                                          <p:spTgt spid="11168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111682"/>
                                        </p:tgtEl>
                                        <p:attrNameLst>
                                          <p:attrName>style.visibility</p:attrName>
                                        </p:attrNameLst>
                                      </p:cBhvr>
                                      <p:to>
                                        <p:strVal val="visible"/>
                                      </p:to>
                                    </p:set>
                                    <p:animEffect transition="in" filter="diamond(in)">
                                      <p:cBhvr>
                                        <p:cTn id="12" dur="2000"/>
                                        <p:tgtEl>
                                          <p:spTgt spid="1116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文本占位符 43011"/>
          <p:cNvSpPr>
            <a:spLocks noGrp="1"/>
          </p:cNvSpPr>
          <p:nvPr>
            <p:ph idx="1"/>
          </p:nvPr>
        </p:nvSpPr>
        <p:spPr>
          <a:xfrm>
            <a:off x="685800" y="1905000"/>
            <a:ext cx="7918450" cy="4403725"/>
          </a:xfrm>
          <a:ln/>
        </p:spPr>
        <p:txBody>
          <a:bodyPr lIns="92075" tIns="46038" rIns="92075" bIns="46038" anchor="t" anchorCtr="0"/>
          <a:p>
            <a:pPr>
              <a:lnSpc>
                <a:spcPct val="90000"/>
              </a:lnSpc>
            </a:pPr>
            <a:r>
              <a:rPr lang="zh-CN" altLang="en-US" sz="2800" i="0" dirty="0"/>
              <a:t>接站是跨地区、全国性和国际性会议活动接待工作的第一道环节。会议接站的工作主要有以下工作：</a:t>
            </a:r>
            <a:endParaRPr lang="zh-CN" altLang="en-US" sz="2800" i="0" dirty="0"/>
          </a:p>
          <a:p>
            <a:pPr>
              <a:lnSpc>
                <a:spcPct val="90000"/>
              </a:lnSpc>
            </a:pPr>
            <a:r>
              <a:rPr lang="zh-CN" altLang="en-US" sz="2800" i="0" dirty="0"/>
              <a:t>（</a:t>
            </a:r>
            <a:r>
              <a:rPr lang="en-US" altLang="zh-CN" sz="2800" i="0"/>
              <a:t>1</a:t>
            </a:r>
            <a:r>
              <a:rPr lang="zh-CN" altLang="en-US" sz="2800" i="0" dirty="0"/>
              <a:t>）确定迎接规格</a:t>
            </a:r>
            <a:endParaRPr lang="zh-CN" altLang="en-US" sz="2800" i="0" dirty="0"/>
          </a:p>
          <a:p>
            <a:pPr>
              <a:lnSpc>
                <a:spcPct val="90000"/>
              </a:lnSpc>
            </a:pPr>
            <a:r>
              <a:rPr lang="zh-CN" altLang="en-US" sz="2800" i="0" dirty="0"/>
              <a:t>（</a:t>
            </a:r>
            <a:r>
              <a:rPr lang="en-US" altLang="zh-CN" sz="2800" i="0"/>
              <a:t>2</a:t>
            </a:r>
            <a:r>
              <a:rPr lang="zh-CN" altLang="en-US" sz="2800" i="0" dirty="0"/>
              <a:t>）做好接站准备</a:t>
            </a:r>
            <a:endParaRPr lang="zh-CN" altLang="en-US" sz="2800" i="0" dirty="0"/>
          </a:p>
          <a:p>
            <a:pPr>
              <a:lnSpc>
                <a:spcPct val="90000"/>
              </a:lnSpc>
            </a:pPr>
            <a:r>
              <a:rPr lang="zh-CN" altLang="en-US" sz="2800" i="0" dirty="0"/>
              <a:t>（</a:t>
            </a:r>
            <a:r>
              <a:rPr lang="en-US" altLang="zh-CN" sz="2800" i="0"/>
              <a:t>3</a:t>
            </a:r>
            <a:r>
              <a:rPr lang="zh-CN" altLang="en-US" sz="2800" i="0" dirty="0"/>
              <a:t>）竖立接待标志</a:t>
            </a:r>
            <a:endParaRPr lang="zh-CN" altLang="en-US" sz="2800" i="0" dirty="0"/>
          </a:p>
          <a:p>
            <a:pPr>
              <a:lnSpc>
                <a:spcPct val="90000"/>
              </a:lnSpc>
            </a:pPr>
            <a:r>
              <a:rPr lang="zh-CN" altLang="en-US" sz="2800" i="0" dirty="0"/>
              <a:t>（</a:t>
            </a:r>
            <a:r>
              <a:rPr lang="en-US" altLang="zh-CN" sz="2800" i="0"/>
              <a:t>4</a:t>
            </a:r>
            <a:r>
              <a:rPr lang="zh-CN" altLang="en-US" sz="2800" i="0" dirty="0"/>
              <a:t>）掌握抵达情况</a:t>
            </a:r>
            <a:endParaRPr lang="zh-CN" altLang="en-US" sz="2800" i="0" dirty="0"/>
          </a:p>
          <a:p>
            <a:pPr>
              <a:lnSpc>
                <a:spcPct val="90000"/>
              </a:lnSpc>
            </a:pPr>
            <a:r>
              <a:rPr lang="zh-CN" altLang="en-US" sz="2800" i="0" dirty="0"/>
              <a:t>（</a:t>
            </a:r>
            <a:r>
              <a:rPr lang="en-US" altLang="zh-CN" sz="2800" i="0"/>
              <a:t>5</a:t>
            </a:r>
            <a:r>
              <a:rPr lang="zh-CN" altLang="en-US" sz="2800" i="0" dirty="0"/>
              <a:t>）介绍宾主双方</a:t>
            </a:r>
            <a:endParaRPr lang="zh-CN" altLang="en-US" sz="2800" i="0" dirty="0"/>
          </a:p>
          <a:p>
            <a:pPr>
              <a:lnSpc>
                <a:spcPct val="90000"/>
              </a:lnSpc>
            </a:pPr>
            <a:r>
              <a:rPr lang="zh-CN" altLang="en-US" sz="2800" i="0" dirty="0"/>
              <a:t>（</a:t>
            </a:r>
            <a:r>
              <a:rPr lang="en-US" altLang="zh-CN" sz="2800" i="0"/>
              <a:t>6</a:t>
            </a:r>
            <a:r>
              <a:rPr lang="zh-CN" altLang="en-US" sz="2800" i="0" dirty="0"/>
              <a:t>）安排与会人员上车</a:t>
            </a:r>
            <a:endParaRPr lang="zh-CN" altLang="en-US" sz="2800" i="0" dirty="0"/>
          </a:p>
        </p:txBody>
      </p:sp>
      <p:sp>
        <p:nvSpPr>
          <p:cNvPr id="13314" name="标题 43012"/>
          <p:cNvSpPr>
            <a:spLocks noGrp="1"/>
          </p:cNvSpPr>
          <p:nvPr>
            <p:ph type="title"/>
          </p:nvPr>
        </p:nvSpPr>
        <p:spPr>
          <a:ln/>
        </p:spPr>
        <p:txBody>
          <a:bodyPr lIns="92075" tIns="46038" rIns="92075" bIns="46038" anchor="b" anchorCtr="0"/>
          <a:p>
            <a:pPr algn="ctr"/>
            <a:r>
              <a:rPr lang="zh-CN" altLang="en-US" dirty="0"/>
              <a:t>二、会议接站的工作</a:t>
            </a:r>
            <a:endParaRPr lang="zh-CN" altLang="en-US" dirty="0"/>
          </a:p>
        </p:txBody>
      </p:sp>
    </p:spTree>
  </p:cSld>
  <p:clrMapOvr>
    <a:masterClrMapping/>
  </p:clrMapOvr>
  <p:transition>
    <p:blinds/>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标题 57348"/>
          <p:cNvSpPr>
            <a:spLocks noGrp="1"/>
          </p:cNvSpPr>
          <p:nvPr>
            <p:ph type="title"/>
          </p:nvPr>
        </p:nvSpPr>
        <p:spPr>
          <a:ln/>
        </p:spPr>
        <p:txBody>
          <a:bodyPr lIns="92075" tIns="46038" rIns="92075" bIns="46038" anchor="b" anchorCtr="0"/>
          <a:p>
            <a:pPr algn="ctr"/>
            <a:r>
              <a:rPr lang="zh-CN" altLang="en-US" dirty="0"/>
              <a:t>三、会议报到的工作</a:t>
            </a:r>
            <a:endParaRPr lang="zh-CN" altLang="en-US" dirty="0"/>
          </a:p>
        </p:txBody>
      </p:sp>
      <p:sp>
        <p:nvSpPr>
          <p:cNvPr id="14338" name="文本占位符 57349"/>
          <p:cNvSpPr>
            <a:spLocks noGrp="1"/>
          </p:cNvSpPr>
          <p:nvPr>
            <p:ph idx="1"/>
          </p:nvPr>
        </p:nvSpPr>
        <p:spPr>
          <a:xfrm>
            <a:off x="685800" y="1905000"/>
            <a:ext cx="7772400" cy="4548188"/>
          </a:xfrm>
          <a:ln/>
        </p:spPr>
        <p:txBody>
          <a:bodyPr lIns="92075" tIns="46038" rIns="92075" bIns="46038" anchor="t" anchorCtr="0"/>
          <a:p>
            <a:pPr>
              <a:lnSpc>
                <a:spcPct val="90000"/>
              </a:lnSpc>
            </a:pPr>
            <a:r>
              <a:rPr lang="zh-CN" altLang="en-US" sz="2500" i="0" dirty="0"/>
              <a:t>会议报到是针对需要集中住宿的大中型会议而言的，与会者报到时，秘书人员要做好以下工作：</a:t>
            </a:r>
            <a:endParaRPr lang="zh-CN" altLang="en-US" sz="2500" i="0" dirty="0"/>
          </a:p>
          <a:p>
            <a:pPr>
              <a:lnSpc>
                <a:spcPct val="90000"/>
              </a:lnSpc>
            </a:pPr>
            <a:r>
              <a:rPr lang="zh-CN" altLang="en-US" sz="2500" i="0" dirty="0"/>
              <a:t>（</a:t>
            </a:r>
            <a:r>
              <a:rPr lang="en-US" altLang="zh-CN" sz="2500" i="0"/>
              <a:t>1</a:t>
            </a:r>
            <a:r>
              <a:rPr lang="zh-CN" altLang="en-US" sz="2500" i="0" dirty="0"/>
              <a:t>）查验证件，确认与会者的参会资格。</a:t>
            </a:r>
            <a:endParaRPr lang="zh-CN" altLang="en-US" sz="2500" i="0" dirty="0"/>
          </a:p>
          <a:p>
            <a:pPr>
              <a:lnSpc>
                <a:spcPct val="90000"/>
              </a:lnSpc>
            </a:pPr>
            <a:r>
              <a:rPr lang="zh-CN" altLang="en-US" sz="2500" i="0" dirty="0"/>
              <a:t>（</a:t>
            </a:r>
            <a:r>
              <a:rPr lang="en-US" altLang="zh-CN" sz="2500" i="0"/>
              <a:t>2</a:t>
            </a:r>
            <a:r>
              <a:rPr lang="zh-CN" altLang="en-US" sz="2500" i="0" dirty="0"/>
              <a:t>）请与会人填写会议登记表。</a:t>
            </a:r>
            <a:endParaRPr lang="zh-CN" altLang="en-US" sz="2500" i="0" dirty="0"/>
          </a:p>
          <a:p>
            <a:pPr>
              <a:lnSpc>
                <a:spcPct val="90000"/>
              </a:lnSpc>
            </a:pPr>
            <a:r>
              <a:rPr lang="zh-CN" altLang="en-US" sz="2500" i="0" dirty="0"/>
              <a:t>（</a:t>
            </a:r>
            <a:r>
              <a:rPr lang="en-US" altLang="zh-CN" sz="2500" i="0"/>
              <a:t>3</a:t>
            </a:r>
            <a:r>
              <a:rPr lang="zh-CN" altLang="en-US" sz="2500" i="0" dirty="0"/>
              <a:t>）分发会议文件、证件、文件袋等会议用品。</a:t>
            </a:r>
            <a:endParaRPr lang="zh-CN" altLang="en-US" sz="2500" i="0" dirty="0"/>
          </a:p>
          <a:p>
            <a:pPr>
              <a:lnSpc>
                <a:spcPct val="90000"/>
              </a:lnSpc>
            </a:pPr>
            <a:r>
              <a:rPr lang="zh-CN" altLang="en-US" sz="2500" i="0" dirty="0"/>
              <a:t>（</a:t>
            </a:r>
            <a:r>
              <a:rPr lang="en-US" altLang="zh-CN" sz="2500" i="0"/>
              <a:t>4</a:t>
            </a:r>
            <a:r>
              <a:rPr lang="zh-CN" altLang="en-US" sz="2500" i="0" dirty="0"/>
              <a:t>）预收会务费、食宿费、资料费等费用，当场开具收据。</a:t>
            </a:r>
            <a:endParaRPr lang="zh-CN" altLang="en-US" sz="2500" i="0" dirty="0"/>
          </a:p>
          <a:p>
            <a:pPr>
              <a:lnSpc>
                <a:spcPct val="90000"/>
              </a:lnSpc>
            </a:pPr>
            <a:r>
              <a:rPr lang="zh-CN" altLang="en-US" sz="2500" i="0" dirty="0"/>
              <a:t>（</a:t>
            </a:r>
            <a:r>
              <a:rPr lang="en-US" altLang="zh-CN" sz="2500" i="0"/>
              <a:t>5</a:t>
            </a:r>
            <a:r>
              <a:rPr lang="zh-CN" altLang="en-US" sz="2500" i="0" dirty="0"/>
              <a:t>）安排与会者住宿。</a:t>
            </a:r>
            <a:endParaRPr lang="zh-CN" altLang="en-US" sz="2500" i="0" dirty="0"/>
          </a:p>
          <a:p>
            <a:pPr>
              <a:lnSpc>
                <a:spcPct val="90000"/>
              </a:lnSpc>
            </a:pPr>
            <a:r>
              <a:rPr lang="zh-CN" altLang="en-US" sz="2500" i="0" dirty="0"/>
              <a:t>（</a:t>
            </a:r>
            <a:r>
              <a:rPr lang="en-US" altLang="zh-CN" sz="2500" i="0"/>
              <a:t>6</a:t>
            </a:r>
            <a:r>
              <a:rPr lang="zh-CN" altLang="en-US" sz="2500" i="0" dirty="0"/>
              <a:t>）制作会议通讯录的依据，会议结束前发给与会人员。</a:t>
            </a:r>
            <a:endParaRPr lang="zh-CN" altLang="en-US" sz="2500" i="0" dirty="0"/>
          </a:p>
        </p:txBody>
      </p:sp>
      <p:pic>
        <p:nvPicPr>
          <p:cNvPr id="14339" name="图片 57350" descr="花1"/>
          <p:cNvPicPr>
            <a:picLocks noChangeAspect="1"/>
          </p:cNvPicPr>
          <p:nvPr/>
        </p:nvPicPr>
        <p:blipFill>
          <a:blip r:embed="rId1"/>
          <a:stretch>
            <a:fillRect/>
          </a:stretch>
        </p:blipFill>
        <p:spPr>
          <a:xfrm>
            <a:off x="7235825" y="188913"/>
            <a:ext cx="1765300" cy="1320800"/>
          </a:xfrm>
          <a:prstGeom prst="rect">
            <a:avLst/>
          </a:prstGeom>
          <a:noFill/>
          <a:ln w="9525">
            <a:noFill/>
          </a:ln>
        </p:spPr>
      </p:pic>
    </p:spTree>
  </p:cSld>
  <p:clrMapOvr>
    <a:masterClrMapping/>
  </p:clrMapOvr>
  <p:transition>
    <p:blinds/>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1" name="标题 90113"/>
          <p:cNvSpPr>
            <a:spLocks noGrp="1"/>
          </p:cNvSpPr>
          <p:nvPr>
            <p:ph type="title"/>
          </p:nvPr>
        </p:nvSpPr>
        <p:spPr>
          <a:ln/>
        </p:spPr>
        <p:txBody>
          <a:bodyPr lIns="92075" tIns="46038" rIns="92075" bIns="46038" anchor="b" anchorCtr="0"/>
          <a:p>
            <a:pPr algn="ctr"/>
            <a:r>
              <a:rPr lang="zh-CN" altLang="en-US" dirty="0"/>
              <a:t>四、会议签到的工作</a:t>
            </a:r>
            <a:endParaRPr lang="zh-CN" altLang="en-US" dirty="0"/>
          </a:p>
        </p:txBody>
      </p:sp>
      <p:sp>
        <p:nvSpPr>
          <p:cNvPr id="15362" name="文本占位符 90114"/>
          <p:cNvSpPr>
            <a:spLocks noGrp="1"/>
          </p:cNvSpPr>
          <p:nvPr>
            <p:ph idx="1"/>
          </p:nvPr>
        </p:nvSpPr>
        <p:spPr>
          <a:xfrm>
            <a:off x="539750" y="1905000"/>
            <a:ext cx="8280400" cy="4548188"/>
          </a:xfrm>
          <a:ln/>
        </p:spPr>
        <p:txBody>
          <a:bodyPr lIns="92075" tIns="46038" rIns="92075" bIns="46038" anchor="t" anchorCtr="0"/>
          <a:p>
            <a:pPr>
              <a:lnSpc>
                <a:spcPct val="80000"/>
              </a:lnSpc>
            </a:pPr>
            <a:r>
              <a:rPr lang="zh-CN" altLang="en-US" sz="2800" i="0" dirty="0"/>
              <a:t>会议签到有以下作用：</a:t>
            </a:r>
            <a:endParaRPr lang="zh-CN" altLang="en-US" sz="2800" i="0" dirty="0"/>
          </a:p>
          <a:p>
            <a:pPr>
              <a:lnSpc>
                <a:spcPct val="80000"/>
              </a:lnSpc>
            </a:pPr>
            <a:r>
              <a:rPr lang="zh-CN" altLang="en-US" sz="2800" i="0" dirty="0"/>
              <a:t>（</a:t>
            </a:r>
            <a:r>
              <a:rPr lang="en-US" altLang="zh-CN" sz="2800" i="0"/>
              <a:t>1</a:t>
            </a:r>
            <a:r>
              <a:rPr lang="zh-CN" altLang="en-US" sz="2800" i="0" dirty="0"/>
              <a:t>）便于统计实到人数，以确定法定性会议的有效性。</a:t>
            </a:r>
            <a:endParaRPr lang="zh-CN" altLang="en-US" sz="2800" i="0" dirty="0"/>
          </a:p>
          <a:p>
            <a:pPr>
              <a:lnSpc>
                <a:spcPct val="80000"/>
              </a:lnSpc>
            </a:pPr>
            <a:r>
              <a:rPr lang="zh-CN" altLang="en-US" sz="2800" i="0" dirty="0"/>
              <a:t>（</a:t>
            </a:r>
            <a:r>
              <a:rPr lang="en-US" altLang="zh-CN" sz="2800" i="0"/>
              <a:t>2</a:t>
            </a:r>
            <a:r>
              <a:rPr lang="zh-CN" altLang="en-US" sz="2800" i="0" dirty="0"/>
              <a:t>）检查缺席情况，以便及时通知有关人员到会，或通知缺席对象另行补会。</a:t>
            </a:r>
            <a:endParaRPr lang="zh-CN" altLang="en-US" sz="2800" i="0" dirty="0"/>
          </a:p>
          <a:p>
            <a:pPr>
              <a:lnSpc>
                <a:spcPct val="80000"/>
              </a:lnSpc>
            </a:pPr>
            <a:r>
              <a:rPr lang="zh-CN" altLang="en-US" sz="2800" i="0" dirty="0"/>
              <a:t>（</a:t>
            </a:r>
            <a:r>
              <a:rPr lang="en-US" altLang="zh-CN" sz="2800" i="0"/>
              <a:t>3</a:t>
            </a:r>
            <a:r>
              <a:rPr lang="zh-CN" altLang="en-US" sz="2800" i="0" dirty="0"/>
              <a:t>）庆典仪式、纪念性和追悼性会议活动的签到簿可以珍藏，留作永久的纪念。</a:t>
            </a:r>
            <a:endParaRPr lang="zh-CN" altLang="en-US" sz="2800" i="0" dirty="0"/>
          </a:p>
          <a:p>
            <a:pPr>
              <a:lnSpc>
                <a:spcPct val="80000"/>
              </a:lnSpc>
            </a:pPr>
            <a:r>
              <a:rPr lang="zh-CN" altLang="en-US" sz="2800" i="0" dirty="0"/>
              <a:t>（</a:t>
            </a:r>
            <a:r>
              <a:rPr lang="en-US" altLang="zh-CN" sz="2800" i="0"/>
              <a:t>4</a:t>
            </a:r>
            <a:r>
              <a:rPr lang="zh-CN" altLang="en-US" sz="2800" i="0" dirty="0"/>
              <a:t>）与会者的亲笔签名是第一手签到记录，是其参加会议活动的书面证明，可为日后的查考提供历史凭据。在一些法定性会议上，签到还是一种法律行为。</a:t>
            </a:r>
            <a:endParaRPr lang="zh-CN" altLang="en-US" sz="2800" i="0" dirty="0"/>
          </a:p>
        </p:txBody>
      </p:sp>
    </p:spTree>
  </p:cSld>
  <p:clrMapOvr>
    <a:masterClrMapping/>
  </p:clrMapOvr>
  <p:transition>
    <p:blinds/>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标题 91137"/>
          <p:cNvSpPr>
            <a:spLocks noGrp="1"/>
          </p:cNvSpPr>
          <p:nvPr>
            <p:ph type="title"/>
          </p:nvPr>
        </p:nvSpPr>
        <p:spPr>
          <a:ln/>
        </p:spPr>
        <p:txBody>
          <a:bodyPr lIns="92075" tIns="46038" rIns="92075" bIns="46038" anchor="b" anchorCtr="0"/>
          <a:p>
            <a:pPr algn="ctr"/>
            <a:r>
              <a:rPr lang="zh-CN" altLang="en-US" dirty="0"/>
              <a:t>五、会议引导</a:t>
            </a:r>
            <a:endParaRPr lang="zh-CN" altLang="en-US" dirty="0"/>
          </a:p>
        </p:txBody>
      </p:sp>
      <p:sp>
        <p:nvSpPr>
          <p:cNvPr id="16386" name="文本占位符 91138"/>
          <p:cNvSpPr>
            <a:spLocks noGrp="1"/>
          </p:cNvSpPr>
          <p:nvPr>
            <p:ph idx="1"/>
          </p:nvPr>
        </p:nvSpPr>
        <p:spPr>
          <a:ln/>
        </p:spPr>
        <p:txBody>
          <a:bodyPr lIns="92075" tIns="46038" rIns="92075" bIns="46038" anchor="t" anchorCtr="0"/>
          <a:p>
            <a:r>
              <a:rPr lang="zh-CN" altLang="en-US" sz="2800" i="0" dirty="0"/>
              <a:t>引导是指会议活动期间会务工作人员为与会者指引会场、座位、展区、餐厅、住宿的房间以及指示与会者问询的路线、方向和具体的位置。</a:t>
            </a:r>
            <a:endParaRPr lang="zh-CN" altLang="en-US" sz="2800" i="0" dirty="0"/>
          </a:p>
          <a:p>
            <a:r>
              <a:rPr lang="zh-CN" altLang="en-US" sz="2800" i="0" dirty="0"/>
              <a:t>引导工作贯穿于整个会议期间，每一位会务工作人员都应当履行为与会者引导的义务。</a:t>
            </a:r>
            <a:endParaRPr lang="zh-CN" altLang="en-US" sz="2800" i="0" dirty="0"/>
          </a:p>
          <a:p>
            <a:r>
              <a:rPr lang="zh-CN" altLang="en-US" sz="2800" i="0" dirty="0"/>
              <a:t>但在大型的或重要会议报到以及进入会场时应当派专人负责引导，这类专职引导人员常常称为礼仪人员。</a:t>
            </a:r>
            <a:endParaRPr lang="zh-CN" altLang="en-US" sz="2800" i="0" dirty="0"/>
          </a:p>
        </p:txBody>
      </p:sp>
    </p:spTree>
  </p:cSld>
  <p:clrMapOvr>
    <a:masterClrMapping/>
  </p:clrMapOvr>
  <p:transition>
    <p:blinds/>
  </p:transition>
</p:sld>
</file>

<file path=ppt/theme/theme1.xml><?xml version="1.0" encoding="utf-8"?>
<a:theme xmlns:a="http://schemas.openxmlformats.org/drawingml/2006/main" name="个人主页 (联机)">
  <a:themeElements>
    <a:clrScheme name="">
      <a:dk1>
        <a:srgbClr val="FFFFFF"/>
      </a:dk1>
      <a:lt1>
        <a:srgbClr val="1E2E53"/>
      </a:lt1>
      <a:dk2>
        <a:srgbClr val="FFCC00"/>
      </a:dk2>
      <a:lt2>
        <a:srgbClr val="000000"/>
      </a:lt2>
      <a:accent1>
        <a:srgbClr val="FF9933"/>
      </a:accent1>
      <a:accent2>
        <a:srgbClr val="336699"/>
      </a:accent2>
      <a:accent3>
        <a:srgbClr val="AAACB4"/>
      </a:accent3>
      <a:accent4>
        <a:srgbClr val="DCDCDC"/>
      </a:accent4>
      <a:accent5>
        <a:srgbClr val="FFCAAD"/>
      </a:accent5>
      <a:accent6>
        <a:srgbClr val="2D5B89"/>
      </a:accent6>
      <a:hlink>
        <a:srgbClr val="EAEAEA"/>
      </a:hlink>
      <a:folHlink>
        <a:srgbClr val="A73737"/>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1E2E53"/>
        </a:lt1>
        <a:dk2>
          <a:srgbClr val="FFCC00"/>
        </a:dk2>
        <a:lt2>
          <a:srgbClr val="000000"/>
        </a:lt2>
        <a:accent1>
          <a:srgbClr val="FF9933"/>
        </a:accent1>
        <a:accent2>
          <a:srgbClr val="336699"/>
        </a:accent2>
        <a:accent3>
          <a:srgbClr val="AAACB4"/>
        </a:accent3>
        <a:accent4>
          <a:srgbClr val="DCDCDC"/>
        </a:accent4>
        <a:accent5>
          <a:srgbClr val="FFCAAD"/>
        </a:accent5>
        <a:accent6>
          <a:srgbClr val="2D5B89"/>
        </a:accent6>
        <a:hlink>
          <a:srgbClr val="EAEAEA"/>
        </a:hlink>
        <a:folHlink>
          <a:srgbClr val="A73737"/>
        </a:folHlink>
      </a:clrScheme>
      <a:clrMap bg1="lt1" tx1="dk1" bg2="lt2" tx2="dk2" accent1="accent1" accent2="accent2" accent3="accent3" accent4="accent4" accent5="accent5" accent6="accent6" hlink="hlink" folHlink="folHlink"/>
    </a:extraClrScheme>
    <a:extraClrScheme>
      <a:clrScheme name="">
        <a:dk1>
          <a:srgbClr val="663300"/>
        </a:dk1>
        <a:lt1>
          <a:srgbClr val="FFFFFF"/>
        </a:lt1>
        <a:dk2>
          <a:srgbClr val="996633"/>
        </a:dk2>
        <a:lt2>
          <a:srgbClr val="868686"/>
        </a:lt2>
        <a:accent1>
          <a:srgbClr val="FF9900"/>
        </a:accent1>
        <a:accent2>
          <a:srgbClr val="CC6600"/>
        </a:accent2>
        <a:accent3>
          <a:srgbClr val="FFFFFF"/>
        </a:accent3>
        <a:accent4>
          <a:srgbClr val="572A00"/>
        </a:accent4>
        <a:accent5>
          <a:srgbClr val="FFCAAA"/>
        </a:accent5>
        <a:accent6>
          <a:srgbClr val="B75B00"/>
        </a:accent6>
        <a:hlink>
          <a:srgbClr val="FFCC00"/>
        </a:hlink>
        <a:folHlink>
          <a:srgbClr val="CCCCCC"/>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68686"/>
        </a:lt2>
        <a:accent1>
          <a:srgbClr val="EAEAEA"/>
        </a:accent1>
        <a:accent2>
          <a:srgbClr val="5F5F5F"/>
        </a:accent2>
        <a:accent3>
          <a:srgbClr val="FFFFFF"/>
        </a:accent3>
        <a:accent4>
          <a:srgbClr val="000000"/>
        </a:accent4>
        <a:accent5>
          <a:srgbClr val="F2F2F2"/>
        </a:accent5>
        <a:accent6>
          <a:srgbClr val="555555"/>
        </a:accent6>
        <a:hlink>
          <a:srgbClr val="969696"/>
        </a:hlink>
        <a:folHlink>
          <a:srgbClr val="CBCBCB"/>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个人主页 (联机)">
  <a:themeElements>
    <a:clrScheme name="">
      <a:dk1>
        <a:srgbClr val="FFFFFF"/>
      </a:dk1>
      <a:lt1>
        <a:srgbClr val="1E2E53"/>
      </a:lt1>
      <a:dk2>
        <a:srgbClr val="FFCC00"/>
      </a:dk2>
      <a:lt2>
        <a:srgbClr val="000000"/>
      </a:lt2>
      <a:accent1>
        <a:srgbClr val="FF9933"/>
      </a:accent1>
      <a:accent2>
        <a:srgbClr val="336699"/>
      </a:accent2>
      <a:accent3>
        <a:srgbClr val="AAACB4"/>
      </a:accent3>
      <a:accent4>
        <a:srgbClr val="DCDCDC"/>
      </a:accent4>
      <a:accent5>
        <a:srgbClr val="FFCAAD"/>
      </a:accent5>
      <a:accent6>
        <a:srgbClr val="2D5B89"/>
      </a:accent6>
      <a:hlink>
        <a:srgbClr val="EAEAEA"/>
      </a:hlink>
      <a:folHlink>
        <a:srgbClr val="A73737"/>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1E2E53"/>
        </a:lt1>
        <a:dk2>
          <a:srgbClr val="FFCC00"/>
        </a:dk2>
        <a:lt2>
          <a:srgbClr val="000000"/>
        </a:lt2>
        <a:accent1>
          <a:srgbClr val="FF9933"/>
        </a:accent1>
        <a:accent2>
          <a:srgbClr val="336699"/>
        </a:accent2>
        <a:accent3>
          <a:srgbClr val="AAACB4"/>
        </a:accent3>
        <a:accent4>
          <a:srgbClr val="DCDCDC"/>
        </a:accent4>
        <a:accent5>
          <a:srgbClr val="FFCAAD"/>
        </a:accent5>
        <a:accent6>
          <a:srgbClr val="2D5B89"/>
        </a:accent6>
        <a:hlink>
          <a:srgbClr val="EAEAEA"/>
        </a:hlink>
        <a:folHlink>
          <a:srgbClr val="A73737"/>
        </a:folHlink>
      </a:clrScheme>
      <a:clrMap bg1="lt1" tx1="dk1" bg2="lt2" tx2="dk2" accent1="accent1" accent2="accent2" accent3="accent3" accent4="accent4" accent5="accent5" accent6="accent6" hlink="hlink" folHlink="folHlink"/>
    </a:extraClrScheme>
    <a:extraClrScheme>
      <a:clrScheme name="">
        <a:dk1>
          <a:srgbClr val="663300"/>
        </a:dk1>
        <a:lt1>
          <a:srgbClr val="FFFFFF"/>
        </a:lt1>
        <a:dk2>
          <a:srgbClr val="996633"/>
        </a:dk2>
        <a:lt2>
          <a:srgbClr val="868686"/>
        </a:lt2>
        <a:accent1>
          <a:srgbClr val="FF9900"/>
        </a:accent1>
        <a:accent2>
          <a:srgbClr val="CC6600"/>
        </a:accent2>
        <a:accent3>
          <a:srgbClr val="FFFFFF"/>
        </a:accent3>
        <a:accent4>
          <a:srgbClr val="572A00"/>
        </a:accent4>
        <a:accent5>
          <a:srgbClr val="FFCAAA"/>
        </a:accent5>
        <a:accent6>
          <a:srgbClr val="B75B00"/>
        </a:accent6>
        <a:hlink>
          <a:srgbClr val="FFCC00"/>
        </a:hlink>
        <a:folHlink>
          <a:srgbClr val="CCCCCC"/>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68686"/>
        </a:lt2>
        <a:accent1>
          <a:srgbClr val="EAEAEA"/>
        </a:accent1>
        <a:accent2>
          <a:srgbClr val="5F5F5F"/>
        </a:accent2>
        <a:accent3>
          <a:srgbClr val="FFFFFF"/>
        </a:accent3>
        <a:accent4>
          <a:srgbClr val="000000"/>
        </a:accent4>
        <a:accent5>
          <a:srgbClr val="F2F2F2"/>
        </a:accent5>
        <a:accent6>
          <a:srgbClr val="555555"/>
        </a:accent6>
        <a:hlink>
          <a:srgbClr val="969696"/>
        </a:hlink>
        <a:folHlink>
          <a:srgbClr val="CBCBCB"/>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D:\Templates\演示文稿\个人主页 (联机).pot</Template>
  <TotalTime>0</TotalTime>
  <Words>4265</Words>
  <Application>WPS 演示</Application>
  <PresentationFormat>在屏幕上显示</PresentationFormat>
  <Paragraphs>338</Paragraphs>
  <Slides>53</Slides>
  <Notes>1</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53</vt:i4>
      </vt:variant>
    </vt:vector>
  </HeadingPairs>
  <TitlesOfParts>
    <vt:vector size="63" baseType="lpstr">
      <vt:lpstr>Arial</vt:lpstr>
      <vt:lpstr>宋体</vt:lpstr>
      <vt:lpstr>Wingdings</vt:lpstr>
      <vt:lpstr>Times New Roman</vt:lpstr>
      <vt:lpstr>华文行楷</vt:lpstr>
      <vt:lpstr>微软雅黑</vt:lpstr>
      <vt:lpstr>Arial Unicode MS</vt:lpstr>
      <vt:lpstr>Calibri</vt:lpstr>
      <vt:lpstr>个人主页 (联机)</vt:lpstr>
      <vt:lpstr>1_个人主页 (联机)</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秘书学概论</dc:title>
  <dc:creator>lyf</dc:creator>
  <cp:lastModifiedBy>葛红岩</cp:lastModifiedBy>
  <cp:revision>112</cp:revision>
  <cp:lastPrinted>1995-12-08T18:33:06Z</cp:lastPrinted>
  <dcterms:created xsi:type="dcterms:W3CDTF">2003-01-28T05:06:26Z</dcterms:created>
  <dcterms:modified xsi:type="dcterms:W3CDTF">2024-08-12T06:02:01Z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2052-12.1.0.17827</vt:lpwstr>
  </property>
  <property fmtid="{D5CDD505-2E9C-101B-9397-08002B2CF9AE}" pid="3" name="ICV">
    <vt:lpwstr>CE747FBC9F7A403BBE7A1CF936C84EBA_13</vt:lpwstr>
  </property>
</Properties>
</file>