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diagrams/colors1.xml" ContentType="application/vnd.openxmlformats-officedocument.drawingml.diagramColors+xml"/>
  <Override PartName="/ppt/diagrams/colors2.xml" ContentType="application/vnd.openxmlformats-officedocument.drawingml.diagramColors+xml"/>
  <Override PartName="/ppt/diagrams/data1.xml" ContentType="application/vnd.openxmlformats-officedocument.drawingml.diagramData+xml"/>
  <Override PartName="/ppt/diagrams/data2.xml" ContentType="application/vnd.openxmlformats-officedocument.drawingml.diagramData+xml"/>
  <Override PartName="/ppt/diagrams/drawing1.xml" ContentType="application/vnd.ms-office.drawingml.diagramDrawing+xml"/>
  <Override PartName="/ppt/diagrams/drawing2.xml" ContentType="application/vnd.ms-office.drawingml.diagramDrawing+xml"/>
  <Override PartName="/ppt/diagrams/layout1.xml" ContentType="application/vnd.openxmlformats-officedocument.drawingml.diagramLayout+xml"/>
  <Override PartName="/ppt/diagrams/layout2.xml" ContentType="application/vnd.openxmlformats-officedocument.drawingml.diagramLayout+xml"/>
  <Override PartName="/ppt/diagrams/quickStyle1.xml" ContentType="application/vnd.openxmlformats-officedocument.drawingml.diagramStyle+xml"/>
  <Override PartName="/ppt/diagrams/quickStyle2.xml" ContentType="application/vnd.openxmlformats-officedocument.drawingml.diagramStyle+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10.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2.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Override1.xml" ContentType="application/vnd.openxmlformats-officedocument.themeOverrid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9"/>
  </p:notesMasterIdLst>
  <p:handoutMasterIdLst>
    <p:handoutMasterId r:id="rId20"/>
  </p:handoutMasterIdLst>
  <p:sldIdLst>
    <p:sldId id="256" r:id="rId3"/>
    <p:sldId id="257" r:id="rId4"/>
    <p:sldId id="335" r:id="rId5"/>
    <p:sldId id="336" r:id="rId6"/>
    <p:sldId id="274" r:id="rId7"/>
    <p:sldId id="258" r:id="rId8"/>
    <p:sldId id="277" r:id="rId10"/>
    <p:sldId id="337" r:id="rId11"/>
    <p:sldId id="338" r:id="rId12"/>
    <p:sldId id="339" r:id="rId13"/>
    <p:sldId id="340" r:id="rId14"/>
    <p:sldId id="342" r:id="rId15"/>
    <p:sldId id="343" r:id="rId16"/>
    <p:sldId id="344" r:id="rId17"/>
    <p:sldId id="345" r:id="rId18"/>
    <p:sldId id="346" r:id="rId19"/>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无样式，网格型">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591" autoAdjust="0"/>
    <p:restoredTop sz="94717" autoAdjust="0"/>
  </p:normalViewPr>
  <p:slideViewPr>
    <p:cSldViewPr>
      <p:cViewPr varScale="1">
        <p:scale>
          <a:sx n="72" d="100"/>
          <a:sy n="72" d="100"/>
        </p:scale>
        <p:origin x="-1104" y="-90"/>
      </p:cViewPr>
      <p:guideLst>
        <p:guide orient="horz" pos="2120"/>
        <p:guide pos="2880"/>
      </p:guideLst>
    </p:cSldViewPr>
  </p:slideViewPr>
  <p:outlineViewPr>
    <p:cViewPr>
      <p:scale>
        <a:sx n="33" d="100"/>
        <a:sy n="33" d="100"/>
      </p:scale>
      <p:origin x="0" y="0"/>
    </p:cViewPr>
  </p:outlineViewPr>
  <p:notesTextViewPr>
    <p:cViewPr>
      <p:scale>
        <a:sx n="100" d="100"/>
        <a:sy n="100" d="100"/>
      </p:scale>
      <p:origin x="0" y="0"/>
    </p:cViewPr>
  </p:notesTextViewPr>
  <p:notesViewPr>
    <p:cSldViewPr>
      <p:cViewPr varScale="1">
        <p:scale>
          <a:sx n="80" d="100"/>
          <a:sy n="80" d="100"/>
        </p:scale>
        <p:origin x="-2094" y="-90"/>
      </p:cViewPr>
      <p:guideLst>
        <p:guide orient="horz" pos="2827"/>
        <p:guide pos="2160"/>
      </p:guideLst>
    </p:cSldViewPr>
  </p:notes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notesMaster" Target="notesMasters/notesMaster1.xml"/><Relationship Id="rId8" Type="http://schemas.openxmlformats.org/officeDocument/2006/relationships/slide" Target="slides/slide6.xml"/><Relationship Id="rId7" Type="http://schemas.openxmlformats.org/officeDocument/2006/relationships/slide" Target="slides/slide5.xml"/><Relationship Id="rId6" Type="http://schemas.openxmlformats.org/officeDocument/2006/relationships/slide" Target="slides/slide4.xml"/><Relationship Id="rId5" Type="http://schemas.openxmlformats.org/officeDocument/2006/relationships/slide" Target="slides/slide3.xml"/><Relationship Id="rId4" Type="http://schemas.openxmlformats.org/officeDocument/2006/relationships/slide" Target="slides/slide2.xml"/><Relationship Id="rId3" Type="http://schemas.openxmlformats.org/officeDocument/2006/relationships/slide" Target="slides/slide1.xml"/><Relationship Id="rId23" Type="http://schemas.openxmlformats.org/officeDocument/2006/relationships/tableStyles" Target="tableStyles.xml"/><Relationship Id="rId22" Type="http://schemas.openxmlformats.org/officeDocument/2006/relationships/viewProps" Target="viewProps.xml"/><Relationship Id="rId21" Type="http://schemas.openxmlformats.org/officeDocument/2006/relationships/presProps" Target="presProps.xml"/><Relationship Id="rId20" Type="http://schemas.openxmlformats.org/officeDocument/2006/relationships/handoutMaster" Target="handoutMasters/handoutMaster1.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diagrams/colors1.xml><?xml version="1.0" encoding="utf-8"?>
<dgm:colorsDef xmlns:dgm="http://schemas.openxmlformats.org/drawingml/2006/diagram" xmlns:a="http://schemas.openxmlformats.org/drawingml/2006/main" uniqueId="urn:microsoft.com/office/officeart/2005/8/colors/accent1_2#1">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2">
  <dgm:title val=""/>
  <dgm:desc val=""/>
  <dgm:catLst>
    <dgm:cat type="accent1" pri="11200"/>
  </dgm:catLst>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colorsDef>
</file>

<file path=ppt/diagrams/data1.xml><?xml version="1.0" encoding="utf-8"?>
<dgm:dataModel xmlns:dgm="http://schemas.openxmlformats.org/drawingml/2006/diagram" xmlns:a="http://schemas.openxmlformats.org/drawingml/2006/main">
  <dgm:ptLst>
    <dgm:pt modelId="{D744B549-3DF7-4D25-84DD-8B763FD27EDD}" type="doc">
      <dgm:prSet loTypeId="urn:microsoft.com/office/officeart/2005/8/layout/radial5" loCatId="relationship" qsTypeId="urn:microsoft.com/office/officeart/2005/8/quickstyle/simple1#1" qsCatId="simple" csTypeId="urn:microsoft.com/office/officeart/2005/8/colors/accent1_2#1" csCatId="accent1" phldr="1"/>
      <dgm:spPr/>
      <dgm:t>
        <a:bodyPr/>
        <a:p>
          <a:endParaRPr lang="zh-CN" altLang="en-US"/>
        </a:p>
      </dgm:t>
    </dgm:pt>
    <dgm:pt modelId="{06BAABD7-DC7F-48EE-9306-4C38E0F060BB}">
      <dgm:prSet phldrT="[文本]" custT="1"/>
      <dgm:spPr/>
      <dgm:t>
        <a:bodyPr/>
        <a:p>
          <a:r>
            <a:rPr lang="zh-CN" altLang="en-US" sz="1200" b="0"/>
            <a:t>组织</a:t>
          </a:r>
          <a:endParaRPr lang="zh-CN" altLang="en-US" sz="1000" b="0"/>
        </a:p>
      </dgm:t>
    </dgm:pt>
    <dgm:pt modelId="{C52E70B3-952B-4B91-8518-DEA717F9DAC3}" cxnId="{813D45D7-D447-43F1-AF03-EC2FCBB33D9A}" type="parTrans">
      <dgm:prSet/>
      <dgm:spPr/>
      <dgm:t>
        <a:bodyPr/>
        <a:p>
          <a:endParaRPr lang="zh-CN" altLang="en-US"/>
        </a:p>
      </dgm:t>
    </dgm:pt>
    <dgm:pt modelId="{EC47EBB1-A93A-4236-8044-E1A90A32BDE4}" cxnId="{813D45D7-D447-43F1-AF03-EC2FCBB33D9A}" type="sibTrans">
      <dgm:prSet/>
      <dgm:spPr/>
      <dgm:t>
        <a:bodyPr/>
        <a:p>
          <a:endParaRPr lang="zh-CN" altLang="en-US"/>
        </a:p>
      </dgm:t>
    </dgm:pt>
    <dgm:pt modelId="{7DA8D6A9-0704-47A4-BA58-040C649AA574}">
      <dgm:prSet phldrT="[文本]" custT="1"/>
      <dgm:spPr/>
      <dgm:t>
        <a:bodyPr/>
        <a:p>
          <a:r>
            <a:rPr lang="zh-CN" altLang="en-US" sz="1100"/>
            <a:t>员工</a:t>
          </a:r>
          <a:endParaRPr lang="zh-CN" altLang="en-US" sz="700"/>
        </a:p>
      </dgm:t>
    </dgm:pt>
    <dgm:pt modelId="{138D02C6-CAF6-40B4-9245-0EE7F93FB22F}" cxnId="{A156FDF1-5868-4E37-8DDC-CF8EFEF28FFF}" type="parTrans">
      <dgm:prSet/>
      <dgm:spPr/>
      <dgm:t>
        <a:bodyPr/>
        <a:p>
          <a:endParaRPr lang="zh-CN" altLang="en-US"/>
        </a:p>
      </dgm:t>
    </dgm:pt>
    <dgm:pt modelId="{AB69DAC5-DC7B-4447-9762-3524C258F5C5}" cxnId="{A156FDF1-5868-4E37-8DDC-CF8EFEF28FFF}" type="sibTrans">
      <dgm:prSet/>
      <dgm:spPr/>
      <dgm:t>
        <a:bodyPr/>
        <a:p>
          <a:endParaRPr lang="zh-CN" altLang="en-US"/>
        </a:p>
      </dgm:t>
    </dgm:pt>
    <dgm:pt modelId="{F2B8BC01-6820-4A66-98E7-B8BC8EF747C7}">
      <dgm:prSet phldrT="[文本]" custT="1"/>
      <dgm:spPr/>
      <dgm:t>
        <a:bodyPr/>
        <a:p>
          <a:r>
            <a:rPr lang="zh-CN" altLang="en-US" sz="1100"/>
            <a:t>客户</a:t>
          </a:r>
          <a:endParaRPr lang="zh-CN" altLang="en-US" sz="700"/>
        </a:p>
      </dgm:t>
    </dgm:pt>
    <dgm:pt modelId="{5A9ED0AB-61F5-492D-B584-237FF2E8832A}" cxnId="{49C12D8A-B530-4606-BEB3-16386E7D51E8}" type="parTrans">
      <dgm:prSet/>
      <dgm:spPr/>
      <dgm:t>
        <a:bodyPr/>
        <a:p>
          <a:endParaRPr lang="zh-CN" altLang="en-US"/>
        </a:p>
      </dgm:t>
    </dgm:pt>
    <dgm:pt modelId="{836B18A4-94AE-4C87-ABA1-7C8CF56AE9CD}" cxnId="{49C12D8A-B530-4606-BEB3-16386E7D51E8}" type="sibTrans">
      <dgm:prSet/>
      <dgm:spPr/>
      <dgm:t>
        <a:bodyPr/>
        <a:p>
          <a:endParaRPr lang="zh-CN" altLang="en-US"/>
        </a:p>
      </dgm:t>
    </dgm:pt>
    <dgm:pt modelId="{7EF94A3B-8119-4024-825F-5F48D420D800}">
      <dgm:prSet phldrT="[文本]" custT="1"/>
      <dgm:spPr/>
      <dgm:t>
        <a:bodyPr/>
        <a:p>
          <a:r>
            <a:rPr lang="zh-CN" altLang="en-US" sz="1050"/>
            <a:t>社会和政治团体</a:t>
          </a:r>
        </a:p>
      </dgm:t>
    </dgm:pt>
    <dgm:pt modelId="{63EE42D9-8A93-49DD-B83C-ACDDC3F6E941}" cxnId="{6AD8D1DF-6891-472F-BE28-6F07C5398E1F}" type="parTrans">
      <dgm:prSet/>
      <dgm:spPr/>
      <dgm:t>
        <a:bodyPr/>
        <a:p>
          <a:endParaRPr lang="zh-CN" altLang="en-US"/>
        </a:p>
      </dgm:t>
    </dgm:pt>
    <dgm:pt modelId="{3ACF61C8-7669-4E9F-B30E-095FCC811986}" cxnId="{6AD8D1DF-6891-472F-BE28-6F07C5398E1F}" type="sibTrans">
      <dgm:prSet/>
      <dgm:spPr/>
      <dgm:t>
        <a:bodyPr/>
        <a:p>
          <a:endParaRPr lang="zh-CN" altLang="en-US"/>
        </a:p>
      </dgm:t>
    </dgm:pt>
    <dgm:pt modelId="{198244A1-0EC1-431F-951B-3F0DC32F6954}">
      <dgm:prSet phldrT="[文本]" custT="1"/>
      <dgm:spPr/>
      <dgm:t>
        <a:bodyPr/>
        <a:p>
          <a:r>
            <a:rPr lang="zh-CN" altLang="en-US" sz="1100"/>
            <a:t>竞争对手</a:t>
          </a:r>
        </a:p>
      </dgm:t>
    </dgm:pt>
    <dgm:pt modelId="{EFA67BC7-ABF0-48D0-BA28-B3BBB1176D65}" cxnId="{C8AC350F-4767-44B3-B263-F7FD40D699C5}" type="parTrans">
      <dgm:prSet/>
      <dgm:spPr/>
      <dgm:t>
        <a:bodyPr/>
        <a:p>
          <a:endParaRPr lang="zh-CN" altLang="en-US"/>
        </a:p>
      </dgm:t>
    </dgm:pt>
    <dgm:pt modelId="{9B8010AA-D2AB-4B06-96A1-D0271D86EA3D}" cxnId="{C8AC350F-4767-44B3-B263-F7FD40D699C5}" type="sibTrans">
      <dgm:prSet/>
      <dgm:spPr/>
      <dgm:t>
        <a:bodyPr/>
        <a:p>
          <a:endParaRPr lang="zh-CN" altLang="en-US"/>
        </a:p>
      </dgm:t>
    </dgm:pt>
    <dgm:pt modelId="{2D00FF67-3E2A-41DC-92F0-04E009E3783D}">
      <dgm:prSet custT="1"/>
      <dgm:spPr/>
      <dgm:t>
        <a:bodyPr/>
        <a:p>
          <a:r>
            <a:rPr lang="zh-CN" altLang="en-US" sz="1100"/>
            <a:t>贸易与行业协会</a:t>
          </a:r>
        </a:p>
      </dgm:t>
    </dgm:pt>
    <dgm:pt modelId="{111D09F6-7C46-4F44-B3BE-3DF34572D68B}" cxnId="{0F4DDA80-1D1F-4FC0-BCB0-2DAAC0166A2A}" type="parTrans">
      <dgm:prSet/>
      <dgm:spPr/>
      <dgm:t>
        <a:bodyPr/>
        <a:p>
          <a:endParaRPr lang="zh-CN" altLang="en-US"/>
        </a:p>
      </dgm:t>
    </dgm:pt>
    <dgm:pt modelId="{BD0DA97F-7BC4-4950-8B64-CBE951415CCA}" cxnId="{0F4DDA80-1D1F-4FC0-BCB0-2DAAC0166A2A}" type="sibTrans">
      <dgm:prSet/>
      <dgm:spPr/>
      <dgm:t>
        <a:bodyPr/>
        <a:p>
          <a:endParaRPr lang="zh-CN" altLang="en-US"/>
        </a:p>
      </dgm:t>
    </dgm:pt>
    <dgm:pt modelId="{BC6CEB36-0113-42D8-A36F-44C673A0AAD3}">
      <dgm:prSet custT="1"/>
      <dgm:spPr/>
      <dgm:t>
        <a:bodyPr/>
        <a:p>
          <a:r>
            <a:rPr lang="zh-CN" altLang="en-US" sz="1100"/>
            <a:t>政府</a:t>
          </a:r>
        </a:p>
      </dgm:t>
    </dgm:pt>
    <dgm:pt modelId="{EA7ABE8C-1DEE-4600-9FEA-25B25651FEB0}" cxnId="{3F404807-0E34-4FBD-B83C-D16F34F15DDD}" type="parTrans">
      <dgm:prSet/>
      <dgm:spPr/>
      <dgm:t>
        <a:bodyPr/>
        <a:p>
          <a:endParaRPr lang="zh-CN" altLang="en-US"/>
        </a:p>
      </dgm:t>
    </dgm:pt>
    <dgm:pt modelId="{95C8FA31-CD3A-43C0-BD4F-404ECB37AFD5}" cxnId="{3F404807-0E34-4FBD-B83C-D16F34F15DDD}" type="sibTrans">
      <dgm:prSet/>
      <dgm:spPr/>
      <dgm:t>
        <a:bodyPr/>
        <a:p>
          <a:endParaRPr lang="zh-CN" altLang="en-US"/>
        </a:p>
      </dgm:t>
    </dgm:pt>
    <dgm:pt modelId="{AE34543D-89B1-4F81-9759-22969D8A7E77}">
      <dgm:prSet custT="1"/>
      <dgm:spPr/>
      <dgm:t>
        <a:bodyPr/>
        <a:p>
          <a:r>
            <a:rPr lang="zh-CN" altLang="en-US" sz="1100"/>
            <a:t>媒体</a:t>
          </a:r>
        </a:p>
      </dgm:t>
    </dgm:pt>
    <dgm:pt modelId="{91120BE2-A520-425B-B6EC-7C1DCE64D52A}" cxnId="{7E7A3291-BF3C-42DC-997C-C5F53D3E8DE8}" type="parTrans">
      <dgm:prSet/>
      <dgm:spPr/>
      <dgm:t>
        <a:bodyPr/>
        <a:p>
          <a:endParaRPr lang="zh-CN" altLang="en-US"/>
        </a:p>
      </dgm:t>
    </dgm:pt>
    <dgm:pt modelId="{16D209D6-BBED-43B9-AC29-F4D2EC23FBA2}" cxnId="{7E7A3291-BF3C-42DC-997C-C5F53D3E8DE8}" type="sibTrans">
      <dgm:prSet/>
      <dgm:spPr/>
      <dgm:t>
        <a:bodyPr/>
        <a:p>
          <a:endParaRPr lang="zh-CN" altLang="en-US"/>
        </a:p>
      </dgm:t>
    </dgm:pt>
    <dgm:pt modelId="{99F7CAD5-BDDE-445A-AA2F-064A7AEE66C3}">
      <dgm:prSet custT="1"/>
      <dgm:spPr/>
      <dgm:t>
        <a:bodyPr/>
        <a:p>
          <a:r>
            <a:rPr lang="zh-CN" altLang="en-US" sz="1100"/>
            <a:t>供应商</a:t>
          </a:r>
        </a:p>
      </dgm:t>
    </dgm:pt>
    <dgm:pt modelId="{8E28CDE4-05F1-4116-A863-662A7CDCCFD2}" cxnId="{A0222367-8924-423F-93A8-BD79C1120340}" type="parTrans">
      <dgm:prSet/>
      <dgm:spPr/>
      <dgm:t>
        <a:bodyPr/>
        <a:p>
          <a:endParaRPr lang="zh-CN" altLang="en-US"/>
        </a:p>
      </dgm:t>
    </dgm:pt>
    <dgm:pt modelId="{E5873E15-4D6D-4DBA-9831-1647C75487F5}" cxnId="{A0222367-8924-423F-93A8-BD79C1120340}" type="sibTrans">
      <dgm:prSet/>
      <dgm:spPr/>
      <dgm:t>
        <a:bodyPr/>
        <a:p>
          <a:endParaRPr lang="zh-CN" altLang="en-US"/>
        </a:p>
      </dgm:t>
    </dgm:pt>
    <dgm:pt modelId="{950AC3AF-89F6-43B5-9D53-B99882950486}">
      <dgm:prSet custT="1"/>
      <dgm:spPr/>
      <dgm:t>
        <a:bodyPr/>
        <a:p>
          <a:r>
            <a:rPr lang="zh-CN" altLang="en-US" sz="1100"/>
            <a:t>社区</a:t>
          </a:r>
        </a:p>
      </dgm:t>
    </dgm:pt>
    <dgm:pt modelId="{07861D8F-80C1-4714-9F33-CA1EDD57ECCC}" cxnId="{BD29DAE8-C2F1-4F77-826E-20AB4356C6E0}" type="parTrans">
      <dgm:prSet/>
      <dgm:spPr/>
      <dgm:t>
        <a:bodyPr/>
        <a:p>
          <a:endParaRPr lang="zh-CN" altLang="en-US"/>
        </a:p>
      </dgm:t>
    </dgm:pt>
    <dgm:pt modelId="{4C2AECA3-E7C6-4582-9FC6-380C8348CE90}" cxnId="{BD29DAE8-C2F1-4F77-826E-20AB4356C6E0}" type="sibTrans">
      <dgm:prSet/>
      <dgm:spPr/>
      <dgm:t>
        <a:bodyPr/>
        <a:p>
          <a:endParaRPr lang="zh-CN" altLang="en-US"/>
        </a:p>
      </dgm:t>
    </dgm:pt>
    <dgm:pt modelId="{3C45C21F-CCB8-4E8C-A7FC-6DAEF3132962}">
      <dgm:prSet custT="1"/>
      <dgm:spPr/>
      <dgm:t>
        <a:bodyPr/>
        <a:p>
          <a:r>
            <a:rPr lang="zh-CN" altLang="en-US" sz="1100"/>
            <a:t>股东</a:t>
          </a:r>
        </a:p>
      </dgm:t>
    </dgm:pt>
    <dgm:pt modelId="{B04C1A78-6C64-49CD-8765-6140F327A215}" cxnId="{D451080C-E053-4C26-8B15-1CF7F0101162}" type="parTrans">
      <dgm:prSet/>
      <dgm:spPr/>
      <dgm:t>
        <a:bodyPr/>
        <a:p>
          <a:endParaRPr lang="zh-CN" altLang="en-US"/>
        </a:p>
      </dgm:t>
    </dgm:pt>
    <dgm:pt modelId="{5802A9B2-8492-449B-AA4F-9022B6642735}" cxnId="{D451080C-E053-4C26-8B15-1CF7F0101162}" type="sibTrans">
      <dgm:prSet/>
      <dgm:spPr/>
      <dgm:t>
        <a:bodyPr/>
        <a:p>
          <a:endParaRPr lang="zh-CN" altLang="en-US"/>
        </a:p>
      </dgm:t>
    </dgm:pt>
    <dgm:pt modelId="{D8B7EF0B-E189-40F4-A626-C36714A45778}">
      <dgm:prSet custT="1"/>
      <dgm:spPr/>
      <dgm:t>
        <a:bodyPr/>
        <a:p>
          <a:r>
            <a:rPr lang="zh-CN" altLang="en-US" sz="1100"/>
            <a:t>工会</a:t>
          </a:r>
          <a:endParaRPr lang="zh-CN" altLang="en-US" sz="700"/>
        </a:p>
      </dgm:t>
    </dgm:pt>
    <dgm:pt modelId="{44BFB820-7DBB-498C-AA8C-EE992FEE4B39}" cxnId="{96EB29E0-3E47-43D8-9BC0-315C7EF2166A}" type="parTrans">
      <dgm:prSet/>
      <dgm:spPr/>
      <dgm:t>
        <a:bodyPr/>
        <a:p>
          <a:endParaRPr lang="zh-CN" altLang="en-US"/>
        </a:p>
      </dgm:t>
    </dgm:pt>
    <dgm:pt modelId="{3A96A327-C520-4282-A0D2-B9DE9E4985F3}" cxnId="{96EB29E0-3E47-43D8-9BC0-315C7EF2166A}" type="sibTrans">
      <dgm:prSet/>
      <dgm:spPr/>
      <dgm:t>
        <a:bodyPr/>
        <a:p>
          <a:endParaRPr lang="zh-CN" altLang="en-US"/>
        </a:p>
      </dgm:t>
    </dgm:pt>
    <dgm:pt modelId="{4D24B1F2-195A-4A97-B024-DFA0BA62A468}" type="pres">
      <dgm:prSet presAssocID="{D744B549-3DF7-4D25-84DD-8B763FD27EDD}" presName="Name0" presStyleCnt="0">
        <dgm:presLayoutVars>
          <dgm:chMax val="1"/>
          <dgm:dir/>
          <dgm:animLvl val="ctr"/>
          <dgm:resizeHandles val="exact"/>
        </dgm:presLayoutVars>
      </dgm:prSet>
      <dgm:spPr/>
      <dgm:t>
        <a:bodyPr/>
        <a:p>
          <a:endParaRPr lang="zh-CN" altLang="en-US"/>
        </a:p>
      </dgm:t>
    </dgm:pt>
    <dgm:pt modelId="{A41F5EEA-663B-4AEC-918B-D1649CBCF304}" type="pres">
      <dgm:prSet presAssocID="{06BAABD7-DC7F-48EE-9306-4C38E0F060BB}" presName="centerShape" presStyleLbl="node0" presStyleIdx="0" presStyleCnt="1" custScaleX="211531" custScaleY="222123"/>
      <dgm:spPr/>
      <dgm:t>
        <a:bodyPr/>
        <a:p>
          <a:endParaRPr lang="zh-CN" altLang="en-US"/>
        </a:p>
      </dgm:t>
    </dgm:pt>
    <dgm:pt modelId="{465D054C-0357-497D-8401-1CB3F62A728B}" type="pres">
      <dgm:prSet presAssocID="{138D02C6-CAF6-40B4-9245-0EE7F93FB22F}" presName="parTrans" presStyleLbl="sibTrans2D1" presStyleIdx="0" presStyleCnt="11" custScaleX="159140"/>
      <dgm:spPr>
        <a:prstGeom prst="leftRightArrow">
          <a:avLst/>
        </a:prstGeom>
      </dgm:spPr>
      <dgm:t>
        <a:bodyPr/>
        <a:p>
          <a:endParaRPr lang="zh-CN" altLang="en-US"/>
        </a:p>
      </dgm:t>
    </dgm:pt>
    <dgm:pt modelId="{FF7FD209-BED6-461D-B22B-CC0D22FC3B1A}" type="pres">
      <dgm:prSet presAssocID="{138D02C6-CAF6-40B4-9245-0EE7F93FB22F}" presName="connectorText" presStyleLbl="sibTrans2D1" presStyleIdx="0" presStyleCnt="11"/>
      <dgm:spPr/>
      <dgm:t>
        <a:bodyPr/>
        <a:p>
          <a:endParaRPr lang="zh-CN" altLang="en-US"/>
        </a:p>
      </dgm:t>
    </dgm:pt>
    <dgm:pt modelId="{002C84FC-C712-4574-AF6E-FCE3A5D74124}" type="pres">
      <dgm:prSet presAssocID="{7DA8D6A9-0704-47A4-BA58-040C649AA574}" presName="node" presStyleLbl="node1" presStyleIdx="0" presStyleCnt="11">
        <dgm:presLayoutVars>
          <dgm:bulletEnabled val="1"/>
        </dgm:presLayoutVars>
      </dgm:prSet>
      <dgm:spPr/>
      <dgm:t>
        <a:bodyPr/>
        <a:p>
          <a:endParaRPr lang="zh-CN" altLang="en-US"/>
        </a:p>
      </dgm:t>
    </dgm:pt>
    <dgm:pt modelId="{B533F47B-8990-4E0A-9749-F65C2D821C76}" type="pres">
      <dgm:prSet presAssocID="{5A9ED0AB-61F5-492D-B584-237FF2E8832A}" presName="parTrans" presStyleLbl="sibTrans2D1" presStyleIdx="1" presStyleCnt="11" custScaleX="155707"/>
      <dgm:spPr>
        <a:prstGeom prst="leftRightArrow">
          <a:avLst/>
        </a:prstGeom>
      </dgm:spPr>
      <dgm:t>
        <a:bodyPr/>
        <a:p>
          <a:endParaRPr lang="zh-CN" altLang="en-US"/>
        </a:p>
      </dgm:t>
    </dgm:pt>
    <dgm:pt modelId="{242D3CE3-679C-49F1-941A-0CF2C31AD667}" type="pres">
      <dgm:prSet presAssocID="{5A9ED0AB-61F5-492D-B584-237FF2E8832A}" presName="connectorText" presStyleLbl="sibTrans2D1" presStyleIdx="1" presStyleCnt="11"/>
      <dgm:spPr/>
      <dgm:t>
        <a:bodyPr/>
        <a:p>
          <a:endParaRPr lang="zh-CN" altLang="en-US"/>
        </a:p>
      </dgm:t>
    </dgm:pt>
    <dgm:pt modelId="{984653C1-C112-4BB9-A819-12A9300BB8CD}" type="pres">
      <dgm:prSet presAssocID="{F2B8BC01-6820-4A66-98E7-B8BC8EF747C7}" presName="node" presStyleLbl="node1" presStyleIdx="1" presStyleCnt="11">
        <dgm:presLayoutVars>
          <dgm:bulletEnabled val="1"/>
        </dgm:presLayoutVars>
      </dgm:prSet>
      <dgm:spPr/>
      <dgm:t>
        <a:bodyPr/>
        <a:p>
          <a:endParaRPr lang="zh-CN" altLang="en-US"/>
        </a:p>
      </dgm:t>
    </dgm:pt>
    <dgm:pt modelId="{57A1E25B-F267-44C0-8C6C-8B8BA749FFBE}" type="pres">
      <dgm:prSet presAssocID="{111D09F6-7C46-4F44-B3BE-3DF34572D68B}" presName="parTrans" presStyleLbl="sibTrans2D1" presStyleIdx="2" presStyleCnt="11" custScaleX="219473"/>
      <dgm:spPr>
        <a:prstGeom prst="leftRightArrow">
          <a:avLst/>
        </a:prstGeom>
      </dgm:spPr>
      <dgm:t>
        <a:bodyPr/>
        <a:p>
          <a:endParaRPr lang="zh-CN" altLang="en-US"/>
        </a:p>
      </dgm:t>
    </dgm:pt>
    <dgm:pt modelId="{FD0D8135-94AE-46DD-B682-BC86985BC122}" type="pres">
      <dgm:prSet presAssocID="{111D09F6-7C46-4F44-B3BE-3DF34572D68B}" presName="connectorText" presStyleLbl="sibTrans2D1" presStyleIdx="2" presStyleCnt="11"/>
      <dgm:spPr/>
      <dgm:t>
        <a:bodyPr/>
        <a:p>
          <a:endParaRPr lang="zh-CN" altLang="en-US"/>
        </a:p>
      </dgm:t>
    </dgm:pt>
    <dgm:pt modelId="{BA1E5222-0091-4EF4-BD00-A8907562CCE7}" type="pres">
      <dgm:prSet presAssocID="{2D00FF67-3E2A-41DC-92F0-04E009E3783D}" presName="node" presStyleLbl="node1" presStyleIdx="2" presStyleCnt="11" custScaleX="185487" custScaleY="163653">
        <dgm:presLayoutVars>
          <dgm:bulletEnabled val="1"/>
        </dgm:presLayoutVars>
      </dgm:prSet>
      <dgm:spPr/>
      <dgm:t>
        <a:bodyPr/>
        <a:p>
          <a:endParaRPr lang="zh-CN" altLang="en-US"/>
        </a:p>
      </dgm:t>
    </dgm:pt>
    <dgm:pt modelId="{789D51E4-B53D-4D20-87AD-532B27FE752F}" type="pres">
      <dgm:prSet presAssocID="{EA7ABE8C-1DEE-4600-9FEA-25B25651FEB0}" presName="parTrans" presStyleLbl="sibTrans2D1" presStyleIdx="3" presStyleCnt="11" custScaleX="167746"/>
      <dgm:spPr>
        <a:prstGeom prst="leftRightArrow">
          <a:avLst/>
        </a:prstGeom>
      </dgm:spPr>
      <dgm:t>
        <a:bodyPr/>
        <a:p>
          <a:endParaRPr lang="zh-CN" altLang="en-US"/>
        </a:p>
      </dgm:t>
    </dgm:pt>
    <dgm:pt modelId="{81D82966-DCD9-4169-AEA2-E00E04D71603}" type="pres">
      <dgm:prSet presAssocID="{EA7ABE8C-1DEE-4600-9FEA-25B25651FEB0}" presName="connectorText" presStyleLbl="sibTrans2D1" presStyleIdx="3" presStyleCnt="11"/>
      <dgm:spPr/>
      <dgm:t>
        <a:bodyPr/>
        <a:p>
          <a:endParaRPr lang="zh-CN" altLang="en-US"/>
        </a:p>
      </dgm:t>
    </dgm:pt>
    <dgm:pt modelId="{091CF503-A64D-4319-B2FC-D03A74102A28}" type="pres">
      <dgm:prSet presAssocID="{BC6CEB36-0113-42D8-A36F-44C673A0AAD3}" presName="node" presStyleLbl="node1" presStyleIdx="3" presStyleCnt="11">
        <dgm:presLayoutVars>
          <dgm:bulletEnabled val="1"/>
        </dgm:presLayoutVars>
      </dgm:prSet>
      <dgm:spPr/>
      <dgm:t>
        <a:bodyPr/>
        <a:p>
          <a:endParaRPr lang="zh-CN" altLang="en-US"/>
        </a:p>
      </dgm:t>
    </dgm:pt>
    <dgm:pt modelId="{CAFB4EA6-61E7-4D55-9CFD-31D7B15761FD}" type="pres">
      <dgm:prSet presAssocID="{91120BE2-A520-425B-B6EC-7C1DCE64D52A}" presName="parTrans" presStyleLbl="sibTrans2D1" presStyleIdx="4" presStyleCnt="11" custScaleX="181549"/>
      <dgm:spPr>
        <a:prstGeom prst="leftRightArrow">
          <a:avLst/>
        </a:prstGeom>
      </dgm:spPr>
      <dgm:t>
        <a:bodyPr/>
        <a:p>
          <a:endParaRPr lang="zh-CN" altLang="en-US"/>
        </a:p>
      </dgm:t>
    </dgm:pt>
    <dgm:pt modelId="{FA258995-14E5-4D20-AAF9-13203ED67FAA}" type="pres">
      <dgm:prSet presAssocID="{91120BE2-A520-425B-B6EC-7C1DCE64D52A}" presName="connectorText" presStyleLbl="sibTrans2D1" presStyleIdx="4" presStyleCnt="11"/>
      <dgm:spPr/>
      <dgm:t>
        <a:bodyPr/>
        <a:p>
          <a:endParaRPr lang="zh-CN" altLang="en-US"/>
        </a:p>
      </dgm:t>
    </dgm:pt>
    <dgm:pt modelId="{3DC76BBB-06FC-4D37-A012-FBA34D41E971}" type="pres">
      <dgm:prSet presAssocID="{AE34543D-89B1-4F81-9759-22969D8A7E77}" presName="node" presStyleLbl="node1" presStyleIdx="4" presStyleCnt="11">
        <dgm:presLayoutVars>
          <dgm:bulletEnabled val="1"/>
        </dgm:presLayoutVars>
      </dgm:prSet>
      <dgm:spPr/>
      <dgm:t>
        <a:bodyPr/>
        <a:p>
          <a:endParaRPr lang="zh-CN" altLang="en-US"/>
        </a:p>
      </dgm:t>
    </dgm:pt>
    <dgm:pt modelId="{0B6D0B2B-8CF9-4EB4-A8E9-02D859952F2C}" type="pres">
      <dgm:prSet presAssocID="{8E28CDE4-05F1-4116-A863-662A7CDCCFD2}" presName="parTrans" presStyleLbl="sibTrans2D1" presStyleIdx="5" presStyleCnt="11" custScaleX="167495"/>
      <dgm:spPr>
        <a:prstGeom prst="leftRightArrow">
          <a:avLst/>
        </a:prstGeom>
      </dgm:spPr>
      <dgm:t>
        <a:bodyPr/>
        <a:p>
          <a:endParaRPr lang="zh-CN" altLang="en-US"/>
        </a:p>
      </dgm:t>
    </dgm:pt>
    <dgm:pt modelId="{525ABDDB-2A00-477F-A129-26526E75E549}" type="pres">
      <dgm:prSet presAssocID="{8E28CDE4-05F1-4116-A863-662A7CDCCFD2}" presName="connectorText" presStyleLbl="sibTrans2D1" presStyleIdx="5" presStyleCnt="11"/>
      <dgm:spPr/>
      <dgm:t>
        <a:bodyPr/>
        <a:p>
          <a:endParaRPr lang="zh-CN" altLang="en-US"/>
        </a:p>
      </dgm:t>
    </dgm:pt>
    <dgm:pt modelId="{C2ACB902-41C5-4DE0-92BF-0D04E2841148}" type="pres">
      <dgm:prSet presAssocID="{99F7CAD5-BDDE-445A-AA2F-064A7AEE66C3}" presName="node" presStyleLbl="node1" presStyleIdx="5" presStyleCnt="11">
        <dgm:presLayoutVars>
          <dgm:bulletEnabled val="1"/>
        </dgm:presLayoutVars>
      </dgm:prSet>
      <dgm:spPr/>
      <dgm:t>
        <a:bodyPr/>
        <a:p>
          <a:endParaRPr lang="zh-CN" altLang="en-US"/>
        </a:p>
      </dgm:t>
    </dgm:pt>
    <dgm:pt modelId="{3010A386-63A3-4868-B0D9-EB7B398DD98B}" type="pres">
      <dgm:prSet presAssocID="{07861D8F-80C1-4714-9F33-CA1EDD57ECCC}" presName="parTrans" presStyleLbl="sibTrans2D1" presStyleIdx="6" presStyleCnt="11" custScaleX="170634"/>
      <dgm:spPr>
        <a:prstGeom prst="leftRightArrow">
          <a:avLst/>
        </a:prstGeom>
      </dgm:spPr>
      <dgm:t>
        <a:bodyPr/>
        <a:p>
          <a:endParaRPr lang="zh-CN" altLang="en-US"/>
        </a:p>
      </dgm:t>
    </dgm:pt>
    <dgm:pt modelId="{6AF721CC-2072-4C72-B092-83913AF91442}" type="pres">
      <dgm:prSet presAssocID="{07861D8F-80C1-4714-9F33-CA1EDD57ECCC}" presName="connectorText" presStyleLbl="sibTrans2D1" presStyleIdx="6" presStyleCnt="11"/>
      <dgm:spPr/>
      <dgm:t>
        <a:bodyPr/>
        <a:p>
          <a:endParaRPr lang="zh-CN" altLang="en-US"/>
        </a:p>
      </dgm:t>
    </dgm:pt>
    <dgm:pt modelId="{71650022-E6AE-42F8-9EBE-1C64379180E8}" type="pres">
      <dgm:prSet presAssocID="{950AC3AF-89F6-43B5-9D53-B99882950486}" presName="node" presStyleLbl="node1" presStyleIdx="6" presStyleCnt="11">
        <dgm:presLayoutVars>
          <dgm:bulletEnabled val="1"/>
        </dgm:presLayoutVars>
      </dgm:prSet>
      <dgm:spPr/>
      <dgm:t>
        <a:bodyPr/>
        <a:p>
          <a:endParaRPr lang="zh-CN" altLang="en-US"/>
        </a:p>
      </dgm:t>
    </dgm:pt>
    <dgm:pt modelId="{14C64A2C-9B70-45E1-82D7-8753B23FD2AD}" type="pres">
      <dgm:prSet presAssocID="{B04C1A78-6C64-49CD-8765-6140F327A215}" presName="parTrans" presStyleLbl="sibTrans2D1" presStyleIdx="7" presStyleCnt="11" custScaleX="135799"/>
      <dgm:spPr>
        <a:prstGeom prst="leftRightArrow">
          <a:avLst/>
        </a:prstGeom>
      </dgm:spPr>
      <dgm:t>
        <a:bodyPr/>
        <a:p>
          <a:endParaRPr lang="zh-CN" altLang="en-US"/>
        </a:p>
      </dgm:t>
    </dgm:pt>
    <dgm:pt modelId="{1B83F9FE-6A40-4AC9-A4AE-49E1B83830BA}" type="pres">
      <dgm:prSet presAssocID="{B04C1A78-6C64-49CD-8765-6140F327A215}" presName="connectorText" presStyleLbl="sibTrans2D1" presStyleIdx="7" presStyleCnt="11"/>
      <dgm:spPr/>
      <dgm:t>
        <a:bodyPr/>
        <a:p>
          <a:endParaRPr lang="zh-CN" altLang="en-US"/>
        </a:p>
      </dgm:t>
    </dgm:pt>
    <dgm:pt modelId="{28148ADC-519A-423C-ABD3-3178ABE0DCFC}" type="pres">
      <dgm:prSet presAssocID="{3C45C21F-CCB8-4E8C-A7FC-6DAEF3132962}" presName="node" presStyleLbl="node1" presStyleIdx="7" presStyleCnt="11">
        <dgm:presLayoutVars>
          <dgm:bulletEnabled val="1"/>
        </dgm:presLayoutVars>
      </dgm:prSet>
      <dgm:spPr/>
      <dgm:t>
        <a:bodyPr/>
        <a:p>
          <a:endParaRPr lang="zh-CN" altLang="en-US"/>
        </a:p>
      </dgm:t>
    </dgm:pt>
    <dgm:pt modelId="{4203A375-9C05-4818-B745-39F0496B10BF}" type="pres">
      <dgm:prSet presAssocID="{44BFB820-7DBB-498C-AA8C-EE992FEE4B39}" presName="parTrans" presStyleLbl="sibTrans2D1" presStyleIdx="8" presStyleCnt="11" custScaleX="150049"/>
      <dgm:spPr>
        <a:prstGeom prst="leftRightArrow">
          <a:avLst/>
        </a:prstGeom>
      </dgm:spPr>
      <dgm:t>
        <a:bodyPr/>
        <a:p>
          <a:endParaRPr lang="zh-CN" altLang="en-US"/>
        </a:p>
      </dgm:t>
    </dgm:pt>
    <dgm:pt modelId="{4326D77D-0518-4DCA-953C-669A8028D781}" type="pres">
      <dgm:prSet presAssocID="{44BFB820-7DBB-498C-AA8C-EE992FEE4B39}" presName="connectorText" presStyleLbl="sibTrans2D1" presStyleIdx="8" presStyleCnt="11"/>
      <dgm:spPr/>
      <dgm:t>
        <a:bodyPr/>
        <a:p>
          <a:endParaRPr lang="zh-CN" altLang="en-US"/>
        </a:p>
      </dgm:t>
    </dgm:pt>
    <dgm:pt modelId="{47271574-38C4-4B0B-8C6D-3EEB27D0D54F}" type="pres">
      <dgm:prSet presAssocID="{D8B7EF0B-E189-40F4-A626-C36714A45778}" presName="node" presStyleLbl="node1" presStyleIdx="8" presStyleCnt="11" custScaleX="92271">
        <dgm:presLayoutVars>
          <dgm:bulletEnabled val="1"/>
        </dgm:presLayoutVars>
      </dgm:prSet>
      <dgm:spPr/>
      <dgm:t>
        <a:bodyPr/>
        <a:p>
          <a:endParaRPr lang="zh-CN" altLang="en-US"/>
        </a:p>
      </dgm:t>
    </dgm:pt>
    <dgm:pt modelId="{5CEF012F-72D6-495B-B4AD-0A83B82ED961}" type="pres">
      <dgm:prSet presAssocID="{63EE42D9-8A93-49DD-B83C-ACDDC3F6E941}" presName="parTrans" presStyleLbl="sibTrans2D1" presStyleIdx="9" presStyleCnt="11" custScaleX="168149"/>
      <dgm:spPr>
        <a:prstGeom prst="leftRightArrow">
          <a:avLst/>
        </a:prstGeom>
      </dgm:spPr>
      <dgm:t>
        <a:bodyPr/>
        <a:p>
          <a:endParaRPr lang="zh-CN" altLang="en-US"/>
        </a:p>
      </dgm:t>
    </dgm:pt>
    <dgm:pt modelId="{37E5BE0D-F707-4E3E-B2A4-10E3EDA0D896}" type="pres">
      <dgm:prSet presAssocID="{63EE42D9-8A93-49DD-B83C-ACDDC3F6E941}" presName="connectorText" presStyleLbl="sibTrans2D1" presStyleIdx="9" presStyleCnt="11"/>
      <dgm:spPr/>
      <dgm:t>
        <a:bodyPr/>
        <a:p>
          <a:endParaRPr lang="zh-CN" altLang="en-US"/>
        </a:p>
      </dgm:t>
    </dgm:pt>
    <dgm:pt modelId="{B61CBFD0-1693-45CE-BE96-725E0A891210}" type="pres">
      <dgm:prSet presAssocID="{7EF94A3B-8119-4024-825F-5F48D420D800}" presName="node" presStyleLbl="node1" presStyleIdx="9" presStyleCnt="11" custScaleX="168619" custScaleY="148251">
        <dgm:presLayoutVars>
          <dgm:bulletEnabled val="1"/>
        </dgm:presLayoutVars>
      </dgm:prSet>
      <dgm:spPr/>
      <dgm:t>
        <a:bodyPr/>
        <a:p>
          <a:endParaRPr lang="zh-CN" altLang="en-US"/>
        </a:p>
      </dgm:t>
    </dgm:pt>
    <dgm:pt modelId="{ED351AE3-519E-4A56-B175-6786E41DF039}" type="pres">
      <dgm:prSet presAssocID="{EFA67BC7-ABF0-48D0-BA28-B3BBB1176D65}" presName="parTrans" presStyleLbl="sibTrans2D1" presStyleIdx="10" presStyleCnt="11" custScaleX="159426"/>
      <dgm:spPr>
        <a:prstGeom prst="leftRightArrow">
          <a:avLst/>
        </a:prstGeom>
      </dgm:spPr>
      <dgm:t>
        <a:bodyPr/>
        <a:p>
          <a:endParaRPr lang="zh-CN" altLang="en-US"/>
        </a:p>
      </dgm:t>
    </dgm:pt>
    <dgm:pt modelId="{62649444-A4AC-42DF-86B1-16CE42D94A3C}" type="pres">
      <dgm:prSet presAssocID="{EFA67BC7-ABF0-48D0-BA28-B3BBB1176D65}" presName="connectorText" presStyleLbl="sibTrans2D1" presStyleIdx="10" presStyleCnt="11"/>
      <dgm:spPr/>
      <dgm:t>
        <a:bodyPr/>
        <a:p>
          <a:endParaRPr lang="zh-CN" altLang="en-US"/>
        </a:p>
      </dgm:t>
    </dgm:pt>
    <dgm:pt modelId="{7CF1E019-3319-44C1-814F-ABBBD87575AC}" type="pres">
      <dgm:prSet presAssocID="{198244A1-0EC1-431F-951B-3F0DC32F6954}" presName="node" presStyleLbl="node1" presStyleIdx="10" presStyleCnt="11">
        <dgm:presLayoutVars>
          <dgm:bulletEnabled val="1"/>
        </dgm:presLayoutVars>
      </dgm:prSet>
      <dgm:spPr/>
      <dgm:t>
        <a:bodyPr/>
        <a:p>
          <a:endParaRPr lang="zh-CN" altLang="en-US"/>
        </a:p>
      </dgm:t>
    </dgm:pt>
  </dgm:ptLst>
  <dgm:cxnLst>
    <dgm:cxn modelId="{B9B6E552-DEDB-4AC3-8C4C-724D2FAB0705}" type="presOf" srcId="{EFA67BC7-ABF0-48D0-BA28-B3BBB1176D65}" destId="{ED351AE3-519E-4A56-B175-6786E41DF039}" srcOrd="0" destOrd="0" presId="urn:microsoft.com/office/officeart/2005/8/layout/radial5"/>
    <dgm:cxn modelId="{361C6E0D-E351-47A6-B82B-D0C4EEE4000F}" type="presOf" srcId="{198244A1-0EC1-431F-951B-3F0DC32F6954}" destId="{7CF1E019-3319-44C1-814F-ABBBD87575AC}" srcOrd="0" destOrd="0" presId="urn:microsoft.com/office/officeart/2005/8/layout/radial5"/>
    <dgm:cxn modelId="{BE624C7D-D9E6-42DF-A8EC-F0D64EC2E4B1}" type="presOf" srcId="{D744B549-3DF7-4D25-84DD-8B763FD27EDD}" destId="{4D24B1F2-195A-4A97-B024-DFA0BA62A468}" srcOrd="0" destOrd="0" presId="urn:microsoft.com/office/officeart/2005/8/layout/radial5"/>
    <dgm:cxn modelId="{7E7A3291-BF3C-42DC-997C-C5F53D3E8DE8}" srcId="{06BAABD7-DC7F-48EE-9306-4C38E0F060BB}" destId="{AE34543D-89B1-4F81-9759-22969D8A7E77}" srcOrd="4" destOrd="0" parTransId="{91120BE2-A520-425B-B6EC-7C1DCE64D52A}" sibTransId="{16D209D6-BBED-43B9-AC29-F4D2EC23FBA2}"/>
    <dgm:cxn modelId="{E4DBC6A6-DE5D-4100-9473-51B854EE7E92}" type="presOf" srcId="{07861D8F-80C1-4714-9F33-CA1EDD57ECCC}" destId="{6AF721CC-2072-4C72-B092-83913AF91442}" srcOrd="1" destOrd="0" presId="urn:microsoft.com/office/officeart/2005/8/layout/radial5"/>
    <dgm:cxn modelId="{1CAFCE45-062E-40C1-9231-B15F991E2FBD}" type="presOf" srcId="{63EE42D9-8A93-49DD-B83C-ACDDC3F6E941}" destId="{37E5BE0D-F707-4E3E-B2A4-10E3EDA0D896}" srcOrd="1" destOrd="0" presId="urn:microsoft.com/office/officeart/2005/8/layout/radial5"/>
    <dgm:cxn modelId="{52B0CF82-39F7-4087-9700-144C024658C0}" type="presOf" srcId="{07861D8F-80C1-4714-9F33-CA1EDD57ECCC}" destId="{3010A386-63A3-4868-B0D9-EB7B398DD98B}" srcOrd="0" destOrd="0" presId="urn:microsoft.com/office/officeart/2005/8/layout/radial5"/>
    <dgm:cxn modelId="{8747088A-2699-496A-88A8-90BB743B1E05}" type="presOf" srcId="{63EE42D9-8A93-49DD-B83C-ACDDC3F6E941}" destId="{5CEF012F-72D6-495B-B4AD-0A83B82ED961}" srcOrd="0" destOrd="0" presId="urn:microsoft.com/office/officeart/2005/8/layout/radial5"/>
    <dgm:cxn modelId="{813D45D7-D447-43F1-AF03-EC2FCBB33D9A}" srcId="{D744B549-3DF7-4D25-84DD-8B763FD27EDD}" destId="{06BAABD7-DC7F-48EE-9306-4C38E0F060BB}" srcOrd="0" destOrd="0" parTransId="{C52E70B3-952B-4B91-8518-DEA717F9DAC3}" sibTransId="{EC47EBB1-A93A-4236-8044-E1A90A32BDE4}"/>
    <dgm:cxn modelId="{3A78C09C-4AD8-4BB6-BD05-C6D5211F3BC8}" type="presOf" srcId="{111D09F6-7C46-4F44-B3BE-3DF34572D68B}" destId="{FD0D8135-94AE-46DD-B682-BC86985BC122}" srcOrd="1" destOrd="0" presId="urn:microsoft.com/office/officeart/2005/8/layout/radial5"/>
    <dgm:cxn modelId="{BD29DAE8-C2F1-4F77-826E-20AB4356C6E0}" srcId="{06BAABD7-DC7F-48EE-9306-4C38E0F060BB}" destId="{950AC3AF-89F6-43B5-9D53-B99882950486}" srcOrd="6" destOrd="0" parTransId="{07861D8F-80C1-4714-9F33-CA1EDD57ECCC}" sibTransId="{4C2AECA3-E7C6-4582-9FC6-380C8348CE90}"/>
    <dgm:cxn modelId="{0F4DDA80-1D1F-4FC0-BCB0-2DAAC0166A2A}" srcId="{06BAABD7-DC7F-48EE-9306-4C38E0F060BB}" destId="{2D00FF67-3E2A-41DC-92F0-04E009E3783D}" srcOrd="2" destOrd="0" parTransId="{111D09F6-7C46-4F44-B3BE-3DF34572D68B}" sibTransId="{BD0DA97F-7BC4-4950-8B64-CBE951415CCA}"/>
    <dgm:cxn modelId="{35B4723A-8D0E-4D78-AAD9-5F9C0125333A}" type="presOf" srcId="{138D02C6-CAF6-40B4-9245-0EE7F93FB22F}" destId="{465D054C-0357-497D-8401-1CB3F62A728B}" srcOrd="0" destOrd="0" presId="urn:microsoft.com/office/officeart/2005/8/layout/radial5"/>
    <dgm:cxn modelId="{4500AF22-E953-4256-979E-ABE9C5DE6279}" type="presOf" srcId="{7DA8D6A9-0704-47A4-BA58-040C649AA574}" destId="{002C84FC-C712-4574-AF6E-FCE3A5D74124}" srcOrd="0" destOrd="0" presId="urn:microsoft.com/office/officeart/2005/8/layout/radial5"/>
    <dgm:cxn modelId="{01F12791-C423-4A77-B8AC-CD989A0609E9}" type="presOf" srcId="{B04C1A78-6C64-49CD-8765-6140F327A215}" destId="{14C64A2C-9B70-45E1-82D7-8753B23FD2AD}" srcOrd="0" destOrd="0" presId="urn:microsoft.com/office/officeart/2005/8/layout/radial5"/>
    <dgm:cxn modelId="{C6535624-5DDF-42AD-BDF8-364DE72658E1}" type="presOf" srcId="{44BFB820-7DBB-498C-AA8C-EE992FEE4B39}" destId="{4203A375-9C05-4818-B745-39F0496B10BF}" srcOrd="0" destOrd="0" presId="urn:microsoft.com/office/officeart/2005/8/layout/radial5"/>
    <dgm:cxn modelId="{EB73E5BE-EF68-452F-BE64-14714830EC04}" type="presOf" srcId="{06BAABD7-DC7F-48EE-9306-4C38E0F060BB}" destId="{A41F5EEA-663B-4AEC-918B-D1649CBCF304}" srcOrd="0" destOrd="0" presId="urn:microsoft.com/office/officeart/2005/8/layout/radial5"/>
    <dgm:cxn modelId="{DC2345DD-F00C-4911-BB24-03E56DDF7800}" type="presOf" srcId="{91120BE2-A520-425B-B6EC-7C1DCE64D52A}" destId="{CAFB4EA6-61E7-4D55-9CFD-31D7B15761FD}" srcOrd="0" destOrd="0" presId="urn:microsoft.com/office/officeart/2005/8/layout/radial5"/>
    <dgm:cxn modelId="{6AD8D1DF-6891-472F-BE28-6F07C5398E1F}" srcId="{06BAABD7-DC7F-48EE-9306-4C38E0F060BB}" destId="{7EF94A3B-8119-4024-825F-5F48D420D800}" srcOrd="9" destOrd="0" parTransId="{63EE42D9-8A93-49DD-B83C-ACDDC3F6E941}" sibTransId="{3ACF61C8-7669-4E9F-B30E-095FCC811986}"/>
    <dgm:cxn modelId="{A156FDF1-5868-4E37-8DDC-CF8EFEF28FFF}" srcId="{06BAABD7-DC7F-48EE-9306-4C38E0F060BB}" destId="{7DA8D6A9-0704-47A4-BA58-040C649AA574}" srcOrd="0" destOrd="0" parTransId="{138D02C6-CAF6-40B4-9245-0EE7F93FB22F}" sibTransId="{AB69DAC5-DC7B-4447-9762-3524C258F5C5}"/>
    <dgm:cxn modelId="{A26488C2-1EC5-4666-8314-2B38B7105240}" type="presOf" srcId="{950AC3AF-89F6-43B5-9D53-B99882950486}" destId="{71650022-E6AE-42F8-9EBE-1C64379180E8}" srcOrd="0" destOrd="0" presId="urn:microsoft.com/office/officeart/2005/8/layout/radial5"/>
    <dgm:cxn modelId="{84948EBD-1A30-4ADD-89E4-1CF5E23BD1F6}" type="presOf" srcId="{AE34543D-89B1-4F81-9759-22969D8A7E77}" destId="{3DC76BBB-06FC-4D37-A012-FBA34D41E971}" srcOrd="0" destOrd="0" presId="urn:microsoft.com/office/officeart/2005/8/layout/radial5"/>
    <dgm:cxn modelId="{C8AC350F-4767-44B3-B263-F7FD40D699C5}" srcId="{06BAABD7-DC7F-48EE-9306-4C38E0F060BB}" destId="{198244A1-0EC1-431F-951B-3F0DC32F6954}" srcOrd="10" destOrd="0" parTransId="{EFA67BC7-ABF0-48D0-BA28-B3BBB1176D65}" sibTransId="{9B8010AA-D2AB-4B06-96A1-D0271D86EA3D}"/>
    <dgm:cxn modelId="{6AD4FB5B-E101-4697-A2D1-FE589DA83AF9}" type="presOf" srcId="{111D09F6-7C46-4F44-B3BE-3DF34572D68B}" destId="{57A1E25B-F267-44C0-8C6C-8B8BA749FFBE}" srcOrd="0" destOrd="0" presId="urn:microsoft.com/office/officeart/2005/8/layout/radial5"/>
    <dgm:cxn modelId="{D9E670EE-37CC-49B2-B3EF-2036FAE0BF1E}" type="presOf" srcId="{2D00FF67-3E2A-41DC-92F0-04E009E3783D}" destId="{BA1E5222-0091-4EF4-BD00-A8907562CCE7}" srcOrd="0" destOrd="0" presId="urn:microsoft.com/office/officeart/2005/8/layout/radial5"/>
    <dgm:cxn modelId="{E429725E-9EF6-4F11-B94D-87486A5DA25A}" type="presOf" srcId="{EA7ABE8C-1DEE-4600-9FEA-25B25651FEB0}" destId="{789D51E4-B53D-4D20-87AD-532B27FE752F}" srcOrd="0" destOrd="0" presId="urn:microsoft.com/office/officeart/2005/8/layout/radial5"/>
    <dgm:cxn modelId="{49C12D8A-B530-4606-BEB3-16386E7D51E8}" srcId="{06BAABD7-DC7F-48EE-9306-4C38E0F060BB}" destId="{F2B8BC01-6820-4A66-98E7-B8BC8EF747C7}" srcOrd="1" destOrd="0" parTransId="{5A9ED0AB-61F5-492D-B584-237FF2E8832A}" sibTransId="{836B18A4-94AE-4C87-ABA1-7C8CF56AE9CD}"/>
    <dgm:cxn modelId="{A2C09FD4-F5BE-4776-AF8F-9828737E66D1}" type="presOf" srcId="{3C45C21F-CCB8-4E8C-A7FC-6DAEF3132962}" destId="{28148ADC-519A-423C-ABD3-3178ABE0DCFC}" srcOrd="0" destOrd="0" presId="urn:microsoft.com/office/officeart/2005/8/layout/radial5"/>
    <dgm:cxn modelId="{FAB28618-F987-4D9B-B8BB-B4337D148917}" type="presOf" srcId="{5A9ED0AB-61F5-492D-B584-237FF2E8832A}" destId="{242D3CE3-679C-49F1-941A-0CF2C31AD667}" srcOrd="1" destOrd="0" presId="urn:microsoft.com/office/officeart/2005/8/layout/radial5"/>
    <dgm:cxn modelId="{D451080C-E053-4C26-8B15-1CF7F0101162}" srcId="{06BAABD7-DC7F-48EE-9306-4C38E0F060BB}" destId="{3C45C21F-CCB8-4E8C-A7FC-6DAEF3132962}" srcOrd="7" destOrd="0" parTransId="{B04C1A78-6C64-49CD-8765-6140F327A215}" sibTransId="{5802A9B2-8492-449B-AA4F-9022B6642735}"/>
    <dgm:cxn modelId="{9483D32C-F055-4C3B-ACA7-132E12E74B8B}" type="presOf" srcId="{EA7ABE8C-1DEE-4600-9FEA-25B25651FEB0}" destId="{81D82966-DCD9-4169-AEA2-E00E04D71603}" srcOrd="1" destOrd="0" presId="urn:microsoft.com/office/officeart/2005/8/layout/radial5"/>
    <dgm:cxn modelId="{3F404807-0E34-4FBD-B83C-D16F34F15DDD}" srcId="{06BAABD7-DC7F-48EE-9306-4C38E0F060BB}" destId="{BC6CEB36-0113-42D8-A36F-44C673A0AAD3}" srcOrd="3" destOrd="0" parTransId="{EA7ABE8C-1DEE-4600-9FEA-25B25651FEB0}" sibTransId="{95C8FA31-CD3A-43C0-BD4F-404ECB37AFD5}"/>
    <dgm:cxn modelId="{124B5FB8-B5A8-4AA2-AC2F-1CC96D5CED5B}" type="presOf" srcId="{B04C1A78-6C64-49CD-8765-6140F327A215}" destId="{1B83F9FE-6A40-4AC9-A4AE-49E1B83830BA}" srcOrd="1" destOrd="0" presId="urn:microsoft.com/office/officeart/2005/8/layout/radial5"/>
    <dgm:cxn modelId="{FF15C3F0-4783-43CA-8EC0-7E253FF8DF6A}" type="presOf" srcId="{8E28CDE4-05F1-4116-A863-662A7CDCCFD2}" destId="{525ABDDB-2A00-477F-A129-26526E75E549}" srcOrd="1" destOrd="0" presId="urn:microsoft.com/office/officeart/2005/8/layout/radial5"/>
    <dgm:cxn modelId="{12CA73FC-EC0B-44BE-9D4B-1F3B9084DC0E}" type="presOf" srcId="{99F7CAD5-BDDE-445A-AA2F-064A7AEE66C3}" destId="{C2ACB902-41C5-4DE0-92BF-0D04E2841148}" srcOrd="0" destOrd="0" presId="urn:microsoft.com/office/officeart/2005/8/layout/radial5"/>
    <dgm:cxn modelId="{A0222367-8924-423F-93A8-BD79C1120340}" srcId="{06BAABD7-DC7F-48EE-9306-4C38E0F060BB}" destId="{99F7CAD5-BDDE-445A-AA2F-064A7AEE66C3}" srcOrd="5" destOrd="0" parTransId="{8E28CDE4-05F1-4116-A863-662A7CDCCFD2}" sibTransId="{E5873E15-4D6D-4DBA-9831-1647C75487F5}"/>
    <dgm:cxn modelId="{6358D8FE-79D5-426F-A705-E81AC4C274D1}" type="presOf" srcId="{8E28CDE4-05F1-4116-A863-662A7CDCCFD2}" destId="{0B6D0B2B-8CF9-4EB4-A8E9-02D859952F2C}" srcOrd="0" destOrd="0" presId="urn:microsoft.com/office/officeart/2005/8/layout/radial5"/>
    <dgm:cxn modelId="{057EFF2A-E285-43FB-977B-B3DD98C90DA4}" type="presOf" srcId="{EFA67BC7-ABF0-48D0-BA28-B3BBB1176D65}" destId="{62649444-A4AC-42DF-86B1-16CE42D94A3C}" srcOrd="1" destOrd="0" presId="urn:microsoft.com/office/officeart/2005/8/layout/radial5"/>
    <dgm:cxn modelId="{CFC945BB-33BA-40A7-8A53-FDFF805CE2A4}" type="presOf" srcId="{F2B8BC01-6820-4A66-98E7-B8BC8EF747C7}" destId="{984653C1-C112-4BB9-A819-12A9300BB8CD}" srcOrd="0" destOrd="0" presId="urn:microsoft.com/office/officeart/2005/8/layout/radial5"/>
    <dgm:cxn modelId="{9999EF18-E38D-4A5A-BB95-46067037AF6B}" type="presOf" srcId="{138D02C6-CAF6-40B4-9245-0EE7F93FB22F}" destId="{FF7FD209-BED6-461D-B22B-CC0D22FC3B1A}" srcOrd="1" destOrd="0" presId="urn:microsoft.com/office/officeart/2005/8/layout/radial5"/>
    <dgm:cxn modelId="{AA7C585D-4155-4B83-A544-03813F96401E}" type="presOf" srcId="{91120BE2-A520-425B-B6EC-7C1DCE64D52A}" destId="{FA258995-14E5-4D20-AAF9-13203ED67FAA}" srcOrd="1" destOrd="0" presId="urn:microsoft.com/office/officeart/2005/8/layout/radial5"/>
    <dgm:cxn modelId="{4690C22E-993F-468C-B692-E4C809BD8C60}" type="presOf" srcId="{44BFB820-7DBB-498C-AA8C-EE992FEE4B39}" destId="{4326D77D-0518-4DCA-953C-669A8028D781}" srcOrd="1" destOrd="0" presId="urn:microsoft.com/office/officeart/2005/8/layout/radial5"/>
    <dgm:cxn modelId="{5A69F645-A0BB-4E6F-A74D-62AE703DB73F}" type="presOf" srcId="{D8B7EF0B-E189-40F4-A626-C36714A45778}" destId="{47271574-38C4-4B0B-8C6D-3EEB27D0D54F}" srcOrd="0" destOrd="0" presId="urn:microsoft.com/office/officeart/2005/8/layout/radial5"/>
    <dgm:cxn modelId="{B94F5968-E5BA-4B8E-8BC6-97399045DF75}" type="presOf" srcId="{BC6CEB36-0113-42D8-A36F-44C673A0AAD3}" destId="{091CF503-A64D-4319-B2FC-D03A74102A28}" srcOrd="0" destOrd="0" presId="urn:microsoft.com/office/officeart/2005/8/layout/radial5"/>
    <dgm:cxn modelId="{42DF739B-1D70-4219-B475-C805BF63D065}" type="presOf" srcId="{7EF94A3B-8119-4024-825F-5F48D420D800}" destId="{B61CBFD0-1693-45CE-BE96-725E0A891210}" srcOrd="0" destOrd="0" presId="urn:microsoft.com/office/officeart/2005/8/layout/radial5"/>
    <dgm:cxn modelId="{96EB29E0-3E47-43D8-9BC0-315C7EF2166A}" srcId="{06BAABD7-DC7F-48EE-9306-4C38E0F060BB}" destId="{D8B7EF0B-E189-40F4-A626-C36714A45778}" srcOrd="8" destOrd="0" parTransId="{44BFB820-7DBB-498C-AA8C-EE992FEE4B39}" sibTransId="{3A96A327-C520-4282-A0D2-B9DE9E4985F3}"/>
    <dgm:cxn modelId="{5B22994B-6D78-4CC5-836F-095ED9B56D8D}" type="presOf" srcId="{5A9ED0AB-61F5-492D-B584-237FF2E8832A}" destId="{B533F47B-8990-4E0A-9749-F65C2D821C76}" srcOrd="0" destOrd="0" presId="urn:microsoft.com/office/officeart/2005/8/layout/radial5"/>
    <dgm:cxn modelId="{EA31D588-2DD9-4716-A91A-13C7876BEEBE}" type="presParOf" srcId="{4D24B1F2-195A-4A97-B024-DFA0BA62A468}" destId="{A41F5EEA-663B-4AEC-918B-D1649CBCF304}" srcOrd="0" destOrd="0" presId="urn:microsoft.com/office/officeart/2005/8/layout/radial5"/>
    <dgm:cxn modelId="{E7525735-56D9-417B-B9C2-4CBB7077420A}" type="presParOf" srcId="{4D24B1F2-195A-4A97-B024-DFA0BA62A468}" destId="{465D054C-0357-497D-8401-1CB3F62A728B}" srcOrd="1" destOrd="0" presId="urn:microsoft.com/office/officeart/2005/8/layout/radial5"/>
    <dgm:cxn modelId="{254FB702-7A63-4B2D-9337-FC969A415949}" type="presParOf" srcId="{465D054C-0357-497D-8401-1CB3F62A728B}" destId="{FF7FD209-BED6-461D-B22B-CC0D22FC3B1A}" srcOrd="0" destOrd="0" presId="urn:microsoft.com/office/officeart/2005/8/layout/radial5"/>
    <dgm:cxn modelId="{65188449-3259-42D0-AAA3-C8E0D516B714}" type="presParOf" srcId="{4D24B1F2-195A-4A97-B024-DFA0BA62A468}" destId="{002C84FC-C712-4574-AF6E-FCE3A5D74124}" srcOrd="2" destOrd="0" presId="urn:microsoft.com/office/officeart/2005/8/layout/radial5"/>
    <dgm:cxn modelId="{A9BEEE67-9A2D-4A99-9377-E597BF3B817E}" type="presParOf" srcId="{4D24B1F2-195A-4A97-B024-DFA0BA62A468}" destId="{B533F47B-8990-4E0A-9749-F65C2D821C76}" srcOrd="3" destOrd="0" presId="urn:microsoft.com/office/officeart/2005/8/layout/radial5"/>
    <dgm:cxn modelId="{038ECE80-A36B-4464-BD74-53296047DFC6}" type="presParOf" srcId="{B533F47B-8990-4E0A-9749-F65C2D821C76}" destId="{242D3CE3-679C-49F1-941A-0CF2C31AD667}" srcOrd="0" destOrd="0" presId="urn:microsoft.com/office/officeart/2005/8/layout/radial5"/>
    <dgm:cxn modelId="{181F04B7-AF20-4AA7-B8CB-15C34F92DB0D}" type="presParOf" srcId="{4D24B1F2-195A-4A97-B024-DFA0BA62A468}" destId="{984653C1-C112-4BB9-A819-12A9300BB8CD}" srcOrd="4" destOrd="0" presId="urn:microsoft.com/office/officeart/2005/8/layout/radial5"/>
    <dgm:cxn modelId="{22C2219A-1D34-4B14-ABB3-A964311CAEA5}" type="presParOf" srcId="{4D24B1F2-195A-4A97-B024-DFA0BA62A468}" destId="{57A1E25B-F267-44C0-8C6C-8B8BA749FFBE}" srcOrd="5" destOrd="0" presId="urn:microsoft.com/office/officeart/2005/8/layout/radial5"/>
    <dgm:cxn modelId="{B893610E-1808-4188-8AD8-1EEBF9A89A16}" type="presParOf" srcId="{57A1E25B-F267-44C0-8C6C-8B8BA749FFBE}" destId="{FD0D8135-94AE-46DD-B682-BC86985BC122}" srcOrd="0" destOrd="0" presId="urn:microsoft.com/office/officeart/2005/8/layout/radial5"/>
    <dgm:cxn modelId="{38484C9E-FA8E-4CB5-B644-8673D3A5746F}" type="presParOf" srcId="{4D24B1F2-195A-4A97-B024-DFA0BA62A468}" destId="{BA1E5222-0091-4EF4-BD00-A8907562CCE7}" srcOrd="6" destOrd="0" presId="urn:microsoft.com/office/officeart/2005/8/layout/radial5"/>
    <dgm:cxn modelId="{A656DDD3-EFE7-44F1-A76E-87A80CCEB1DF}" type="presParOf" srcId="{4D24B1F2-195A-4A97-B024-DFA0BA62A468}" destId="{789D51E4-B53D-4D20-87AD-532B27FE752F}" srcOrd="7" destOrd="0" presId="urn:microsoft.com/office/officeart/2005/8/layout/radial5"/>
    <dgm:cxn modelId="{9E011176-B7FE-46D3-B940-B770DAD3DA6E}" type="presParOf" srcId="{789D51E4-B53D-4D20-87AD-532B27FE752F}" destId="{81D82966-DCD9-4169-AEA2-E00E04D71603}" srcOrd="0" destOrd="0" presId="urn:microsoft.com/office/officeart/2005/8/layout/radial5"/>
    <dgm:cxn modelId="{DF49A950-84B3-4614-9CD9-F316B6C141D2}" type="presParOf" srcId="{4D24B1F2-195A-4A97-B024-DFA0BA62A468}" destId="{091CF503-A64D-4319-B2FC-D03A74102A28}" srcOrd="8" destOrd="0" presId="urn:microsoft.com/office/officeart/2005/8/layout/radial5"/>
    <dgm:cxn modelId="{B3B5125D-411C-4CC6-B412-93897A1C46D9}" type="presParOf" srcId="{4D24B1F2-195A-4A97-B024-DFA0BA62A468}" destId="{CAFB4EA6-61E7-4D55-9CFD-31D7B15761FD}" srcOrd="9" destOrd="0" presId="urn:microsoft.com/office/officeart/2005/8/layout/radial5"/>
    <dgm:cxn modelId="{4D7FFF0F-B165-410F-8A6A-8C6060480801}" type="presParOf" srcId="{CAFB4EA6-61E7-4D55-9CFD-31D7B15761FD}" destId="{FA258995-14E5-4D20-AAF9-13203ED67FAA}" srcOrd="0" destOrd="0" presId="urn:microsoft.com/office/officeart/2005/8/layout/radial5"/>
    <dgm:cxn modelId="{21328A1A-494C-485E-8FCA-DA4CC3635B55}" type="presParOf" srcId="{4D24B1F2-195A-4A97-B024-DFA0BA62A468}" destId="{3DC76BBB-06FC-4D37-A012-FBA34D41E971}" srcOrd="10" destOrd="0" presId="urn:microsoft.com/office/officeart/2005/8/layout/radial5"/>
    <dgm:cxn modelId="{45112522-8716-4E57-8533-867BD4C06B6C}" type="presParOf" srcId="{4D24B1F2-195A-4A97-B024-DFA0BA62A468}" destId="{0B6D0B2B-8CF9-4EB4-A8E9-02D859952F2C}" srcOrd="11" destOrd="0" presId="urn:microsoft.com/office/officeart/2005/8/layout/radial5"/>
    <dgm:cxn modelId="{34453EF3-271B-4815-AD30-25E17E980484}" type="presParOf" srcId="{0B6D0B2B-8CF9-4EB4-A8E9-02D859952F2C}" destId="{525ABDDB-2A00-477F-A129-26526E75E549}" srcOrd="0" destOrd="0" presId="urn:microsoft.com/office/officeart/2005/8/layout/radial5"/>
    <dgm:cxn modelId="{BC3E3013-07B0-4357-9DD2-4946C59E0A7D}" type="presParOf" srcId="{4D24B1F2-195A-4A97-B024-DFA0BA62A468}" destId="{C2ACB902-41C5-4DE0-92BF-0D04E2841148}" srcOrd="12" destOrd="0" presId="urn:microsoft.com/office/officeart/2005/8/layout/radial5"/>
    <dgm:cxn modelId="{4F9A91D7-D87E-43A1-99BB-2B0F0B1F6185}" type="presParOf" srcId="{4D24B1F2-195A-4A97-B024-DFA0BA62A468}" destId="{3010A386-63A3-4868-B0D9-EB7B398DD98B}" srcOrd="13" destOrd="0" presId="urn:microsoft.com/office/officeart/2005/8/layout/radial5"/>
    <dgm:cxn modelId="{4075B004-753C-47E9-8F6F-9B093C966A81}" type="presParOf" srcId="{3010A386-63A3-4868-B0D9-EB7B398DD98B}" destId="{6AF721CC-2072-4C72-B092-83913AF91442}" srcOrd="0" destOrd="0" presId="urn:microsoft.com/office/officeart/2005/8/layout/radial5"/>
    <dgm:cxn modelId="{B17A449B-9C0B-4B91-AD4B-2BEC7078A9AE}" type="presParOf" srcId="{4D24B1F2-195A-4A97-B024-DFA0BA62A468}" destId="{71650022-E6AE-42F8-9EBE-1C64379180E8}" srcOrd="14" destOrd="0" presId="urn:microsoft.com/office/officeart/2005/8/layout/radial5"/>
    <dgm:cxn modelId="{0DCEA573-1027-45CA-9BE2-4BC59AFB2DBC}" type="presParOf" srcId="{4D24B1F2-195A-4A97-B024-DFA0BA62A468}" destId="{14C64A2C-9B70-45E1-82D7-8753B23FD2AD}" srcOrd="15" destOrd="0" presId="urn:microsoft.com/office/officeart/2005/8/layout/radial5"/>
    <dgm:cxn modelId="{C2846262-C906-4E35-8C11-C9079FBCF95C}" type="presParOf" srcId="{14C64A2C-9B70-45E1-82D7-8753B23FD2AD}" destId="{1B83F9FE-6A40-4AC9-A4AE-49E1B83830BA}" srcOrd="0" destOrd="0" presId="urn:microsoft.com/office/officeart/2005/8/layout/radial5"/>
    <dgm:cxn modelId="{947E0AC6-E9C2-47D4-AA14-ED4E6AAC8092}" type="presParOf" srcId="{4D24B1F2-195A-4A97-B024-DFA0BA62A468}" destId="{28148ADC-519A-423C-ABD3-3178ABE0DCFC}" srcOrd="16" destOrd="0" presId="urn:microsoft.com/office/officeart/2005/8/layout/radial5"/>
    <dgm:cxn modelId="{B0E9D89C-5370-4A57-BE4D-2EA3F84ABF86}" type="presParOf" srcId="{4D24B1F2-195A-4A97-B024-DFA0BA62A468}" destId="{4203A375-9C05-4818-B745-39F0496B10BF}" srcOrd="17" destOrd="0" presId="urn:microsoft.com/office/officeart/2005/8/layout/radial5"/>
    <dgm:cxn modelId="{181B259B-0431-45DF-B461-7853A99400E3}" type="presParOf" srcId="{4203A375-9C05-4818-B745-39F0496B10BF}" destId="{4326D77D-0518-4DCA-953C-669A8028D781}" srcOrd="0" destOrd="0" presId="urn:microsoft.com/office/officeart/2005/8/layout/radial5"/>
    <dgm:cxn modelId="{2562550D-B9DC-4E0F-B860-43FCB40C3021}" type="presParOf" srcId="{4D24B1F2-195A-4A97-B024-DFA0BA62A468}" destId="{47271574-38C4-4B0B-8C6D-3EEB27D0D54F}" srcOrd="18" destOrd="0" presId="urn:microsoft.com/office/officeart/2005/8/layout/radial5"/>
    <dgm:cxn modelId="{35075CC7-C9F3-446F-849B-637829697660}" type="presParOf" srcId="{4D24B1F2-195A-4A97-B024-DFA0BA62A468}" destId="{5CEF012F-72D6-495B-B4AD-0A83B82ED961}" srcOrd="19" destOrd="0" presId="urn:microsoft.com/office/officeart/2005/8/layout/radial5"/>
    <dgm:cxn modelId="{5AF9D732-2D72-48E4-BB19-9ECEAFD8312E}" type="presParOf" srcId="{5CEF012F-72D6-495B-B4AD-0A83B82ED961}" destId="{37E5BE0D-F707-4E3E-B2A4-10E3EDA0D896}" srcOrd="0" destOrd="0" presId="urn:microsoft.com/office/officeart/2005/8/layout/radial5"/>
    <dgm:cxn modelId="{1325370C-2BF7-4480-9738-EBBE0799356D}" type="presParOf" srcId="{4D24B1F2-195A-4A97-B024-DFA0BA62A468}" destId="{B61CBFD0-1693-45CE-BE96-725E0A891210}" srcOrd="20" destOrd="0" presId="urn:microsoft.com/office/officeart/2005/8/layout/radial5"/>
    <dgm:cxn modelId="{081A7CE4-35BE-44CF-9669-9660EA44354F}" type="presParOf" srcId="{4D24B1F2-195A-4A97-B024-DFA0BA62A468}" destId="{ED351AE3-519E-4A56-B175-6786E41DF039}" srcOrd="21" destOrd="0" presId="urn:microsoft.com/office/officeart/2005/8/layout/radial5"/>
    <dgm:cxn modelId="{A9E6527A-58A2-4E3E-876C-52B093DA071B}" type="presParOf" srcId="{ED351AE3-519E-4A56-B175-6786E41DF039}" destId="{62649444-A4AC-42DF-86B1-16CE42D94A3C}" srcOrd="0" destOrd="0" presId="urn:microsoft.com/office/officeart/2005/8/layout/radial5"/>
    <dgm:cxn modelId="{83657B15-B8E1-46E4-AFDA-99F081E9C579}" type="presParOf" srcId="{4D24B1F2-195A-4A97-B024-DFA0BA62A468}" destId="{7CF1E019-3319-44C1-814F-ABBBD87575AC}" srcOrd="22" destOrd="0" presId="urn:microsoft.com/office/officeart/2005/8/layout/radial5"/>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7BAA94FB-33C2-4827-A8D5-DCACD6EAE754}" type="doc">
      <dgm:prSet loTypeId="urn:microsoft.com/office/officeart/2005/8/layout/radial5" loCatId="relationship" qsTypeId="urn:microsoft.com/office/officeart/2005/8/quickstyle/simple1#2" qsCatId="simple" csTypeId="urn:microsoft.com/office/officeart/2005/8/colors/accent1_2#2" csCatId="accent1" phldr="1"/>
      <dgm:spPr/>
      <dgm:t>
        <a:bodyPr/>
        <a:p>
          <a:endParaRPr lang="zh-CN" altLang="en-US"/>
        </a:p>
      </dgm:t>
    </dgm:pt>
    <dgm:pt modelId="{FEDA58B2-D9A8-483F-B7B7-FB1F2FB67899}">
      <dgm:prSet phldrT="[文本]" custT="1"/>
      <dgm:spPr/>
      <dgm:t>
        <a:bodyPr/>
        <a:p>
          <a:r>
            <a:rPr lang="zh-CN" altLang="en-US" sz="1100"/>
            <a:t>组织文化</a:t>
          </a:r>
        </a:p>
      </dgm:t>
    </dgm:pt>
    <dgm:pt modelId="{F5855B60-7B8C-4FEE-B4B0-8F006DF8FE8C}" cxnId="{82DF2C13-BA05-4F4B-A4D3-9100FF5215F7}" type="parTrans">
      <dgm:prSet/>
      <dgm:spPr/>
      <dgm:t>
        <a:bodyPr/>
        <a:p>
          <a:endParaRPr lang="zh-CN" altLang="en-US"/>
        </a:p>
      </dgm:t>
    </dgm:pt>
    <dgm:pt modelId="{C72E9A68-5298-4ADA-86F8-CA8F2B9F7F17}" cxnId="{82DF2C13-BA05-4F4B-A4D3-9100FF5215F7}" type="sibTrans">
      <dgm:prSet/>
      <dgm:spPr/>
      <dgm:t>
        <a:bodyPr/>
        <a:p>
          <a:endParaRPr lang="zh-CN" altLang="en-US"/>
        </a:p>
      </dgm:t>
    </dgm:pt>
    <dgm:pt modelId="{77E1881E-4B7A-4476-8F8C-C1041CB1BF91}">
      <dgm:prSet phldrT="[文本]"/>
      <dgm:spPr/>
      <dgm:t>
        <a:bodyPr/>
        <a:p>
          <a:r>
            <a:rPr lang="zh-CN" altLang="en-US"/>
            <a:t>关注细节</a:t>
          </a:r>
        </a:p>
      </dgm:t>
    </dgm:pt>
    <dgm:pt modelId="{1B76FB1D-79E9-4294-A5CB-CD6B1141D8EA}" cxnId="{52456399-C6D6-43DB-89D5-1CC69AAB03F3}" type="parTrans">
      <dgm:prSet/>
      <dgm:spPr/>
      <dgm:t>
        <a:bodyPr/>
        <a:p>
          <a:endParaRPr lang="zh-CN" altLang="en-US"/>
        </a:p>
      </dgm:t>
    </dgm:pt>
    <dgm:pt modelId="{63DD2439-FDE3-4A54-A500-B956A2FAC28F}" cxnId="{52456399-C6D6-43DB-89D5-1CC69AAB03F3}" type="sibTrans">
      <dgm:prSet/>
      <dgm:spPr/>
      <dgm:t>
        <a:bodyPr/>
        <a:p>
          <a:endParaRPr lang="zh-CN" altLang="en-US"/>
        </a:p>
      </dgm:t>
    </dgm:pt>
    <dgm:pt modelId="{EB3EC5A8-893E-43F3-8C11-93C0A7C816AA}">
      <dgm:prSet phldrT="[文本]"/>
      <dgm:spPr/>
      <dgm:t>
        <a:bodyPr/>
        <a:p>
          <a:r>
            <a:rPr lang="zh-CN" altLang="en-US"/>
            <a:t>创新与承担风险</a:t>
          </a:r>
        </a:p>
      </dgm:t>
    </dgm:pt>
    <dgm:pt modelId="{721EE0ED-677A-49B4-8395-DE41BC2A26CB}" cxnId="{4FF4417B-6A49-422C-A7DC-CFF66280A482}" type="parTrans">
      <dgm:prSet/>
      <dgm:spPr/>
      <dgm:t>
        <a:bodyPr/>
        <a:p>
          <a:endParaRPr lang="zh-CN" altLang="en-US"/>
        </a:p>
      </dgm:t>
    </dgm:pt>
    <dgm:pt modelId="{033F730E-7DEF-4723-AA53-B73C5AFADDEA}" cxnId="{4FF4417B-6A49-422C-A7DC-CFF66280A482}" type="sibTrans">
      <dgm:prSet/>
      <dgm:spPr/>
      <dgm:t>
        <a:bodyPr/>
        <a:p>
          <a:endParaRPr lang="zh-CN" altLang="en-US"/>
        </a:p>
      </dgm:t>
    </dgm:pt>
    <dgm:pt modelId="{B41D8BA8-149D-42CC-918F-B3898EE92977}">
      <dgm:prSet/>
      <dgm:spPr/>
      <dgm:t>
        <a:bodyPr/>
        <a:p>
          <a:r>
            <a:rPr lang="zh-CN" altLang="en-US"/>
            <a:t>结果导向</a:t>
          </a:r>
        </a:p>
      </dgm:t>
    </dgm:pt>
    <dgm:pt modelId="{C0A9E1A9-58DA-4F8D-9945-507D15D224F8}" cxnId="{B394D0FC-65DB-42C5-8B2E-0ECAEE426BE0}" type="parTrans">
      <dgm:prSet/>
      <dgm:spPr/>
      <dgm:t>
        <a:bodyPr/>
        <a:p>
          <a:endParaRPr lang="zh-CN" altLang="en-US"/>
        </a:p>
      </dgm:t>
    </dgm:pt>
    <dgm:pt modelId="{174C774E-7C3D-4FEF-9610-0C8CE90640BC}" cxnId="{B394D0FC-65DB-42C5-8B2E-0ECAEE426BE0}" type="sibTrans">
      <dgm:prSet/>
      <dgm:spPr/>
      <dgm:t>
        <a:bodyPr/>
        <a:p>
          <a:endParaRPr lang="zh-CN" altLang="en-US"/>
        </a:p>
      </dgm:t>
    </dgm:pt>
    <dgm:pt modelId="{D87580AB-D9BB-4487-AD77-F251C9A59652}">
      <dgm:prSet/>
      <dgm:spPr/>
      <dgm:t>
        <a:bodyPr/>
        <a:p>
          <a:r>
            <a:rPr lang="zh-CN" altLang="en-US"/>
            <a:t>员工导向</a:t>
          </a:r>
        </a:p>
      </dgm:t>
    </dgm:pt>
    <dgm:pt modelId="{9DC33012-A470-4B3A-B086-901E4D9862AD}" cxnId="{53817000-418D-4E12-AB49-3CF5DE71FBEB}" type="parTrans">
      <dgm:prSet/>
      <dgm:spPr/>
      <dgm:t>
        <a:bodyPr/>
        <a:p>
          <a:endParaRPr lang="zh-CN" altLang="en-US"/>
        </a:p>
      </dgm:t>
    </dgm:pt>
    <dgm:pt modelId="{869B8AA8-A9E2-43D9-BF20-BDD1908BD332}" cxnId="{53817000-418D-4E12-AB49-3CF5DE71FBEB}" type="sibTrans">
      <dgm:prSet/>
      <dgm:spPr/>
      <dgm:t>
        <a:bodyPr/>
        <a:p>
          <a:endParaRPr lang="zh-CN" altLang="en-US"/>
        </a:p>
      </dgm:t>
    </dgm:pt>
    <dgm:pt modelId="{F25939FE-1C17-452A-9760-6096AA675E05}">
      <dgm:prSet/>
      <dgm:spPr/>
      <dgm:t>
        <a:bodyPr/>
        <a:p>
          <a:r>
            <a:rPr lang="zh-CN" altLang="en-US"/>
            <a:t>团队导向</a:t>
          </a:r>
        </a:p>
      </dgm:t>
    </dgm:pt>
    <dgm:pt modelId="{6DD30E66-39C0-44F0-8B7D-606B7EE64EDD}" cxnId="{740A2900-6F7D-447F-B4F3-B794E90CAA2E}" type="parTrans">
      <dgm:prSet/>
      <dgm:spPr/>
      <dgm:t>
        <a:bodyPr/>
        <a:p>
          <a:endParaRPr lang="zh-CN" altLang="en-US"/>
        </a:p>
      </dgm:t>
    </dgm:pt>
    <dgm:pt modelId="{DD9EFADF-8CBF-4EB7-8B7C-875B2334B455}" cxnId="{740A2900-6F7D-447F-B4F3-B794E90CAA2E}" type="sibTrans">
      <dgm:prSet/>
      <dgm:spPr/>
      <dgm:t>
        <a:bodyPr/>
        <a:p>
          <a:endParaRPr lang="zh-CN" altLang="en-US"/>
        </a:p>
      </dgm:t>
    </dgm:pt>
    <dgm:pt modelId="{5B6B3324-D2FE-413E-B75A-D49DC2AEDADD}">
      <dgm:prSet/>
      <dgm:spPr/>
      <dgm:t>
        <a:bodyPr/>
        <a:p>
          <a:r>
            <a:rPr lang="zh-CN" altLang="en-US"/>
            <a:t>进取性</a:t>
          </a:r>
        </a:p>
      </dgm:t>
    </dgm:pt>
    <dgm:pt modelId="{C6B82990-B0DA-464D-8BBF-2E29351B3BC9}" cxnId="{70ABF3BB-DCCF-4B7F-A56F-7B2A97B956A1}" type="parTrans">
      <dgm:prSet/>
      <dgm:spPr/>
      <dgm:t>
        <a:bodyPr/>
        <a:p>
          <a:endParaRPr lang="zh-CN" altLang="en-US"/>
        </a:p>
      </dgm:t>
    </dgm:pt>
    <dgm:pt modelId="{690D1D6F-B83F-4357-BE30-5EFF01FF3570}" cxnId="{70ABF3BB-DCCF-4B7F-A56F-7B2A97B956A1}" type="sibTrans">
      <dgm:prSet/>
      <dgm:spPr/>
      <dgm:t>
        <a:bodyPr/>
        <a:p>
          <a:endParaRPr lang="zh-CN" altLang="en-US"/>
        </a:p>
      </dgm:t>
    </dgm:pt>
    <dgm:pt modelId="{97CFEC66-6E29-4452-86CB-88DECA834423}">
      <dgm:prSet/>
      <dgm:spPr/>
      <dgm:t>
        <a:bodyPr/>
        <a:p>
          <a:r>
            <a:rPr lang="zh-CN" altLang="en-US"/>
            <a:t>稳定性</a:t>
          </a:r>
        </a:p>
      </dgm:t>
    </dgm:pt>
    <dgm:pt modelId="{2CB491FA-163B-4DB2-8A53-89450375816D}" cxnId="{7DB24AAC-A69B-483E-9E6B-671DEB4E3A27}" type="parTrans">
      <dgm:prSet/>
      <dgm:spPr/>
      <dgm:t>
        <a:bodyPr/>
        <a:p>
          <a:endParaRPr lang="zh-CN" altLang="en-US"/>
        </a:p>
      </dgm:t>
    </dgm:pt>
    <dgm:pt modelId="{6D9F1800-231A-4383-B0F8-7F7C4ACCAF5C}" cxnId="{7DB24AAC-A69B-483E-9E6B-671DEB4E3A27}" type="sibTrans">
      <dgm:prSet/>
      <dgm:spPr/>
      <dgm:t>
        <a:bodyPr/>
        <a:p>
          <a:endParaRPr lang="zh-CN" altLang="en-US"/>
        </a:p>
      </dgm:t>
    </dgm:pt>
    <dgm:pt modelId="{DEBE5EDC-BF20-4B0E-AFD0-9E5EF0913989}" type="pres">
      <dgm:prSet presAssocID="{7BAA94FB-33C2-4827-A8D5-DCACD6EAE754}" presName="Name0" presStyleCnt="0">
        <dgm:presLayoutVars>
          <dgm:chMax val="1"/>
          <dgm:dir/>
          <dgm:animLvl val="ctr"/>
          <dgm:resizeHandles val="exact"/>
        </dgm:presLayoutVars>
      </dgm:prSet>
      <dgm:spPr/>
      <dgm:t>
        <a:bodyPr/>
        <a:p>
          <a:endParaRPr lang="zh-CN" altLang="en-US"/>
        </a:p>
      </dgm:t>
    </dgm:pt>
    <dgm:pt modelId="{BDF78098-0576-4D64-A31A-A08B8504BA3E}" type="pres">
      <dgm:prSet presAssocID="{FEDA58B2-D9A8-483F-B7B7-FB1F2FB67899}" presName="centerShape" presStyleLbl="node0" presStyleIdx="0" presStyleCnt="1"/>
      <dgm:spPr/>
      <dgm:t>
        <a:bodyPr/>
        <a:p>
          <a:endParaRPr lang="zh-CN" altLang="en-US"/>
        </a:p>
      </dgm:t>
    </dgm:pt>
    <dgm:pt modelId="{5E9EB9B1-8B72-492F-B4BC-4C63A5190584}" type="pres">
      <dgm:prSet presAssocID="{1B76FB1D-79E9-4294-A5CB-CD6B1141D8EA}" presName="parTrans" presStyleLbl="sibTrans2D1" presStyleIdx="0" presStyleCnt="7" custScaleX="173462"/>
      <dgm:spPr>
        <a:prstGeom prst="mathMinus">
          <a:avLst/>
        </a:prstGeom>
      </dgm:spPr>
      <dgm:t>
        <a:bodyPr/>
        <a:p>
          <a:endParaRPr lang="zh-CN" altLang="en-US"/>
        </a:p>
      </dgm:t>
    </dgm:pt>
    <dgm:pt modelId="{19A3277D-6487-4888-BC8A-616F989ECB82}" type="pres">
      <dgm:prSet presAssocID="{1B76FB1D-79E9-4294-A5CB-CD6B1141D8EA}" presName="connectorText" presStyleLbl="sibTrans2D1" presStyleIdx="0" presStyleCnt="7"/>
      <dgm:spPr/>
      <dgm:t>
        <a:bodyPr/>
        <a:p>
          <a:endParaRPr lang="zh-CN" altLang="en-US"/>
        </a:p>
      </dgm:t>
    </dgm:pt>
    <dgm:pt modelId="{CB1A2B16-95A6-4818-9B4D-8BA2E9B35788}" type="pres">
      <dgm:prSet presAssocID="{77E1881E-4B7A-4476-8F8C-C1041CB1BF91}" presName="node" presStyleLbl="node1" presStyleIdx="0" presStyleCnt="7">
        <dgm:presLayoutVars>
          <dgm:bulletEnabled val="1"/>
        </dgm:presLayoutVars>
      </dgm:prSet>
      <dgm:spPr/>
      <dgm:t>
        <a:bodyPr/>
        <a:p>
          <a:endParaRPr lang="zh-CN" altLang="en-US"/>
        </a:p>
      </dgm:t>
    </dgm:pt>
    <dgm:pt modelId="{9A348274-A0F9-4A6F-A946-CE39333F9607}" type="pres">
      <dgm:prSet presAssocID="{C0A9E1A9-58DA-4F8D-9945-507D15D224F8}" presName="parTrans" presStyleLbl="sibTrans2D1" presStyleIdx="1" presStyleCnt="7" custScaleX="185032"/>
      <dgm:spPr>
        <a:prstGeom prst="mathMinus">
          <a:avLst/>
        </a:prstGeom>
      </dgm:spPr>
      <dgm:t>
        <a:bodyPr/>
        <a:p>
          <a:endParaRPr lang="zh-CN" altLang="en-US"/>
        </a:p>
      </dgm:t>
    </dgm:pt>
    <dgm:pt modelId="{90AE03C2-3CC3-4D1E-8E43-20CC93230EC5}" type="pres">
      <dgm:prSet presAssocID="{C0A9E1A9-58DA-4F8D-9945-507D15D224F8}" presName="connectorText" presStyleLbl="sibTrans2D1" presStyleIdx="1" presStyleCnt="7"/>
      <dgm:spPr/>
      <dgm:t>
        <a:bodyPr/>
        <a:p>
          <a:endParaRPr lang="zh-CN" altLang="en-US"/>
        </a:p>
      </dgm:t>
    </dgm:pt>
    <dgm:pt modelId="{1F49CC3F-2D71-4E5F-AC4D-5223DC11545A}" type="pres">
      <dgm:prSet presAssocID="{B41D8BA8-149D-42CC-918F-B3898EE92977}" presName="node" presStyleLbl="node1" presStyleIdx="1" presStyleCnt="7">
        <dgm:presLayoutVars>
          <dgm:bulletEnabled val="1"/>
        </dgm:presLayoutVars>
      </dgm:prSet>
      <dgm:spPr/>
      <dgm:t>
        <a:bodyPr/>
        <a:p>
          <a:endParaRPr lang="zh-CN" altLang="en-US"/>
        </a:p>
      </dgm:t>
    </dgm:pt>
    <dgm:pt modelId="{179CECD3-5030-42D8-B26F-77150F6FD188}" type="pres">
      <dgm:prSet presAssocID="{9DC33012-A470-4B3A-B086-901E4D9862AD}" presName="parTrans" presStyleLbl="sibTrans2D1" presStyleIdx="2" presStyleCnt="7" custScaleX="204722"/>
      <dgm:spPr>
        <a:prstGeom prst="mathMinus">
          <a:avLst/>
        </a:prstGeom>
      </dgm:spPr>
      <dgm:t>
        <a:bodyPr/>
        <a:p>
          <a:endParaRPr lang="zh-CN" altLang="en-US"/>
        </a:p>
      </dgm:t>
    </dgm:pt>
    <dgm:pt modelId="{87ECA077-3497-41F2-B1B1-4E64BE220500}" type="pres">
      <dgm:prSet presAssocID="{9DC33012-A470-4B3A-B086-901E4D9862AD}" presName="connectorText" presStyleLbl="sibTrans2D1" presStyleIdx="2" presStyleCnt="7"/>
      <dgm:spPr/>
      <dgm:t>
        <a:bodyPr/>
        <a:p>
          <a:endParaRPr lang="zh-CN" altLang="en-US"/>
        </a:p>
      </dgm:t>
    </dgm:pt>
    <dgm:pt modelId="{F52CBCE0-BC0E-45D1-A80F-86BEFD6289C5}" type="pres">
      <dgm:prSet presAssocID="{D87580AB-D9BB-4487-AD77-F251C9A59652}" presName="node" presStyleLbl="node1" presStyleIdx="2" presStyleCnt="7">
        <dgm:presLayoutVars>
          <dgm:bulletEnabled val="1"/>
        </dgm:presLayoutVars>
      </dgm:prSet>
      <dgm:spPr/>
      <dgm:t>
        <a:bodyPr/>
        <a:p>
          <a:endParaRPr lang="zh-CN" altLang="en-US"/>
        </a:p>
      </dgm:t>
    </dgm:pt>
    <dgm:pt modelId="{911B9B0F-85E3-4C0D-AFAF-62C27D8AF3AC}" type="pres">
      <dgm:prSet presAssocID="{6DD30E66-39C0-44F0-8B7D-606B7EE64EDD}" presName="parTrans" presStyleLbl="sibTrans2D1" presStyleIdx="3" presStyleCnt="7" custScaleX="200607"/>
      <dgm:spPr>
        <a:prstGeom prst="mathMinus">
          <a:avLst/>
        </a:prstGeom>
      </dgm:spPr>
      <dgm:t>
        <a:bodyPr/>
        <a:p>
          <a:endParaRPr lang="zh-CN" altLang="en-US"/>
        </a:p>
      </dgm:t>
    </dgm:pt>
    <dgm:pt modelId="{595F6260-EDAF-4B32-B010-0864F746C5BF}" type="pres">
      <dgm:prSet presAssocID="{6DD30E66-39C0-44F0-8B7D-606B7EE64EDD}" presName="connectorText" presStyleLbl="sibTrans2D1" presStyleIdx="3" presStyleCnt="7"/>
      <dgm:spPr/>
      <dgm:t>
        <a:bodyPr/>
        <a:p>
          <a:endParaRPr lang="zh-CN" altLang="en-US"/>
        </a:p>
      </dgm:t>
    </dgm:pt>
    <dgm:pt modelId="{D3F97B72-F0EA-4492-9742-CFC04A6B5C3E}" type="pres">
      <dgm:prSet presAssocID="{F25939FE-1C17-452A-9760-6096AA675E05}" presName="node" presStyleLbl="node1" presStyleIdx="3" presStyleCnt="7">
        <dgm:presLayoutVars>
          <dgm:bulletEnabled val="1"/>
        </dgm:presLayoutVars>
      </dgm:prSet>
      <dgm:spPr/>
      <dgm:t>
        <a:bodyPr/>
        <a:p>
          <a:endParaRPr lang="zh-CN" altLang="en-US"/>
        </a:p>
      </dgm:t>
    </dgm:pt>
    <dgm:pt modelId="{85458ACA-F713-4C1B-B644-9FAD39CC38A1}" type="pres">
      <dgm:prSet presAssocID="{C6B82990-B0DA-464D-8BBF-2E29351B3BC9}" presName="parTrans" presStyleLbl="sibTrans2D1" presStyleIdx="4" presStyleCnt="7" custScaleX="204164"/>
      <dgm:spPr>
        <a:prstGeom prst="mathMinus">
          <a:avLst/>
        </a:prstGeom>
      </dgm:spPr>
      <dgm:t>
        <a:bodyPr/>
        <a:p>
          <a:endParaRPr lang="zh-CN" altLang="en-US"/>
        </a:p>
      </dgm:t>
    </dgm:pt>
    <dgm:pt modelId="{6248BEA0-F3A1-46E2-9486-CB8575FFA2C6}" type="pres">
      <dgm:prSet presAssocID="{C6B82990-B0DA-464D-8BBF-2E29351B3BC9}" presName="connectorText" presStyleLbl="sibTrans2D1" presStyleIdx="4" presStyleCnt="7"/>
      <dgm:spPr/>
      <dgm:t>
        <a:bodyPr/>
        <a:p>
          <a:endParaRPr lang="zh-CN" altLang="en-US"/>
        </a:p>
      </dgm:t>
    </dgm:pt>
    <dgm:pt modelId="{7E7F83A4-0BD6-4A77-A479-548502F57967}" type="pres">
      <dgm:prSet presAssocID="{5B6B3324-D2FE-413E-B75A-D49DC2AEDADD}" presName="node" presStyleLbl="node1" presStyleIdx="4" presStyleCnt="7">
        <dgm:presLayoutVars>
          <dgm:bulletEnabled val="1"/>
        </dgm:presLayoutVars>
      </dgm:prSet>
      <dgm:spPr/>
      <dgm:t>
        <a:bodyPr/>
        <a:p>
          <a:endParaRPr lang="zh-CN" altLang="en-US"/>
        </a:p>
      </dgm:t>
    </dgm:pt>
    <dgm:pt modelId="{FD9B222D-C2C0-454A-9CAC-47EACA30E9A7}" type="pres">
      <dgm:prSet presAssocID="{2CB491FA-163B-4DB2-8A53-89450375816D}" presName="parTrans" presStyleLbl="sibTrans2D1" presStyleIdx="5" presStyleCnt="7" custScaleX="173343"/>
      <dgm:spPr>
        <a:prstGeom prst="mathMinus">
          <a:avLst/>
        </a:prstGeom>
      </dgm:spPr>
      <dgm:t>
        <a:bodyPr/>
        <a:p>
          <a:endParaRPr lang="zh-CN" altLang="en-US"/>
        </a:p>
      </dgm:t>
    </dgm:pt>
    <dgm:pt modelId="{6ABB1452-23B4-44E7-895B-060F05F53A19}" type="pres">
      <dgm:prSet presAssocID="{2CB491FA-163B-4DB2-8A53-89450375816D}" presName="connectorText" presStyleLbl="sibTrans2D1" presStyleIdx="5" presStyleCnt="7"/>
      <dgm:spPr/>
      <dgm:t>
        <a:bodyPr/>
        <a:p>
          <a:endParaRPr lang="zh-CN" altLang="en-US"/>
        </a:p>
      </dgm:t>
    </dgm:pt>
    <dgm:pt modelId="{AB4D53EC-4584-4067-BEA1-BEC94DA6F93B}" type="pres">
      <dgm:prSet presAssocID="{97CFEC66-6E29-4452-86CB-88DECA834423}" presName="node" presStyleLbl="node1" presStyleIdx="5" presStyleCnt="7">
        <dgm:presLayoutVars>
          <dgm:bulletEnabled val="1"/>
        </dgm:presLayoutVars>
      </dgm:prSet>
      <dgm:spPr/>
      <dgm:t>
        <a:bodyPr/>
        <a:p>
          <a:endParaRPr lang="zh-CN" altLang="en-US"/>
        </a:p>
      </dgm:t>
    </dgm:pt>
    <dgm:pt modelId="{1F091D06-0D60-4FF0-9309-EF6E4929CE9B}" type="pres">
      <dgm:prSet presAssocID="{721EE0ED-677A-49B4-8395-DE41BC2A26CB}" presName="parTrans" presStyleLbl="sibTrans2D1" presStyleIdx="6" presStyleCnt="7" custScaleX="193357"/>
      <dgm:spPr>
        <a:prstGeom prst="mathMinus">
          <a:avLst/>
        </a:prstGeom>
      </dgm:spPr>
      <dgm:t>
        <a:bodyPr/>
        <a:p>
          <a:endParaRPr lang="zh-CN" altLang="en-US"/>
        </a:p>
      </dgm:t>
    </dgm:pt>
    <dgm:pt modelId="{275E7BF9-80E7-4FA8-ACB4-ED8B613DF8C6}" type="pres">
      <dgm:prSet presAssocID="{721EE0ED-677A-49B4-8395-DE41BC2A26CB}" presName="connectorText" presStyleLbl="sibTrans2D1" presStyleIdx="6" presStyleCnt="7"/>
      <dgm:spPr/>
      <dgm:t>
        <a:bodyPr/>
        <a:p>
          <a:endParaRPr lang="zh-CN" altLang="en-US"/>
        </a:p>
      </dgm:t>
    </dgm:pt>
    <dgm:pt modelId="{F05168E0-4685-4591-9CCE-72BF4541B558}" type="pres">
      <dgm:prSet presAssocID="{EB3EC5A8-893E-43F3-8C11-93C0A7C816AA}" presName="node" presStyleLbl="node1" presStyleIdx="6" presStyleCnt="7">
        <dgm:presLayoutVars>
          <dgm:bulletEnabled val="1"/>
        </dgm:presLayoutVars>
      </dgm:prSet>
      <dgm:spPr/>
      <dgm:t>
        <a:bodyPr/>
        <a:p>
          <a:endParaRPr lang="zh-CN" altLang="en-US"/>
        </a:p>
      </dgm:t>
    </dgm:pt>
  </dgm:ptLst>
  <dgm:cxnLst>
    <dgm:cxn modelId="{B9F268C4-8E76-4924-93F7-586ADB0BCE03}" type="presOf" srcId="{B41D8BA8-149D-42CC-918F-B3898EE92977}" destId="{1F49CC3F-2D71-4E5F-AC4D-5223DC11545A}" srcOrd="0" destOrd="0" presId="urn:microsoft.com/office/officeart/2005/8/layout/radial5"/>
    <dgm:cxn modelId="{AA2267DC-D876-4324-AFF2-84F6EED0426E}" type="presOf" srcId="{EB3EC5A8-893E-43F3-8C11-93C0A7C816AA}" destId="{F05168E0-4685-4591-9CCE-72BF4541B558}" srcOrd="0" destOrd="0" presId="urn:microsoft.com/office/officeart/2005/8/layout/radial5"/>
    <dgm:cxn modelId="{A64B3EB4-8A92-420B-B7E7-5072A233CA4D}" type="presOf" srcId="{721EE0ED-677A-49B4-8395-DE41BC2A26CB}" destId="{275E7BF9-80E7-4FA8-ACB4-ED8B613DF8C6}" srcOrd="1" destOrd="0" presId="urn:microsoft.com/office/officeart/2005/8/layout/radial5"/>
    <dgm:cxn modelId="{E80180FB-F747-40B7-ACA2-66E0909632A2}" type="presOf" srcId="{1B76FB1D-79E9-4294-A5CB-CD6B1141D8EA}" destId="{5E9EB9B1-8B72-492F-B4BC-4C63A5190584}" srcOrd="0" destOrd="0" presId="urn:microsoft.com/office/officeart/2005/8/layout/radial5"/>
    <dgm:cxn modelId="{853039CC-5C54-4A00-8756-327E63A03473}" type="presOf" srcId="{6DD30E66-39C0-44F0-8B7D-606B7EE64EDD}" destId="{595F6260-EDAF-4B32-B010-0864F746C5BF}" srcOrd="1" destOrd="0" presId="urn:microsoft.com/office/officeart/2005/8/layout/radial5"/>
    <dgm:cxn modelId="{1274C80E-28D3-48CB-9939-0C67805B4889}" type="presOf" srcId="{C6B82990-B0DA-464D-8BBF-2E29351B3BC9}" destId="{85458ACA-F713-4C1B-B644-9FAD39CC38A1}" srcOrd="0" destOrd="0" presId="urn:microsoft.com/office/officeart/2005/8/layout/radial5"/>
    <dgm:cxn modelId="{FDE01A9B-0D7A-46D2-BE5A-1913EA3430FB}" type="presOf" srcId="{6DD30E66-39C0-44F0-8B7D-606B7EE64EDD}" destId="{911B9B0F-85E3-4C0D-AFAF-62C27D8AF3AC}" srcOrd="0" destOrd="0" presId="urn:microsoft.com/office/officeart/2005/8/layout/radial5"/>
    <dgm:cxn modelId="{A48C22F8-5F5F-4809-93F6-7278F1079BC4}" type="presOf" srcId="{721EE0ED-677A-49B4-8395-DE41BC2A26CB}" destId="{1F091D06-0D60-4FF0-9309-EF6E4929CE9B}" srcOrd="0" destOrd="0" presId="urn:microsoft.com/office/officeart/2005/8/layout/radial5"/>
    <dgm:cxn modelId="{1084859F-7CCB-43C9-982E-B27642C2F2DC}" type="presOf" srcId="{9DC33012-A470-4B3A-B086-901E4D9862AD}" destId="{87ECA077-3497-41F2-B1B1-4E64BE220500}" srcOrd="1" destOrd="0" presId="urn:microsoft.com/office/officeart/2005/8/layout/radial5"/>
    <dgm:cxn modelId="{5F91D55D-DB3C-4309-8375-CBF5DB9014FB}" type="presOf" srcId="{2CB491FA-163B-4DB2-8A53-89450375816D}" destId="{6ABB1452-23B4-44E7-895B-060F05F53A19}" srcOrd="1" destOrd="0" presId="urn:microsoft.com/office/officeart/2005/8/layout/radial5"/>
    <dgm:cxn modelId="{4FF4417B-6A49-422C-A7DC-CFF66280A482}" srcId="{FEDA58B2-D9A8-483F-B7B7-FB1F2FB67899}" destId="{EB3EC5A8-893E-43F3-8C11-93C0A7C816AA}" srcOrd="6" destOrd="0" parTransId="{721EE0ED-677A-49B4-8395-DE41BC2A26CB}" sibTransId="{033F730E-7DEF-4723-AA53-B73C5AFADDEA}"/>
    <dgm:cxn modelId="{82DF2C13-BA05-4F4B-A4D3-9100FF5215F7}" srcId="{7BAA94FB-33C2-4827-A8D5-DCACD6EAE754}" destId="{FEDA58B2-D9A8-483F-B7B7-FB1F2FB67899}" srcOrd="0" destOrd="0" parTransId="{F5855B60-7B8C-4FEE-B4B0-8F006DF8FE8C}" sibTransId="{C72E9A68-5298-4ADA-86F8-CA8F2B9F7F17}"/>
    <dgm:cxn modelId="{DCC7C56A-5687-4B81-9472-825E671BA505}" type="presOf" srcId="{77E1881E-4B7A-4476-8F8C-C1041CB1BF91}" destId="{CB1A2B16-95A6-4818-9B4D-8BA2E9B35788}" srcOrd="0" destOrd="0" presId="urn:microsoft.com/office/officeart/2005/8/layout/radial5"/>
    <dgm:cxn modelId="{70ABF3BB-DCCF-4B7F-A56F-7B2A97B956A1}" srcId="{FEDA58B2-D9A8-483F-B7B7-FB1F2FB67899}" destId="{5B6B3324-D2FE-413E-B75A-D49DC2AEDADD}" srcOrd="4" destOrd="0" parTransId="{C6B82990-B0DA-464D-8BBF-2E29351B3BC9}" sibTransId="{690D1D6F-B83F-4357-BE30-5EFF01FF3570}"/>
    <dgm:cxn modelId="{F1D9C466-4700-43D7-B7DC-5E11B69B6368}" type="presOf" srcId="{2CB491FA-163B-4DB2-8A53-89450375816D}" destId="{FD9B222D-C2C0-454A-9CAC-47EACA30E9A7}" srcOrd="0" destOrd="0" presId="urn:microsoft.com/office/officeart/2005/8/layout/radial5"/>
    <dgm:cxn modelId="{B394D0FC-65DB-42C5-8B2E-0ECAEE426BE0}" srcId="{FEDA58B2-D9A8-483F-B7B7-FB1F2FB67899}" destId="{B41D8BA8-149D-42CC-918F-B3898EE92977}" srcOrd="1" destOrd="0" parTransId="{C0A9E1A9-58DA-4F8D-9945-507D15D224F8}" sibTransId="{174C774E-7C3D-4FEF-9610-0C8CE90640BC}"/>
    <dgm:cxn modelId="{CD0F737B-8D14-4B4D-8048-89F96F15CF23}" type="presOf" srcId="{F25939FE-1C17-452A-9760-6096AA675E05}" destId="{D3F97B72-F0EA-4492-9742-CFC04A6B5C3E}" srcOrd="0" destOrd="0" presId="urn:microsoft.com/office/officeart/2005/8/layout/radial5"/>
    <dgm:cxn modelId="{41B70642-4E4F-4F46-8A75-F4E937FE83BF}" type="presOf" srcId="{C0A9E1A9-58DA-4F8D-9945-507D15D224F8}" destId="{90AE03C2-3CC3-4D1E-8E43-20CC93230EC5}" srcOrd="1" destOrd="0" presId="urn:microsoft.com/office/officeart/2005/8/layout/radial5"/>
    <dgm:cxn modelId="{740A2900-6F7D-447F-B4F3-B794E90CAA2E}" srcId="{FEDA58B2-D9A8-483F-B7B7-FB1F2FB67899}" destId="{F25939FE-1C17-452A-9760-6096AA675E05}" srcOrd="3" destOrd="0" parTransId="{6DD30E66-39C0-44F0-8B7D-606B7EE64EDD}" sibTransId="{DD9EFADF-8CBF-4EB7-8B7C-875B2334B455}"/>
    <dgm:cxn modelId="{B2473984-7FCD-4ACA-AAEC-ED03A5CC507C}" type="presOf" srcId="{5B6B3324-D2FE-413E-B75A-D49DC2AEDADD}" destId="{7E7F83A4-0BD6-4A77-A479-548502F57967}" srcOrd="0" destOrd="0" presId="urn:microsoft.com/office/officeart/2005/8/layout/radial5"/>
    <dgm:cxn modelId="{52456399-C6D6-43DB-89D5-1CC69AAB03F3}" srcId="{FEDA58B2-D9A8-483F-B7B7-FB1F2FB67899}" destId="{77E1881E-4B7A-4476-8F8C-C1041CB1BF91}" srcOrd="0" destOrd="0" parTransId="{1B76FB1D-79E9-4294-A5CB-CD6B1141D8EA}" sibTransId="{63DD2439-FDE3-4A54-A500-B956A2FAC28F}"/>
    <dgm:cxn modelId="{9D32B1D0-2F59-4759-BDD8-17FED391BD1F}" type="presOf" srcId="{7BAA94FB-33C2-4827-A8D5-DCACD6EAE754}" destId="{DEBE5EDC-BF20-4B0E-AFD0-9E5EF0913989}" srcOrd="0" destOrd="0" presId="urn:microsoft.com/office/officeart/2005/8/layout/radial5"/>
    <dgm:cxn modelId="{2F7723BA-A1E7-4BCF-9C0F-C4294392B67F}" type="presOf" srcId="{9DC33012-A470-4B3A-B086-901E4D9862AD}" destId="{179CECD3-5030-42D8-B26F-77150F6FD188}" srcOrd="0" destOrd="0" presId="urn:microsoft.com/office/officeart/2005/8/layout/radial5"/>
    <dgm:cxn modelId="{1C5E11B6-AC93-41B2-A513-340A28F09B65}" type="presOf" srcId="{C6B82990-B0DA-464D-8BBF-2E29351B3BC9}" destId="{6248BEA0-F3A1-46E2-9486-CB8575FFA2C6}" srcOrd="1" destOrd="0" presId="urn:microsoft.com/office/officeart/2005/8/layout/radial5"/>
    <dgm:cxn modelId="{53817000-418D-4E12-AB49-3CF5DE71FBEB}" srcId="{FEDA58B2-D9A8-483F-B7B7-FB1F2FB67899}" destId="{D87580AB-D9BB-4487-AD77-F251C9A59652}" srcOrd="2" destOrd="0" parTransId="{9DC33012-A470-4B3A-B086-901E4D9862AD}" sibTransId="{869B8AA8-A9E2-43D9-BF20-BDD1908BD332}"/>
    <dgm:cxn modelId="{D1350182-3622-45BF-9E3B-111D98AE73E2}" type="presOf" srcId="{97CFEC66-6E29-4452-86CB-88DECA834423}" destId="{AB4D53EC-4584-4067-BEA1-BEC94DA6F93B}" srcOrd="0" destOrd="0" presId="urn:microsoft.com/office/officeart/2005/8/layout/radial5"/>
    <dgm:cxn modelId="{39C407A9-101A-4514-8EE4-7A8F6CE0AEBF}" type="presOf" srcId="{D87580AB-D9BB-4487-AD77-F251C9A59652}" destId="{F52CBCE0-BC0E-45D1-A80F-86BEFD6289C5}" srcOrd="0" destOrd="0" presId="urn:microsoft.com/office/officeart/2005/8/layout/radial5"/>
    <dgm:cxn modelId="{D924332F-10A1-4AD8-BAD1-483E35412D1A}" type="presOf" srcId="{1B76FB1D-79E9-4294-A5CB-CD6B1141D8EA}" destId="{19A3277D-6487-4888-BC8A-616F989ECB82}" srcOrd="1" destOrd="0" presId="urn:microsoft.com/office/officeart/2005/8/layout/radial5"/>
    <dgm:cxn modelId="{F323E6CF-C4AD-44B8-9FE4-3CB34BE538DA}" type="presOf" srcId="{FEDA58B2-D9A8-483F-B7B7-FB1F2FB67899}" destId="{BDF78098-0576-4D64-A31A-A08B8504BA3E}" srcOrd="0" destOrd="0" presId="urn:microsoft.com/office/officeart/2005/8/layout/radial5"/>
    <dgm:cxn modelId="{7DB24AAC-A69B-483E-9E6B-671DEB4E3A27}" srcId="{FEDA58B2-D9A8-483F-B7B7-FB1F2FB67899}" destId="{97CFEC66-6E29-4452-86CB-88DECA834423}" srcOrd="5" destOrd="0" parTransId="{2CB491FA-163B-4DB2-8A53-89450375816D}" sibTransId="{6D9F1800-231A-4383-B0F8-7F7C4ACCAF5C}"/>
    <dgm:cxn modelId="{2995047B-B4EC-4DEB-A74F-486FC719C9F2}" type="presOf" srcId="{C0A9E1A9-58DA-4F8D-9945-507D15D224F8}" destId="{9A348274-A0F9-4A6F-A946-CE39333F9607}" srcOrd="0" destOrd="0" presId="urn:microsoft.com/office/officeart/2005/8/layout/radial5"/>
    <dgm:cxn modelId="{AF1BA62B-C61D-41F7-9314-76719F3D7531}" type="presParOf" srcId="{DEBE5EDC-BF20-4B0E-AFD0-9E5EF0913989}" destId="{BDF78098-0576-4D64-A31A-A08B8504BA3E}" srcOrd="0" destOrd="0" presId="urn:microsoft.com/office/officeart/2005/8/layout/radial5"/>
    <dgm:cxn modelId="{21D608C8-4DFB-4966-8B2E-964ADFB87AB7}" type="presParOf" srcId="{DEBE5EDC-BF20-4B0E-AFD0-9E5EF0913989}" destId="{5E9EB9B1-8B72-492F-B4BC-4C63A5190584}" srcOrd="1" destOrd="0" presId="urn:microsoft.com/office/officeart/2005/8/layout/radial5"/>
    <dgm:cxn modelId="{27728C53-2880-4CC9-B998-B236DF8DCD0F}" type="presParOf" srcId="{5E9EB9B1-8B72-492F-B4BC-4C63A5190584}" destId="{19A3277D-6487-4888-BC8A-616F989ECB82}" srcOrd="0" destOrd="0" presId="urn:microsoft.com/office/officeart/2005/8/layout/radial5"/>
    <dgm:cxn modelId="{5C08FBF5-482C-4756-AF27-8AE9C9A76BE2}" type="presParOf" srcId="{DEBE5EDC-BF20-4B0E-AFD0-9E5EF0913989}" destId="{CB1A2B16-95A6-4818-9B4D-8BA2E9B35788}" srcOrd="2" destOrd="0" presId="urn:microsoft.com/office/officeart/2005/8/layout/radial5"/>
    <dgm:cxn modelId="{86FC96B0-9B8E-4A15-89A3-5A369B98F0B5}" type="presParOf" srcId="{DEBE5EDC-BF20-4B0E-AFD0-9E5EF0913989}" destId="{9A348274-A0F9-4A6F-A946-CE39333F9607}" srcOrd="3" destOrd="0" presId="urn:microsoft.com/office/officeart/2005/8/layout/radial5"/>
    <dgm:cxn modelId="{1D24E9E4-7CC4-457F-BE31-8BF4BFE7D91E}" type="presParOf" srcId="{9A348274-A0F9-4A6F-A946-CE39333F9607}" destId="{90AE03C2-3CC3-4D1E-8E43-20CC93230EC5}" srcOrd="0" destOrd="0" presId="urn:microsoft.com/office/officeart/2005/8/layout/radial5"/>
    <dgm:cxn modelId="{ABB9A896-DBF4-4302-89B9-471A936BC0FC}" type="presParOf" srcId="{DEBE5EDC-BF20-4B0E-AFD0-9E5EF0913989}" destId="{1F49CC3F-2D71-4E5F-AC4D-5223DC11545A}" srcOrd="4" destOrd="0" presId="urn:microsoft.com/office/officeart/2005/8/layout/radial5"/>
    <dgm:cxn modelId="{3A743D7F-6DFF-4ABA-8E2B-36E3B0137A30}" type="presParOf" srcId="{DEBE5EDC-BF20-4B0E-AFD0-9E5EF0913989}" destId="{179CECD3-5030-42D8-B26F-77150F6FD188}" srcOrd="5" destOrd="0" presId="urn:microsoft.com/office/officeart/2005/8/layout/radial5"/>
    <dgm:cxn modelId="{5B39FB8A-7218-43F5-ABBD-E900D68255FC}" type="presParOf" srcId="{179CECD3-5030-42D8-B26F-77150F6FD188}" destId="{87ECA077-3497-41F2-B1B1-4E64BE220500}" srcOrd="0" destOrd="0" presId="urn:microsoft.com/office/officeart/2005/8/layout/radial5"/>
    <dgm:cxn modelId="{7B35DB03-1CF0-41C0-9970-2FF91B49110C}" type="presParOf" srcId="{DEBE5EDC-BF20-4B0E-AFD0-9E5EF0913989}" destId="{F52CBCE0-BC0E-45D1-A80F-86BEFD6289C5}" srcOrd="6" destOrd="0" presId="urn:microsoft.com/office/officeart/2005/8/layout/radial5"/>
    <dgm:cxn modelId="{7A45426C-0FB9-44F4-B9A0-36FB371205C9}" type="presParOf" srcId="{DEBE5EDC-BF20-4B0E-AFD0-9E5EF0913989}" destId="{911B9B0F-85E3-4C0D-AFAF-62C27D8AF3AC}" srcOrd="7" destOrd="0" presId="urn:microsoft.com/office/officeart/2005/8/layout/radial5"/>
    <dgm:cxn modelId="{97B5CF42-59CD-44A8-8A1F-A39169DFC822}" type="presParOf" srcId="{911B9B0F-85E3-4C0D-AFAF-62C27D8AF3AC}" destId="{595F6260-EDAF-4B32-B010-0864F746C5BF}" srcOrd="0" destOrd="0" presId="urn:microsoft.com/office/officeart/2005/8/layout/radial5"/>
    <dgm:cxn modelId="{7CFE4D84-BEE9-4FD7-90D9-2F9FC9249A63}" type="presParOf" srcId="{DEBE5EDC-BF20-4B0E-AFD0-9E5EF0913989}" destId="{D3F97B72-F0EA-4492-9742-CFC04A6B5C3E}" srcOrd="8" destOrd="0" presId="urn:microsoft.com/office/officeart/2005/8/layout/radial5"/>
    <dgm:cxn modelId="{773B56D1-864D-4AE7-8D11-A1171C8CF7FA}" type="presParOf" srcId="{DEBE5EDC-BF20-4B0E-AFD0-9E5EF0913989}" destId="{85458ACA-F713-4C1B-B644-9FAD39CC38A1}" srcOrd="9" destOrd="0" presId="urn:microsoft.com/office/officeart/2005/8/layout/radial5"/>
    <dgm:cxn modelId="{4FE98BA7-E566-4040-9C5A-B7C893B024C2}" type="presParOf" srcId="{85458ACA-F713-4C1B-B644-9FAD39CC38A1}" destId="{6248BEA0-F3A1-46E2-9486-CB8575FFA2C6}" srcOrd="0" destOrd="0" presId="urn:microsoft.com/office/officeart/2005/8/layout/radial5"/>
    <dgm:cxn modelId="{DA187807-8DAD-46C6-B768-0BF60F7BF810}" type="presParOf" srcId="{DEBE5EDC-BF20-4B0E-AFD0-9E5EF0913989}" destId="{7E7F83A4-0BD6-4A77-A479-548502F57967}" srcOrd="10" destOrd="0" presId="urn:microsoft.com/office/officeart/2005/8/layout/radial5"/>
    <dgm:cxn modelId="{8B3A89E4-98B2-412D-BE29-B7B1F42B0026}" type="presParOf" srcId="{DEBE5EDC-BF20-4B0E-AFD0-9E5EF0913989}" destId="{FD9B222D-C2C0-454A-9CAC-47EACA30E9A7}" srcOrd="11" destOrd="0" presId="urn:microsoft.com/office/officeart/2005/8/layout/radial5"/>
    <dgm:cxn modelId="{2EB70E36-A86F-4629-BC6A-14A4630AAB84}" type="presParOf" srcId="{FD9B222D-C2C0-454A-9CAC-47EACA30E9A7}" destId="{6ABB1452-23B4-44E7-895B-060F05F53A19}" srcOrd="0" destOrd="0" presId="urn:microsoft.com/office/officeart/2005/8/layout/radial5"/>
    <dgm:cxn modelId="{35478A98-B36B-4C24-BCEB-001D6E047F6C}" type="presParOf" srcId="{DEBE5EDC-BF20-4B0E-AFD0-9E5EF0913989}" destId="{AB4D53EC-4584-4067-BEA1-BEC94DA6F93B}" srcOrd="12" destOrd="0" presId="urn:microsoft.com/office/officeart/2005/8/layout/radial5"/>
    <dgm:cxn modelId="{EA399B7F-29C9-4D10-8A40-C23D41461F85}" type="presParOf" srcId="{DEBE5EDC-BF20-4B0E-AFD0-9E5EF0913989}" destId="{1F091D06-0D60-4FF0-9309-EF6E4929CE9B}" srcOrd="13" destOrd="0" presId="urn:microsoft.com/office/officeart/2005/8/layout/radial5"/>
    <dgm:cxn modelId="{F667955F-317A-41B7-B1D4-23118D4DA160}" type="presParOf" srcId="{1F091D06-0D60-4FF0-9309-EF6E4929CE9B}" destId="{275E7BF9-80E7-4FA8-ACB4-ED8B613DF8C6}" srcOrd="0" destOrd="0" presId="urn:microsoft.com/office/officeart/2005/8/layout/radial5"/>
    <dgm:cxn modelId="{59774966-09A2-4973-A34B-4FE48C7C7530}" type="presParOf" srcId="{DEBE5EDC-BF20-4B0E-AFD0-9E5EF0913989}" destId="{F05168E0-4685-4591-9CCE-72BF4541B558}" srcOrd="14" destOrd="0" presId="urn:microsoft.com/office/officeart/2005/8/layout/radial5"/>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xmlns:r="http://schemas.openxmlformats.org/officeDocument/2006/relationships">
  <dsp:spTree>
    <dsp:nvGrpSpPr>
      <dsp:cNvPr id="2" name="组合 1"/>
      <dsp:cNvGrpSpPr/>
    </dsp:nvGrpSpPr>
    <dsp:grpSpPr>
      <a:xfrm>
        <a:off x="0" y="0"/>
        <a:ext cx="5276850" cy="2828925"/>
        <a:chOff x="0" y="0"/>
        <a:chExt cx="5276850" cy="2828925"/>
      </a:xfrm>
    </dsp:grpSpPr>
    <dsp:sp modelId="{A41F5EEA-663B-4AEC-918B-D1649CBCF304}">
      <dsp:nvSpPr>
        <dsp:cNvPr id="3" name="椭圆 2"/>
        <dsp:cNvSpPr/>
      </dsp:nvSpPr>
      <dsp:spPr bwMode="white">
        <a:xfrm>
          <a:off x="2382221" y="1182202"/>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5240" tIns="15240" rIns="15240" bIns="1524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200" b="0"/>
            <a:t>组织</a:t>
          </a:r>
          <a:endParaRPr lang="zh-CN" altLang="en-US" sz="1000" b="0"/>
        </a:p>
      </dsp:txBody>
      <dsp:txXfrm>
        <a:off x="2382221" y="1182202"/>
        <a:ext cx="512408" cy="512408"/>
      </dsp:txXfrm>
    </dsp:sp>
    <dsp:sp modelId="{465D054C-0357-497D-8401-1CB3F62A728B}">
      <dsp:nvSpPr>
        <dsp:cNvPr id="4" name="左右箭头 3"/>
        <dsp:cNvSpPr/>
      </dsp:nvSpPr>
      <dsp:spPr bwMode="white">
        <a:xfrm rot="16199999">
          <a:off x="2460929" y="760196"/>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16199999">
        <a:off x="2460929" y="760196"/>
        <a:ext cx="354991" cy="174219"/>
      </dsp:txXfrm>
    </dsp:sp>
    <dsp:sp modelId="{002C84FC-C712-4574-AF6E-FCE3A5D74124}">
      <dsp:nvSpPr>
        <dsp:cNvPr id="5" name="椭圆 4"/>
        <dsp:cNvSpPr/>
      </dsp:nvSpPr>
      <dsp:spPr bwMode="white">
        <a:xfrm>
          <a:off x="2382221" y="0"/>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员工</a:t>
          </a:r>
          <a:endParaRPr lang="zh-CN" altLang="en-US" sz="700"/>
        </a:p>
      </dsp:txBody>
      <dsp:txXfrm>
        <a:off x="2382221" y="0"/>
        <a:ext cx="512408" cy="512408"/>
      </dsp:txXfrm>
    </dsp:sp>
    <dsp:sp modelId="{B533F47B-8990-4E0A-9749-F65C2D821C76}">
      <dsp:nvSpPr>
        <dsp:cNvPr id="6" name="左右箭头 5"/>
        <dsp:cNvSpPr/>
      </dsp:nvSpPr>
      <dsp:spPr bwMode="white">
        <a:xfrm rot="-3436363">
          <a:off x="2780503" y="854031"/>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3436363">
        <a:off x="2780503" y="854031"/>
        <a:ext cx="354991" cy="174219"/>
      </dsp:txXfrm>
    </dsp:sp>
    <dsp:sp modelId="{984653C1-C112-4BB9-A819-12A9300BB8CD}">
      <dsp:nvSpPr>
        <dsp:cNvPr id="7" name="椭圆 6"/>
        <dsp:cNvSpPr/>
      </dsp:nvSpPr>
      <dsp:spPr bwMode="white">
        <a:xfrm>
          <a:off x="3021368" y="187670"/>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客户</a:t>
          </a:r>
          <a:endParaRPr lang="zh-CN" altLang="en-US" sz="700"/>
        </a:p>
      </dsp:txBody>
      <dsp:txXfrm>
        <a:off x="3021368" y="187670"/>
        <a:ext cx="512408" cy="512408"/>
      </dsp:txXfrm>
    </dsp:sp>
    <dsp:sp modelId="{57A1E25B-F267-44C0-8C6C-8B8BA749FFBE}">
      <dsp:nvSpPr>
        <dsp:cNvPr id="8" name="左右箭头 7"/>
        <dsp:cNvSpPr/>
      </dsp:nvSpPr>
      <dsp:spPr bwMode="white">
        <a:xfrm rot="-1472727">
          <a:off x="2998614" y="1105745"/>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1472727">
        <a:off x="2998614" y="1105745"/>
        <a:ext cx="354991" cy="174219"/>
      </dsp:txXfrm>
    </dsp:sp>
    <dsp:sp modelId="{BA1E5222-0091-4EF4-BD00-A8907562CCE7}">
      <dsp:nvSpPr>
        <dsp:cNvPr id="9" name="椭圆 8"/>
        <dsp:cNvSpPr/>
      </dsp:nvSpPr>
      <dsp:spPr bwMode="white">
        <a:xfrm>
          <a:off x="3457590" y="691098"/>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贸易与行业协会</a:t>
          </a:r>
        </a:p>
      </dsp:txBody>
      <dsp:txXfrm>
        <a:off x="3457590" y="691098"/>
        <a:ext cx="512408" cy="512408"/>
      </dsp:txXfrm>
    </dsp:sp>
    <dsp:sp modelId="{789D51E4-B53D-4D20-87AD-532B27FE752F}">
      <dsp:nvSpPr>
        <dsp:cNvPr id="10" name="左右箭头 9"/>
        <dsp:cNvSpPr/>
      </dsp:nvSpPr>
      <dsp:spPr bwMode="white">
        <a:xfrm rot="490909">
          <a:off x="3046014" y="1435419"/>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490909">
        <a:off x="3046014" y="1435419"/>
        <a:ext cx="354991" cy="174219"/>
      </dsp:txXfrm>
    </dsp:sp>
    <dsp:sp modelId="{091CF503-A64D-4319-B2FC-D03A74102A28}">
      <dsp:nvSpPr>
        <dsp:cNvPr id="11" name="椭圆 10"/>
        <dsp:cNvSpPr/>
      </dsp:nvSpPr>
      <dsp:spPr bwMode="white">
        <a:xfrm>
          <a:off x="3552391" y="1350447"/>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政府</a:t>
          </a:r>
        </a:p>
      </dsp:txBody>
      <dsp:txXfrm>
        <a:off x="3552391" y="1350447"/>
        <a:ext cx="512408" cy="512408"/>
      </dsp:txXfrm>
    </dsp:sp>
    <dsp:sp modelId="{CAFB4EA6-61E7-4D55-9CFD-31D7B15761FD}">
      <dsp:nvSpPr>
        <dsp:cNvPr id="12" name="左右箭头 11"/>
        <dsp:cNvSpPr/>
      </dsp:nvSpPr>
      <dsp:spPr bwMode="white">
        <a:xfrm rot="2454545">
          <a:off x="2907654" y="1738386"/>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2454545">
        <a:off x="2907654" y="1738386"/>
        <a:ext cx="354991" cy="174219"/>
      </dsp:txXfrm>
    </dsp:sp>
    <dsp:sp modelId="{3DC76BBB-06FC-4D37-A012-FBA34D41E971}">
      <dsp:nvSpPr>
        <dsp:cNvPr id="13" name="椭圆 12"/>
        <dsp:cNvSpPr/>
      </dsp:nvSpPr>
      <dsp:spPr bwMode="white">
        <a:xfrm>
          <a:off x="3275670" y="1956380"/>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媒体</a:t>
          </a:r>
        </a:p>
      </dsp:txBody>
      <dsp:txXfrm>
        <a:off x="3275670" y="1956380"/>
        <a:ext cx="512408" cy="512408"/>
      </dsp:txXfrm>
    </dsp:sp>
    <dsp:sp modelId="{0B6D0B2B-8CF9-4EB4-A8E9-02D859952F2C}">
      <dsp:nvSpPr>
        <dsp:cNvPr id="14" name="左右箭头 13"/>
        <dsp:cNvSpPr/>
      </dsp:nvSpPr>
      <dsp:spPr bwMode="white">
        <a:xfrm rot="4418181">
          <a:off x="2627462" y="1918454"/>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4418181">
        <a:off x="2627462" y="1918454"/>
        <a:ext cx="354991" cy="174219"/>
      </dsp:txXfrm>
    </dsp:sp>
    <dsp:sp modelId="{C2ACB902-41C5-4DE0-92BF-0D04E2841148}">
      <dsp:nvSpPr>
        <dsp:cNvPr id="15" name="椭圆 14"/>
        <dsp:cNvSpPr/>
      </dsp:nvSpPr>
      <dsp:spPr bwMode="white">
        <a:xfrm>
          <a:off x="2715286" y="2316517"/>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供应商</a:t>
          </a:r>
        </a:p>
      </dsp:txBody>
      <dsp:txXfrm>
        <a:off x="2715286" y="2316517"/>
        <a:ext cx="512408" cy="512408"/>
      </dsp:txXfrm>
    </dsp:sp>
    <dsp:sp modelId="{3010A386-63A3-4868-B0D9-EB7B398DD98B}">
      <dsp:nvSpPr>
        <dsp:cNvPr id="16" name="左右箭头 15"/>
        <dsp:cNvSpPr/>
      </dsp:nvSpPr>
      <dsp:spPr bwMode="white">
        <a:xfrm rot="6381818">
          <a:off x="2294397" y="1918454"/>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rot="10800000"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6381818">
        <a:off x="2294397" y="1918454"/>
        <a:ext cx="354991" cy="174219"/>
      </dsp:txXfrm>
    </dsp:sp>
    <dsp:sp modelId="{71650022-E6AE-42F8-9EBE-1C64379180E8}">
      <dsp:nvSpPr>
        <dsp:cNvPr id="17" name="椭圆 16"/>
        <dsp:cNvSpPr/>
      </dsp:nvSpPr>
      <dsp:spPr bwMode="white">
        <a:xfrm>
          <a:off x="2049156" y="2316517"/>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社区</a:t>
          </a:r>
        </a:p>
      </dsp:txBody>
      <dsp:txXfrm>
        <a:off x="2049156" y="2316517"/>
        <a:ext cx="512408" cy="512408"/>
      </dsp:txXfrm>
    </dsp:sp>
    <dsp:sp modelId="{14C64A2C-9B70-45E1-82D7-8753B23FD2AD}">
      <dsp:nvSpPr>
        <dsp:cNvPr id="18" name="左右箭头 17"/>
        <dsp:cNvSpPr/>
      </dsp:nvSpPr>
      <dsp:spPr bwMode="white">
        <a:xfrm rot="8345454">
          <a:off x="2014205" y="1738386"/>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rot="10800000"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8345454">
        <a:off x="2014205" y="1738386"/>
        <a:ext cx="354991" cy="174219"/>
      </dsp:txXfrm>
    </dsp:sp>
    <dsp:sp modelId="{28148ADC-519A-423C-ABD3-3178ABE0DCFC}">
      <dsp:nvSpPr>
        <dsp:cNvPr id="19" name="椭圆 18"/>
        <dsp:cNvSpPr/>
      </dsp:nvSpPr>
      <dsp:spPr bwMode="white">
        <a:xfrm>
          <a:off x="1488772" y="1956380"/>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股东</a:t>
          </a:r>
        </a:p>
      </dsp:txBody>
      <dsp:txXfrm>
        <a:off x="1488772" y="1956380"/>
        <a:ext cx="512408" cy="512408"/>
      </dsp:txXfrm>
    </dsp:sp>
    <dsp:sp modelId="{4203A375-9C05-4818-B745-39F0496B10BF}">
      <dsp:nvSpPr>
        <dsp:cNvPr id="20" name="左右箭头 19"/>
        <dsp:cNvSpPr/>
      </dsp:nvSpPr>
      <dsp:spPr bwMode="white">
        <a:xfrm rot="10309090">
          <a:off x="1875845" y="1435419"/>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rot="10800000"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10309090">
        <a:off x="1875845" y="1435419"/>
        <a:ext cx="354991" cy="174219"/>
      </dsp:txXfrm>
    </dsp:sp>
    <dsp:sp modelId="{47271574-38C4-4B0B-8C6D-3EEB27D0D54F}">
      <dsp:nvSpPr>
        <dsp:cNvPr id="21" name="椭圆 20"/>
        <dsp:cNvSpPr/>
      </dsp:nvSpPr>
      <dsp:spPr bwMode="white">
        <a:xfrm>
          <a:off x="1212052" y="1350447"/>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工会</a:t>
          </a:r>
          <a:endParaRPr lang="zh-CN" altLang="en-US" sz="700"/>
        </a:p>
      </dsp:txBody>
      <dsp:txXfrm>
        <a:off x="1212052" y="1350447"/>
        <a:ext cx="512408" cy="512408"/>
      </dsp:txXfrm>
    </dsp:sp>
    <dsp:sp modelId="{5CEF012F-72D6-495B-B4AD-0A83B82ED961}">
      <dsp:nvSpPr>
        <dsp:cNvPr id="22" name="左右箭头 21"/>
        <dsp:cNvSpPr/>
      </dsp:nvSpPr>
      <dsp:spPr bwMode="white">
        <a:xfrm rot="12272727">
          <a:off x="1923245" y="1105745"/>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rot="10800000"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12272727">
        <a:off x="1923245" y="1105745"/>
        <a:ext cx="354991" cy="174219"/>
      </dsp:txXfrm>
    </dsp:sp>
    <dsp:sp modelId="{B61CBFD0-1693-45CE-BE96-725E0A891210}">
      <dsp:nvSpPr>
        <dsp:cNvPr id="23" name="椭圆 22"/>
        <dsp:cNvSpPr/>
      </dsp:nvSpPr>
      <dsp:spPr bwMode="white">
        <a:xfrm>
          <a:off x="1306852" y="691098"/>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2700" tIns="12700" rIns="12700" bIns="1270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050"/>
            <a:t>社会和政治团体</a:t>
          </a:r>
        </a:p>
      </dsp:txBody>
      <dsp:txXfrm>
        <a:off x="1306852" y="691098"/>
        <a:ext cx="512408" cy="512408"/>
      </dsp:txXfrm>
    </dsp:sp>
    <dsp:sp modelId="{ED351AE3-519E-4A56-B175-6786E41DF039}">
      <dsp:nvSpPr>
        <dsp:cNvPr id="24" name="左右箭头 23"/>
        <dsp:cNvSpPr/>
      </dsp:nvSpPr>
      <dsp:spPr bwMode="white">
        <a:xfrm rot="14236363">
          <a:off x="2141356" y="854031"/>
          <a:ext cx="354991" cy="174219"/>
        </a:xfrm>
        <a:prstGeom prst="leftRightArrow">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rot="10800000"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14236363">
        <a:off x="2141356" y="854031"/>
        <a:ext cx="354991" cy="174219"/>
      </dsp:txXfrm>
    </dsp:sp>
    <dsp:sp modelId="{7CF1E019-3319-44C1-814F-ABBBD87575AC}">
      <dsp:nvSpPr>
        <dsp:cNvPr id="25" name="椭圆 24"/>
        <dsp:cNvSpPr/>
      </dsp:nvSpPr>
      <dsp:spPr bwMode="white">
        <a:xfrm>
          <a:off x="1743074" y="187670"/>
          <a:ext cx="512408" cy="512408"/>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竞争对手</a:t>
          </a:r>
        </a:p>
      </dsp:txBody>
      <dsp:txXfrm>
        <a:off x="1743074" y="187670"/>
        <a:ext cx="512408" cy="512408"/>
      </dsp:txXfrm>
    </dsp:sp>
  </dsp:spTree>
</dsp:drawing>
</file>

<file path=ppt/diagrams/drawing2.xml><?xml version="1.0" encoding="utf-8"?>
<dsp:drawing xmlns:dgm="http://schemas.openxmlformats.org/drawingml/2006/diagram" xmlns:dsp="http://schemas.microsoft.com/office/drawing/2008/diagram" xmlns:a="http://schemas.openxmlformats.org/drawingml/2006/main" xmlns:r="http://schemas.openxmlformats.org/officeDocument/2006/relationships">
  <dsp:spTree>
    <dsp:nvGrpSpPr>
      <dsp:cNvPr id="2" name="组合 1"/>
      <dsp:cNvGrpSpPr/>
    </dsp:nvGrpSpPr>
    <dsp:grpSpPr>
      <a:xfrm>
        <a:off x="0" y="0"/>
        <a:ext cx="5274310" cy="3076575"/>
        <a:chOff x="0" y="0"/>
        <a:chExt cx="5274310" cy="3076575"/>
      </a:xfrm>
    </dsp:grpSpPr>
    <dsp:sp modelId="{BDF78098-0576-4D64-A31A-A08B8504BA3E}">
      <dsp:nvSpPr>
        <dsp:cNvPr id="3" name="椭圆 2"/>
        <dsp:cNvSpPr/>
      </dsp:nvSpPr>
      <dsp:spPr bwMode="white">
        <a:xfrm>
          <a:off x="2237375" y="1197818"/>
          <a:ext cx="799560" cy="799560"/>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6500"/>
          </a:lvl1pPr>
          <a:lvl2pPr marL="285750" indent="-285750" algn="ctr">
            <a:defRPr sz="5000"/>
          </a:lvl2pPr>
          <a:lvl3pPr marL="571500" indent="-285750" algn="ctr">
            <a:defRPr sz="5000"/>
          </a:lvl3pPr>
          <a:lvl4pPr marL="857250" indent="-285750" algn="ctr">
            <a:defRPr sz="5000"/>
          </a:lvl4pPr>
          <a:lvl5pPr marL="1143000" indent="-285750" algn="ctr">
            <a:defRPr sz="5000"/>
          </a:lvl5pPr>
          <a:lvl6pPr marL="1428750" indent="-285750" algn="ctr">
            <a:defRPr sz="5000"/>
          </a:lvl6pPr>
          <a:lvl7pPr marL="1714500" indent="-285750" algn="ctr">
            <a:defRPr sz="5000"/>
          </a:lvl7pPr>
          <a:lvl8pPr marL="2000250" indent="-285750" algn="ctr">
            <a:defRPr sz="5000"/>
          </a:lvl8pPr>
          <a:lvl9pPr marL="2286000" indent="-285750" algn="ctr">
            <a:defRPr sz="5000"/>
          </a:lvl9pPr>
        </a:lstStyle>
        <a:p>
          <a:pPr lvl="0">
            <a:lnSpc>
              <a:spcPct val="100000"/>
            </a:lnSpc>
            <a:spcBef>
              <a:spcPct val="0"/>
            </a:spcBef>
            <a:spcAft>
              <a:spcPct val="35000"/>
            </a:spcAft>
          </a:pPr>
          <a:r>
            <a:rPr lang="zh-CN" altLang="en-US" sz="1100"/>
            <a:t>组织文化</a:t>
          </a:r>
        </a:p>
      </dsp:txBody>
      <dsp:txXfrm>
        <a:off x="2237375" y="1197818"/>
        <a:ext cx="799560" cy="799560"/>
      </dsp:txXfrm>
    </dsp:sp>
    <dsp:sp modelId="{5E9EB9B1-8B72-492F-B4BC-4C63A5190584}">
      <dsp:nvSpPr>
        <dsp:cNvPr id="4" name="减号 3"/>
        <dsp:cNvSpPr/>
      </dsp:nvSpPr>
      <dsp:spPr bwMode="white">
        <a:xfrm rot="16199999">
          <a:off x="2531617" y="862764"/>
          <a:ext cx="211077" cy="271850"/>
        </a:xfrm>
        <a:prstGeom prst="mathMinus">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16199999">
        <a:off x="2531617" y="862764"/>
        <a:ext cx="211077" cy="271850"/>
      </dsp:txXfrm>
    </dsp:sp>
    <dsp:sp modelId="{CB1A2B16-95A6-4818-9B4D-8BA2E9B35788}">
      <dsp:nvSpPr>
        <dsp:cNvPr id="5" name="椭圆 4"/>
        <dsp:cNvSpPr/>
      </dsp:nvSpPr>
      <dsp:spPr bwMode="white">
        <a:xfrm>
          <a:off x="2237375" y="0"/>
          <a:ext cx="799560" cy="799560"/>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1100"/>
          </a:lvl1pPr>
          <a:lvl2pPr marL="57150" indent="-57150" algn="ctr">
            <a:defRPr sz="800"/>
          </a:lvl2pPr>
          <a:lvl3pPr marL="114300" indent="-57150" algn="ctr">
            <a:defRPr sz="800"/>
          </a:lvl3pPr>
          <a:lvl4pPr marL="171450" indent="-57150" algn="ctr">
            <a:defRPr sz="800"/>
          </a:lvl4pPr>
          <a:lvl5pPr marL="228600" indent="-57150" algn="ctr">
            <a:defRPr sz="800"/>
          </a:lvl5pPr>
          <a:lvl6pPr marL="285750" indent="-57150" algn="ctr">
            <a:defRPr sz="800"/>
          </a:lvl6pPr>
          <a:lvl7pPr marL="342900" indent="-57150" algn="ctr">
            <a:defRPr sz="800"/>
          </a:lvl7pPr>
          <a:lvl8pPr marL="400050" indent="-57150" algn="ctr">
            <a:defRPr sz="800"/>
          </a:lvl8pPr>
          <a:lvl9pPr marL="457200" indent="-57150" algn="ctr">
            <a:defRPr sz="800"/>
          </a:lvl9pPr>
        </a:lstStyle>
        <a:p>
          <a:pPr lvl="0">
            <a:lnSpc>
              <a:spcPct val="100000"/>
            </a:lnSpc>
            <a:spcBef>
              <a:spcPct val="0"/>
            </a:spcBef>
            <a:spcAft>
              <a:spcPct val="35000"/>
            </a:spcAft>
          </a:pPr>
          <a:r>
            <a:rPr lang="zh-CN" altLang="en-US"/>
            <a:t>关注细节</a:t>
          </a:r>
        </a:p>
      </dsp:txBody>
      <dsp:txXfrm>
        <a:off x="2237375" y="0"/>
        <a:ext cx="799560" cy="799560"/>
      </dsp:txXfrm>
    </dsp:sp>
    <dsp:sp modelId="{9A348274-A0F9-4A6F-A946-CE39333F9607}">
      <dsp:nvSpPr>
        <dsp:cNvPr id="6" name="减号 5"/>
        <dsp:cNvSpPr/>
      </dsp:nvSpPr>
      <dsp:spPr bwMode="white">
        <a:xfrm rot="-2314285">
          <a:off x="2999863" y="1088259"/>
          <a:ext cx="211077" cy="271850"/>
        </a:xfrm>
        <a:prstGeom prst="mathMinus">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2314285">
        <a:off x="2999863" y="1088259"/>
        <a:ext cx="211077" cy="271850"/>
      </dsp:txXfrm>
    </dsp:sp>
    <dsp:sp modelId="{1F49CC3F-2D71-4E5F-AC4D-5223DC11545A}">
      <dsp:nvSpPr>
        <dsp:cNvPr id="7" name="椭圆 6"/>
        <dsp:cNvSpPr/>
      </dsp:nvSpPr>
      <dsp:spPr bwMode="white">
        <a:xfrm>
          <a:off x="3173867" y="450991"/>
          <a:ext cx="799560" cy="799560"/>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1100"/>
          </a:lvl1pPr>
          <a:lvl2pPr marL="57150" indent="-57150" algn="ctr">
            <a:defRPr sz="800"/>
          </a:lvl2pPr>
          <a:lvl3pPr marL="114300" indent="-57150" algn="ctr">
            <a:defRPr sz="800"/>
          </a:lvl3pPr>
          <a:lvl4pPr marL="171450" indent="-57150" algn="ctr">
            <a:defRPr sz="800"/>
          </a:lvl4pPr>
          <a:lvl5pPr marL="228600" indent="-57150" algn="ctr">
            <a:defRPr sz="800"/>
          </a:lvl5pPr>
          <a:lvl6pPr marL="285750" indent="-57150" algn="ctr">
            <a:defRPr sz="800"/>
          </a:lvl6pPr>
          <a:lvl7pPr marL="342900" indent="-57150" algn="ctr">
            <a:defRPr sz="800"/>
          </a:lvl7pPr>
          <a:lvl8pPr marL="400050" indent="-57150" algn="ctr">
            <a:defRPr sz="800"/>
          </a:lvl8pPr>
          <a:lvl9pPr marL="457200" indent="-57150" algn="ctr">
            <a:defRPr sz="800"/>
          </a:lvl9pPr>
        </a:lstStyle>
        <a:p>
          <a:pPr lvl="0">
            <a:lnSpc>
              <a:spcPct val="100000"/>
            </a:lnSpc>
            <a:spcBef>
              <a:spcPct val="0"/>
            </a:spcBef>
            <a:spcAft>
              <a:spcPct val="35000"/>
            </a:spcAft>
          </a:pPr>
          <a:r>
            <a:rPr lang="zh-CN" altLang="en-US"/>
            <a:t>结果导向</a:t>
          </a:r>
        </a:p>
      </dsp:txBody>
      <dsp:txXfrm>
        <a:off x="3173867" y="450991"/>
        <a:ext cx="799560" cy="799560"/>
      </dsp:txXfrm>
    </dsp:sp>
    <dsp:sp modelId="{179CECD3-5030-42D8-B26F-77150F6FD188}">
      <dsp:nvSpPr>
        <dsp:cNvPr id="8" name="减号 7"/>
        <dsp:cNvSpPr/>
      </dsp:nvSpPr>
      <dsp:spPr bwMode="white">
        <a:xfrm rot="771428">
          <a:off x="3115510" y="1594943"/>
          <a:ext cx="211077" cy="271850"/>
        </a:xfrm>
        <a:prstGeom prst="mathMinus">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771428">
        <a:off x="3115510" y="1594943"/>
        <a:ext cx="211077" cy="271850"/>
      </dsp:txXfrm>
    </dsp:sp>
    <dsp:sp modelId="{F52CBCE0-BC0E-45D1-A80F-86BEFD6289C5}">
      <dsp:nvSpPr>
        <dsp:cNvPr id="9" name="椭圆 8"/>
        <dsp:cNvSpPr/>
      </dsp:nvSpPr>
      <dsp:spPr bwMode="white">
        <a:xfrm>
          <a:off x="3405162" y="1464358"/>
          <a:ext cx="799560" cy="799560"/>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1100"/>
          </a:lvl1pPr>
          <a:lvl2pPr marL="57150" indent="-57150" algn="ctr">
            <a:defRPr sz="800"/>
          </a:lvl2pPr>
          <a:lvl3pPr marL="114300" indent="-57150" algn="ctr">
            <a:defRPr sz="800"/>
          </a:lvl3pPr>
          <a:lvl4pPr marL="171450" indent="-57150" algn="ctr">
            <a:defRPr sz="800"/>
          </a:lvl4pPr>
          <a:lvl5pPr marL="228600" indent="-57150" algn="ctr">
            <a:defRPr sz="800"/>
          </a:lvl5pPr>
          <a:lvl6pPr marL="285750" indent="-57150" algn="ctr">
            <a:defRPr sz="800"/>
          </a:lvl6pPr>
          <a:lvl7pPr marL="342900" indent="-57150" algn="ctr">
            <a:defRPr sz="800"/>
          </a:lvl7pPr>
          <a:lvl8pPr marL="400050" indent="-57150" algn="ctr">
            <a:defRPr sz="800"/>
          </a:lvl8pPr>
          <a:lvl9pPr marL="457200" indent="-57150" algn="ctr">
            <a:defRPr sz="800"/>
          </a:lvl9pPr>
        </a:lstStyle>
        <a:p>
          <a:pPr lvl="0">
            <a:lnSpc>
              <a:spcPct val="100000"/>
            </a:lnSpc>
            <a:spcBef>
              <a:spcPct val="0"/>
            </a:spcBef>
            <a:spcAft>
              <a:spcPct val="35000"/>
            </a:spcAft>
          </a:pPr>
          <a:r>
            <a:rPr lang="zh-CN" altLang="en-US"/>
            <a:t>员工导向</a:t>
          </a:r>
        </a:p>
      </dsp:txBody>
      <dsp:txXfrm>
        <a:off x="3405162" y="1464358"/>
        <a:ext cx="799560" cy="799560"/>
      </dsp:txXfrm>
    </dsp:sp>
    <dsp:sp modelId="{911B9B0F-85E3-4C0D-AFAF-62C27D8AF3AC}">
      <dsp:nvSpPr>
        <dsp:cNvPr id="10" name="减号 9"/>
        <dsp:cNvSpPr/>
      </dsp:nvSpPr>
      <dsp:spPr bwMode="white">
        <a:xfrm rot="3857142">
          <a:off x="2791473" y="2001271"/>
          <a:ext cx="211077" cy="271850"/>
        </a:xfrm>
        <a:prstGeom prst="mathMinus">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3857142">
        <a:off x="2791473" y="2001271"/>
        <a:ext cx="211077" cy="271850"/>
      </dsp:txXfrm>
    </dsp:sp>
    <dsp:sp modelId="{D3F97B72-F0EA-4492-9742-CFC04A6B5C3E}">
      <dsp:nvSpPr>
        <dsp:cNvPr id="11" name="椭圆 10"/>
        <dsp:cNvSpPr/>
      </dsp:nvSpPr>
      <dsp:spPr bwMode="white">
        <a:xfrm>
          <a:off x="2757089" y="2277015"/>
          <a:ext cx="799560" cy="799560"/>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1100"/>
          </a:lvl1pPr>
          <a:lvl2pPr marL="57150" indent="-57150" algn="ctr">
            <a:defRPr sz="800"/>
          </a:lvl2pPr>
          <a:lvl3pPr marL="114300" indent="-57150" algn="ctr">
            <a:defRPr sz="800"/>
          </a:lvl3pPr>
          <a:lvl4pPr marL="171450" indent="-57150" algn="ctr">
            <a:defRPr sz="800"/>
          </a:lvl4pPr>
          <a:lvl5pPr marL="228600" indent="-57150" algn="ctr">
            <a:defRPr sz="800"/>
          </a:lvl5pPr>
          <a:lvl6pPr marL="285750" indent="-57150" algn="ctr">
            <a:defRPr sz="800"/>
          </a:lvl6pPr>
          <a:lvl7pPr marL="342900" indent="-57150" algn="ctr">
            <a:defRPr sz="800"/>
          </a:lvl7pPr>
          <a:lvl8pPr marL="400050" indent="-57150" algn="ctr">
            <a:defRPr sz="800"/>
          </a:lvl8pPr>
          <a:lvl9pPr marL="457200" indent="-57150" algn="ctr">
            <a:defRPr sz="800"/>
          </a:lvl9pPr>
        </a:lstStyle>
        <a:p>
          <a:pPr lvl="0">
            <a:lnSpc>
              <a:spcPct val="100000"/>
            </a:lnSpc>
            <a:spcBef>
              <a:spcPct val="0"/>
            </a:spcBef>
            <a:spcAft>
              <a:spcPct val="35000"/>
            </a:spcAft>
          </a:pPr>
          <a:r>
            <a:rPr lang="zh-CN" altLang="en-US"/>
            <a:t>团队导向</a:t>
          </a:r>
        </a:p>
      </dsp:txBody>
      <dsp:txXfrm>
        <a:off x="2757089" y="2277015"/>
        <a:ext cx="799560" cy="799560"/>
      </dsp:txXfrm>
    </dsp:sp>
    <dsp:sp modelId="{85458ACA-F713-4C1B-B644-9FAD39CC38A1}">
      <dsp:nvSpPr>
        <dsp:cNvPr id="12" name="减号 11"/>
        <dsp:cNvSpPr/>
      </dsp:nvSpPr>
      <dsp:spPr bwMode="white">
        <a:xfrm rot="6942857">
          <a:off x="2271760" y="2001271"/>
          <a:ext cx="211077" cy="271850"/>
        </a:xfrm>
        <a:prstGeom prst="mathMinus">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rot="10800000"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6942857">
        <a:off x="2271760" y="2001271"/>
        <a:ext cx="211077" cy="271850"/>
      </dsp:txXfrm>
    </dsp:sp>
    <dsp:sp modelId="{7E7F83A4-0BD6-4A77-A479-548502F57967}">
      <dsp:nvSpPr>
        <dsp:cNvPr id="13" name="椭圆 12"/>
        <dsp:cNvSpPr/>
      </dsp:nvSpPr>
      <dsp:spPr bwMode="white">
        <a:xfrm>
          <a:off x="1717661" y="2277015"/>
          <a:ext cx="799560" cy="799560"/>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1100"/>
          </a:lvl1pPr>
          <a:lvl2pPr marL="57150" indent="-57150" algn="ctr">
            <a:defRPr sz="800"/>
          </a:lvl2pPr>
          <a:lvl3pPr marL="114300" indent="-57150" algn="ctr">
            <a:defRPr sz="800"/>
          </a:lvl3pPr>
          <a:lvl4pPr marL="171450" indent="-57150" algn="ctr">
            <a:defRPr sz="800"/>
          </a:lvl4pPr>
          <a:lvl5pPr marL="228600" indent="-57150" algn="ctr">
            <a:defRPr sz="800"/>
          </a:lvl5pPr>
          <a:lvl6pPr marL="285750" indent="-57150" algn="ctr">
            <a:defRPr sz="800"/>
          </a:lvl6pPr>
          <a:lvl7pPr marL="342900" indent="-57150" algn="ctr">
            <a:defRPr sz="800"/>
          </a:lvl7pPr>
          <a:lvl8pPr marL="400050" indent="-57150" algn="ctr">
            <a:defRPr sz="800"/>
          </a:lvl8pPr>
          <a:lvl9pPr marL="457200" indent="-57150" algn="ctr">
            <a:defRPr sz="800"/>
          </a:lvl9pPr>
        </a:lstStyle>
        <a:p>
          <a:pPr lvl="0">
            <a:lnSpc>
              <a:spcPct val="100000"/>
            </a:lnSpc>
            <a:spcBef>
              <a:spcPct val="0"/>
            </a:spcBef>
            <a:spcAft>
              <a:spcPct val="35000"/>
            </a:spcAft>
          </a:pPr>
          <a:r>
            <a:rPr lang="zh-CN" altLang="en-US"/>
            <a:t>进取性</a:t>
          </a:r>
        </a:p>
      </dsp:txBody>
      <dsp:txXfrm>
        <a:off x="1717661" y="2277015"/>
        <a:ext cx="799560" cy="799560"/>
      </dsp:txXfrm>
    </dsp:sp>
    <dsp:sp modelId="{FD9B222D-C2C0-454A-9CAC-47EACA30E9A7}">
      <dsp:nvSpPr>
        <dsp:cNvPr id="14" name="减号 13"/>
        <dsp:cNvSpPr/>
      </dsp:nvSpPr>
      <dsp:spPr bwMode="white">
        <a:xfrm rot="10028571">
          <a:off x="1947723" y="1594943"/>
          <a:ext cx="211077" cy="271850"/>
        </a:xfrm>
        <a:prstGeom prst="mathMinus">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rot="10800000"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10028571">
        <a:off x="1947723" y="1594943"/>
        <a:ext cx="211077" cy="271850"/>
      </dsp:txXfrm>
    </dsp:sp>
    <dsp:sp modelId="{AB4D53EC-4584-4067-BEA1-BEC94DA6F93B}">
      <dsp:nvSpPr>
        <dsp:cNvPr id="15" name="椭圆 14"/>
        <dsp:cNvSpPr/>
      </dsp:nvSpPr>
      <dsp:spPr bwMode="white">
        <a:xfrm>
          <a:off x="1069589" y="1464358"/>
          <a:ext cx="799560" cy="799560"/>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1100"/>
          </a:lvl1pPr>
          <a:lvl2pPr marL="57150" indent="-57150" algn="ctr">
            <a:defRPr sz="800"/>
          </a:lvl2pPr>
          <a:lvl3pPr marL="114300" indent="-57150" algn="ctr">
            <a:defRPr sz="800"/>
          </a:lvl3pPr>
          <a:lvl4pPr marL="171450" indent="-57150" algn="ctr">
            <a:defRPr sz="800"/>
          </a:lvl4pPr>
          <a:lvl5pPr marL="228600" indent="-57150" algn="ctr">
            <a:defRPr sz="800"/>
          </a:lvl5pPr>
          <a:lvl6pPr marL="285750" indent="-57150" algn="ctr">
            <a:defRPr sz="800"/>
          </a:lvl6pPr>
          <a:lvl7pPr marL="342900" indent="-57150" algn="ctr">
            <a:defRPr sz="800"/>
          </a:lvl7pPr>
          <a:lvl8pPr marL="400050" indent="-57150" algn="ctr">
            <a:defRPr sz="800"/>
          </a:lvl8pPr>
          <a:lvl9pPr marL="457200" indent="-57150" algn="ctr">
            <a:defRPr sz="800"/>
          </a:lvl9pPr>
        </a:lstStyle>
        <a:p>
          <a:pPr lvl="0">
            <a:lnSpc>
              <a:spcPct val="100000"/>
            </a:lnSpc>
            <a:spcBef>
              <a:spcPct val="0"/>
            </a:spcBef>
            <a:spcAft>
              <a:spcPct val="35000"/>
            </a:spcAft>
          </a:pPr>
          <a:r>
            <a:rPr lang="zh-CN" altLang="en-US"/>
            <a:t>稳定性</a:t>
          </a:r>
        </a:p>
      </dsp:txBody>
      <dsp:txXfrm>
        <a:off x="1069589" y="1464358"/>
        <a:ext cx="799560" cy="799560"/>
      </dsp:txXfrm>
    </dsp:sp>
    <dsp:sp modelId="{1F091D06-0D60-4FF0-9309-EF6E4929CE9B}">
      <dsp:nvSpPr>
        <dsp:cNvPr id="16" name="减号 15"/>
        <dsp:cNvSpPr/>
      </dsp:nvSpPr>
      <dsp:spPr bwMode="white">
        <a:xfrm rot="13114285">
          <a:off x="2063370" y="1088259"/>
          <a:ext cx="211077" cy="271850"/>
        </a:xfrm>
        <a:prstGeom prst="mathMinus">
          <a:avLst/>
        </a:prstGeom>
      </dsp:spPr>
      <dsp:style>
        <a:lnRef idx="0">
          <a:schemeClr val="accent1">
            <a:tint val="60000"/>
          </a:schemeClr>
        </a:lnRef>
        <a:fillRef idx="1">
          <a:schemeClr val="accent1">
            <a:tint val="60000"/>
          </a:schemeClr>
        </a:fillRef>
        <a:effectRef idx="0">
          <a:scrgbClr r="0" g="0" b="0"/>
        </a:effectRef>
        <a:fontRef idx="minor">
          <a:schemeClr val="lt1"/>
        </a:fontRef>
      </dsp:style>
      <dsp:txBody>
        <a:bodyPr rot="10800000" lIns="0" tIns="0" rIns="0" bIns="0" anchor="ctr"/>
        <a:lstStyle>
          <a:lvl1pPr algn="ctr">
            <a:defRPr sz="500"/>
          </a:lvl1pPr>
          <a:lvl2pPr marL="57150" indent="-57150" algn="ctr">
            <a:defRPr sz="400"/>
          </a:lvl2pPr>
          <a:lvl3pPr marL="114300" indent="-57150" algn="ctr">
            <a:defRPr sz="400"/>
          </a:lvl3pPr>
          <a:lvl4pPr marL="171450" indent="-57150" algn="ctr">
            <a:defRPr sz="400"/>
          </a:lvl4pPr>
          <a:lvl5pPr marL="228600" indent="-57150" algn="ctr">
            <a:defRPr sz="400"/>
          </a:lvl5pPr>
          <a:lvl6pPr marL="285750" indent="-57150" algn="ctr">
            <a:defRPr sz="400"/>
          </a:lvl6pPr>
          <a:lvl7pPr marL="342900" indent="-57150" algn="ctr">
            <a:defRPr sz="400"/>
          </a:lvl7pPr>
          <a:lvl8pPr marL="400050" indent="-57150" algn="ctr">
            <a:defRPr sz="400"/>
          </a:lvl8pPr>
          <a:lvl9pPr marL="457200" indent="-57150" algn="ctr">
            <a:defRPr sz="400"/>
          </a:lvl9pPr>
        </a:lstStyle>
        <a:p>
          <a:pPr lvl="0">
            <a:lnSpc>
              <a:spcPct val="100000"/>
            </a:lnSpc>
            <a:spcBef>
              <a:spcPct val="0"/>
            </a:spcBef>
            <a:spcAft>
              <a:spcPct val="35000"/>
            </a:spcAft>
          </a:pPr>
          <a:endParaRPr lang="zh-CN" altLang="en-US"/>
        </a:p>
      </dsp:txBody>
      <dsp:txXfrm rot="13114285">
        <a:off x="2063370" y="1088259"/>
        <a:ext cx="211077" cy="271850"/>
      </dsp:txXfrm>
    </dsp:sp>
    <dsp:sp modelId="{F05168E0-4685-4591-9CCE-72BF4541B558}">
      <dsp:nvSpPr>
        <dsp:cNvPr id="17" name="椭圆 16"/>
        <dsp:cNvSpPr/>
      </dsp:nvSpPr>
      <dsp:spPr bwMode="white">
        <a:xfrm>
          <a:off x="1300883" y="450991"/>
          <a:ext cx="799560" cy="799560"/>
        </a:xfrm>
        <a:prstGeom prst="ellipse">
          <a:avLst/>
        </a:prstGeom>
      </dsp:spPr>
      <dsp:style>
        <a:lnRef idx="2">
          <a:schemeClr val="lt1"/>
        </a:lnRef>
        <a:fillRef idx="1">
          <a:schemeClr val="accent1"/>
        </a:fillRef>
        <a:effectRef idx="0">
          <a:scrgbClr r="0" g="0" b="0"/>
        </a:effectRef>
        <a:fontRef idx="minor">
          <a:schemeClr val="lt1"/>
        </a:fontRef>
      </dsp:style>
      <dsp:txBody>
        <a:bodyPr lIns="13970" tIns="13970" rIns="13970" bIns="13970" anchor="ctr"/>
        <a:lstStyle>
          <a:lvl1pPr algn="ctr">
            <a:defRPr sz="1100"/>
          </a:lvl1pPr>
          <a:lvl2pPr marL="57150" indent="-57150" algn="ctr">
            <a:defRPr sz="800"/>
          </a:lvl2pPr>
          <a:lvl3pPr marL="114300" indent="-57150" algn="ctr">
            <a:defRPr sz="800"/>
          </a:lvl3pPr>
          <a:lvl4pPr marL="171450" indent="-57150" algn="ctr">
            <a:defRPr sz="800"/>
          </a:lvl4pPr>
          <a:lvl5pPr marL="228600" indent="-57150" algn="ctr">
            <a:defRPr sz="800"/>
          </a:lvl5pPr>
          <a:lvl6pPr marL="285750" indent="-57150" algn="ctr">
            <a:defRPr sz="800"/>
          </a:lvl6pPr>
          <a:lvl7pPr marL="342900" indent="-57150" algn="ctr">
            <a:defRPr sz="800"/>
          </a:lvl7pPr>
          <a:lvl8pPr marL="400050" indent="-57150" algn="ctr">
            <a:defRPr sz="800"/>
          </a:lvl8pPr>
          <a:lvl9pPr marL="457200" indent="-57150" algn="ctr">
            <a:defRPr sz="800"/>
          </a:lvl9pPr>
        </a:lstStyle>
        <a:p>
          <a:pPr lvl="0">
            <a:lnSpc>
              <a:spcPct val="100000"/>
            </a:lnSpc>
            <a:spcBef>
              <a:spcPct val="0"/>
            </a:spcBef>
            <a:spcAft>
              <a:spcPct val="35000"/>
            </a:spcAft>
          </a:pPr>
          <a:r>
            <a:rPr lang="zh-CN" altLang="en-US"/>
            <a:t>创新与承担风险</a:t>
          </a:r>
        </a:p>
      </dsp:txBody>
      <dsp:txXfrm>
        <a:off x="1300883" y="450991"/>
        <a:ext cx="799560" cy="799560"/>
      </dsp:txXfrm>
    </dsp:sp>
  </dsp:spTree>
</dsp:drawing>
</file>

<file path=ppt/diagrams/layout1.xml><?xml version="1.0" encoding="utf-8"?>
<dgm:layoutDef xmlns:dgm="http://schemas.openxmlformats.org/drawingml/2006/diagram" xmlns:a="http://schemas.openxmlformats.org/drawingml/2006/main" uniqueId="urn:microsoft.com/office/officeart/2005/8/layout/radial5">
  <dgm:title val=""/>
  <dgm:desc val=""/>
  <dgm:catLst>
    <dgm:cat type="relationship" pri="23000"/>
    <dgm:cat type="cycle" pri="11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rSet qsTypeId="urn:microsoft.com/office/officeart/2005/8/quickstyle/simple5"/>
        </dgm:pt>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Name0">
    <dgm:varLst>
      <dgm:chMax val="1"/>
      <dgm:dir/>
      <dgm:animLvl val="ctr"/>
      <dgm:resizeHandles val="exact"/>
    </dgm:varLst>
    <dgm:choose name="Name1">
      <dgm:if name="Name2" func="var" arg="dir" op="equ" val="norm">
        <dgm:alg type="cycle">
          <dgm:param type="stAng" val="0"/>
          <dgm:param type="spanAng" val="360"/>
          <dgm:param type="ctrShpMap" val="fNode"/>
        </dgm:alg>
      </dgm:if>
      <dgm:else name="Name3">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w" for="ch" forName="parTrans" refType="w" refFor="ch" refForName="centerShape" fact="0.4"/>
      <dgm:constr type="w" for="ch" forName="node" refType="w" refFor="ch" refForName="centerShape" op="equ" fact="1.25"/>
      <dgm:constr type="sp" refType="w" refFor="ch" refForName="centerShape" op="equ" fact="0.4"/>
      <dgm:constr type="sibSp" refType="w" refFor="ch" refForName="node" fact="0.3"/>
      <dgm:constr type="primFontSz" for="ch" forName="centerShape" val="65"/>
      <dgm:constr type="primFontSz" for="des" forName="node" op="equ" val="65"/>
      <dgm:constr type="primFontSz" for="des" forName="node" refType="primFontSz" refFor="ch" refForName="centerShape" op="lte"/>
      <dgm:constr type="primFontSz" for="des" forName="connectorText" op="equ" val="55"/>
      <dgm:constr type="primFontSz" for="des" forName="connectorText" refType="primFontSz" refFor="ch" refForName="centerShape" op="lte" fact="0.8"/>
      <dgm:constr type="primFontSz" for="des" forName="connectorText" refType="primFontSz" refFor="des" refForName="node" op="lte"/>
    </dgm:constrLst>
    <dgm:choose name="Name4">
      <dgm:if name="Name5" axis="ch ch" ptType="node node" st="1 1" cnt="1 0" func="cnt" op="lte" val="6">
        <dgm:ruleLst>
          <dgm:rule type="w" for="ch" forName="node" val="NaN" fact="1" max="NaN"/>
        </dgm:ruleLst>
      </dgm:if>
      <dgm:if name="Name6" axis="ch ch" ptType="node node" st="1 1" cnt="1 0" func="cnt" op="lte" val="8">
        <dgm:ruleLst>
          <dgm:rule type="w" for="ch" forName="node" val="NaN" fact="0.9" max="NaN"/>
        </dgm:ruleLst>
      </dgm:if>
      <dgm:if name="Name7" axis="ch ch" ptType="node node" st="1 1" cnt="1 0" func="cnt" op="lte" val="10">
        <dgm:ruleLst>
          <dgm:rule type="w" for="ch" forName="node" val="NaN" fact="0.8" max="NaN"/>
        </dgm:ruleLst>
      </dgm:if>
      <dgm:if name="Name8" axis="ch ch" ptType="node node" st="1 1" cnt="1 0" func="cnt" op="lte" val="12">
        <dgm:ruleLst>
          <dgm:rule type="w" for="ch" forName="node" val="NaN" fact="0.7" max="NaN"/>
        </dgm:ruleLst>
      </dgm:if>
      <dgm:if name="Name9" axis="ch ch" ptType="node node" st="1 1" cnt="1 0" func="cnt" op="lte" val="14">
        <dgm:ruleLst>
          <dgm:rule type="w" for="ch" forName="node" val="NaN" fact="0.6" max="NaN"/>
        </dgm:ruleLst>
      </dgm:if>
      <dgm:else name="Name10">
        <dgm:ruleLst>
          <dgm:rule type="w" for="ch" forName="node" val="NaN" fact="0.5" max="NaN"/>
        </dgm:ruleLst>
      </dgm:else>
    </dgm:choose>
    <dgm:forEach name="Name11"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12" axis="ch">
        <dgm:forEach name="Name13" axis="self" ptType="parTrans">
          <dgm:layoutNode name="parTrans" styleLbl="sibTrans2D1">
            <dgm:alg type="conn">
              <dgm:param type="begPts" val="auto"/>
              <dgm:param type="endPts" val="auto"/>
            </dgm:alg>
            <dgm:shape xmlns:r="http://schemas.openxmlformats.org/officeDocument/2006/relationships" type="conn" r:blip="">
              <dgm:adjLst/>
            </dgm:shape>
            <dgm:presOf axis="self"/>
            <dgm:constrLst>
              <dgm:constr type="h" refType="w" fact="0.85"/>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name="Name14" axis="self" ptType="node">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w" val="INF" fact="NaN" max="NaN"/>
              <dgm:rule type="primFontSz" val="5" fact="NaN" max="NaN"/>
            </dgm:ruleLst>
          </dgm:layoutNode>
        </dgm:forEach>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radial5">
  <dgm:title val=""/>
  <dgm:desc val=""/>
  <dgm:catLst>
    <dgm:cat type="relationship" pri="23000"/>
    <dgm:cat type="cycle" pri="11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rSet qsTypeId="urn:microsoft.com/office/officeart/2005/8/quickstyle/simple5"/>
        </dgm:pt>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Name0">
    <dgm:varLst>
      <dgm:chMax val="1"/>
      <dgm:dir/>
      <dgm:animLvl val="ctr"/>
      <dgm:resizeHandles val="exact"/>
    </dgm:varLst>
    <dgm:choose name="Name1">
      <dgm:if name="Name2" func="var" arg="dir" op="equ" val="norm">
        <dgm:alg type="cycle">
          <dgm:param type="stAng" val="0"/>
          <dgm:param type="spanAng" val="360"/>
          <dgm:param type="ctrShpMap" val="fNode"/>
        </dgm:alg>
      </dgm:if>
      <dgm:else name="Name3">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w" for="ch" forName="parTrans" refType="w" refFor="ch" refForName="centerShape" fact="0.4"/>
      <dgm:constr type="w" for="ch" forName="node" refType="w" refFor="ch" refForName="centerShape" op="equ" fact="1.25"/>
      <dgm:constr type="sp" refType="w" refFor="ch" refForName="centerShape" op="equ" fact="0.4"/>
      <dgm:constr type="sibSp" refType="w" refFor="ch" refForName="node" fact="0.3"/>
      <dgm:constr type="primFontSz" for="ch" forName="centerShape" val="65"/>
      <dgm:constr type="primFontSz" for="des" forName="node" op="equ" val="65"/>
      <dgm:constr type="primFontSz" for="des" forName="node" refType="primFontSz" refFor="ch" refForName="centerShape" op="lte"/>
      <dgm:constr type="primFontSz" for="des" forName="connectorText" op="equ" val="55"/>
      <dgm:constr type="primFontSz" for="des" forName="connectorText" refType="primFontSz" refFor="ch" refForName="centerShape" op="lte" fact="0.8"/>
      <dgm:constr type="primFontSz" for="des" forName="connectorText" refType="primFontSz" refFor="des" refForName="node" op="lte"/>
    </dgm:constrLst>
    <dgm:choose name="Name4">
      <dgm:if name="Name5" axis="ch ch" ptType="node node" st="1 1" cnt="1 0" func="cnt" op="lte" val="6">
        <dgm:ruleLst>
          <dgm:rule type="w" for="ch" forName="node" val="NaN" fact="1" max="NaN"/>
        </dgm:ruleLst>
      </dgm:if>
      <dgm:if name="Name6" axis="ch ch" ptType="node node" st="1 1" cnt="1 0" func="cnt" op="lte" val="8">
        <dgm:ruleLst>
          <dgm:rule type="w" for="ch" forName="node" val="NaN" fact="0.9" max="NaN"/>
        </dgm:ruleLst>
      </dgm:if>
      <dgm:if name="Name7" axis="ch ch" ptType="node node" st="1 1" cnt="1 0" func="cnt" op="lte" val="10">
        <dgm:ruleLst>
          <dgm:rule type="w" for="ch" forName="node" val="NaN" fact="0.8" max="NaN"/>
        </dgm:ruleLst>
      </dgm:if>
      <dgm:if name="Name8" axis="ch ch" ptType="node node" st="1 1" cnt="1 0" func="cnt" op="lte" val="12">
        <dgm:ruleLst>
          <dgm:rule type="w" for="ch" forName="node" val="NaN" fact="0.7" max="NaN"/>
        </dgm:ruleLst>
      </dgm:if>
      <dgm:if name="Name9" axis="ch ch" ptType="node node" st="1 1" cnt="1 0" func="cnt" op="lte" val="14">
        <dgm:ruleLst>
          <dgm:rule type="w" for="ch" forName="node" val="NaN" fact="0.6" max="NaN"/>
        </dgm:ruleLst>
      </dgm:if>
      <dgm:else name="Name10">
        <dgm:ruleLst>
          <dgm:rule type="w" for="ch" forName="node" val="NaN" fact="0.5" max="NaN"/>
        </dgm:ruleLst>
      </dgm:else>
    </dgm:choose>
    <dgm:forEach name="Name11"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12" axis="ch">
        <dgm:forEach name="Name13" axis="self" ptType="parTrans">
          <dgm:layoutNode name="parTrans" styleLbl="sibTrans2D1">
            <dgm:alg type="conn">
              <dgm:param type="begPts" val="auto"/>
              <dgm:param type="endPts" val="auto"/>
            </dgm:alg>
            <dgm:shape xmlns:r="http://schemas.openxmlformats.org/officeDocument/2006/relationships" type="conn" r:blip="">
              <dgm:adjLst/>
            </dgm:shape>
            <dgm:presOf axis="self"/>
            <dgm:constrLst>
              <dgm:constr type="h" refType="w" fact="0.85"/>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name="Name14" axis="self" ptType="node">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w" val="INF" fact="NaN" max="NaN"/>
              <dgm:rule type="primFontSz" val="5" fact="NaN" max="NaN"/>
            </dgm:ruleLst>
          </dgm:layoutNode>
        </dgm:forEach>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2">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ea typeface="+mn-ea"/>
              </a:defRPr>
            </a:lvl1pPr>
          </a:lstStyle>
          <a:p>
            <a:pPr>
              <a:defRPr/>
            </a:pPr>
            <a:fld id="{3BAEC24D-9265-41B5-B317-2E0522A0F705}" type="datetimeFigureOut">
              <a:rPr lang="zh-CN" altLang="en-US"/>
            </a:fld>
            <a:endParaRPr lang="zh-CN" altLang="en-US"/>
          </a:p>
        </p:txBody>
      </p:sp>
      <p:sp>
        <p:nvSpPr>
          <p:cNvPr id="4" name="页脚占位符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defRPr>
            </a:lvl1pPr>
          </a:lstStyle>
          <a:p>
            <a:pPr>
              <a:defRPr/>
            </a:pPr>
            <a:endParaRPr lang="zh-CN" altLang="en-US"/>
          </a:p>
        </p:txBody>
      </p:sp>
      <p:sp>
        <p:nvSpPr>
          <p:cNvPr id="5" name="灯片编号占位符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ea typeface="+mn-ea"/>
              </a:defRPr>
            </a:lvl1pPr>
          </a:lstStyle>
          <a:p>
            <a:pPr>
              <a:defRPr/>
            </a:pPr>
            <a:fld id="{512AFB04-F89B-4877-946D-2B81129B04F5}" type="slidenum">
              <a:rPr lang="zh-CN" altLang="en-US"/>
            </a:fld>
            <a:endParaRPr lang="zh-CN" altLang="en-US"/>
          </a:p>
        </p:txBody>
      </p:sp>
    </p:spTree>
  </p:cSld>
  <p:clrMap bg1="lt1" tx1="dk1" bg2="lt2" tx2="dk2" accent1="accent1" accent2="accent2" accent3="accent3" accent4="accent4" accent5="accent5" accent6="accent6" hlink="hlink" folHlink="folHlink"/>
</p:handoutMaster>
</file>

<file path=ppt/media/>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ea typeface="+mn-ea"/>
              </a:defRPr>
            </a:lvl1pPr>
          </a:lstStyle>
          <a:p>
            <a:pPr>
              <a:defRPr/>
            </a:pPr>
            <a:fld id="{6264DF2B-92B4-4DFC-AC20-6EE523FFA27F}" type="datetimeFigureOut">
              <a:rPr lang="zh-CN" altLang="en-US"/>
            </a:fld>
            <a:endParaRPr lang="zh-CN" altLang="en-US"/>
          </a:p>
        </p:txBody>
      </p:sp>
      <p:sp>
        <p:nvSpPr>
          <p:cNvPr id="4" name="幻灯片图像占位符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zh-CN" altLang="en-US" noProof="0" smtClean="0"/>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zh-CN" altLang="en-US" noProof="0" smtClean="0"/>
              <a:t>单击此处编辑母版文本样式</a:t>
            </a:r>
            <a:endParaRPr lang="zh-CN" altLang="en-US" noProof="0" smtClean="0"/>
          </a:p>
          <a:p>
            <a:pPr lvl="1"/>
            <a:r>
              <a:rPr lang="zh-CN" altLang="en-US" noProof="0" smtClean="0"/>
              <a:t>第二级</a:t>
            </a:r>
            <a:endParaRPr lang="zh-CN" altLang="en-US" noProof="0" smtClean="0"/>
          </a:p>
          <a:p>
            <a:pPr lvl="2"/>
            <a:r>
              <a:rPr lang="zh-CN" altLang="en-US" noProof="0" smtClean="0"/>
              <a:t>第三级</a:t>
            </a:r>
            <a:endParaRPr lang="zh-CN" altLang="en-US" noProof="0" smtClean="0"/>
          </a:p>
          <a:p>
            <a:pPr lvl="3"/>
            <a:r>
              <a:rPr lang="zh-CN" altLang="en-US" noProof="0" smtClean="0"/>
              <a:t>第四级</a:t>
            </a:r>
            <a:endParaRPr lang="zh-CN" altLang="en-US" noProof="0" smtClean="0"/>
          </a:p>
          <a:p>
            <a:pPr lvl="4"/>
            <a:r>
              <a:rPr lang="zh-CN" altLang="en-US" noProof="0" smtClean="0"/>
              <a:t>第五级</a:t>
            </a:r>
            <a:endParaRPr lang="zh-CN" altLang="en-US" noProof="0" smtClean="0"/>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defRPr>
            </a:lvl1pPr>
          </a:lstStyle>
          <a:p>
            <a:pPr>
              <a:defRPr/>
            </a:pPr>
            <a:endParaRPr lang="zh-CN" altLang="en-US"/>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ea typeface="+mn-ea"/>
              </a:defRPr>
            </a:lvl1pPr>
          </a:lstStyle>
          <a:p>
            <a:pPr>
              <a:defRPr/>
            </a:pPr>
            <a:fld id="{ABD382E5-20C8-4C97-A076-CE7A7DD3C0E1}" type="slidenum">
              <a:rPr lang="zh-CN" altLang="en-US"/>
            </a:fld>
            <a:endParaRPr lang="zh-CN"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6.xml"/></Relationships>
</file>

<file path=ppt/notesSlides/_rels/notesSlide1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5.xml"/></Relationships>
</file>

<file path=ppt/notesSlides/_rels/notesSlide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7.xml"/></Relationships>
</file>

<file path=ppt/notesSlides/_rels/notesSlide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8.xml"/></Relationships>
</file>

<file path=ppt/notesSlides/_rels/notesSlide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9.xml"/></Relationships>
</file>

<file path=ppt/notesSlides/_rels/notesSlide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0.xml"/></Relationships>
</file>

<file path=ppt/notesSlides/_rels/notesSlide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1.xml"/></Relationships>
</file>

<file path=ppt/notesSlides/_rels/notesSlide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2.xml"/></Relationships>
</file>

<file path=ppt/notesSlides/_rels/notesSlide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3.xml"/></Relationships>
</file>

<file path=ppt/notesSlides/_rels/notesSlide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4.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幻灯片图像占位符 1"/>
          <p:cNvSpPr>
            <a:spLocks noGrp="1" noRot="1" noChangeAspect="1" noTextEdit="1"/>
          </p:cNvSpPr>
          <p:nvPr>
            <p:ph type="sldImg"/>
          </p:nvPr>
        </p:nvSpPr>
        <p:spPr bwMode="auto">
          <a:noFill/>
          <a:ln>
            <a:solidFill>
              <a:srgbClr val="000000"/>
            </a:solidFill>
            <a:miter lim="800000"/>
          </a:ln>
        </p:spPr>
      </p:sp>
      <p:sp>
        <p:nvSpPr>
          <p:cNvPr id="29699" name="备注占位符 2"/>
          <p:cNvSpPr>
            <a:spLocks noGrp="1"/>
          </p:cNvSpPr>
          <p:nvPr>
            <p:ph type="body" idx="1"/>
          </p:nvPr>
        </p:nvSpPr>
        <p:spPr bwMode="auto">
          <a:noFill/>
        </p:spPr>
        <p:txBody>
          <a:bodyPr wrap="square" numCol="1" anchor="t" anchorCtr="0" compatLnSpc="1"/>
          <a:lstStyle/>
          <a:p>
            <a:pPr eaLnBrk="1" hangingPunct="1">
              <a:spcBef>
                <a:spcPct val="0"/>
              </a:spcBef>
            </a:pPr>
            <a:endParaRPr lang="zh-CN" altLang="en-US" smtClean="0"/>
          </a:p>
        </p:txBody>
      </p:sp>
      <p:sp>
        <p:nvSpPr>
          <p:cNvPr id="21508" name="灯片编号占位符 3"/>
          <p:cNvSpPr>
            <a:spLocks noGrp="1"/>
          </p:cNvSpPr>
          <p:nvPr>
            <p:ph type="sldNum" sz="quarter" idx="5"/>
          </p:nvPr>
        </p:nvSpPr>
        <p:spPr bwMode="auto">
          <a:ln>
            <a:miter lim="800000"/>
          </a:ln>
        </p:spPr>
        <p:txBody>
          <a:bodyPr wrap="square" numCol="1" anchorCtr="0" compatLnSpc="1"/>
          <a:lstStyle/>
          <a:p>
            <a:pPr fontAlgn="base">
              <a:spcBef>
                <a:spcPct val="0"/>
              </a:spcBef>
              <a:spcAft>
                <a:spcPct val="0"/>
              </a:spcAft>
              <a:defRPr/>
            </a:pPr>
            <a:fld id="{15D4DC0A-EF2D-4F4E-9BAB-F278CE71BC3F}" type="slidenum">
              <a:rPr lang="zh-CN" altLang="en-US" smtClean="0"/>
            </a:fld>
            <a:endParaRPr lang="zh-CN" alt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themeOverride" Target="../theme/themeOverride1.xm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showMasterSp="0">
  <p:cSld name="标题幻灯片">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29" name="标题 28"/>
          <p:cNvSpPr>
            <a:spLocks noGrp="1"/>
          </p:cNvSpPr>
          <p:nvPr>
            <p:ph type="ctrTitle"/>
          </p:nvPr>
        </p:nvSpPr>
        <p:spPr>
          <a:xfrm>
            <a:off x="381000" y="4853411"/>
            <a:ext cx="8458200" cy="1222375"/>
          </a:xfrm>
        </p:spPr>
        <p:txBody>
          <a:bodyPr anchor="t"/>
          <a:lstStyle/>
          <a:p>
            <a:r>
              <a:rPr lang="zh-CN" altLang="en-US" smtClean="0"/>
              <a:t>单击此处编辑母版标题样式</a:t>
            </a:r>
            <a:endParaRPr lang="en-US"/>
          </a:p>
        </p:txBody>
      </p:sp>
      <p:sp>
        <p:nvSpPr>
          <p:cNvPr id="9" name="副标题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zh-CN" altLang="en-US" smtClean="0"/>
              <a:t>单击此处编辑母版副标题样式</a:t>
            </a:r>
            <a:endParaRPr lang="en-US"/>
          </a:p>
        </p:txBody>
      </p:sp>
      <p:sp>
        <p:nvSpPr>
          <p:cNvPr id="5" name="日期占位符 15"/>
          <p:cNvSpPr>
            <a:spLocks noGrp="1"/>
          </p:cNvSpPr>
          <p:nvPr>
            <p:ph type="dt" sz="half" idx="10"/>
          </p:nvPr>
        </p:nvSpPr>
        <p:spPr/>
        <p:txBody>
          <a:bodyPr/>
          <a:lstStyle>
            <a:lvl1pPr>
              <a:defRPr/>
            </a:lvl1pPr>
          </a:lstStyle>
          <a:p>
            <a:pPr>
              <a:defRPr/>
            </a:pPr>
            <a:fld id="{C9B57664-EDBA-49D2-A3A6-EFBB4EECBFE4}" type="datetimeFigureOut">
              <a:rPr lang="zh-CN" altLang="en-US"/>
            </a:fld>
            <a:endParaRPr lang="zh-CN" altLang="en-US"/>
          </a:p>
        </p:txBody>
      </p:sp>
      <p:sp>
        <p:nvSpPr>
          <p:cNvPr id="6" name="页脚占位符 1"/>
          <p:cNvSpPr>
            <a:spLocks noGrp="1"/>
          </p:cNvSpPr>
          <p:nvPr>
            <p:ph type="ftr" sz="quarter" idx="11"/>
          </p:nvPr>
        </p:nvSpPr>
        <p:spPr/>
        <p:txBody>
          <a:bodyPr/>
          <a:lstStyle>
            <a:lvl1pPr>
              <a:defRPr/>
            </a:lvl1pPr>
          </a:lstStyle>
          <a:p>
            <a:pPr>
              <a:defRPr/>
            </a:pPr>
            <a:endParaRPr lang="zh-CN" altLang="en-US"/>
          </a:p>
        </p:txBody>
      </p:sp>
      <p:sp>
        <p:nvSpPr>
          <p:cNvPr id="7" name="灯片编号占位符 14"/>
          <p:cNvSpPr>
            <a:spLocks noGrp="1"/>
          </p:cNvSpPr>
          <p:nvPr>
            <p:ph type="sldNum" sz="quarter" idx="12"/>
          </p:nvPr>
        </p:nvSpPr>
        <p:spPr>
          <a:xfrm>
            <a:off x="8229600" y="6473825"/>
            <a:ext cx="758825" cy="247650"/>
          </a:xfrm>
        </p:spPr>
        <p:txBody>
          <a:bodyPr/>
          <a:lstStyle>
            <a:lvl1pPr>
              <a:defRPr/>
            </a:lvl1pPr>
          </a:lstStyle>
          <a:p>
            <a:pPr>
              <a:defRPr/>
            </a:pPr>
            <a:fld id="{5896249B-DD31-4220-8BA8-4EBE8E0F324B}" type="slidenum">
              <a:rPr lang="zh-CN" altLang="en-US"/>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4" name="日期占位符 10"/>
          <p:cNvSpPr>
            <a:spLocks noGrp="1"/>
          </p:cNvSpPr>
          <p:nvPr>
            <p:ph type="dt" sz="half" idx="10"/>
          </p:nvPr>
        </p:nvSpPr>
        <p:spPr/>
        <p:txBody>
          <a:bodyPr/>
          <a:lstStyle>
            <a:lvl1pPr>
              <a:defRPr/>
            </a:lvl1pPr>
          </a:lstStyle>
          <a:p>
            <a:pPr>
              <a:defRPr/>
            </a:pPr>
            <a:fld id="{CA5B2D43-EADC-4A2A-9E36-4F4A8ABE7B04}" type="datetimeFigureOut">
              <a:rPr lang="zh-CN" altLang="en-US"/>
            </a:fld>
            <a:endParaRPr lang="zh-CN" altLang="en-US"/>
          </a:p>
        </p:txBody>
      </p:sp>
      <p:sp>
        <p:nvSpPr>
          <p:cNvPr id="5" name="页脚占位符 27"/>
          <p:cNvSpPr>
            <a:spLocks noGrp="1"/>
          </p:cNvSpPr>
          <p:nvPr>
            <p:ph type="ftr" sz="quarter" idx="11"/>
          </p:nvPr>
        </p:nvSpPr>
        <p:spPr/>
        <p:txBody>
          <a:bodyPr/>
          <a:lstStyle>
            <a:lvl1pPr>
              <a:defRPr/>
            </a:lvl1pPr>
          </a:lstStyle>
          <a:p>
            <a:pPr>
              <a:defRPr/>
            </a:pPr>
            <a:endParaRPr lang="zh-CN" altLang="en-US"/>
          </a:p>
        </p:txBody>
      </p:sp>
      <p:sp>
        <p:nvSpPr>
          <p:cNvPr id="6" name="灯片编号占位符 4"/>
          <p:cNvSpPr>
            <a:spLocks noGrp="1"/>
          </p:cNvSpPr>
          <p:nvPr>
            <p:ph type="sldNum" sz="quarter" idx="12"/>
          </p:nvPr>
        </p:nvSpPr>
        <p:spPr/>
        <p:txBody>
          <a:bodyPr/>
          <a:lstStyle>
            <a:lvl1pPr>
              <a:defRPr/>
            </a:lvl1pPr>
          </a:lstStyle>
          <a:p>
            <a:pPr>
              <a:defRPr/>
            </a:pPr>
            <a:fld id="{E37851C7-C451-4081-B643-839715C2CD54}" type="slidenum">
              <a:rPr lang="zh-CN" altLang="en-US"/>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showMasterSp="0">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858000" y="549276"/>
            <a:ext cx="1828800" cy="5851525"/>
          </a:xfrm>
        </p:spPr>
        <p:txBody>
          <a:bodyPr vert="eaVert"/>
          <a:lstStyle/>
          <a:p>
            <a:r>
              <a:rPr lang="zh-CN" altLang="en-US" smtClean="0"/>
              <a:t>单击此处编辑母版标题样式</a:t>
            </a:r>
            <a:endParaRPr lang="en-US"/>
          </a:p>
        </p:txBody>
      </p:sp>
      <p:sp>
        <p:nvSpPr>
          <p:cNvPr id="3" name="竖排文字占位符 2"/>
          <p:cNvSpPr>
            <a:spLocks noGrp="1"/>
          </p:cNvSpPr>
          <p:nvPr>
            <p:ph type="body" orient="vert" idx="1"/>
          </p:nvPr>
        </p:nvSpPr>
        <p:spPr>
          <a:xfrm>
            <a:off x="457200" y="549276"/>
            <a:ext cx="6248400" cy="5851525"/>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4" name="日期占位符 3"/>
          <p:cNvSpPr>
            <a:spLocks noGrp="1"/>
          </p:cNvSpPr>
          <p:nvPr>
            <p:ph type="dt" sz="half" idx="10"/>
          </p:nvPr>
        </p:nvSpPr>
        <p:spPr/>
        <p:txBody>
          <a:bodyPr/>
          <a:lstStyle>
            <a:lvl1pPr>
              <a:defRPr/>
            </a:lvl1pPr>
          </a:lstStyle>
          <a:p>
            <a:pPr>
              <a:defRPr/>
            </a:pPr>
            <a:fld id="{CA43E8D1-A302-406B-912D-6E8EFC6957A5}"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526A76BC-299C-43C2-BF9D-940C247BF66C}" type="slidenum">
              <a:rPr lang="zh-CN" altLang="en-US"/>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2" name="标题 21"/>
          <p:cNvSpPr>
            <a:spLocks noGrp="1"/>
          </p:cNvSpPr>
          <p:nvPr>
            <p:ph type="title"/>
          </p:nvPr>
        </p:nvSpPr>
        <p:spPr/>
        <p:txBody>
          <a:bodyPr/>
          <a:lstStyle/>
          <a:p>
            <a:r>
              <a:rPr lang="zh-CN" altLang="en-US" smtClean="0"/>
              <a:t>单击此处编辑母版标题样式</a:t>
            </a:r>
            <a:endParaRPr lang="en-US"/>
          </a:p>
        </p:txBody>
      </p:sp>
      <p:sp>
        <p:nvSpPr>
          <p:cNvPr id="27" name="内容占位符 26"/>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4" name="日期占位符 24"/>
          <p:cNvSpPr>
            <a:spLocks noGrp="1"/>
          </p:cNvSpPr>
          <p:nvPr>
            <p:ph type="dt" sz="half" idx="10"/>
          </p:nvPr>
        </p:nvSpPr>
        <p:spPr/>
        <p:txBody>
          <a:bodyPr/>
          <a:lstStyle>
            <a:lvl1pPr>
              <a:defRPr/>
            </a:lvl1pPr>
          </a:lstStyle>
          <a:p>
            <a:pPr>
              <a:defRPr/>
            </a:pPr>
            <a:fld id="{E7185F3E-096C-4AC7-945B-513C1E6F5A46}" type="datetimeFigureOut">
              <a:rPr lang="zh-CN" altLang="en-US"/>
            </a:fld>
            <a:endParaRPr lang="zh-CN" altLang="en-US"/>
          </a:p>
        </p:txBody>
      </p:sp>
      <p:sp>
        <p:nvSpPr>
          <p:cNvPr id="5" name="页脚占位符 18"/>
          <p:cNvSpPr>
            <a:spLocks noGrp="1"/>
          </p:cNvSpPr>
          <p:nvPr>
            <p:ph type="ftr" sz="quarter" idx="11"/>
          </p:nvPr>
        </p:nvSpPr>
        <p:spPr>
          <a:xfrm>
            <a:off x="3581400" y="76200"/>
            <a:ext cx="2895600" cy="288925"/>
          </a:xfrm>
        </p:spPr>
        <p:txBody>
          <a:bodyPr/>
          <a:lstStyle>
            <a:lvl1pPr>
              <a:defRPr/>
            </a:lvl1pPr>
          </a:lstStyle>
          <a:p>
            <a:pPr>
              <a:defRPr/>
            </a:pPr>
            <a:endParaRPr lang="zh-CN" altLang="en-US"/>
          </a:p>
        </p:txBody>
      </p:sp>
      <p:sp>
        <p:nvSpPr>
          <p:cNvPr id="6" name="灯片编号占位符 15"/>
          <p:cNvSpPr>
            <a:spLocks noGrp="1"/>
          </p:cNvSpPr>
          <p:nvPr>
            <p:ph type="sldNum" sz="quarter" idx="12"/>
          </p:nvPr>
        </p:nvSpPr>
        <p:spPr>
          <a:xfrm>
            <a:off x="8229600" y="6473825"/>
            <a:ext cx="758825" cy="247650"/>
          </a:xfrm>
        </p:spPr>
        <p:txBody>
          <a:bodyPr/>
          <a:lstStyle>
            <a:lvl1pPr>
              <a:defRPr/>
            </a:lvl1pPr>
          </a:lstStyle>
          <a:p>
            <a:pPr>
              <a:defRPr/>
            </a:pPr>
            <a:fld id="{FCE36EC3-7FDE-40BA-8C36-B71BABEE09B4}" type="slidenum">
              <a:rPr lang="zh-CN" altLang="en-US"/>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showMasterSp="0">
  <p:cSld name="节标题">
    <p:spTree>
      <p:nvGrpSpPr>
        <p:cNvPr id="1" name=""/>
        <p:cNvGrpSpPr/>
        <p:nvPr/>
      </p:nvGrpSpPr>
      <p:grpSpPr>
        <a:xfrm>
          <a:off x="0" y="0"/>
          <a:ext cx="0" cy="0"/>
          <a:chOff x="0" y="0"/>
          <a:chExt cx="0" cy="0"/>
        </a:xfrm>
      </p:grpSpPr>
      <p:sp>
        <p:nvSpPr>
          <p:cNvPr id="4" name="直接连接符 3"/>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6" name="文本占位符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zh-CN" altLang="en-US" smtClean="0"/>
              <a:t>单击此处编辑母版文本样式</a:t>
            </a:r>
            <a:endParaRPr lang="zh-CN" altLang="en-US" smtClean="0"/>
          </a:p>
        </p:txBody>
      </p:sp>
      <p:sp>
        <p:nvSpPr>
          <p:cNvPr id="8" name="标题 7"/>
          <p:cNvSpPr>
            <a:spLocks noGrp="1"/>
          </p:cNvSpPr>
          <p:nvPr>
            <p:ph type="title"/>
          </p:nvPr>
        </p:nvSpPr>
        <p:spPr>
          <a:xfrm>
            <a:off x="180475" y="2947085"/>
            <a:ext cx="8686800" cy="1184825"/>
          </a:xfrm>
        </p:spPr>
        <p:txBody>
          <a:bodyPr rtlCol="0" anchor="t"/>
          <a:lstStyle>
            <a:lvl1pPr algn="r">
              <a:defRPr/>
            </a:lvl1pPr>
          </a:lstStyle>
          <a:p>
            <a:r>
              <a:rPr lang="zh-CN" altLang="en-US" smtClean="0"/>
              <a:t>单击此处编辑母版标题样式</a:t>
            </a:r>
            <a:endParaRPr lang="en-US"/>
          </a:p>
        </p:txBody>
      </p:sp>
      <p:sp>
        <p:nvSpPr>
          <p:cNvPr id="5" name="日期占位符 18"/>
          <p:cNvSpPr>
            <a:spLocks noGrp="1"/>
          </p:cNvSpPr>
          <p:nvPr>
            <p:ph type="dt" sz="half" idx="10"/>
          </p:nvPr>
        </p:nvSpPr>
        <p:spPr/>
        <p:txBody>
          <a:bodyPr/>
          <a:lstStyle>
            <a:lvl1pPr>
              <a:defRPr/>
            </a:lvl1pPr>
          </a:lstStyle>
          <a:p>
            <a:pPr>
              <a:defRPr/>
            </a:pPr>
            <a:fld id="{E3E424FC-A5AA-4000-9211-A347499FC73B}" type="datetimeFigureOut">
              <a:rPr lang="zh-CN" altLang="en-US"/>
            </a:fld>
            <a:endParaRPr lang="zh-CN" altLang="en-US"/>
          </a:p>
        </p:txBody>
      </p:sp>
      <p:sp>
        <p:nvSpPr>
          <p:cNvPr id="7" name="页脚占位符 10"/>
          <p:cNvSpPr>
            <a:spLocks noGrp="1"/>
          </p:cNvSpPr>
          <p:nvPr>
            <p:ph type="ftr" sz="quarter" idx="11"/>
          </p:nvPr>
        </p:nvSpPr>
        <p:spPr/>
        <p:txBody>
          <a:bodyPr/>
          <a:lstStyle>
            <a:lvl1pPr>
              <a:defRPr/>
            </a:lvl1pPr>
          </a:lstStyle>
          <a:p>
            <a:pPr>
              <a:defRPr/>
            </a:pPr>
            <a:endParaRPr lang="zh-CN" altLang="en-US"/>
          </a:p>
        </p:txBody>
      </p:sp>
      <p:sp>
        <p:nvSpPr>
          <p:cNvPr id="9" name="灯片编号占位符 15"/>
          <p:cNvSpPr>
            <a:spLocks noGrp="1"/>
          </p:cNvSpPr>
          <p:nvPr>
            <p:ph type="sldNum" sz="quarter" idx="12"/>
          </p:nvPr>
        </p:nvSpPr>
        <p:spPr/>
        <p:txBody>
          <a:bodyPr/>
          <a:lstStyle>
            <a:lvl1pPr>
              <a:defRPr/>
            </a:lvl1pPr>
          </a:lstStyle>
          <a:p>
            <a:pPr>
              <a:defRPr/>
            </a:pPr>
            <a:fld id="{FDBCB5ED-9325-4FA6-8471-6968E06A1590}" type="slidenum">
              <a:rPr lang="zh-CN" altLang="en-US"/>
            </a:fld>
            <a:endParaRPr lang="zh-CN" alt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0" name="标题 19"/>
          <p:cNvSpPr>
            <a:spLocks noGrp="1"/>
          </p:cNvSpPr>
          <p:nvPr>
            <p:ph type="title"/>
          </p:nvPr>
        </p:nvSpPr>
        <p:spPr>
          <a:xfrm>
            <a:off x="301752" y="457200"/>
            <a:ext cx="8686800" cy="841248"/>
          </a:xfrm>
        </p:spPr>
        <p:txBody>
          <a:bodyPr/>
          <a:lstStyle/>
          <a:p>
            <a:r>
              <a:rPr lang="zh-CN" altLang="en-US" smtClean="0"/>
              <a:t>单击此处编辑母版标题样式</a:t>
            </a:r>
            <a:endParaRPr lang="en-US"/>
          </a:p>
        </p:txBody>
      </p:sp>
      <p:sp>
        <p:nvSpPr>
          <p:cNvPr id="14" name="内容占位符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13" name="内容占位符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5" name="日期占位符 10"/>
          <p:cNvSpPr>
            <a:spLocks noGrp="1"/>
          </p:cNvSpPr>
          <p:nvPr>
            <p:ph type="dt" sz="half" idx="10"/>
          </p:nvPr>
        </p:nvSpPr>
        <p:spPr/>
        <p:txBody>
          <a:bodyPr/>
          <a:lstStyle>
            <a:lvl1pPr>
              <a:defRPr/>
            </a:lvl1pPr>
          </a:lstStyle>
          <a:p>
            <a:pPr>
              <a:defRPr/>
            </a:pPr>
            <a:fld id="{DF89D61E-3535-44C5-8E48-B6BDAB674929}" type="datetimeFigureOut">
              <a:rPr lang="zh-CN" altLang="en-US"/>
            </a:fld>
            <a:endParaRPr lang="zh-CN" altLang="en-US"/>
          </a:p>
        </p:txBody>
      </p:sp>
      <p:sp>
        <p:nvSpPr>
          <p:cNvPr id="6" name="页脚占位符 27"/>
          <p:cNvSpPr>
            <a:spLocks noGrp="1"/>
          </p:cNvSpPr>
          <p:nvPr>
            <p:ph type="ftr" sz="quarter" idx="11"/>
          </p:nvPr>
        </p:nvSpPr>
        <p:spPr/>
        <p:txBody>
          <a:bodyPr/>
          <a:lstStyle>
            <a:lvl1pPr>
              <a:defRPr/>
            </a:lvl1pPr>
          </a:lstStyle>
          <a:p>
            <a:pPr>
              <a:defRPr/>
            </a:pPr>
            <a:endParaRPr lang="zh-CN" altLang="en-US"/>
          </a:p>
        </p:txBody>
      </p:sp>
      <p:sp>
        <p:nvSpPr>
          <p:cNvPr id="7" name="灯片编号占位符 4"/>
          <p:cNvSpPr>
            <a:spLocks noGrp="1"/>
          </p:cNvSpPr>
          <p:nvPr>
            <p:ph type="sldNum" sz="quarter" idx="12"/>
          </p:nvPr>
        </p:nvSpPr>
        <p:spPr/>
        <p:txBody>
          <a:bodyPr/>
          <a:lstStyle>
            <a:lvl1pPr>
              <a:defRPr/>
            </a:lvl1pPr>
          </a:lstStyle>
          <a:p>
            <a:pPr>
              <a:defRPr/>
            </a:pPr>
            <a:fld id="{0B53256F-9257-4378-9FD8-4B2EAD9C847E}" type="slidenum">
              <a:rPr lang="zh-CN" altLang="en-US"/>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showMasterSp="0">
  <p:cSld name="比较">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29" name="标题 28"/>
          <p:cNvSpPr>
            <a:spLocks noGrp="1"/>
          </p:cNvSpPr>
          <p:nvPr>
            <p:ph type="title"/>
          </p:nvPr>
        </p:nvSpPr>
        <p:spPr>
          <a:xfrm>
            <a:off x="304800" y="5410200"/>
            <a:ext cx="8610600" cy="882650"/>
          </a:xfrm>
        </p:spPr>
        <p:txBody>
          <a:bodyPr/>
          <a:lstStyle>
            <a:lvl1pPr>
              <a:defRPr/>
            </a:lvl1pPr>
          </a:lstStyle>
          <a:p>
            <a:r>
              <a:rPr lang="zh-CN" altLang="en-US" smtClean="0"/>
              <a:t>单击此处编辑母版标题样式</a:t>
            </a:r>
            <a:endParaRPr lang="en-US"/>
          </a:p>
        </p:txBody>
      </p:sp>
      <p:sp>
        <p:nvSpPr>
          <p:cNvPr id="13" name="文本占位符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smtClean="0"/>
              <a:t>单击此处编辑母版文本样式</a:t>
            </a:r>
            <a:endParaRPr lang="zh-CN" altLang="en-US" smtClean="0"/>
          </a:p>
        </p:txBody>
      </p:sp>
      <p:sp>
        <p:nvSpPr>
          <p:cNvPr id="25" name="文本占位符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a:r>
              <a:rPr lang="zh-CN" altLang="en-US" smtClean="0"/>
              <a:t>单击此处编辑母版文本样式</a:t>
            </a:r>
            <a:endParaRPr lang="zh-CN" altLang="en-US" smtClean="0"/>
          </a:p>
        </p:txBody>
      </p:sp>
      <p:sp>
        <p:nvSpPr>
          <p:cNvPr id="4" name="内容占位符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28" name="内容占位符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8" name="日期占位符 9"/>
          <p:cNvSpPr>
            <a:spLocks noGrp="1"/>
          </p:cNvSpPr>
          <p:nvPr>
            <p:ph type="dt" sz="half" idx="10"/>
          </p:nvPr>
        </p:nvSpPr>
        <p:spPr/>
        <p:txBody>
          <a:bodyPr/>
          <a:lstStyle>
            <a:lvl1pPr>
              <a:defRPr/>
            </a:lvl1pPr>
          </a:lstStyle>
          <a:p>
            <a:pPr>
              <a:defRPr/>
            </a:pPr>
            <a:fld id="{955E480E-1194-4F02-983A-44947C33A7C5}" type="datetimeFigureOut">
              <a:rPr lang="zh-CN" altLang="en-US"/>
            </a:fld>
            <a:endParaRPr lang="zh-CN" altLang="en-US"/>
          </a:p>
        </p:txBody>
      </p:sp>
      <p:sp>
        <p:nvSpPr>
          <p:cNvPr id="9" name="页脚占位符 5"/>
          <p:cNvSpPr>
            <a:spLocks noGrp="1"/>
          </p:cNvSpPr>
          <p:nvPr>
            <p:ph type="ftr" sz="quarter" idx="11"/>
          </p:nvPr>
        </p:nvSpPr>
        <p:spPr/>
        <p:txBody>
          <a:bodyPr/>
          <a:lstStyle>
            <a:lvl1pPr>
              <a:defRPr/>
            </a:lvl1pPr>
          </a:lstStyle>
          <a:p>
            <a:pPr>
              <a:defRPr/>
            </a:pPr>
            <a:endParaRPr lang="zh-CN" altLang="en-US"/>
          </a:p>
        </p:txBody>
      </p:sp>
      <p:sp>
        <p:nvSpPr>
          <p:cNvPr id="10" name="灯片编号占位符 6"/>
          <p:cNvSpPr>
            <a:spLocks noGrp="1"/>
          </p:cNvSpPr>
          <p:nvPr>
            <p:ph type="sldNum" sz="quarter" idx="12"/>
          </p:nvPr>
        </p:nvSpPr>
        <p:spPr>
          <a:xfrm>
            <a:off x="8229600" y="6477000"/>
            <a:ext cx="762000" cy="247650"/>
          </a:xfrm>
        </p:spPr>
        <p:txBody>
          <a:bodyPr/>
          <a:lstStyle>
            <a:lvl1pPr>
              <a:defRPr/>
            </a:lvl1pPr>
          </a:lstStyle>
          <a:p>
            <a:pPr>
              <a:defRPr/>
            </a:pPr>
            <a:fld id="{2A7BA622-85AC-4255-A832-190121D8788B}" type="slidenum">
              <a:rPr lang="zh-CN" altLang="en-US"/>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30" name="标题 29"/>
          <p:cNvSpPr>
            <a:spLocks noGrp="1"/>
          </p:cNvSpPr>
          <p:nvPr>
            <p:ph type="title"/>
          </p:nvPr>
        </p:nvSpPr>
        <p:spPr>
          <a:xfrm>
            <a:off x="301752" y="457200"/>
            <a:ext cx="8686800" cy="841248"/>
          </a:xfrm>
        </p:spPr>
        <p:txBody>
          <a:bodyPr/>
          <a:lstStyle/>
          <a:p>
            <a:r>
              <a:rPr lang="zh-CN" altLang="en-US" smtClean="0"/>
              <a:t>单击此处编辑母版标题样式</a:t>
            </a:r>
            <a:endParaRPr lang="en-US"/>
          </a:p>
        </p:txBody>
      </p:sp>
      <p:sp>
        <p:nvSpPr>
          <p:cNvPr id="3" name="日期占位符 10"/>
          <p:cNvSpPr>
            <a:spLocks noGrp="1"/>
          </p:cNvSpPr>
          <p:nvPr>
            <p:ph type="dt" sz="half" idx="10"/>
          </p:nvPr>
        </p:nvSpPr>
        <p:spPr/>
        <p:txBody>
          <a:bodyPr/>
          <a:lstStyle>
            <a:lvl1pPr>
              <a:defRPr/>
            </a:lvl1pPr>
          </a:lstStyle>
          <a:p>
            <a:pPr>
              <a:defRPr/>
            </a:pPr>
            <a:fld id="{4F250790-8C84-4F05-8C52-9F8F914FED68}" type="datetimeFigureOut">
              <a:rPr lang="zh-CN" altLang="en-US"/>
            </a:fld>
            <a:endParaRPr lang="zh-CN" altLang="en-US"/>
          </a:p>
        </p:txBody>
      </p:sp>
      <p:sp>
        <p:nvSpPr>
          <p:cNvPr id="4" name="页脚占位符 27"/>
          <p:cNvSpPr>
            <a:spLocks noGrp="1"/>
          </p:cNvSpPr>
          <p:nvPr>
            <p:ph type="ftr" sz="quarter" idx="11"/>
          </p:nvPr>
        </p:nvSpPr>
        <p:spPr/>
        <p:txBody>
          <a:bodyPr/>
          <a:lstStyle>
            <a:lvl1pPr>
              <a:defRPr/>
            </a:lvl1pPr>
          </a:lstStyle>
          <a:p>
            <a:pPr>
              <a:defRPr/>
            </a:pPr>
            <a:endParaRPr lang="zh-CN" altLang="en-US"/>
          </a:p>
        </p:txBody>
      </p:sp>
      <p:sp>
        <p:nvSpPr>
          <p:cNvPr id="5" name="灯片编号占位符 4"/>
          <p:cNvSpPr>
            <a:spLocks noGrp="1"/>
          </p:cNvSpPr>
          <p:nvPr>
            <p:ph type="sldNum" sz="quarter" idx="12"/>
          </p:nvPr>
        </p:nvSpPr>
        <p:spPr/>
        <p:txBody>
          <a:bodyPr/>
          <a:lstStyle>
            <a:lvl1pPr>
              <a:defRPr/>
            </a:lvl1pPr>
          </a:lstStyle>
          <a:p>
            <a:pPr>
              <a:defRPr/>
            </a:pPr>
            <a:fld id="{E0DF4B06-49E2-46F0-80FC-6849587D01A8}" type="slidenum">
              <a:rPr lang="zh-CN" altLang="en-US"/>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showMasterSp="0">
  <p:cSld name="空白">
    <p:spTree>
      <p:nvGrpSpPr>
        <p:cNvPr id="1" name=""/>
        <p:cNvGrpSpPr/>
        <p:nvPr/>
      </p:nvGrpSpPr>
      <p:grpSpPr>
        <a:xfrm>
          <a:off x="0" y="0"/>
          <a:ext cx="0" cy="0"/>
          <a:chOff x="0" y="0"/>
          <a:chExt cx="0" cy="0"/>
        </a:xfrm>
      </p:grpSpPr>
      <p:sp>
        <p:nvSpPr>
          <p:cNvPr id="2" name="日期占位符 2"/>
          <p:cNvSpPr>
            <a:spLocks noGrp="1"/>
          </p:cNvSpPr>
          <p:nvPr>
            <p:ph type="dt" sz="half" idx="10"/>
          </p:nvPr>
        </p:nvSpPr>
        <p:spPr/>
        <p:txBody>
          <a:bodyPr/>
          <a:lstStyle>
            <a:lvl1pPr>
              <a:defRPr/>
            </a:lvl1pPr>
          </a:lstStyle>
          <a:p>
            <a:pPr>
              <a:defRPr/>
            </a:pPr>
            <a:fld id="{5AF17E72-7889-4447-85FA-E0C02229CD78}" type="datetimeFigureOut">
              <a:rPr lang="zh-CN" altLang="en-US"/>
            </a:fld>
            <a:endParaRPr lang="zh-CN" altLang="en-US"/>
          </a:p>
        </p:txBody>
      </p:sp>
      <p:sp>
        <p:nvSpPr>
          <p:cNvPr id="3" name="页脚占位符 23"/>
          <p:cNvSpPr>
            <a:spLocks noGrp="1"/>
          </p:cNvSpPr>
          <p:nvPr>
            <p:ph type="ftr" sz="quarter" idx="11"/>
          </p:nvPr>
        </p:nvSpPr>
        <p:spPr/>
        <p:txBody>
          <a:bodyPr/>
          <a:lstStyle>
            <a:lvl1pPr>
              <a:defRPr/>
            </a:lvl1pPr>
          </a:lstStyle>
          <a:p>
            <a:pPr>
              <a:defRPr/>
            </a:pPr>
            <a:endParaRPr lang="zh-CN" altLang="en-US"/>
          </a:p>
        </p:txBody>
      </p:sp>
      <p:sp>
        <p:nvSpPr>
          <p:cNvPr id="4" name="灯片编号占位符 6"/>
          <p:cNvSpPr>
            <a:spLocks noGrp="1"/>
          </p:cNvSpPr>
          <p:nvPr>
            <p:ph type="sldNum" sz="quarter" idx="12"/>
          </p:nvPr>
        </p:nvSpPr>
        <p:spPr/>
        <p:txBody>
          <a:bodyPr/>
          <a:lstStyle>
            <a:lvl1pPr>
              <a:defRPr/>
            </a:lvl1pPr>
          </a:lstStyle>
          <a:p>
            <a:pPr>
              <a:defRPr/>
            </a:pPr>
            <a:fld id="{8B7EEB6A-9063-4EA9-B3AD-E9DC3E2E6E6D}" type="slidenum">
              <a:rPr lang="zh-CN" altLang="en-US"/>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showMasterSp="0">
  <p:cSld name="内容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12" name="标题 11"/>
          <p:cNvSpPr>
            <a:spLocks noGrp="1"/>
          </p:cNvSpPr>
          <p:nvPr>
            <p:ph type="title"/>
          </p:nvPr>
        </p:nvSpPr>
        <p:spPr>
          <a:xfrm>
            <a:off x="457200" y="5486400"/>
            <a:ext cx="8458200" cy="520700"/>
          </a:xfrm>
        </p:spPr>
        <p:txBody>
          <a:bodyPr/>
          <a:lstStyle>
            <a:lvl1pPr algn="l">
              <a:buNone/>
              <a:defRPr sz="2000" b="1"/>
            </a:lvl1pPr>
          </a:lstStyle>
          <a:p>
            <a:r>
              <a:rPr lang="zh-CN" altLang="en-US" smtClean="0"/>
              <a:t>单击此处编辑母版标题样式</a:t>
            </a:r>
            <a:endParaRPr lang="en-US"/>
          </a:p>
        </p:txBody>
      </p:sp>
      <p:sp>
        <p:nvSpPr>
          <p:cNvPr id="26" name="文本占位符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a:r>
              <a:rPr lang="zh-CN" altLang="en-US" smtClean="0"/>
              <a:t>单击此处编辑母版文本样式</a:t>
            </a:r>
            <a:endParaRPr lang="zh-CN" altLang="en-US" smtClean="0"/>
          </a:p>
        </p:txBody>
      </p:sp>
      <p:sp>
        <p:nvSpPr>
          <p:cNvPr id="14" name="内容占位符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a:p>
        </p:txBody>
      </p:sp>
      <p:sp>
        <p:nvSpPr>
          <p:cNvPr id="6" name="日期占位符 24"/>
          <p:cNvSpPr>
            <a:spLocks noGrp="1"/>
          </p:cNvSpPr>
          <p:nvPr>
            <p:ph type="dt" sz="half" idx="10"/>
          </p:nvPr>
        </p:nvSpPr>
        <p:spPr/>
        <p:txBody>
          <a:bodyPr/>
          <a:lstStyle>
            <a:lvl1pPr>
              <a:defRPr/>
            </a:lvl1pPr>
          </a:lstStyle>
          <a:p>
            <a:pPr>
              <a:defRPr/>
            </a:pPr>
            <a:fld id="{78534283-4ADB-4791-9A1E-DCEC798C6CD6}" type="datetimeFigureOut">
              <a:rPr lang="zh-CN" altLang="en-US"/>
            </a:fld>
            <a:endParaRPr lang="zh-CN" altLang="en-US"/>
          </a:p>
        </p:txBody>
      </p:sp>
      <p:sp>
        <p:nvSpPr>
          <p:cNvPr id="7" name="页脚占位符 28"/>
          <p:cNvSpPr>
            <a:spLocks noGrp="1"/>
          </p:cNvSpPr>
          <p:nvPr>
            <p:ph type="ftr" sz="quarter" idx="11"/>
          </p:nvPr>
        </p:nvSpPr>
        <p:spPr/>
        <p:txBody>
          <a:bodyPr/>
          <a:lstStyle>
            <a:lvl1pPr>
              <a:defRPr/>
            </a:lvl1pPr>
          </a:lstStyle>
          <a:p>
            <a:pPr>
              <a:defRPr/>
            </a:pPr>
            <a:endParaRPr lang="zh-CN" altLang="en-US"/>
          </a:p>
        </p:txBody>
      </p:sp>
      <p:sp>
        <p:nvSpPr>
          <p:cNvPr id="8" name="灯片编号占位符 6"/>
          <p:cNvSpPr>
            <a:spLocks noGrp="1"/>
          </p:cNvSpPr>
          <p:nvPr>
            <p:ph type="sldNum" sz="quarter" idx="12"/>
          </p:nvPr>
        </p:nvSpPr>
        <p:spPr/>
        <p:txBody>
          <a:bodyPr/>
          <a:lstStyle>
            <a:lvl1pPr>
              <a:defRPr/>
            </a:lvl1pPr>
          </a:lstStyle>
          <a:p>
            <a:pPr>
              <a:defRPr/>
            </a:pPr>
            <a:fld id="{C00E7180-A87A-4BFA-955C-8178C11A3891}" type="slidenum">
              <a:rPr lang="zh-CN" altLang="en-US"/>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showMasterSp="0">
  <p:cSld name="图片与标题">
    <p:spTree>
      <p:nvGrpSpPr>
        <p:cNvPr id="1" name=""/>
        <p:cNvGrpSpPr/>
        <p:nvPr/>
      </p:nvGrpSpPr>
      <p:grpSpPr>
        <a:xfrm>
          <a:off x="0" y="0"/>
          <a:ext cx="0" cy="0"/>
          <a:chOff x="0" y="0"/>
          <a:chExt cx="0" cy="0"/>
        </a:xfrm>
      </p:grpSpPr>
      <p:sp>
        <p:nvSpPr>
          <p:cNvPr id="13" name="图片占位符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normAutofit/>
          </a:bodyPr>
          <a:lstStyle>
            <a:lvl1pPr marL="0" indent="0">
              <a:buNone/>
              <a:defRPr sz="3200"/>
            </a:lvl1pPr>
          </a:lstStyle>
          <a:p>
            <a:pPr lvl="0"/>
            <a:r>
              <a:rPr lang="zh-CN" altLang="en-US" noProof="0" smtClean="0"/>
              <a:t>单击图标添加图片</a:t>
            </a:r>
            <a:endParaRPr lang="en-US" noProof="0" dirty="0"/>
          </a:p>
        </p:txBody>
      </p:sp>
      <p:sp>
        <p:nvSpPr>
          <p:cNvPr id="17" name="标题 16"/>
          <p:cNvSpPr>
            <a:spLocks noGrp="1"/>
          </p:cNvSpPr>
          <p:nvPr>
            <p:ph type="title"/>
          </p:nvPr>
        </p:nvSpPr>
        <p:spPr>
          <a:xfrm>
            <a:off x="381000" y="4993760"/>
            <a:ext cx="5867400" cy="522288"/>
          </a:xfrm>
        </p:spPr>
        <p:txBody>
          <a:bodyPr/>
          <a:lstStyle>
            <a:lvl1pPr algn="l">
              <a:buNone/>
              <a:defRPr sz="2000" b="1"/>
            </a:lvl1pPr>
          </a:lstStyle>
          <a:p>
            <a:r>
              <a:rPr lang="zh-CN" altLang="en-US" smtClean="0"/>
              <a:t>单击此处编辑母版标题样式</a:t>
            </a:r>
            <a:endParaRPr lang="en-US"/>
          </a:p>
        </p:txBody>
      </p:sp>
      <p:sp>
        <p:nvSpPr>
          <p:cNvPr id="26" name="文本占位符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a:r>
              <a:rPr lang="zh-CN" altLang="en-US" smtClean="0"/>
              <a:t>单击此处编辑母版文本样式</a:t>
            </a:r>
            <a:endParaRPr lang="zh-CN" altLang="en-US" smtClean="0"/>
          </a:p>
        </p:txBody>
      </p:sp>
      <p:sp>
        <p:nvSpPr>
          <p:cNvPr id="5" name="日期占位符 6"/>
          <p:cNvSpPr>
            <a:spLocks noGrp="1"/>
          </p:cNvSpPr>
          <p:nvPr>
            <p:ph type="dt" sz="half" idx="10"/>
          </p:nvPr>
        </p:nvSpPr>
        <p:spPr/>
        <p:txBody>
          <a:bodyPr/>
          <a:lstStyle>
            <a:lvl1pPr>
              <a:defRPr/>
            </a:lvl1pPr>
          </a:lstStyle>
          <a:p>
            <a:pPr>
              <a:defRPr/>
            </a:pPr>
            <a:fld id="{F0A9E4F5-9B74-4BF1-9DE2-9D884563FC8C}" type="datetimeFigureOut">
              <a:rPr lang="zh-CN" altLang="en-US"/>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30"/>
          <p:cNvSpPr>
            <a:spLocks noGrp="1"/>
          </p:cNvSpPr>
          <p:nvPr>
            <p:ph type="sldNum" sz="quarter" idx="12"/>
          </p:nvPr>
        </p:nvSpPr>
        <p:spPr/>
        <p:txBody>
          <a:bodyPr/>
          <a:lstStyle>
            <a:lvl1pPr>
              <a:defRPr/>
            </a:lvl1pPr>
          </a:lstStyle>
          <a:p>
            <a:pPr>
              <a:defRPr/>
            </a:pPr>
            <a:fld id="{7B072405-B2C0-42B2-AB75-08526E777405}" type="slidenum">
              <a:rPr lang="zh-CN" altLang="en-US"/>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直接连接符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4101" name="文本占位符 7"/>
          <p:cNvSpPr>
            <a:spLocks noGrp="1"/>
          </p:cNvSpPr>
          <p:nvPr>
            <p:ph type="body" idx="1"/>
          </p:nvPr>
        </p:nvSpPr>
        <p:spPr bwMode="auto">
          <a:xfrm>
            <a:off x="304800" y="1554163"/>
            <a:ext cx="8686800" cy="4525962"/>
          </a:xfrm>
          <a:prstGeom prst="rect">
            <a:avLst/>
          </a:prstGeom>
          <a:noFill/>
          <a:ln w="9525">
            <a:noFill/>
            <a:miter lim="800000"/>
          </a:ln>
        </p:spPr>
        <p:txBody>
          <a:bodyPr vert="horz" wrap="square" lIns="91440" tIns="45720" rIns="91440" bIns="45720" numCol="1" anchor="t" anchorCtr="0" compatLnSpc="1"/>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en-US" smtClean="0"/>
          </a:p>
        </p:txBody>
      </p:sp>
      <p:sp>
        <p:nvSpPr>
          <p:cNvPr id="11" name="日期占位符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ea typeface="宋体" panose="02010600030101010101" pitchFamily="2" charset="-122"/>
              </a:defRPr>
            </a:lvl1pPr>
          </a:lstStyle>
          <a:p>
            <a:pPr>
              <a:defRPr/>
            </a:pPr>
            <a:fld id="{756EA2A9-F3C0-4F97-B6D5-89366FA1E475}" type="datetimeFigureOut">
              <a:rPr lang="zh-CN" altLang="en-US"/>
            </a:fld>
            <a:endParaRPr lang="zh-CN" altLang="en-US"/>
          </a:p>
        </p:txBody>
      </p:sp>
      <p:sp>
        <p:nvSpPr>
          <p:cNvPr id="28" name="页脚占位符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ea typeface="宋体" panose="02010600030101010101" pitchFamily="2" charset="-122"/>
              </a:defRPr>
            </a:lvl1pPr>
          </a:lstStyle>
          <a:p>
            <a:pPr>
              <a:defRPr/>
            </a:pPr>
            <a:endParaRPr lang="zh-CN" altLang="en-US"/>
          </a:p>
        </p:txBody>
      </p:sp>
      <p:sp>
        <p:nvSpPr>
          <p:cNvPr id="5" name="灯片编号占位符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ea typeface="宋体" panose="02010600030101010101" pitchFamily="2" charset="-122"/>
              </a:defRPr>
            </a:lvl1pPr>
          </a:lstStyle>
          <a:p>
            <a:pPr>
              <a:defRPr/>
            </a:pPr>
            <a:fld id="{A7E289EA-0BCC-4C39-A57D-FE1608147623}" type="slidenum">
              <a:rPr lang="zh-CN" altLang="en-US"/>
            </a:fld>
            <a:endParaRPr lang="zh-CN" altLang="en-US"/>
          </a:p>
        </p:txBody>
      </p:sp>
      <p:sp>
        <p:nvSpPr>
          <p:cNvPr id="10" name="标题占位符 9"/>
          <p:cNvSpPr>
            <a:spLocks noGrp="1"/>
          </p:cNvSpPr>
          <p:nvPr>
            <p:ph type="title"/>
          </p:nvPr>
        </p:nvSpPr>
        <p:spPr>
          <a:xfrm>
            <a:off x="304800" y="457200"/>
            <a:ext cx="8686800" cy="838200"/>
          </a:xfrm>
          <a:prstGeom prst="rect">
            <a:avLst/>
          </a:prstGeom>
        </p:spPr>
        <p:txBody>
          <a:bodyPr vert="horz" anchor="ctr">
            <a:normAutofit/>
          </a:bodyPr>
          <a:lstStyle/>
          <a:p>
            <a:r>
              <a:rPr lang="zh-CN" altLang="en-US" smtClean="0"/>
              <a:t>单击此处编辑母版标题样式</a:t>
            </a:r>
            <a:endParaRPr lang="en-US"/>
          </a:p>
        </p:txBody>
      </p:sp>
      <p:sp>
        <p:nvSpPr>
          <p:cNvPr id="9" name="直接连接符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
        <p:nvSpPr>
          <p:cNvPr id="12" name="直接连接符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a:lstStyle/>
          <a:p>
            <a:pPr>
              <a:defRPr/>
            </a:pPr>
            <a:endParaRPr lang="en-US">
              <a:ea typeface="宋体" panose="02010600030101010101" pitchFamily="2" charset="-122"/>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0" fontAlgn="base" hangingPunct="0">
        <a:spcBef>
          <a:spcPct val="0"/>
        </a:spcBef>
        <a:spcAft>
          <a:spcPct val="0"/>
        </a:spcAft>
        <a:defRPr sz="3600" kern="1200" cap="all">
          <a:solidFill>
            <a:schemeClr val="tx2"/>
          </a:solidFill>
          <a:effectLst>
            <a:reflection blurRad="12700" stA="48000" endA="300" endPos="55000" dir="5400000" sy="-90000" algn="bl" rotWithShape="0"/>
          </a:effectLst>
          <a:latin typeface="+mj-lt"/>
          <a:ea typeface="+mj-ea"/>
          <a:cs typeface="+mj-cs"/>
        </a:defRPr>
      </a:lvl1pPr>
      <a:lvl2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2pPr>
      <a:lvl3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3pPr>
      <a:lvl4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4pPr>
      <a:lvl5pPr algn="l" rtl="0" eaLnBrk="0" fontAlgn="base" hangingPunct="0">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5pPr>
      <a:lvl6pPr marL="4572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6pPr>
      <a:lvl7pPr marL="9144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7pPr>
      <a:lvl8pPr marL="13716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8pPr>
      <a:lvl9pPr marL="1828800" algn="l" rtl="0" fontAlgn="base">
        <a:spcBef>
          <a:spcPct val="0"/>
        </a:spcBef>
        <a:spcAft>
          <a:spcPct val="0"/>
        </a:spcAft>
        <a:defRPr sz="3600">
          <a:solidFill>
            <a:schemeClr val="tx2"/>
          </a:solidFill>
          <a:latin typeface="Franklin Gothic Medium" panose="020B0603020102020204" pitchFamily="34" charset="0"/>
          <a:ea typeface="隶书" panose="02010509060101010101" pitchFamily="49" charset="-122"/>
        </a:defRPr>
      </a:lvl9pPr>
    </p:titleStyle>
    <p:bodyStyle>
      <a:lvl1pPr marL="342900" indent="-342900" algn="l" rtl="0" eaLnBrk="0" fontAlgn="base" hangingPunct="0">
        <a:spcBef>
          <a:spcPct val="20000"/>
        </a:spcBef>
        <a:spcAft>
          <a:spcPct val="0"/>
        </a:spcAft>
        <a:buClr>
          <a:schemeClr val="accent1"/>
        </a:buClr>
        <a:buSzPct val="70000"/>
        <a:buFont typeface="Wingdings 2" panose="05020102010507070707" pitchFamily="18" charset="2"/>
        <a:buChar char=""/>
        <a:defRPr sz="3200" kern="1200">
          <a:solidFill>
            <a:schemeClr val="tx2"/>
          </a:solidFill>
          <a:latin typeface="+mn-lt"/>
          <a:ea typeface="+mn-ea"/>
          <a:cs typeface="+mn-cs"/>
        </a:defRPr>
      </a:lvl1pPr>
      <a:lvl2pPr marL="742950" indent="-285750" algn="l" rtl="0" eaLnBrk="0" fontAlgn="base" hangingPunct="0">
        <a:spcBef>
          <a:spcPct val="20000"/>
        </a:spcBef>
        <a:spcAft>
          <a:spcPct val="0"/>
        </a:spcAft>
        <a:buClr>
          <a:schemeClr val="accent1"/>
        </a:buClr>
        <a:buSzPct val="70000"/>
        <a:buFont typeface="Wingdings 2" panose="05020102010507070707" pitchFamily="18" charset="2"/>
        <a:buChar char=""/>
        <a:defRPr sz="2800" kern="1200">
          <a:solidFill>
            <a:schemeClr val="tx2"/>
          </a:solidFill>
          <a:latin typeface="+mn-lt"/>
          <a:ea typeface="+mn-ea"/>
          <a:cs typeface="+mn-cs"/>
        </a:defRPr>
      </a:lvl2pPr>
      <a:lvl3pPr marL="11430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400" kern="1200">
          <a:solidFill>
            <a:schemeClr val="tx2"/>
          </a:solidFill>
          <a:latin typeface="+mn-lt"/>
          <a:ea typeface="+mn-ea"/>
          <a:cs typeface="+mn-cs"/>
        </a:defRPr>
      </a:lvl3pPr>
      <a:lvl4pPr marL="1600200" indent="-228600" algn="l" rtl="0" eaLnBrk="0" fontAlgn="base" hangingPunct="0">
        <a:spcBef>
          <a:spcPct val="20000"/>
        </a:spcBef>
        <a:spcAft>
          <a:spcPct val="0"/>
        </a:spcAft>
        <a:buClr>
          <a:schemeClr val="accent1"/>
        </a:buClr>
        <a:buSzPct val="70000"/>
        <a:buFont typeface="Wingdings 2" panose="05020102010507070707" pitchFamily="18" charset="2"/>
        <a:buChar char=""/>
        <a:defRPr sz="2000" kern="1200">
          <a:solidFill>
            <a:schemeClr val="tx2"/>
          </a:solidFill>
          <a:latin typeface="+mn-lt"/>
          <a:ea typeface="+mn-ea"/>
          <a:cs typeface="+mn-cs"/>
        </a:defRPr>
      </a:lvl4pPr>
      <a:lvl5pPr marL="2057400" indent="-228600" algn="l" rtl="0" eaLnBrk="0" fontAlgn="base" hangingPunct="0">
        <a:spcBef>
          <a:spcPct val="20000"/>
        </a:spcBef>
        <a:spcAft>
          <a:spcPct val="0"/>
        </a:spcAft>
        <a:buClr>
          <a:schemeClr val="accent1"/>
        </a:buClr>
        <a:buSzPct val="60000"/>
        <a:buFont typeface="Wingdings 2" panose="05020102010507070707" pitchFamily="18" charset="2"/>
        <a:buChar char=""/>
        <a:defRPr sz="20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panose="05020102010507070707"/>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panose="05020102010507070707"/>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panose="05020102010507070707"/>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panose="05020102010507070707"/>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7" Type="http://schemas.openxmlformats.org/officeDocument/2006/relationships/notesSlide" Target="../notesSlides/notesSlide6.xml"/><Relationship Id="rId6" Type="http://schemas.openxmlformats.org/officeDocument/2006/relationships/slideLayout" Target="../slideLayouts/slideLayout2.xml"/><Relationship Id="rId5" Type="http://schemas.microsoft.com/office/2007/relationships/diagramDrawing" Target="../diagrams/drawing2.xml"/><Relationship Id="rId4" Type="http://schemas.openxmlformats.org/officeDocument/2006/relationships/diagramColors" Target="../diagrams/colors2.xml"/><Relationship Id="rId3" Type="http://schemas.openxmlformats.org/officeDocument/2006/relationships/diagramQuickStyle" Target="../diagrams/quickStyle2.xml"/><Relationship Id="rId2" Type="http://schemas.openxmlformats.org/officeDocument/2006/relationships/diagramLayout" Target="../diagrams/layout2.xml"/><Relationship Id="rId1" Type="http://schemas.openxmlformats.org/officeDocument/2006/relationships/diagramData" Target="../diagrams/data2.xml"/></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2.xml"/><Relationship Id="rId1" Type="http://schemas.openxmlformats.org/officeDocument/2006/relationships/tags" Target="../tags/tag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2.xml"/><Relationship Id="rId1" Type="http://schemas.openxmlformats.org/officeDocument/2006/relationships/tags" Target="../tags/tag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7" Type="http://schemas.openxmlformats.org/officeDocument/2006/relationships/notesSlide" Target="../notesSlides/notesSlide4.xml"/><Relationship Id="rId6" Type="http://schemas.openxmlformats.org/officeDocument/2006/relationships/slideLayout" Target="../slideLayouts/slideLayout2.xml"/><Relationship Id="rId5" Type="http://schemas.microsoft.com/office/2007/relationships/diagramDrawing" Target="../diagrams/drawing1.xml"/><Relationship Id="rId4" Type="http://schemas.openxmlformats.org/officeDocument/2006/relationships/diagramColors" Target="../diagrams/colors1.xml"/><Relationship Id="rId3" Type="http://schemas.openxmlformats.org/officeDocument/2006/relationships/diagramQuickStyle" Target="../diagrams/quickStyle1.xml"/><Relationship Id="rId2" Type="http://schemas.openxmlformats.org/officeDocument/2006/relationships/diagramLayout" Target="../diagrams/layout1.xml"/><Relationship Id="rId1" Type="http://schemas.openxmlformats.org/officeDocument/2006/relationships/diagramData" Target="../diagrams/data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标题 1"/>
          <p:cNvSpPr>
            <a:spLocks noGrp="1"/>
          </p:cNvSpPr>
          <p:nvPr>
            <p:ph type="ctrTitle"/>
          </p:nvPr>
        </p:nvSpPr>
        <p:spPr>
          <a:xfrm>
            <a:off x="342900" y="1061085"/>
            <a:ext cx="8458200" cy="3597275"/>
          </a:xfrm>
        </p:spPr>
        <p:txBody>
          <a:bodyPr>
            <a:normAutofit/>
          </a:bodyPr>
          <a:lstStyle/>
          <a:p>
            <a:pPr eaLnBrk="1" fontAlgn="auto" hangingPunct="1">
              <a:spcAft>
                <a:spcPts val="0"/>
              </a:spcAft>
              <a:defRPr/>
            </a:pPr>
            <a:r>
              <a:rPr lang="zh-CN" altLang="en-US" sz="4800" dirty="0">
                <a:solidFill>
                  <a:schemeClr val="tx1"/>
                </a:solidFill>
                <a:latin typeface="李旭科书法" panose="02000603000000000000" pitchFamily="2" charset="-122"/>
                <a:ea typeface="李旭科书法" panose="02000603000000000000" pitchFamily="2" charset="-122"/>
                <a:sym typeface="+mn-ea"/>
              </a:rPr>
              <a:t>第三章 管理环境</a:t>
            </a:r>
            <a:br>
              <a:rPr lang="zh-CN" altLang="en-US" sz="4800" dirty="0">
                <a:solidFill>
                  <a:schemeClr val="tx1"/>
                </a:solidFill>
                <a:latin typeface="李旭科书法" panose="02000603000000000000" pitchFamily="2" charset="-122"/>
                <a:ea typeface="李旭科书法" panose="02000603000000000000" pitchFamily="2" charset="-122"/>
                <a:sym typeface="+mn-ea"/>
              </a:rPr>
            </a:br>
            <a:br>
              <a:rPr lang="zh-CN" altLang="en-US" sz="4800" dirty="0">
                <a:solidFill>
                  <a:schemeClr val="tx1"/>
                </a:solidFill>
                <a:effectLst/>
                <a:latin typeface="李旭科书法" panose="02000603000000000000" pitchFamily="2" charset="-122"/>
                <a:ea typeface="李旭科书法" panose="02000603000000000000" pitchFamily="2" charset="-122"/>
                <a:sym typeface="+mn-ea"/>
              </a:rPr>
            </a:br>
            <a:r>
              <a:rPr lang="en-US" altLang="zh-CN" sz="3110" dirty="0">
                <a:solidFill>
                  <a:schemeClr val="tx1"/>
                </a:solidFill>
                <a:effectLst/>
                <a:latin typeface="宋体" panose="02010600030101010101" pitchFamily="2" charset="-122"/>
                <a:ea typeface="宋体" panose="02010600030101010101" pitchFamily="2" charset="-122"/>
                <a:cs typeface="宋体" panose="02010600030101010101" pitchFamily="2" charset="-122"/>
              </a:rPr>
              <a:t>学习目标(知识点、技能点)</a:t>
            </a:r>
            <a:br>
              <a:rPr lang="en-US" altLang="zh-CN" sz="3110" dirty="0">
                <a:solidFill>
                  <a:schemeClr val="tx1"/>
                </a:solidFill>
                <a:effectLst/>
                <a:latin typeface="宋体" panose="02010600030101010101" pitchFamily="2" charset="-122"/>
                <a:ea typeface="宋体" panose="02010600030101010101" pitchFamily="2" charset="-122"/>
                <a:cs typeface="宋体" panose="02010600030101010101" pitchFamily="2" charset="-122"/>
              </a:rPr>
            </a:br>
            <a:r>
              <a:rPr lang="en-US" altLang="zh-CN" sz="3110" dirty="0">
                <a:solidFill>
                  <a:schemeClr val="tx1"/>
                </a:solidFill>
                <a:effectLst/>
                <a:latin typeface="宋体" panose="02010600030101010101" pitchFamily="2" charset="-122"/>
                <a:ea typeface="宋体" panose="02010600030101010101" pitchFamily="2" charset="-122"/>
                <a:cs typeface="宋体" panose="02010600030101010101" pitchFamily="2" charset="-122"/>
              </a:rPr>
              <a:t>1.理解外部环境及其重要性</a:t>
            </a:r>
            <a:br>
              <a:rPr lang="en-US" altLang="zh-CN" sz="3110" dirty="0">
                <a:solidFill>
                  <a:schemeClr val="tx1"/>
                </a:solidFill>
                <a:effectLst/>
                <a:latin typeface="宋体" panose="02010600030101010101" pitchFamily="2" charset="-122"/>
                <a:ea typeface="宋体" panose="02010600030101010101" pitchFamily="2" charset="-122"/>
                <a:cs typeface="宋体" panose="02010600030101010101" pitchFamily="2" charset="-122"/>
              </a:rPr>
            </a:br>
            <a:r>
              <a:rPr lang="en-US" altLang="zh-CN" sz="3110" dirty="0">
                <a:solidFill>
                  <a:schemeClr val="tx1"/>
                </a:solidFill>
                <a:effectLst/>
                <a:latin typeface="宋体" panose="02010600030101010101" pitchFamily="2" charset="-122"/>
                <a:ea typeface="宋体" panose="02010600030101010101" pitchFamily="2" charset="-122"/>
                <a:cs typeface="宋体" panose="02010600030101010101" pitchFamily="2" charset="-122"/>
              </a:rPr>
              <a:t>2.掌握外部环境对管理者的影响</a:t>
            </a:r>
            <a:br>
              <a:rPr lang="en-US" altLang="zh-CN" sz="3110" dirty="0">
                <a:solidFill>
                  <a:schemeClr val="tx1"/>
                </a:solidFill>
                <a:effectLst/>
                <a:latin typeface="宋体" panose="02010600030101010101" pitchFamily="2" charset="-122"/>
                <a:ea typeface="宋体" panose="02010600030101010101" pitchFamily="2" charset="-122"/>
                <a:cs typeface="宋体" panose="02010600030101010101" pitchFamily="2" charset="-122"/>
              </a:rPr>
            </a:br>
            <a:r>
              <a:rPr lang="en-US" altLang="zh-CN" sz="3110" dirty="0">
                <a:solidFill>
                  <a:schemeClr val="tx1"/>
                </a:solidFill>
                <a:effectLst/>
                <a:latin typeface="宋体" panose="02010600030101010101" pitchFamily="2" charset="-122"/>
                <a:ea typeface="宋体" panose="02010600030101010101" pitchFamily="2" charset="-122"/>
                <a:cs typeface="宋体" panose="02010600030101010101" pitchFamily="2" charset="-122"/>
              </a:rPr>
              <a:t>3.理解组织文化及其对管理者的影响</a:t>
            </a:r>
            <a:endParaRPr lang="en-US" altLang="zh-CN" sz="3110" dirty="0">
              <a:solidFill>
                <a:schemeClr val="tx1"/>
              </a:solidFill>
              <a:effectLst/>
              <a:latin typeface="宋体" panose="02010600030101010101" pitchFamily="2" charset="-122"/>
              <a:ea typeface="宋体" panose="02010600030101010101" pitchFamily="2" charset="-122"/>
              <a:cs typeface="宋体" panose="02010600030101010101" pitchFamily="2" charset="-122"/>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第三节 组织文化与组织文化的影响</a:t>
            </a:r>
            <a:br>
              <a:rPr lang="zh-CN" altLang="en-US" dirty="0" smtClean="0"/>
            </a:br>
            <a:endParaRPr lang="zh-CN" altLang="en-US" dirty="0"/>
          </a:p>
        </p:txBody>
      </p:sp>
      <p:sp>
        <p:nvSpPr>
          <p:cNvPr id="15363" name="内容占位符 2"/>
          <p:cNvSpPr>
            <a:spLocks noGrp="1"/>
          </p:cNvSpPr>
          <p:nvPr>
            <p:ph idx="1"/>
          </p:nvPr>
        </p:nvSpPr>
        <p:spPr>
          <a:xfrm>
            <a:off x="-635" y="1373505"/>
            <a:ext cx="9144635" cy="5324475"/>
          </a:xfrm>
        </p:spPr>
        <p:txBody>
          <a:bodyPr/>
          <a:lstStyle/>
          <a:p>
            <a:pPr marL="0" indent="0" eaLnBrk="1" hangingPunct="1">
              <a:buFont typeface="+mj-lt"/>
              <a:buNone/>
            </a:pPr>
            <a:r>
              <a:rPr lang="en-US" sz="2800">
                <a:latin typeface="宋体" panose="02010600030101010101" pitchFamily="2" charset="-122"/>
                <a:ea typeface="宋体" panose="02010600030101010101" pitchFamily="2" charset="-122"/>
              </a:rPr>
              <a:t>    </a:t>
            </a:r>
            <a:r>
              <a:rPr sz="2400">
                <a:latin typeface="宋体" panose="02010600030101010101" pitchFamily="2" charset="-122"/>
                <a:ea typeface="宋体" panose="02010600030101010101" pitchFamily="2" charset="-122"/>
              </a:rPr>
              <a:t>罗宾斯指出，每个人都有独特的个性，影响着人们的行为和交往方式。组织也有个性，通常称之为文化。</a:t>
            </a:r>
            <a:endParaRPr sz="2400">
              <a:latin typeface="宋体" panose="02010600030101010101" pitchFamily="2" charset="-122"/>
              <a:ea typeface="宋体" panose="02010600030101010101" pitchFamily="2" charset="-122"/>
            </a:endParaRPr>
          </a:p>
          <a:p>
            <a:pPr marL="0" indent="0" eaLnBrk="1" hangingPunct="1">
              <a:buFont typeface="+mj-lt"/>
              <a:buNone/>
            </a:pPr>
            <a:r>
              <a:rPr sz="2400">
                <a:latin typeface="宋体" panose="02010600030101010101" pitchFamily="2" charset="-122"/>
                <a:ea typeface="宋体" panose="02010600030101010101" pitchFamily="2" charset="-122"/>
              </a:rPr>
              <a:t>    第一，文化是可感知的。文化摸不着、看不见，但员工能够依据在组织中的体验感知到；</a:t>
            </a:r>
            <a:endParaRPr sz="2400">
              <a:latin typeface="宋体" panose="02010600030101010101" pitchFamily="2" charset="-122"/>
              <a:ea typeface="宋体" panose="02010600030101010101" pitchFamily="2" charset="-122"/>
            </a:endParaRPr>
          </a:p>
          <a:p>
            <a:pPr marL="0" indent="0" eaLnBrk="1" hangingPunct="1">
              <a:buFont typeface="+mj-lt"/>
              <a:buNone/>
            </a:pPr>
            <a:r>
              <a:rPr sz="2400">
                <a:latin typeface="宋体" panose="02010600030101010101" pitchFamily="2" charset="-122"/>
                <a:ea typeface="宋体" panose="02010600030101010101" pitchFamily="2" charset="-122"/>
              </a:rPr>
              <a:t>    第二，文化是可描述的。员工如何感知或描述文化，而不是他们是否喜欢它；</a:t>
            </a:r>
            <a:endParaRPr sz="2400">
              <a:latin typeface="宋体" panose="02010600030101010101" pitchFamily="2" charset="-122"/>
              <a:ea typeface="宋体" panose="02010600030101010101" pitchFamily="2" charset="-122"/>
            </a:endParaRPr>
          </a:p>
          <a:p>
            <a:pPr marL="0" indent="0" eaLnBrk="1" hangingPunct="1">
              <a:buFont typeface="+mj-lt"/>
              <a:buNone/>
            </a:pPr>
            <a:r>
              <a:rPr sz="2400">
                <a:latin typeface="宋体" panose="02010600030101010101" pitchFamily="2" charset="-122"/>
                <a:ea typeface="宋体" panose="02010600030101010101" pitchFamily="2" charset="-122"/>
              </a:rPr>
              <a:t>    第三，文化是可分享的。虽然每个员工的背景或层级不同，但大家往往用相似的语言来描述组织文化。</a:t>
            </a:r>
            <a:endParaRPr sz="2800">
              <a:latin typeface="宋体" panose="02010600030101010101" pitchFamily="2" charset="-122"/>
              <a:ea typeface="宋体" panose="02010600030101010101" pitchFamily="2" charset="-122"/>
            </a:endParaRPr>
          </a:p>
          <a:p>
            <a:pPr marL="0" indent="0" eaLnBrk="1" hangingPunct="1">
              <a:buFont typeface="+mj-lt"/>
              <a:buNone/>
            </a:pPr>
            <a:r>
              <a:rPr sz="2800">
                <a:latin typeface="宋体" panose="02010600030101010101" pitchFamily="2" charset="-122"/>
                <a:ea typeface="宋体" panose="02010600030101010101" pitchFamily="2" charset="-122"/>
              </a:rPr>
              <a:t> </a:t>
            </a:r>
            <a:endParaRPr sz="2800">
              <a:latin typeface="宋体" panose="02010600030101010101" pitchFamily="2" charset="-122"/>
              <a:ea typeface="宋体" panose="02010600030101010101" pitchFamily="2" charset="-122"/>
            </a:endParaRPr>
          </a:p>
        </p:txBody>
      </p:sp>
    </p:spTree>
  </p:cSld>
  <p:clrMapOvr>
    <a:masterClrMapping/>
  </p:clrMapOvr>
  <p:transition>
    <p:wheel spokes="8"/>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第三节 组织文化与组织文化的影响</a:t>
            </a:r>
            <a:br>
              <a:rPr lang="zh-CN" altLang="en-US" dirty="0" smtClean="0"/>
            </a:br>
            <a:endParaRPr lang="zh-CN" altLang="en-US" dirty="0"/>
          </a:p>
        </p:txBody>
      </p:sp>
      <p:sp>
        <p:nvSpPr>
          <p:cNvPr id="15363" name="内容占位符 2"/>
          <p:cNvSpPr>
            <a:spLocks noGrp="1"/>
          </p:cNvSpPr>
          <p:nvPr>
            <p:ph idx="1"/>
          </p:nvPr>
        </p:nvSpPr>
        <p:spPr>
          <a:xfrm>
            <a:off x="-635" y="1373505"/>
            <a:ext cx="9144635" cy="5324475"/>
          </a:xfrm>
        </p:spPr>
        <p:txBody>
          <a:bodyPr/>
          <a:lstStyle/>
          <a:p>
            <a:pPr marL="0" indent="0" eaLnBrk="1" hangingPunct="1">
              <a:buFont typeface="+mj-lt"/>
              <a:buNone/>
            </a:pPr>
            <a:r>
              <a:rPr sz="2400">
                <a:latin typeface="宋体" panose="02010600030101010101" pitchFamily="2" charset="-122"/>
                <a:ea typeface="宋体" panose="02010600030101010101" pitchFamily="2" charset="-122"/>
              </a:rPr>
              <a:t>组织文化有7个维度，如图3-3所示。范围从低（不典型）到高（特别典型</a:t>
            </a:r>
            <a:r>
              <a:rPr lang="zh-CN" sz="2400">
                <a:latin typeface="宋体" panose="02010600030101010101" pitchFamily="2" charset="-122"/>
                <a:ea typeface="宋体" panose="02010600030101010101" pitchFamily="2" charset="-122"/>
              </a:rPr>
              <a:t>）</a:t>
            </a:r>
            <a:r>
              <a:rPr sz="2400">
                <a:latin typeface="宋体" panose="02010600030101010101" pitchFamily="2" charset="-122"/>
                <a:ea typeface="宋体" panose="02010600030101010101" pitchFamily="2" charset="-122"/>
              </a:rPr>
              <a:t>。</a:t>
            </a:r>
            <a:endParaRPr sz="2400">
              <a:latin typeface="宋体" panose="02010600030101010101" pitchFamily="2" charset="-122"/>
              <a:ea typeface="宋体" panose="02010600030101010101" pitchFamily="2" charset="-122"/>
            </a:endParaRPr>
          </a:p>
        </p:txBody>
      </p:sp>
      <p:graphicFrame>
        <p:nvGraphicFramePr>
          <p:cNvPr id="3" name="图示 2"/>
          <p:cNvGraphicFramePr/>
          <p:nvPr/>
        </p:nvGraphicFramePr>
        <p:xfrm>
          <a:off x="1779270" y="2168525"/>
          <a:ext cx="6361430" cy="3930015"/>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
        <p:nvSpPr>
          <p:cNvPr id="4" name="文本框 3"/>
          <p:cNvSpPr txBox="1"/>
          <p:nvPr/>
        </p:nvSpPr>
        <p:spPr>
          <a:xfrm>
            <a:off x="3188970" y="6157595"/>
            <a:ext cx="3471545" cy="368300"/>
          </a:xfrm>
          <a:prstGeom prst="rect">
            <a:avLst/>
          </a:prstGeom>
          <a:noFill/>
        </p:spPr>
        <p:txBody>
          <a:bodyPr wrap="square" rtlCol="0">
            <a:spAutoFit/>
          </a:bodyPr>
          <a:p>
            <a:pPr algn="ctr"/>
            <a:r>
              <a:rPr lang="zh-CN" altLang="en-US"/>
              <a:t>图</a:t>
            </a:r>
            <a:r>
              <a:rPr lang="en-US" altLang="zh-CN"/>
              <a:t>3-3  </a:t>
            </a:r>
            <a:r>
              <a:rPr lang="zh-CN" altLang="en-US"/>
              <a:t>组织文化</a:t>
            </a:r>
            <a:endParaRPr lang="zh-CN" altLang="en-US"/>
          </a:p>
        </p:txBody>
      </p:sp>
    </p:spTree>
  </p:cSld>
  <p:clrMapOvr>
    <a:masterClrMapping/>
  </p:clrMapOvr>
  <p:transition>
    <p:wheel spokes="8"/>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第二节 外部环境对管理者的影响</a:t>
            </a:r>
            <a:br>
              <a:rPr lang="zh-CN" altLang="en-US" dirty="0" smtClean="0"/>
            </a:br>
            <a:endParaRPr lang="zh-CN" altLang="en-US" dirty="0"/>
          </a:p>
        </p:txBody>
      </p:sp>
      <p:sp>
        <p:nvSpPr>
          <p:cNvPr id="15363" name="内容占位符 2"/>
          <p:cNvSpPr>
            <a:spLocks noGrp="1"/>
          </p:cNvSpPr>
          <p:nvPr>
            <p:ph idx="1"/>
          </p:nvPr>
        </p:nvSpPr>
        <p:spPr>
          <a:xfrm>
            <a:off x="428625" y="1409065"/>
            <a:ext cx="8229600" cy="3914140"/>
          </a:xfrm>
        </p:spPr>
        <p:txBody>
          <a:bodyPr/>
          <a:lstStyle/>
          <a:p>
            <a:pPr marL="0" indent="0" eaLnBrk="1" hangingPunct="1">
              <a:buFont typeface="Wingdings" panose="05000000000000000000" pitchFamily="2" charset="2"/>
              <a:buNone/>
            </a:pPr>
            <a:r>
              <a:rPr lang="zh-CN" altLang="en-US" sz="2800">
                <a:latin typeface="宋体" panose="02010600030101010101" pitchFamily="2" charset="-122"/>
                <a:ea typeface="宋体" panose="02010600030101010101" pitchFamily="2" charset="-122"/>
              </a:rPr>
              <a:t>二、文化来自哪里？</a:t>
            </a:r>
            <a:r>
              <a:rPr sz="2000" dirty="0">
                <a:latin typeface="宋体" panose="02010600030101010101" pitchFamily="2" charset="-122"/>
                <a:ea typeface="宋体" panose="02010600030101010101" pitchFamily="2" charset="-122"/>
                <a:sym typeface="+mn-ea"/>
              </a:rPr>
              <a:t>   </a:t>
            </a: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r>
              <a:rPr sz="2000" dirty="0">
                <a:latin typeface="宋体" panose="02010600030101010101" pitchFamily="2" charset="-122"/>
                <a:ea typeface="宋体" panose="02010600030101010101" pitchFamily="2" charset="-122"/>
                <a:sym typeface="+mn-ea"/>
              </a:rPr>
              <a:t>    研究表明，对利害攸关者进行管理会影响组织绩效，高绩效企业的管理者在做决策时，往往会考虑所有重要利害攸关者的利害关系。</a:t>
            </a: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r>
              <a:rPr sz="2000" dirty="0">
                <a:latin typeface="宋体" panose="02010600030101010101" pitchFamily="2" charset="-122"/>
                <a:ea typeface="宋体" panose="02010600030101010101" pitchFamily="2" charset="-122"/>
                <a:sym typeface="+mn-ea"/>
              </a:rPr>
              <a:t>    管理外部利害攸关者关心的另一个理由是：这是应该做的“正确的”事情。因为组织依靠着这些外部群体，他们是组织投入（资源）的来源于产出（产品和服务）的出路。因此，管理者在做决策时必须考虑利害攸关者的利益关系。 </a:t>
            </a:r>
            <a:endParaRPr lang="zh-CN" altLang="en-US" sz="2200" smtClean="0"/>
          </a:p>
        </p:txBody>
      </p:sp>
      <p:graphicFrame>
        <p:nvGraphicFramePr>
          <p:cNvPr id="4" name="表格 3"/>
          <p:cNvGraphicFramePr/>
          <p:nvPr>
            <p:custDataLst>
              <p:tags r:id="rId1"/>
            </p:custDataLst>
          </p:nvPr>
        </p:nvGraphicFramePr>
        <p:xfrm>
          <a:off x="945198" y="3842385"/>
          <a:ext cx="7644765" cy="2773045"/>
        </p:xfrm>
        <a:graphic>
          <a:graphicData uri="http://schemas.openxmlformats.org/drawingml/2006/table">
            <a:tbl>
              <a:tblPr firstRow="1" bandRow="1">
                <a:tableStyleId>{5940675A-B579-460E-94D1-54222C63F5DA}</a:tableStyleId>
              </a:tblPr>
              <a:tblGrid>
                <a:gridCol w="3821430"/>
                <a:gridCol w="3823335"/>
              </a:tblGrid>
              <a:tr h="346710">
                <a:tc>
                  <a:txBody>
                    <a:bodyPr/>
                    <a:p>
                      <a:pPr indent="0" algn="ctr">
                        <a:buNone/>
                      </a:pPr>
                      <a:r>
                        <a:rPr lang="en-US" sz="1600" b="1">
                          <a:latin typeface="宋体" panose="02010600030101010101" pitchFamily="2" charset="-122"/>
                          <a:ea typeface="宋体" panose="02010600030101010101" pitchFamily="2" charset="-122"/>
                          <a:cs typeface="宋体" panose="02010600030101010101" pitchFamily="2" charset="-122"/>
                        </a:rPr>
                        <a:t>文化来自哪里</a:t>
                      </a:r>
                      <a:endParaRPr lang="en-US" altLang="en-US" sz="16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c>
                  <a:txBody>
                    <a:bodyPr/>
                    <a:p>
                      <a:pPr indent="0" algn="ctr">
                        <a:buNone/>
                      </a:pPr>
                      <a:r>
                        <a:rPr lang="en-US" sz="1600" b="1">
                          <a:latin typeface="宋体" panose="02010600030101010101" pitchFamily="2" charset="-122"/>
                          <a:ea typeface="宋体" panose="02010600030101010101" pitchFamily="2" charset="-122"/>
                          <a:cs typeface="宋体" panose="02010600030101010101" pitchFamily="2" charset="-122"/>
                        </a:rPr>
                        <a:t>员工如何学习文化</a:t>
                      </a:r>
                      <a:endParaRPr lang="en-US" altLang="en-US" sz="16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r>
              <a:tr h="346710">
                <a:tc>
                  <a:txBody>
                    <a:bodyPr/>
                    <a:p>
                      <a:pPr indent="0">
                        <a:buNone/>
                      </a:pPr>
                      <a:r>
                        <a:rPr lang="en-US" sz="1600" b="0">
                          <a:latin typeface="宋体" panose="02010600030101010101" pitchFamily="2" charset="-122"/>
                          <a:ea typeface="宋体" panose="02010600030101010101" pitchFamily="2" charset="-122"/>
                          <a:cs typeface="宋体" panose="02010600030101010101" pitchFamily="2" charset="-122"/>
                        </a:rPr>
                        <a:t>通常反映了创始人的愿景和使命</a:t>
                      </a:r>
                      <a:endParaRPr lang="en-US" altLang="en-US" sz="1600" b="0">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c>
                  <a:txBody>
                    <a:bodyPr/>
                    <a:p>
                      <a:pPr indent="0">
                        <a:buNone/>
                      </a:pPr>
                      <a:r>
                        <a:rPr lang="en-US" sz="1600" b="0">
                          <a:latin typeface="宋体" panose="02010600030101010101" pitchFamily="2" charset="-122"/>
                          <a:ea typeface="宋体" panose="02010600030101010101" pitchFamily="2" charset="-122"/>
                          <a:cs typeface="宋体" panose="02010600030101010101" pitchFamily="2" charset="-122"/>
                        </a:rPr>
                        <a:t>组织的故事：重要事件和人物的故事</a:t>
                      </a:r>
                      <a:endParaRPr lang="en-US" altLang="en-US" sz="1600" b="0">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r>
              <a:tr h="693420">
                <a:tc>
                  <a:txBody>
                    <a:bodyPr/>
                    <a:p>
                      <a:pPr indent="0">
                        <a:buNone/>
                      </a:pPr>
                      <a:r>
                        <a:rPr lang="en-US" sz="1600" b="0">
                          <a:latin typeface="宋体" panose="02010600030101010101" pitchFamily="2" charset="-122"/>
                          <a:ea typeface="宋体" panose="02010600030101010101" pitchFamily="2" charset="-122"/>
                          <a:cs typeface="宋体" panose="02010600030101010101" pitchFamily="2" charset="-122"/>
                        </a:rPr>
                        <a:t>关于组织应该是什么和价值观是什么，创始人构想出一幅图画</a:t>
                      </a:r>
                      <a:endParaRPr lang="en-US" altLang="en-US" sz="1600" b="0">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c>
                  <a:txBody>
                    <a:bodyPr/>
                    <a:p>
                      <a:pPr indent="0">
                        <a:buNone/>
                      </a:pPr>
                      <a:r>
                        <a:rPr lang="en-US" sz="1600" b="0">
                          <a:latin typeface="宋体" panose="02010600030101010101" pitchFamily="2" charset="-122"/>
                          <a:ea typeface="宋体" panose="02010600030101010101" pitchFamily="2" charset="-122"/>
                          <a:cs typeface="宋体" panose="02010600030101010101" pitchFamily="2" charset="-122"/>
                        </a:rPr>
                        <a:t>公司仪式：哪些用于表达和强化组织重要价值观与目标的一些列可重复的活动</a:t>
                      </a:r>
                      <a:endParaRPr lang="en-US" altLang="en-US" sz="1600" b="0">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r>
              <a:tr h="692785">
                <a:tc>
                  <a:txBody>
                    <a:bodyPr/>
                    <a:p>
                      <a:pPr indent="0">
                        <a:buNone/>
                      </a:pPr>
                      <a:r>
                        <a:rPr lang="en-US" sz="1600" b="0">
                          <a:latin typeface="宋体" panose="02010600030101010101" pitchFamily="2" charset="-122"/>
                          <a:ea typeface="宋体" panose="02010600030101010101" pitchFamily="2" charset="-122"/>
                          <a:cs typeface="宋体" panose="02010600030101010101" pitchFamily="2" charset="-122"/>
                        </a:rPr>
                        <a:t>由于组织规模小，创始人可以把自己的愿景“强加”给员工</a:t>
                      </a:r>
                      <a:endParaRPr lang="en-US" altLang="en-US" sz="1600" b="0">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c>
                  <a:txBody>
                    <a:bodyPr/>
                    <a:p>
                      <a:pPr indent="0">
                        <a:buNone/>
                      </a:pPr>
                      <a:r>
                        <a:rPr lang="en-US" sz="1600" b="0">
                          <a:latin typeface="宋体" panose="02010600030101010101" pitchFamily="2" charset="-122"/>
                          <a:ea typeface="宋体" panose="02010600030101010101" pitchFamily="2" charset="-122"/>
                          <a:cs typeface="宋体" panose="02010600030101010101" pitchFamily="2" charset="-122"/>
                        </a:rPr>
                        <a:t>物质符号或物品：设施的布局，员工的衣着，办公室的大小，提供给管理层的物质津贴、家具等</a:t>
                      </a:r>
                      <a:endParaRPr lang="en-US" altLang="en-US" sz="1600" b="0">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r>
              <a:tr h="693420">
                <a:tc>
                  <a:txBody>
                    <a:bodyPr/>
                    <a:p>
                      <a:pPr indent="0">
                        <a:buNone/>
                      </a:pPr>
                      <a:r>
                        <a:rPr lang="en-US" sz="1600" b="0">
                          <a:latin typeface="宋体" panose="02010600030101010101" pitchFamily="2" charset="-122"/>
                          <a:ea typeface="宋体" panose="02010600030101010101" pitchFamily="2" charset="-122"/>
                          <a:cs typeface="宋体" panose="02010600030101010101" pitchFamily="2" charset="-122"/>
                        </a:rPr>
                        <a:t>组织成员创造了共同的历史，他们被绑在一起成为一个共同体，并提醒他们“我们是谁”</a:t>
                      </a:r>
                      <a:endParaRPr lang="en-US" altLang="en-US" sz="1600" b="0">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c>
                  <a:txBody>
                    <a:bodyPr/>
                    <a:p>
                      <a:pPr indent="0">
                        <a:buNone/>
                      </a:pPr>
                      <a:r>
                        <a:rPr lang="en-US" sz="1600" b="0">
                          <a:latin typeface="宋体" panose="02010600030101010101" pitchFamily="2" charset="-122"/>
                          <a:ea typeface="宋体" panose="02010600030101010101" pitchFamily="2" charset="-122"/>
                          <a:cs typeface="宋体" panose="02010600030101010101" pitchFamily="2" charset="-122"/>
                        </a:rPr>
                        <a:t>语言：专用的缩写，用于描述设备、重要人物、客户、供应商、流程、产品的独特词汇</a:t>
                      </a:r>
                      <a:endParaRPr lang="en-US" altLang="en-US" sz="1600" b="0">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80000"/>
                      </a:solidFill>
                      <a:prstDash val="solid"/>
                      <a:headEnd type="none" w="med" len="med"/>
                      <a:tailEnd type="none" w="med" len="med"/>
                    </a:lnL>
                    <a:lnR w="12700" cap="flat" cmpd="sng">
                      <a:solidFill>
                        <a:srgbClr val="080000"/>
                      </a:solidFill>
                      <a:prstDash val="solid"/>
                      <a:headEnd type="none" w="med" len="med"/>
                      <a:tailEnd type="none" w="med" len="med"/>
                    </a:lnR>
                    <a:lnT w="12700" cap="flat" cmpd="sng">
                      <a:solidFill>
                        <a:srgbClr val="080000"/>
                      </a:solidFill>
                      <a:prstDash val="solid"/>
                      <a:headEnd type="none" w="med" len="med"/>
                      <a:tailEnd type="none" w="med" len="med"/>
                    </a:lnT>
                    <a:lnB w="12700" cap="flat" cmpd="sng">
                      <a:solidFill>
                        <a:srgbClr val="080000"/>
                      </a:solidFill>
                      <a:prstDash val="solid"/>
                      <a:headEnd type="none" w="med" len="med"/>
                      <a:tailEnd type="none" w="med" len="med"/>
                    </a:lnB>
                    <a:lnTlToBr>
                      <a:noFill/>
                    </a:lnTlToBr>
                    <a:lnBlToTr>
                      <a:noFill/>
                    </a:lnBlToTr>
                    <a:noFill/>
                  </a:tcPr>
                </a:tc>
              </a:tr>
            </a:tbl>
          </a:graphicData>
        </a:graphic>
      </p:graphicFrame>
    </p:spTree>
  </p:cSld>
  <p:clrMapOvr>
    <a:masterClrMapping/>
  </p:clrMapOvr>
  <p:transition>
    <p:random/>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第二节 外部环境对管理者的影响</a:t>
            </a:r>
            <a:br>
              <a:rPr lang="zh-CN" altLang="en-US" dirty="0" smtClean="0"/>
            </a:br>
            <a:endParaRPr lang="zh-CN" altLang="en-US" dirty="0"/>
          </a:p>
        </p:txBody>
      </p:sp>
      <p:sp>
        <p:nvSpPr>
          <p:cNvPr id="15363" name="内容占位符 2"/>
          <p:cNvSpPr>
            <a:spLocks noGrp="1"/>
          </p:cNvSpPr>
          <p:nvPr>
            <p:ph idx="1"/>
          </p:nvPr>
        </p:nvSpPr>
        <p:spPr>
          <a:xfrm>
            <a:off x="428625" y="1409065"/>
            <a:ext cx="8229600" cy="3914140"/>
          </a:xfrm>
        </p:spPr>
        <p:txBody>
          <a:bodyPr/>
          <a:lstStyle/>
          <a:p>
            <a:pPr marL="0" indent="0" eaLnBrk="1" hangingPunct="1">
              <a:buFont typeface="Wingdings" panose="05000000000000000000" pitchFamily="2" charset="2"/>
              <a:buNone/>
            </a:pPr>
            <a:r>
              <a:rPr lang="zh-CN" altLang="en-US" sz="2800">
                <a:latin typeface="宋体" panose="02010600030101010101" pitchFamily="2" charset="-122"/>
                <a:ea typeface="宋体" panose="02010600030101010101" pitchFamily="2" charset="-122"/>
              </a:rPr>
              <a:t>三、组织文化对管理者的影响</a:t>
            </a:r>
            <a:r>
              <a:rPr sz="2000" dirty="0">
                <a:latin typeface="宋体" panose="02010600030101010101" pitchFamily="2" charset="-122"/>
                <a:ea typeface="宋体" panose="02010600030101010101" pitchFamily="2" charset="-122"/>
                <a:sym typeface="+mn-ea"/>
              </a:rPr>
              <a:t>   </a:t>
            </a: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r>
              <a:rPr sz="2000" dirty="0">
                <a:latin typeface="宋体" panose="02010600030101010101" pitchFamily="2" charset="-122"/>
                <a:ea typeface="宋体" panose="02010600030101010101" pitchFamily="2" charset="-122"/>
                <a:sym typeface="+mn-ea"/>
              </a:rPr>
              <a:t>    组织文化从两个方面影响着管理者：影响员工的行为，影响管理者自身的行为。</a:t>
            </a: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r>
              <a:rPr sz="2000" dirty="0">
                <a:latin typeface="宋体" panose="02010600030101010101" pitchFamily="2" charset="-122"/>
                <a:ea typeface="宋体" panose="02010600030101010101" pitchFamily="2" charset="-122"/>
                <a:sym typeface="+mn-ea"/>
              </a:rPr>
              <a:t>(一)文化如何影响员工的行为</a:t>
            </a: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r>
              <a:rPr sz="2000" dirty="0">
                <a:latin typeface="宋体" panose="02010600030101010101" pitchFamily="2" charset="-122"/>
                <a:ea typeface="宋体" panose="02010600030101010101" pitchFamily="2" charset="-122"/>
                <a:sym typeface="+mn-ea"/>
              </a:rPr>
              <a:t>组织文化对员工的影响取决于文化的强弱。相较于弱文化，强文化（核心价值观根深蒂固，被广泛接受）对员工的影响更大。接受组织核心价值观的员工越多，他们对这些价值观的信奉程度越高，文化就越强大。</a:t>
            </a:r>
            <a:endParaRPr sz="2000" dirty="0">
              <a:latin typeface="宋体" panose="02010600030101010101" pitchFamily="2" charset="-122"/>
              <a:ea typeface="宋体" panose="02010600030101010101" pitchFamily="2" charset="-122"/>
              <a:sym typeface="+mn-ea"/>
            </a:endParaRPr>
          </a:p>
        </p:txBody>
      </p:sp>
    </p:spTree>
  </p:cSld>
  <p:clrMapOvr>
    <a:masterClrMapping/>
  </p:clrMapOvr>
  <p:transition>
    <p:random/>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第二节 外部环境对管理者的影响</a:t>
            </a:r>
            <a:br>
              <a:rPr lang="zh-CN" altLang="en-US" dirty="0" smtClean="0"/>
            </a:br>
            <a:endParaRPr lang="zh-CN" altLang="en-US" dirty="0"/>
          </a:p>
        </p:txBody>
      </p:sp>
      <p:sp>
        <p:nvSpPr>
          <p:cNvPr id="15363" name="内容占位符 2"/>
          <p:cNvSpPr>
            <a:spLocks noGrp="1"/>
          </p:cNvSpPr>
          <p:nvPr>
            <p:ph idx="1"/>
          </p:nvPr>
        </p:nvSpPr>
        <p:spPr>
          <a:xfrm>
            <a:off x="428625" y="1409065"/>
            <a:ext cx="8229600" cy="3914140"/>
          </a:xfrm>
        </p:spPr>
        <p:txBody>
          <a:bodyPr/>
          <a:lstStyle/>
          <a:p>
            <a:pPr marL="0" indent="0" eaLnBrk="1" hangingPunct="1">
              <a:buFont typeface="Wingdings" panose="05000000000000000000" pitchFamily="2" charset="2"/>
              <a:buNone/>
            </a:pPr>
            <a:r>
              <a:rPr lang="zh-CN" altLang="en-US" sz="2800">
                <a:latin typeface="宋体" panose="02010600030101010101" pitchFamily="2" charset="-122"/>
                <a:ea typeface="宋体" panose="02010600030101010101" pitchFamily="2" charset="-122"/>
              </a:rPr>
              <a:t>三、组织文化对管理者的影响</a:t>
            </a:r>
            <a:r>
              <a:rPr sz="2000" dirty="0">
                <a:latin typeface="宋体" panose="02010600030101010101" pitchFamily="2" charset="-122"/>
                <a:ea typeface="宋体" panose="02010600030101010101" pitchFamily="2" charset="-122"/>
                <a:sym typeface="+mn-ea"/>
              </a:rPr>
              <a:t>   </a:t>
            </a: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r>
              <a:rPr sz="2000" dirty="0">
                <a:latin typeface="宋体" panose="02010600030101010101" pitchFamily="2" charset="-122"/>
                <a:ea typeface="宋体" panose="02010600030101010101" pitchFamily="2" charset="-122"/>
                <a:sym typeface="+mn-ea"/>
              </a:rPr>
              <a:t>   (二)文化如何影响管理者自身的行为</a:t>
            </a: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r>
              <a:rPr sz="2000" dirty="0">
                <a:latin typeface="宋体" panose="02010600030101010101" pitchFamily="2" charset="-122"/>
                <a:ea typeface="宋体" panose="02010600030101010101" pitchFamily="2" charset="-122"/>
                <a:sym typeface="+mn-ea"/>
              </a:rPr>
              <a:t>    由于组织文化约束着管理者能做什么、不能做什么，以及如何管理，因此它与管理者的关系特别大。这种约束是不明确的，它们没有被记录下来，甚至不太可能说得出来。但它们就在那儿，而且所有的管理者很快就会知道，在他们的组织中能做什么、不能做什么。</a:t>
            </a:r>
            <a:r>
              <a:rPr sz="2000" dirty="0">
                <a:latin typeface="宋体" panose="02010600030101010101" pitchFamily="2" charset="-122"/>
                <a:ea typeface="宋体" panose="02010600030101010101" pitchFamily="2" charset="-122"/>
                <a:sym typeface="+mn-ea"/>
              </a:rPr>
              <a:t>如表3-</a:t>
            </a:r>
            <a:r>
              <a:rPr lang="en-US" sz="2000" dirty="0">
                <a:latin typeface="宋体" panose="02010600030101010101" pitchFamily="2" charset="-122"/>
                <a:ea typeface="宋体" panose="02010600030101010101" pitchFamily="2" charset="-122"/>
                <a:sym typeface="+mn-ea"/>
              </a:rPr>
              <a:t>4</a:t>
            </a:r>
            <a:r>
              <a:rPr sz="2000" dirty="0">
                <a:latin typeface="宋体" panose="02010600030101010101" pitchFamily="2" charset="-122"/>
                <a:ea typeface="宋体" panose="02010600030101010101" pitchFamily="2" charset="-122"/>
                <a:sym typeface="+mn-ea"/>
              </a:rPr>
              <a:t>所示，文化影响着管理者的决策。组织文化，尤其是强文化，影响和制约着管理者实施计划、组织、领导和控制的方式。</a:t>
            </a: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endParaRPr sz="2000" dirty="0">
              <a:latin typeface="宋体" panose="02010600030101010101" pitchFamily="2" charset="-122"/>
              <a:ea typeface="宋体" panose="02010600030101010101" pitchFamily="2" charset="-122"/>
              <a:sym typeface="+mn-ea"/>
            </a:endParaRPr>
          </a:p>
        </p:txBody>
      </p:sp>
    </p:spTree>
  </p:cSld>
  <p:clrMapOvr>
    <a:masterClrMapping/>
  </p:clrMapOvr>
  <p:transition>
    <p:random/>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第二节 外部环境对管理者的影响</a:t>
            </a:r>
            <a:br>
              <a:rPr lang="zh-CN" altLang="en-US" dirty="0" smtClean="0"/>
            </a:br>
            <a:endParaRPr lang="zh-CN" altLang="en-US" dirty="0"/>
          </a:p>
        </p:txBody>
      </p:sp>
      <p:sp>
        <p:nvSpPr>
          <p:cNvPr id="15363" name="内容占位符 2"/>
          <p:cNvSpPr>
            <a:spLocks noGrp="1"/>
          </p:cNvSpPr>
          <p:nvPr>
            <p:ph idx="1"/>
          </p:nvPr>
        </p:nvSpPr>
        <p:spPr>
          <a:xfrm>
            <a:off x="428625" y="1409065"/>
            <a:ext cx="8229600" cy="3914140"/>
          </a:xfrm>
        </p:spPr>
        <p:txBody>
          <a:bodyPr/>
          <a:lstStyle/>
          <a:p>
            <a:pPr marL="0" indent="0" eaLnBrk="1" hangingPunct="1">
              <a:buFont typeface="Wingdings" panose="05000000000000000000" pitchFamily="2" charset="2"/>
              <a:buNone/>
            </a:pPr>
            <a:r>
              <a:rPr lang="zh-CN" altLang="en-US" sz="2800">
                <a:latin typeface="宋体" panose="02010600030101010101" pitchFamily="2" charset="-122"/>
                <a:ea typeface="宋体" panose="02010600030101010101" pitchFamily="2" charset="-122"/>
              </a:rPr>
              <a:t>三、组织文化对管理者的影响</a:t>
            </a:r>
            <a:r>
              <a:rPr sz="2000" dirty="0">
                <a:latin typeface="宋体" panose="02010600030101010101" pitchFamily="2" charset="-122"/>
                <a:ea typeface="宋体" panose="02010600030101010101" pitchFamily="2" charset="-122"/>
                <a:sym typeface="+mn-ea"/>
              </a:rPr>
              <a:t>   </a:t>
            </a:r>
            <a:endParaRPr sz="2000" dirty="0">
              <a:latin typeface="宋体" panose="02010600030101010101" pitchFamily="2" charset="-122"/>
              <a:ea typeface="宋体" panose="02010600030101010101" pitchFamily="2" charset="-122"/>
              <a:sym typeface="+mn-ea"/>
            </a:endParaRPr>
          </a:p>
          <a:p>
            <a:pPr marL="0" indent="0" eaLnBrk="1" hangingPunct="1">
              <a:buFont typeface="Wingdings" panose="05000000000000000000" pitchFamily="2" charset="2"/>
              <a:buNone/>
            </a:pPr>
            <a:r>
              <a:rPr sz="2000" dirty="0">
                <a:latin typeface="宋体" panose="02010600030101010101" pitchFamily="2" charset="-122"/>
                <a:ea typeface="宋体" panose="02010600030101010101" pitchFamily="2" charset="-122"/>
                <a:sym typeface="+mn-ea"/>
              </a:rPr>
              <a:t>   </a:t>
            </a:r>
            <a:r>
              <a:rPr sz="2000" dirty="0">
                <a:latin typeface="宋体" panose="02010600030101010101" pitchFamily="2" charset="-122"/>
                <a:ea typeface="宋体" panose="02010600030101010101" pitchFamily="2" charset="-122"/>
                <a:sym typeface="+mn-ea"/>
              </a:rPr>
              <a:t>如表3-</a:t>
            </a:r>
            <a:r>
              <a:rPr lang="en-US" sz="2000" dirty="0">
                <a:latin typeface="宋体" panose="02010600030101010101" pitchFamily="2" charset="-122"/>
                <a:ea typeface="宋体" panose="02010600030101010101" pitchFamily="2" charset="-122"/>
                <a:sym typeface="+mn-ea"/>
              </a:rPr>
              <a:t>4</a:t>
            </a:r>
            <a:r>
              <a:rPr sz="2000" dirty="0">
                <a:latin typeface="宋体" panose="02010600030101010101" pitchFamily="2" charset="-122"/>
                <a:ea typeface="宋体" panose="02010600030101010101" pitchFamily="2" charset="-122"/>
                <a:sym typeface="+mn-ea"/>
              </a:rPr>
              <a:t>所示，文化影响着管理者的决策。组织文化，尤其是强文化，影响和制约着管理者实施计划、组织、领导和控制的方式。</a:t>
            </a:r>
            <a:endParaRPr sz="2000" dirty="0">
              <a:latin typeface="宋体" panose="02010600030101010101" pitchFamily="2" charset="-122"/>
              <a:ea typeface="宋体" panose="02010600030101010101" pitchFamily="2" charset="-122"/>
              <a:sym typeface="+mn-ea"/>
            </a:endParaRPr>
          </a:p>
        </p:txBody>
      </p:sp>
      <p:graphicFrame>
        <p:nvGraphicFramePr>
          <p:cNvPr id="3" name="表格 2"/>
          <p:cNvGraphicFramePr/>
          <p:nvPr/>
        </p:nvGraphicFramePr>
        <p:xfrm>
          <a:off x="955675" y="2594610"/>
          <a:ext cx="7175500" cy="3811270"/>
        </p:xfrm>
        <a:graphic>
          <a:graphicData uri="http://schemas.openxmlformats.org/drawingml/2006/table">
            <a:tbl>
              <a:tblPr firstRow="1" bandRow="1">
                <a:tableStyleId>{5940675A-B579-460E-94D1-54222C63F5DA}</a:tableStyleId>
              </a:tblPr>
              <a:tblGrid>
                <a:gridCol w="7175500"/>
              </a:tblGrid>
              <a:tr h="939165">
                <a:tc>
                  <a:txBody>
                    <a:bodyPr/>
                    <a:p>
                      <a:pPr indent="0">
                        <a:buNone/>
                      </a:pPr>
                      <a:r>
                        <a:rPr lang="en-US" sz="1800" b="1">
                          <a:latin typeface="宋体" panose="02010600030101010101" pitchFamily="2" charset="-122"/>
                          <a:ea typeface="宋体" panose="02010600030101010101" pitchFamily="2" charset="-122"/>
                          <a:cs typeface="宋体" panose="02010600030101010101" pitchFamily="2" charset="-122"/>
                        </a:rPr>
                        <a:t>计划</a:t>
                      </a:r>
                      <a:r>
                        <a:rPr lang="en-US" sz="1800" b="0">
                          <a:latin typeface="宋体" panose="02010600030101010101" pitchFamily="2" charset="-122"/>
                          <a:ea typeface="宋体" panose="02010600030101010101" pitchFamily="2" charset="-122"/>
                          <a:cs typeface="宋体" panose="02010600030101010101" pitchFamily="2" charset="-122"/>
                        </a:rPr>
                        <a:t>计划所含的风险程度计划应该由个人提出还是团队提出管理层进行环境扫描的程度</a:t>
                      </a:r>
                      <a:endParaRPr lang="en-US" altLang="en-US" sz="18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00000"/>
                      </a:solidFill>
                      <a:prstDash val="solid"/>
                      <a:headEnd type="none" w="med" len="med"/>
                      <a:tailEnd type="none" w="med" len="med"/>
                    </a:lnL>
                    <a:lnR w="12700" cap="flat" cmpd="sng">
                      <a:solidFill>
                        <a:srgbClr val="000000"/>
                      </a:solidFill>
                      <a:prstDash val="solid"/>
                      <a:headEnd type="none" w="med" len="med"/>
                      <a:tailEnd type="none" w="med" len="med"/>
                    </a:lnR>
                    <a:lnT w="12700" cap="flat" cmpd="sng">
                      <a:solidFill>
                        <a:srgbClr val="000000"/>
                      </a:solidFill>
                      <a:prstDash val="solid"/>
                      <a:headEnd type="none" w="med" len="med"/>
                      <a:tailEnd type="none" w="med" len="med"/>
                    </a:lnT>
                    <a:lnB w="12700" cap="flat" cmpd="sng">
                      <a:solidFill>
                        <a:srgbClr val="000000"/>
                      </a:solidFill>
                      <a:prstDash val="solid"/>
                      <a:headEnd type="none" w="med" len="med"/>
                      <a:tailEnd type="none" w="med" len="med"/>
                    </a:lnB>
                    <a:lnTlToBr>
                      <a:noFill/>
                    </a:lnTlToBr>
                    <a:lnBlToTr>
                      <a:noFill/>
                    </a:lnBlToTr>
                    <a:noFill/>
                  </a:tcPr>
                </a:tc>
              </a:tr>
              <a:tr h="939800">
                <a:tc>
                  <a:txBody>
                    <a:bodyPr/>
                    <a:p>
                      <a:pPr indent="0">
                        <a:buNone/>
                      </a:pPr>
                      <a:r>
                        <a:rPr lang="en-US" sz="1800" b="1">
                          <a:latin typeface="宋体" panose="02010600030101010101" pitchFamily="2" charset="-122"/>
                          <a:ea typeface="宋体" panose="02010600030101010101" pitchFamily="2" charset="-122"/>
                          <a:cs typeface="宋体" panose="02010600030101010101" pitchFamily="2" charset="-122"/>
                        </a:rPr>
                        <a:t>组织</a:t>
                      </a:r>
                      <a:r>
                        <a:rPr lang="en-US" sz="1800" b="0">
                          <a:latin typeface="宋体" panose="02010600030101010101" pitchFamily="2" charset="-122"/>
                          <a:ea typeface="宋体" panose="02010600030101010101" pitchFamily="2" charset="-122"/>
                          <a:cs typeface="宋体" panose="02010600030101010101" pitchFamily="2" charset="-122"/>
                        </a:rPr>
                        <a:t>应该给予员工多少工作自主权任务应该由个人来完成还是团队来完成部门管理者之间的互动程度</a:t>
                      </a:r>
                      <a:endParaRPr lang="en-US" altLang="en-US" sz="18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00000"/>
                      </a:solidFill>
                      <a:prstDash val="solid"/>
                      <a:headEnd type="none" w="med" len="med"/>
                      <a:tailEnd type="none" w="med" len="med"/>
                    </a:lnL>
                    <a:lnR w="12700" cap="flat" cmpd="sng">
                      <a:solidFill>
                        <a:srgbClr val="000000"/>
                      </a:solidFill>
                      <a:prstDash val="solid"/>
                      <a:headEnd type="none" w="med" len="med"/>
                      <a:tailEnd type="none" w="med" len="med"/>
                    </a:lnR>
                    <a:lnT w="12700" cap="flat" cmpd="sng">
                      <a:solidFill>
                        <a:srgbClr val="000000"/>
                      </a:solidFill>
                      <a:prstDash val="solid"/>
                      <a:headEnd type="none" w="med" len="med"/>
                      <a:tailEnd type="none" w="med" len="med"/>
                    </a:lnT>
                    <a:lnB w="12700" cap="flat" cmpd="sng">
                      <a:solidFill>
                        <a:srgbClr val="000000"/>
                      </a:solidFill>
                      <a:prstDash val="solid"/>
                      <a:headEnd type="none" w="med" len="med"/>
                      <a:tailEnd type="none" w="med" len="med"/>
                    </a:lnB>
                    <a:lnTlToBr>
                      <a:noFill/>
                    </a:lnTlToBr>
                    <a:lnBlToTr>
                      <a:noFill/>
                    </a:lnBlToTr>
                    <a:noFill/>
                  </a:tcPr>
                </a:tc>
              </a:tr>
              <a:tr h="965835">
                <a:tc>
                  <a:txBody>
                    <a:bodyPr/>
                    <a:p>
                      <a:pPr indent="0">
                        <a:buNone/>
                      </a:pPr>
                      <a:r>
                        <a:rPr lang="en-US" sz="1800" b="1">
                          <a:latin typeface="宋体" panose="02010600030101010101" pitchFamily="2" charset="-122"/>
                          <a:ea typeface="宋体" panose="02010600030101010101" pitchFamily="2" charset="-122"/>
                          <a:cs typeface="宋体" panose="02010600030101010101" pitchFamily="2" charset="-122"/>
                        </a:rPr>
                        <a:t>领导</a:t>
                      </a:r>
                      <a:r>
                        <a:rPr lang="en-US" sz="1800" b="0">
                          <a:latin typeface="宋体" panose="02010600030101010101" pitchFamily="2" charset="-122"/>
                          <a:ea typeface="宋体" panose="02010600030101010101" pitchFamily="2" charset="-122"/>
                          <a:cs typeface="宋体" panose="02010600030101010101" pitchFamily="2" charset="-122"/>
                        </a:rPr>
                        <a:t>管理者对提高员工工作满意度的关心程度什么样的领导风格是合适的是否应消除所有的分歧（即便是有建设性的）</a:t>
                      </a:r>
                      <a:endParaRPr lang="en-US" altLang="en-US" sz="18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00000"/>
                      </a:solidFill>
                      <a:prstDash val="solid"/>
                      <a:headEnd type="none" w="med" len="med"/>
                      <a:tailEnd type="none" w="med" len="med"/>
                    </a:lnL>
                    <a:lnR w="12700" cap="flat" cmpd="sng">
                      <a:solidFill>
                        <a:srgbClr val="000000"/>
                      </a:solidFill>
                      <a:prstDash val="solid"/>
                      <a:headEnd type="none" w="med" len="med"/>
                      <a:tailEnd type="none" w="med" len="med"/>
                    </a:lnR>
                    <a:lnT w="12700" cap="flat" cmpd="sng">
                      <a:solidFill>
                        <a:srgbClr val="000000"/>
                      </a:solidFill>
                      <a:prstDash val="solid"/>
                      <a:headEnd type="none" w="med" len="med"/>
                      <a:tailEnd type="none" w="med" len="med"/>
                    </a:lnT>
                    <a:lnB w="12700" cap="flat" cmpd="sng">
                      <a:solidFill>
                        <a:srgbClr val="000000"/>
                      </a:solidFill>
                      <a:prstDash val="solid"/>
                      <a:headEnd type="none" w="med" len="med"/>
                      <a:tailEnd type="none" w="med" len="med"/>
                    </a:lnB>
                    <a:lnTlToBr>
                      <a:noFill/>
                    </a:lnTlToBr>
                    <a:lnBlToTr>
                      <a:noFill/>
                    </a:lnBlToTr>
                    <a:noFill/>
                  </a:tcPr>
                </a:tc>
              </a:tr>
              <a:tr h="966470">
                <a:tc>
                  <a:txBody>
                    <a:bodyPr/>
                    <a:p>
                      <a:pPr indent="0">
                        <a:buNone/>
                      </a:pPr>
                      <a:r>
                        <a:rPr lang="en-US" sz="1800" b="1">
                          <a:latin typeface="宋体" panose="02010600030101010101" pitchFamily="2" charset="-122"/>
                          <a:ea typeface="宋体" panose="02010600030101010101" pitchFamily="2" charset="-122"/>
                          <a:cs typeface="宋体" panose="02010600030101010101" pitchFamily="2" charset="-122"/>
                        </a:rPr>
                        <a:t>控制</a:t>
                      </a:r>
                      <a:r>
                        <a:rPr lang="en-US" sz="1800" b="0">
                          <a:latin typeface="宋体" panose="02010600030101010101" pitchFamily="2" charset="-122"/>
                          <a:ea typeface="宋体" panose="02010600030101010101" pitchFamily="2" charset="-122"/>
                          <a:cs typeface="宋体" panose="02010600030101010101" pitchFamily="2" charset="-122"/>
                        </a:rPr>
                        <a:t>是需要施加外部控制，还是允许员工控制自己的行为在进行员工绩效评价时，应强调什么标准对预算超支要做出什么反应</a:t>
                      </a:r>
                      <a:endParaRPr lang="en-US" altLang="en-US" sz="18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w="12700" cap="flat" cmpd="sng">
                      <a:solidFill>
                        <a:srgbClr val="000000"/>
                      </a:solidFill>
                      <a:prstDash val="solid"/>
                      <a:headEnd type="none" w="med" len="med"/>
                      <a:tailEnd type="none" w="med" len="med"/>
                    </a:lnL>
                    <a:lnR w="12700" cap="flat" cmpd="sng">
                      <a:solidFill>
                        <a:srgbClr val="000000"/>
                      </a:solidFill>
                      <a:prstDash val="solid"/>
                      <a:headEnd type="none" w="med" len="med"/>
                      <a:tailEnd type="none" w="med" len="med"/>
                    </a:lnR>
                    <a:lnT w="12700" cap="flat" cmpd="sng">
                      <a:solidFill>
                        <a:srgbClr val="000000"/>
                      </a:solidFill>
                      <a:prstDash val="solid"/>
                      <a:headEnd type="none" w="med" len="med"/>
                      <a:tailEnd type="none" w="med" len="med"/>
                    </a:lnT>
                    <a:lnB w="12700" cap="flat" cmpd="sng">
                      <a:solidFill>
                        <a:srgbClr val="000000"/>
                      </a:solidFill>
                      <a:prstDash val="solid"/>
                      <a:headEnd type="none" w="med" len="med"/>
                      <a:tailEnd type="none" w="med" len="med"/>
                    </a:lnB>
                    <a:lnTlToBr>
                      <a:noFill/>
                    </a:lnTlToBr>
                    <a:lnBlToTr>
                      <a:noFill/>
                    </a:lnBlToTr>
                    <a:noFill/>
                  </a:tcPr>
                </a:tc>
              </a:tr>
            </a:tbl>
          </a:graphicData>
        </a:graphic>
      </p:graphicFrame>
      <p:sp>
        <p:nvSpPr>
          <p:cNvPr id="4" name="文本框 3"/>
          <p:cNvSpPr txBox="1"/>
          <p:nvPr/>
        </p:nvSpPr>
        <p:spPr>
          <a:xfrm>
            <a:off x="2683510" y="6534785"/>
            <a:ext cx="3472180" cy="368300"/>
          </a:xfrm>
          <a:prstGeom prst="rect">
            <a:avLst/>
          </a:prstGeom>
          <a:noFill/>
        </p:spPr>
        <p:txBody>
          <a:bodyPr wrap="square" rtlCol="0">
            <a:spAutoFit/>
          </a:bodyPr>
          <a:p>
            <a:pPr algn="ctr"/>
            <a:r>
              <a:rPr lang="zh-CN" altLang="en-US" sz="1800">
                <a:latin typeface="宋体" panose="02010600030101010101" pitchFamily="2" charset="-122"/>
                <a:cs typeface="宋体" panose="02010600030101010101" pitchFamily="2" charset="-122"/>
              </a:rPr>
              <a:t>图</a:t>
            </a:r>
            <a:r>
              <a:rPr lang="en-US" altLang="zh-CN" sz="1800">
                <a:latin typeface="宋体" panose="02010600030101010101" pitchFamily="2" charset="-122"/>
                <a:cs typeface="宋体" panose="02010600030101010101" pitchFamily="2" charset="-122"/>
              </a:rPr>
              <a:t>3-4   </a:t>
            </a:r>
            <a:r>
              <a:rPr lang="zh-CN" altLang="en-US" sz="1800">
                <a:latin typeface="宋体" panose="02010600030101010101" pitchFamily="2" charset="-122"/>
                <a:cs typeface="宋体" panose="02010600030101010101" pitchFamily="2" charset="-122"/>
              </a:rPr>
              <a:t>文化影响方式</a:t>
            </a:r>
            <a:endParaRPr lang="zh-CN" altLang="en-US" sz="1800">
              <a:latin typeface="宋体" panose="02010600030101010101" pitchFamily="2" charset="-122"/>
              <a:cs typeface="宋体" panose="02010600030101010101" pitchFamily="2" charset="-122"/>
            </a:endParaRPr>
          </a:p>
        </p:txBody>
      </p:sp>
    </p:spTree>
  </p:cSld>
  <p:clrMapOvr>
    <a:masterClrMapping/>
  </p:clrMapOvr>
  <p:transition>
    <p:random/>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Freeform 309"/>
          <p:cNvSpPr>
            <a:spLocks noEditPoints="1"/>
          </p:cNvSpPr>
          <p:nvPr/>
        </p:nvSpPr>
        <p:spPr bwMode="auto">
          <a:xfrm>
            <a:off x="791845" y="1540510"/>
            <a:ext cx="5428343" cy="1139862"/>
          </a:xfrm>
          <a:custGeom>
            <a:avLst/>
            <a:gdLst>
              <a:gd name="T0" fmla="*/ 474 w 495"/>
              <a:gd name="T1" fmla="*/ 54 h 98"/>
              <a:gd name="T2" fmla="*/ 495 w 495"/>
              <a:gd name="T3" fmla="*/ 46 h 98"/>
              <a:gd name="T4" fmla="*/ 481 w 495"/>
              <a:gd name="T5" fmla="*/ 44 h 98"/>
              <a:gd name="T6" fmla="*/ 482 w 495"/>
              <a:gd name="T7" fmla="*/ 38 h 98"/>
              <a:gd name="T8" fmla="*/ 404 w 495"/>
              <a:gd name="T9" fmla="*/ 33 h 98"/>
              <a:gd name="T10" fmla="*/ 480 w 495"/>
              <a:gd name="T11" fmla="*/ 28 h 98"/>
              <a:gd name="T12" fmla="*/ 473 w 495"/>
              <a:gd name="T13" fmla="*/ 25 h 98"/>
              <a:gd name="T14" fmla="*/ 438 w 495"/>
              <a:gd name="T15" fmla="*/ 20 h 98"/>
              <a:gd name="T16" fmla="*/ 445 w 495"/>
              <a:gd name="T17" fmla="*/ 14 h 98"/>
              <a:gd name="T18" fmla="*/ 447 w 495"/>
              <a:gd name="T19" fmla="*/ 12 h 98"/>
              <a:gd name="T20" fmla="*/ 250 w 495"/>
              <a:gd name="T21" fmla="*/ 15 h 98"/>
              <a:gd name="T22" fmla="*/ 42 w 495"/>
              <a:gd name="T23" fmla="*/ 25 h 98"/>
              <a:gd name="T24" fmla="*/ 329 w 495"/>
              <a:gd name="T25" fmla="*/ 8 h 98"/>
              <a:gd name="T26" fmla="*/ 143 w 495"/>
              <a:gd name="T27" fmla="*/ 12 h 98"/>
              <a:gd name="T28" fmla="*/ 160 w 495"/>
              <a:gd name="T29" fmla="*/ 10 h 98"/>
              <a:gd name="T30" fmla="*/ 173 w 495"/>
              <a:gd name="T31" fmla="*/ 10 h 98"/>
              <a:gd name="T32" fmla="*/ 193 w 495"/>
              <a:gd name="T33" fmla="*/ 10 h 98"/>
              <a:gd name="T34" fmla="*/ 204 w 495"/>
              <a:gd name="T35" fmla="*/ 9 h 98"/>
              <a:gd name="T36" fmla="*/ 244 w 495"/>
              <a:gd name="T37" fmla="*/ 7 h 98"/>
              <a:gd name="T38" fmla="*/ 413 w 495"/>
              <a:gd name="T39" fmla="*/ 3 h 98"/>
              <a:gd name="T40" fmla="*/ 382 w 495"/>
              <a:gd name="T41" fmla="*/ 0 h 98"/>
              <a:gd name="T42" fmla="*/ 4 w 495"/>
              <a:gd name="T43" fmla="*/ 25 h 98"/>
              <a:gd name="T44" fmla="*/ 24 w 495"/>
              <a:gd name="T45" fmla="*/ 27 h 98"/>
              <a:gd name="T46" fmla="*/ 10 w 495"/>
              <a:gd name="T47" fmla="*/ 32 h 98"/>
              <a:gd name="T48" fmla="*/ 8 w 495"/>
              <a:gd name="T49" fmla="*/ 39 h 98"/>
              <a:gd name="T50" fmla="*/ 3 w 495"/>
              <a:gd name="T51" fmla="*/ 47 h 98"/>
              <a:gd name="T52" fmla="*/ 3 w 495"/>
              <a:gd name="T53" fmla="*/ 52 h 98"/>
              <a:gd name="T54" fmla="*/ 7 w 495"/>
              <a:gd name="T55" fmla="*/ 60 h 98"/>
              <a:gd name="T56" fmla="*/ 3 w 495"/>
              <a:gd name="T57" fmla="*/ 65 h 98"/>
              <a:gd name="T58" fmla="*/ 5 w 495"/>
              <a:gd name="T59" fmla="*/ 73 h 98"/>
              <a:gd name="T60" fmla="*/ 10 w 495"/>
              <a:gd name="T61" fmla="*/ 82 h 98"/>
              <a:gd name="T62" fmla="*/ 174 w 495"/>
              <a:gd name="T63" fmla="*/ 90 h 98"/>
              <a:gd name="T64" fmla="*/ 288 w 495"/>
              <a:gd name="T65" fmla="*/ 85 h 98"/>
              <a:gd name="T66" fmla="*/ 447 w 495"/>
              <a:gd name="T67" fmla="*/ 76 h 98"/>
              <a:gd name="T68" fmla="*/ 483 w 495"/>
              <a:gd name="T69" fmla="*/ 66 h 98"/>
              <a:gd name="T70" fmla="*/ 463 w 495"/>
              <a:gd name="T71" fmla="*/ 61 h 98"/>
              <a:gd name="T72" fmla="*/ 452 w 495"/>
              <a:gd name="T73" fmla="*/ 24 h 98"/>
              <a:gd name="T74" fmla="*/ 450 w 495"/>
              <a:gd name="T75" fmla="*/ 23 h 98"/>
              <a:gd name="T76" fmla="*/ 434 w 495"/>
              <a:gd name="T77" fmla="*/ 20 h 98"/>
              <a:gd name="T78" fmla="*/ 426 w 495"/>
              <a:gd name="T79" fmla="*/ 12 h 98"/>
              <a:gd name="T80" fmla="*/ 460 w 495"/>
              <a:gd name="T81" fmla="*/ 38 h 98"/>
              <a:gd name="T82" fmla="*/ 394 w 495"/>
              <a:gd name="T83" fmla="*/ 25 h 98"/>
              <a:gd name="T84" fmla="*/ 382 w 495"/>
              <a:gd name="T85" fmla="*/ 25 h 98"/>
              <a:gd name="T86" fmla="*/ 380 w 495"/>
              <a:gd name="T87" fmla="*/ 21 h 98"/>
              <a:gd name="T88" fmla="*/ 413 w 495"/>
              <a:gd name="T89" fmla="*/ 30 h 98"/>
              <a:gd name="T90" fmla="*/ 349 w 495"/>
              <a:gd name="T91" fmla="*/ 40 h 98"/>
              <a:gd name="T92" fmla="*/ 363 w 495"/>
              <a:gd name="T93" fmla="*/ 34 h 98"/>
              <a:gd name="T94" fmla="*/ 365 w 495"/>
              <a:gd name="T95" fmla="*/ 39 h 98"/>
              <a:gd name="T96" fmla="*/ 435 w 495"/>
              <a:gd name="T97" fmla="*/ 77 h 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495" h="98">
                <a:moveTo>
                  <a:pt x="488" y="56"/>
                </a:moveTo>
                <a:cubicBezTo>
                  <a:pt x="481" y="55"/>
                  <a:pt x="481" y="55"/>
                  <a:pt x="481" y="55"/>
                </a:cubicBezTo>
                <a:cubicBezTo>
                  <a:pt x="481" y="55"/>
                  <a:pt x="481" y="55"/>
                  <a:pt x="481" y="55"/>
                </a:cubicBezTo>
                <a:cubicBezTo>
                  <a:pt x="478" y="55"/>
                  <a:pt x="476" y="54"/>
                  <a:pt x="474" y="54"/>
                </a:cubicBezTo>
                <a:cubicBezTo>
                  <a:pt x="478" y="52"/>
                  <a:pt x="483" y="52"/>
                  <a:pt x="488" y="51"/>
                </a:cubicBezTo>
                <a:cubicBezTo>
                  <a:pt x="485" y="51"/>
                  <a:pt x="483" y="51"/>
                  <a:pt x="481" y="50"/>
                </a:cubicBezTo>
                <a:cubicBezTo>
                  <a:pt x="482" y="49"/>
                  <a:pt x="483" y="50"/>
                  <a:pt x="484" y="50"/>
                </a:cubicBezTo>
                <a:cubicBezTo>
                  <a:pt x="487" y="47"/>
                  <a:pt x="492" y="48"/>
                  <a:pt x="495" y="46"/>
                </a:cubicBezTo>
                <a:cubicBezTo>
                  <a:pt x="490" y="46"/>
                  <a:pt x="485" y="47"/>
                  <a:pt x="481" y="46"/>
                </a:cubicBezTo>
                <a:cubicBezTo>
                  <a:pt x="484" y="45"/>
                  <a:pt x="484" y="45"/>
                  <a:pt x="484" y="45"/>
                </a:cubicBezTo>
                <a:cubicBezTo>
                  <a:pt x="482" y="45"/>
                  <a:pt x="482" y="45"/>
                  <a:pt x="482" y="45"/>
                </a:cubicBezTo>
                <a:cubicBezTo>
                  <a:pt x="482" y="45"/>
                  <a:pt x="481" y="44"/>
                  <a:pt x="481" y="44"/>
                </a:cubicBezTo>
                <a:cubicBezTo>
                  <a:pt x="467" y="43"/>
                  <a:pt x="452" y="44"/>
                  <a:pt x="437" y="43"/>
                </a:cubicBezTo>
                <a:cubicBezTo>
                  <a:pt x="451" y="41"/>
                  <a:pt x="465" y="42"/>
                  <a:pt x="477" y="41"/>
                </a:cubicBezTo>
                <a:cubicBezTo>
                  <a:pt x="475" y="40"/>
                  <a:pt x="473" y="41"/>
                  <a:pt x="471" y="40"/>
                </a:cubicBezTo>
                <a:cubicBezTo>
                  <a:pt x="482" y="38"/>
                  <a:pt x="482" y="38"/>
                  <a:pt x="482" y="38"/>
                </a:cubicBezTo>
                <a:cubicBezTo>
                  <a:pt x="471" y="37"/>
                  <a:pt x="471" y="37"/>
                  <a:pt x="471" y="37"/>
                </a:cubicBezTo>
                <a:cubicBezTo>
                  <a:pt x="476" y="34"/>
                  <a:pt x="485" y="37"/>
                  <a:pt x="490" y="33"/>
                </a:cubicBezTo>
                <a:cubicBezTo>
                  <a:pt x="456" y="34"/>
                  <a:pt x="425" y="34"/>
                  <a:pt x="391" y="34"/>
                </a:cubicBezTo>
                <a:cubicBezTo>
                  <a:pt x="395" y="31"/>
                  <a:pt x="401" y="33"/>
                  <a:pt x="404" y="33"/>
                </a:cubicBezTo>
                <a:cubicBezTo>
                  <a:pt x="476" y="31"/>
                  <a:pt x="476" y="31"/>
                  <a:pt x="476" y="31"/>
                </a:cubicBezTo>
                <a:cubicBezTo>
                  <a:pt x="455" y="31"/>
                  <a:pt x="434" y="32"/>
                  <a:pt x="413" y="31"/>
                </a:cubicBezTo>
                <a:cubicBezTo>
                  <a:pt x="413" y="30"/>
                  <a:pt x="413" y="30"/>
                  <a:pt x="413" y="30"/>
                </a:cubicBezTo>
                <a:cubicBezTo>
                  <a:pt x="434" y="29"/>
                  <a:pt x="458" y="30"/>
                  <a:pt x="480" y="28"/>
                </a:cubicBezTo>
                <a:cubicBezTo>
                  <a:pt x="478" y="28"/>
                  <a:pt x="476" y="28"/>
                  <a:pt x="474" y="28"/>
                </a:cubicBezTo>
                <a:cubicBezTo>
                  <a:pt x="474" y="27"/>
                  <a:pt x="474" y="27"/>
                  <a:pt x="474" y="27"/>
                </a:cubicBezTo>
                <a:cubicBezTo>
                  <a:pt x="478" y="26"/>
                  <a:pt x="484" y="27"/>
                  <a:pt x="488" y="25"/>
                </a:cubicBezTo>
                <a:cubicBezTo>
                  <a:pt x="473" y="25"/>
                  <a:pt x="473" y="25"/>
                  <a:pt x="473" y="25"/>
                </a:cubicBezTo>
                <a:cubicBezTo>
                  <a:pt x="471" y="22"/>
                  <a:pt x="467" y="25"/>
                  <a:pt x="464" y="26"/>
                </a:cubicBezTo>
                <a:cubicBezTo>
                  <a:pt x="463" y="23"/>
                  <a:pt x="463" y="23"/>
                  <a:pt x="463" y="23"/>
                </a:cubicBezTo>
                <a:cubicBezTo>
                  <a:pt x="467" y="21"/>
                  <a:pt x="472" y="23"/>
                  <a:pt x="477" y="21"/>
                </a:cubicBezTo>
                <a:cubicBezTo>
                  <a:pt x="465" y="21"/>
                  <a:pt x="451" y="22"/>
                  <a:pt x="438" y="20"/>
                </a:cubicBezTo>
                <a:cubicBezTo>
                  <a:pt x="453" y="19"/>
                  <a:pt x="466" y="20"/>
                  <a:pt x="481" y="17"/>
                </a:cubicBezTo>
                <a:cubicBezTo>
                  <a:pt x="423" y="17"/>
                  <a:pt x="423" y="17"/>
                  <a:pt x="423" y="17"/>
                </a:cubicBezTo>
                <a:cubicBezTo>
                  <a:pt x="422" y="16"/>
                  <a:pt x="422" y="16"/>
                  <a:pt x="422" y="16"/>
                </a:cubicBezTo>
                <a:cubicBezTo>
                  <a:pt x="429" y="15"/>
                  <a:pt x="439" y="15"/>
                  <a:pt x="445" y="14"/>
                </a:cubicBezTo>
                <a:cubicBezTo>
                  <a:pt x="444" y="15"/>
                  <a:pt x="444" y="15"/>
                  <a:pt x="444" y="15"/>
                </a:cubicBezTo>
                <a:cubicBezTo>
                  <a:pt x="454" y="15"/>
                  <a:pt x="464" y="16"/>
                  <a:pt x="474" y="15"/>
                </a:cubicBezTo>
                <a:cubicBezTo>
                  <a:pt x="467" y="14"/>
                  <a:pt x="456" y="14"/>
                  <a:pt x="448" y="13"/>
                </a:cubicBezTo>
                <a:cubicBezTo>
                  <a:pt x="447" y="12"/>
                  <a:pt x="447" y="12"/>
                  <a:pt x="447" y="12"/>
                </a:cubicBezTo>
                <a:cubicBezTo>
                  <a:pt x="448" y="11"/>
                  <a:pt x="450" y="13"/>
                  <a:pt x="451" y="12"/>
                </a:cubicBezTo>
                <a:cubicBezTo>
                  <a:pt x="450" y="11"/>
                  <a:pt x="450" y="11"/>
                  <a:pt x="450" y="11"/>
                </a:cubicBezTo>
                <a:cubicBezTo>
                  <a:pt x="395" y="10"/>
                  <a:pt x="395" y="10"/>
                  <a:pt x="395" y="10"/>
                </a:cubicBezTo>
                <a:cubicBezTo>
                  <a:pt x="250" y="15"/>
                  <a:pt x="250" y="15"/>
                  <a:pt x="250" y="15"/>
                </a:cubicBezTo>
                <a:cubicBezTo>
                  <a:pt x="148" y="20"/>
                  <a:pt x="148" y="20"/>
                  <a:pt x="148" y="20"/>
                </a:cubicBezTo>
                <a:cubicBezTo>
                  <a:pt x="114" y="21"/>
                  <a:pt x="114" y="21"/>
                  <a:pt x="114" y="21"/>
                </a:cubicBezTo>
                <a:cubicBezTo>
                  <a:pt x="114" y="20"/>
                  <a:pt x="114" y="20"/>
                  <a:pt x="114" y="20"/>
                </a:cubicBezTo>
                <a:cubicBezTo>
                  <a:pt x="90" y="22"/>
                  <a:pt x="65" y="25"/>
                  <a:pt x="42" y="25"/>
                </a:cubicBezTo>
                <a:cubicBezTo>
                  <a:pt x="43" y="24"/>
                  <a:pt x="43" y="24"/>
                  <a:pt x="43" y="24"/>
                </a:cubicBezTo>
                <a:cubicBezTo>
                  <a:pt x="125" y="17"/>
                  <a:pt x="125" y="17"/>
                  <a:pt x="125" y="17"/>
                </a:cubicBezTo>
                <a:cubicBezTo>
                  <a:pt x="227" y="12"/>
                  <a:pt x="227" y="12"/>
                  <a:pt x="227" y="12"/>
                </a:cubicBezTo>
                <a:cubicBezTo>
                  <a:pt x="329" y="8"/>
                  <a:pt x="329" y="8"/>
                  <a:pt x="329" y="8"/>
                </a:cubicBezTo>
                <a:cubicBezTo>
                  <a:pt x="328" y="7"/>
                  <a:pt x="328" y="7"/>
                  <a:pt x="328" y="7"/>
                </a:cubicBezTo>
                <a:cubicBezTo>
                  <a:pt x="255" y="6"/>
                  <a:pt x="179" y="11"/>
                  <a:pt x="98" y="17"/>
                </a:cubicBezTo>
                <a:cubicBezTo>
                  <a:pt x="80" y="18"/>
                  <a:pt x="80" y="18"/>
                  <a:pt x="80" y="18"/>
                </a:cubicBezTo>
                <a:cubicBezTo>
                  <a:pt x="102" y="15"/>
                  <a:pt x="123" y="14"/>
                  <a:pt x="143" y="12"/>
                </a:cubicBezTo>
                <a:cubicBezTo>
                  <a:pt x="145" y="11"/>
                  <a:pt x="148" y="13"/>
                  <a:pt x="150" y="11"/>
                </a:cubicBezTo>
                <a:cubicBezTo>
                  <a:pt x="152" y="12"/>
                  <a:pt x="155" y="12"/>
                  <a:pt x="157" y="10"/>
                </a:cubicBezTo>
                <a:cubicBezTo>
                  <a:pt x="158" y="11"/>
                  <a:pt x="158" y="11"/>
                  <a:pt x="158" y="11"/>
                </a:cubicBezTo>
                <a:cubicBezTo>
                  <a:pt x="160" y="10"/>
                  <a:pt x="160" y="10"/>
                  <a:pt x="160" y="10"/>
                </a:cubicBezTo>
                <a:cubicBezTo>
                  <a:pt x="160" y="11"/>
                  <a:pt x="162" y="9"/>
                  <a:pt x="162" y="11"/>
                </a:cubicBezTo>
                <a:cubicBezTo>
                  <a:pt x="169" y="11"/>
                  <a:pt x="169" y="11"/>
                  <a:pt x="169" y="11"/>
                </a:cubicBezTo>
                <a:cubicBezTo>
                  <a:pt x="170" y="9"/>
                  <a:pt x="172" y="9"/>
                  <a:pt x="174" y="10"/>
                </a:cubicBezTo>
                <a:cubicBezTo>
                  <a:pt x="174" y="10"/>
                  <a:pt x="173" y="10"/>
                  <a:pt x="173" y="10"/>
                </a:cubicBezTo>
                <a:cubicBezTo>
                  <a:pt x="182" y="11"/>
                  <a:pt x="182" y="11"/>
                  <a:pt x="182" y="11"/>
                </a:cubicBezTo>
                <a:cubicBezTo>
                  <a:pt x="184" y="9"/>
                  <a:pt x="184" y="9"/>
                  <a:pt x="184" y="9"/>
                </a:cubicBezTo>
                <a:cubicBezTo>
                  <a:pt x="184" y="9"/>
                  <a:pt x="185" y="9"/>
                  <a:pt x="185" y="10"/>
                </a:cubicBezTo>
                <a:cubicBezTo>
                  <a:pt x="193" y="10"/>
                  <a:pt x="193" y="10"/>
                  <a:pt x="193" y="10"/>
                </a:cubicBezTo>
                <a:cubicBezTo>
                  <a:pt x="192" y="9"/>
                  <a:pt x="195" y="9"/>
                  <a:pt x="194" y="9"/>
                </a:cubicBezTo>
                <a:cubicBezTo>
                  <a:pt x="197" y="7"/>
                  <a:pt x="199" y="11"/>
                  <a:pt x="202" y="9"/>
                </a:cubicBezTo>
                <a:cubicBezTo>
                  <a:pt x="202" y="9"/>
                  <a:pt x="202" y="8"/>
                  <a:pt x="203" y="8"/>
                </a:cubicBezTo>
                <a:cubicBezTo>
                  <a:pt x="204" y="7"/>
                  <a:pt x="204" y="9"/>
                  <a:pt x="204" y="9"/>
                </a:cubicBezTo>
                <a:cubicBezTo>
                  <a:pt x="241" y="7"/>
                  <a:pt x="241" y="7"/>
                  <a:pt x="241" y="7"/>
                </a:cubicBezTo>
                <a:cubicBezTo>
                  <a:pt x="240" y="7"/>
                  <a:pt x="239" y="7"/>
                  <a:pt x="239" y="6"/>
                </a:cubicBezTo>
                <a:cubicBezTo>
                  <a:pt x="241" y="6"/>
                  <a:pt x="243" y="5"/>
                  <a:pt x="245" y="6"/>
                </a:cubicBezTo>
                <a:cubicBezTo>
                  <a:pt x="244" y="7"/>
                  <a:pt x="244" y="7"/>
                  <a:pt x="244" y="7"/>
                </a:cubicBezTo>
                <a:cubicBezTo>
                  <a:pt x="244" y="6"/>
                  <a:pt x="249" y="8"/>
                  <a:pt x="249" y="5"/>
                </a:cubicBezTo>
                <a:cubicBezTo>
                  <a:pt x="412" y="1"/>
                  <a:pt x="412" y="1"/>
                  <a:pt x="412" y="1"/>
                </a:cubicBezTo>
                <a:cubicBezTo>
                  <a:pt x="413" y="2"/>
                  <a:pt x="413" y="2"/>
                  <a:pt x="413" y="2"/>
                </a:cubicBezTo>
                <a:cubicBezTo>
                  <a:pt x="413" y="2"/>
                  <a:pt x="413" y="2"/>
                  <a:pt x="413" y="3"/>
                </a:cubicBezTo>
                <a:cubicBezTo>
                  <a:pt x="414" y="2"/>
                  <a:pt x="414" y="2"/>
                  <a:pt x="414" y="2"/>
                </a:cubicBezTo>
                <a:cubicBezTo>
                  <a:pt x="414" y="2"/>
                  <a:pt x="414" y="2"/>
                  <a:pt x="414" y="2"/>
                </a:cubicBezTo>
                <a:cubicBezTo>
                  <a:pt x="441" y="1"/>
                  <a:pt x="441" y="1"/>
                  <a:pt x="441" y="1"/>
                </a:cubicBezTo>
                <a:cubicBezTo>
                  <a:pt x="424" y="1"/>
                  <a:pt x="402" y="0"/>
                  <a:pt x="382" y="0"/>
                </a:cubicBezTo>
                <a:cubicBezTo>
                  <a:pt x="227" y="5"/>
                  <a:pt x="227" y="5"/>
                  <a:pt x="227" y="5"/>
                </a:cubicBezTo>
                <a:cubicBezTo>
                  <a:pt x="107" y="12"/>
                  <a:pt x="107" y="12"/>
                  <a:pt x="107" y="12"/>
                </a:cubicBezTo>
                <a:cubicBezTo>
                  <a:pt x="80" y="16"/>
                  <a:pt x="51" y="18"/>
                  <a:pt x="23" y="18"/>
                </a:cubicBezTo>
                <a:cubicBezTo>
                  <a:pt x="18" y="23"/>
                  <a:pt x="10" y="22"/>
                  <a:pt x="4" y="25"/>
                </a:cubicBezTo>
                <a:cubicBezTo>
                  <a:pt x="4" y="25"/>
                  <a:pt x="4" y="25"/>
                  <a:pt x="4" y="25"/>
                </a:cubicBezTo>
                <a:cubicBezTo>
                  <a:pt x="9" y="25"/>
                  <a:pt x="9" y="25"/>
                  <a:pt x="9" y="25"/>
                </a:cubicBezTo>
                <a:cubicBezTo>
                  <a:pt x="13" y="27"/>
                  <a:pt x="20" y="26"/>
                  <a:pt x="25" y="26"/>
                </a:cubicBezTo>
                <a:cubicBezTo>
                  <a:pt x="24" y="27"/>
                  <a:pt x="24" y="27"/>
                  <a:pt x="24" y="27"/>
                </a:cubicBezTo>
                <a:cubicBezTo>
                  <a:pt x="17" y="27"/>
                  <a:pt x="11" y="28"/>
                  <a:pt x="6" y="29"/>
                </a:cubicBezTo>
                <a:cubicBezTo>
                  <a:pt x="7" y="29"/>
                  <a:pt x="9" y="29"/>
                  <a:pt x="11" y="30"/>
                </a:cubicBezTo>
                <a:cubicBezTo>
                  <a:pt x="7" y="31"/>
                  <a:pt x="7" y="31"/>
                  <a:pt x="7" y="31"/>
                </a:cubicBezTo>
                <a:cubicBezTo>
                  <a:pt x="10" y="32"/>
                  <a:pt x="10" y="32"/>
                  <a:pt x="10" y="32"/>
                </a:cubicBezTo>
                <a:cubicBezTo>
                  <a:pt x="9" y="34"/>
                  <a:pt x="5" y="34"/>
                  <a:pt x="3" y="36"/>
                </a:cubicBezTo>
                <a:cubicBezTo>
                  <a:pt x="4" y="36"/>
                  <a:pt x="4" y="36"/>
                  <a:pt x="4" y="36"/>
                </a:cubicBezTo>
                <a:cubicBezTo>
                  <a:pt x="5" y="36"/>
                  <a:pt x="4" y="37"/>
                  <a:pt x="3" y="38"/>
                </a:cubicBezTo>
                <a:cubicBezTo>
                  <a:pt x="5" y="39"/>
                  <a:pt x="7" y="37"/>
                  <a:pt x="8" y="39"/>
                </a:cubicBezTo>
                <a:cubicBezTo>
                  <a:pt x="6" y="41"/>
                  <a:pt x="3" y="39"/>
                  <a:pt x="2" y="41"/>
                </a:cubicBezTo>
                <a:cubicBezTo>
                  <a:pt x="3" y="42"/>
                  <a:pt x="0" y="44"/>
                  <a:pt x="3" y="45"/>
                </a:cubicBezTo>
                <a:cubicBezTo>
                  <a:pt x="1" y="46"/>
                  <a:pt x="1" y="46"/>
                  <a:pt x="1" y="46"/>
                </a:cubicBezTo>
                <a:cubicBezTo>
                  <a:pt x="3" y="47"/>
                  <a:pt x="3" y="47"/>
                  <a:pt x="3" y="47"/>
                </a:cubicBezTo>
                <a:cubicBezTo>
                  <a:pt x="2" y="48"/>
                  <a:pt x="2" y="48"/>
                  <a:pt x="2" y="48"/>
                </a:cubicBezTo>
                <a:cubicBezTo>
                  <a:pt x="4" y="49"/>
                  <a:pt x="7" y="49"/>
                  <a:pt x="8" y="50"/>
                </a:cubicBezTo>
                <a:cubicBezTo>
                  <a:pt x="2" y="51"/>
                  <a:pt x="2" y="51"/>
                  <a:pt x="2" y="51"/>
                </a:cubicBezTo>
                <a:cubicBezTo>
                  <a:pt x="2" y="52"/>
                  <a:pt x="3" y="52"/>
                  <a:pt x="3" y="52"/>
                </a:cubicBezTo>
                <a:cubicBezTo>
                  <a:pt x="3" y="54"/>
                  <a:pt x="7" y="55"/>
                  <a:pt x="4" y="56"/>
                </a:cubicBezTo>
                <a:cubicBezTo>
                  <a:pt x="5" y="57"/>
                  <a:pt x="5" y="57"/>
                  <a:pt x="5" y="57"/>
                </a:cubicBezTo>
                <a:cubicBezTo>
                  <a:pt x="4" y="58"/>
                  <a:pt x="4" y="58"/>
                  <a:pt x="4" y="58"/>
                </a:cubicBezTo>
                <a:cubicBezTo>
                  <a:pt x="7" y="60"/>
                  <a:pt x="7" y="60"/>
                  <a:pt x="7" y="60"/>
                </a:cubicBezTo>
                <a:cubicBezTo>
                  <a:pt x="6" y="60"/>
                  <a:pt x="6" y="60"/>
                  <a:pt x="5" y="60"/>
                </a:cubicBezTo>
                <a:cubicBezTo>
                  <a:pt x="6" y="61"/>
                  <a:pt x="4" y="63"/>
                  <a:pt x="6" y="63"/>
                </a:cubicBezTo>
                <a:cubicBezTo>
                  <a:pt x="5" y="65"/>
                  <a:pt x="4" y="64"/>
                  <a:pt x="3" y="64"/>
                </a:cubicBezTo>
                <a:cubicBezTo>
                  <a:pt x="3" y="65"/>
                  <a:pt x="3" y="65"/>
                  <a:pt x="3" y="65"/>
                </a:cubicBezTo>
                <a:cubicBezTo>
                  <a:pt x="4" y="66"/>
                  <a:pt x="5" y="66"/>
                  <a:pt x="6" y="67"/>
                </a:cubicBezTo>
                <a:cubicBezTo>
                  <a:pt x="6" y="68"/>
                  <a:pt x="5" y="67"/>
                  <a:pt x="4" y="67"/>
                </a:cubicBezTo>
                <a:cubicBezTo>
                  <a:pt x="6" y="69"/>
                  <a:pt x="3" y="70"/>
                  <a:pt x="3" y="71"/>
                </a:cubicBezTo>
                <a:cubicBezTo>
                  <a:pt x="5" y="73"/>
                  <a:pt x="5" y="73"/>
                  <a:pt x="5" y="73"/>
                </a:cubicBezTo>
                <a:cubicBezTo>
                  <a:pt x="4" y="74"/>
                  <a:pt x="4" y="75"/>
                  <a:pt x="3" y="75"/>
                </a:cubicBezTo>
                <a:cubicBezTo>
                  <a:pt x="3" y="78"/>
                  <a:pt x="8" y="78"/>
                  <a:pt x="10" y="80"/>
                </a:cubicBezTo>
                <a:cubicBezTo>
                  <a:pt x="9" y="81"/>
                  <a:pt x="9" y="81"/>
                  <a:pt x="9" y="81"/>
                </a:cubicBezTo>
                <a:cubicBezTo>
                  <a:pt x="10" y="81"/>
                  <a:pt x="10" y="81"/>
                  <a:pt x="10" y="82"/>
                </a:cubicBezTo>
                <a:cubicBezTo>
                  <a:pt x="8" y="83"/>
                  <a:pt x="6" y="83"/>
                  <a:pt x="4" y="83"/>
                </a:cubicBezTo>
                <a:cubicBezTo>
                  <a:pt x="4" y="86"/>
                  <a:pt x="7" y="87"/>
                  <a:pt x="9" y="89"/>
                </a:cubicBezTo>
                <a:cubicBezTo>
                  <a:pt x="33" y="98"/>
                  <a:pt x="64" y="95"/>
                  <a:pt x="90" y="93"/>
                </a:cubicBezTo>
                <a:cubicBezTo>
                  <a:pt x="174" y="90"/>
                  <a:pt x="174" y="90"/>
                  <a:pt x="174" y="90"/>
                </a:cubicBezTo>
                <a:cubicBezTo>
                  <a:pt x="201" y="88"/>
                  <a:pt x="201" y="88"/>
                  <a:pt x="201" y="88"/>
                </a:cubicBezTo>
                <a:cubicBezTo>
                  <a:pt x="282" y="84"/>
                  <a:pt x="282" y="84"/>
                  <a:pt x="282" y="84"/>
                </a:cubicBezTo>
                <a:cubicBezTo>
                  <a:pt x="283" y="86"/>
                  <a:pt x="283" y="86"/>
                  <a:pt x="283" y="86"/>
                </a:cubicBezTo>
                <a:cubicBezTo>
                  <a:pt x="288" y="85"/>
                  <a:pt x="288" y="85"/>
                  <a:pt x="288" y="85"/>
                </a:cubicBezTo>
                <a:cubicBezTo>
                  <a:pt x="448" y="80"/>
                  <a:pt x="448" y="80"/>
                  <a:pt x="448" y="80"/>
                </a:cubicBezTo>
                <a:cubicBezTo>
                  <a:pt x="456" y="78"/>
                  <a:pt x="466" y="80"/>
                  <a:pt x="473" y="75"/>
                </a:cubicBezTo>
                <a:cubicBezTo>
                  <a:pt x="464" y="76"/>
                  <a:pt x="455" y="77"/>
                  <a:pt x="446" y="77"/>
                </a:cubicBezTo>
                <a:cubicBezTo>
                  <a:pt x="447" y="76"/>
                  <a:pt x="447" y="76"/>
                  <a:pt x="447" y="76"/>
                </a:cubicBezTo>
                <a:cubicBezTo>
                  <a:pt x="459" y="75"/>
                  <a:pt x="470" y="73"/>
                  <a:pt x="481" y="71"/>
                </a:cubicBezTo>
                <a:cubicBezTo>
                  <a:pt x="484" y="68"/>
                  <a:pt x="484" y="68"/>
                  <a:pt x="484" y="68"/>
                </a:cubicBezTo>
                <a:cubicBezTo>
                  <a:pt x="482" y="68"/>
                  <a:pt x="481" y="69"/>
                  <a:pt x="479" y="68"/>
                </a:cubicBezTo>
                <a:cubicBezTo>
                  <a:pt x="480" y="67"/>
                  <a:pt x="482" y="67"/>
                  <a:pt x="483" y="66"/>
                </a:cubicBezTo>
                <a:cubicBezTo>
                  <a:pt x="478" y="64"/>
                  <a:pt x="471" y="68"/>
                  <a:pt x="464" y="66"/>
                </a:cubicBezTo>
                <a:cubicBezTo>
                  <a:pt x="469" y="64"/>
                  <a:pt x="475" y="64"/>
                  <a:pt x="479" y="62"/>
                </a:cubicBezTo>
                <a:cubicBezTo>
                  <a:pt x="463" y="63"/>
                  <a:pt x="463" y="63"/>
                  <a:pt x="463" y="63"/>
                </a:cubicBezTo>
                <a:cubicBezTo>
                  <a:pt x="463" y="61"/>
                  <a:pt x="463" y="61"/>
                  <a:pt x="463" y="61"/>
                </a:cubicBezTo>
                <a:cubicBezTo>
                  <a:pt x="470" y="59"/>
                  <a:pt x="481" y="61"/>
                  <a:pt x="488" y="56"/>
                </a:cubicBezTo>
                <a:close/>
                <a:moveTo>
                  <a:pt x="463" y="23"/>
                </a:moveTo>
                <a:cubicBezTo>
                  <a:pt x="460" y="25"/>
                  <a:pt x="458" y="23"/>
                  <a:pt x="455" y="24"/>
                </a:cubicBezTo>
                <a:cubicBezTo>
                  <a:pt x="452" y="24"/>
                  <a:pt x="452" y="24"/>
                  <a:pt x="452" y="24"/>
                </a:cubicBezTo>
                <a:cubicBezTo>
                  <a:pt x="455" y="23"/>
                  <a:pt x="459" y="23"/>
                  <a:pt x="463" y="23"/>
                </a:cubicBezTo>
                <a:close/>
                <a:moveTo>
                  <a:pt x="450" y="23"/>
                </a:moveTo>
                <a:cubicBezTo>
                  <a:pt x="450" y="24"/>
                  <a:pt x="448" y="24"/>
                  <a:pt x="447" y="24"/>
                </a:cubicBezTo>
                <a:cubicBezTo>
                  <a:pt x="448" y="23"/>
                  <a:pt x="449" y="24"/>
                  <a:pt x="450" y="23"/>
                </a:cubicBezTo>
                <a:close/>
                <a:moveTo>
                  <a:pt x="434" y="20"/>
                </a:moveTo>
                <a:cubicBezTo>
                  <a:pt x="434" y="21"/>
                  <a:pt x="434" y="21"/>
                  <a:pt x="434" y="21"/>
                </a:cubicBezTo>
                <a:cubicBezTo>
                  <a:pt x="429" y="20"/>
                  <a:pt x="429" y="20"/>
                  <a:pt x="429" y="20"/>
                </a:cubicBezTo>
                <a:lnTo>
                  <a:pt x="434" y="20"/>
                </a:lnTo>
                <a:close/>
                <a:moveTo>
                  <a:pt x="426" y="12"/>
                </a:moveTo>
                <a:cubicBezTo>
                  <a:pt x="446" y="12"/>
                  <a:pt x="446" y="12"/>
                  <a:pt x="446" y="12"/>
                </a:cubicBezTo>
                <a:cubicBezTo>
                  <a:pt x="439" y="13"/>
                  <a:pt x="433" y="12"/>
                  <a:pt x="425" y="13"/>
                </a:cubicBezTo>
                <a:lnTo>
                  <a:pt x="426" y="12"/>
                </a:lnTo>
                <a:close/>
                <a:moveTo>
                  <a:pt x="440" y="37"/>
                </a:moveTo>
                <a:cubicBezTo>
                  <a:pt x="439" y="37"/>
                  <a:pt x="439" y="37"/>
                  <a:pt x="439" y="37"/>
                </a:cubicBezTo>
                <a:cubicBezTo>
                  <a:pt x="460" y="37"/>
                  <a:pt x="460" y="37"/>
                  <a:pt x="460" y="37"/>
                </a:cubicBezTo>
                <a:cubicBezTo>
                  <a:pt x="460" y="38"/>
                  <a:pt x="460" y="38"/>
                  <a:pt x="460" y="38"/>
                </a:cubicBezTo>
                <a:cubicBezTo>
                  <a:pt x="435" y="38"/>
                  <a:pt x="435" y="38"/>
                  <a:pt x="435" y="38"/>
                </a:cubicBezTo>
                <a:lnTo>
                  <a:pt x="440" y="37"/>
                </a:lnTo>
                <a:close/>
                <a:moveTo>
                  <a:pt x="400" y="25"/>
                </a:moveTo>
                <a:cubicBezTo>
                  <a:pt x="394" y="25"/>
                  <a:pt x="394" y="25"/>
                  <a:pt x="394" y="25"/>
                </a:cubicBezTo>
                <a:cubicBezTo>
                  <a:pt x="392" y="25"/>
                  <a:pt x="391" y="25"/>
                  <a:pt x="390" y="25"/>
                </a:cubicBezTo>
                <a:cubicBezTo>
                  <a:pt x="394" y="25"/>
                  <a:pt x="394" y="25"/>
                  <a:pt x="394" y="25"/>
                </a:cubicBezTo>
                <a:cubicBezTo>
                  <a:pt x="396" y="24"/>
                  <a:pt x="398" y="23"/>
                  <a:pt x="400" y="25"/>
                </a:cubicBezTo>
                <a:close/>
                <a:moveTo>
                  <a:pt x="382" y="25"/>
                </a:moveTo>
                <a:cubicBezTo>
                  <a:pt x="380" y="25"/>
                  <a:pt x="380" y="25"/>
                  <a:pt x="380" y="25"/>
                </a:cubicBezTo>
                <a:cubicBezTo>
                  <a:pt x="382" y="25"/>
                  <a:pt x="382" y="25"/>
                  <a:pt x="382" y="25"/>
                </a:cubicBezTo>
                <a:close/>
                <a:moveTo>
                  <a:pt x="380" y="21"/>
                </a:moveTo>
                <a:cubicBezTo>
                  <a:pt x="380" y="21"/>
                  <a:pt x="380" y="21"/>
                  <a:pt x="380" y="21"/>
                </a:cubicBezTo>
                <a:cubicBezTo>
                  <a:pt x="379" y="21"/>
                  <a:pt x="379" y="21"/>
                  <a:pt x="379" y="21"/>
                </a:cubicBezTo>
                <a:lnTo>
                  <a:pt x="380" y="21"/>
                </a:lnTo>
                <a:close/>
                <a:moveTo>
                  <a:pt x="377" y="31"/>
                </a:moveTo>
                <a:cubicBezTo>
                  <a:pt x="413" y="30"/>
                  <a:pt x="413" y="30"/>
                  <a:pt x="413" y="30"/>
                </a:cubicBezTo>
                <a:cubicBezTo>
                  <a:pt x="376" y="31"/>
                  <a:pt x="376" y="31"/>
                  <a:pt x="376" y="31"/>
                </a:cubicBezTo>
                <a:lnTo>
                  <a:pt x="377" y="31"/>
                </a:lnTo>
                <a:close/>
                <a:moveTo>
                  <a:pt x="348" y="40"/>
                </a:moveTo>
                <a:cubicBezTo>
                  <a:pt x="349" y="40"/>
                  <a:pt x="349" y="40"/>
                  <a:pt x="349" y="40"/>
                </a:cubicBezTo>
                <a:cubicBezTo>
                  <a:pt x="357" y="40"/>
                  <a:pt x="357" y="40"/>
                  <a:pt x="357" y="40"/>
                </a:cubicBezTo>
                <a:lnTo>
                  <a:pt x="348" y="40"/>
                </a:lnTo>
                <a:close/>
                <a:moveTo>
                  <a:pt x="361" y="34"/>
                </a:moveTo>
                <a:cubicBezTo>
                  <a:pt x="363" y="34"/>
                  <a:pt x="363" y="34"/>
                  <a:pt x="363" y="34"/>
                </a:cubicBezTo>
                <a:cubicBezTo>
                  <a:pt x="363" y="34"/>
                  <a:pt x="363" y="34"/>
                  <a:pt x="363" y="34"/>
                </a:cubicBezTo>
                <a:lnTo>
                  <a:pt x="361" y="34"/>
                </a:lnTo>
                <a:close/>
                <a:moveTo>
                  <a:pt x="364" y="40"/>
                </a:moveTo>
                <a:cubicBezTo>
                  <a:pt x="365" y="39"/>
                  <a:pt x="365" y="39"/>
                  <a:pt x="365" y="39"/>
                </a:cubicBezTo>
                <a:cubicBezTo>
                  <a:pt x="386" y="39"/>
                  <a:pt x="386" y="39"/>
                  <a:pt x="386" y="39"/>
                </a:cubicBezTo>
                <a:lnTo>
                  <a:pt x="364" y="40"/>
                </a:lnTo>
                <a:close/>
                <a:moveTo>
                  <a:pt x="420" y="78"/>
                </a:moveTo>
                <a:cubicBezTo>
                  <a:pt x="435" y="77"/>
                  <a:pt x="435" y="77"/>
                  <a:pt x="435" y="77"/>
                </a:cubicBezTo>
                <a:cubicBezTo>
                  <a:pt x="440" y="77"/>
                  <a:pt x="440" y="77"/>
                  <a:pt x="440" y="77"/>
                </a:cubicBezTo>
                <a:lnTo>
                  <a:pt x="420" y="78"/>
                </a:lnTo>
                <a:close/>
              </a:path>
            </a:pathLst>
          </a:custGeom>
          <a:solidFill>
            <a:srgbClr val="FF0000"/>
          </a:solidFill>
          <a:ln>
            <a:noFill/>
          </a:ln>
        </p:spPr>
        <p:txBody>
          <a:bodyPr vert="horz" wrap="square" lIns="91440" tIns="45720" rIns="91440" bIns="45720" numCol="1" anchor="t" anchorCtr="0" compatLnSpc="1"/>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zh-CN" altLang="en-US" sz="5400" dirty="0">
                <a:solidFill>
                  <a:schemeClr val="bg1"/>
                </a:solidFill>
                <a:latin typeface="楷体" panose="02010609060101010101" charset="-122"/>
                <a:ea typeface="楷体" panose="02010609060101010101" charset="-122"/>
                <a:sym typeface="+mn-ea"/>
              </a:rPr>
              <a:t>感谢观看！</a:t>
            </a:r>
            <a:endParaRPr lang="zh-CN" altLang="en-US" sz="5400" dirty="0">
              <a:latin typeface="楷体" panose="02010609060101010101" charset="-122"/>
              <a:ea typeface="楷体" panose="02010609060101010101" charset="-122"/>
            </a:endParaRPr>
          </a:p>
        </p:txBody>
      </p:sp>
    </p:spTree>
  </p:cSld>
  <p:clrMapOvr>
    <a:masterClrMapping/>
  </p:clrMapOvr>
  <p:transition>
    <p:newsflash/>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外部环境及其重要性</a:t>
            </a:r>
            <a:br>
              <a:rPr lang="zh-CN" altLang="en-US" dirty="0">
                <a:solidFill>
                  <a:schemeClr val="tx1"/>
                </a:solidFill>
                <a:latin typeface="李旭科书法" panose="02000603000000000000" pitchFamily="2" charset="-122"/>
                <a:ea typeface="李旭科书法" panose="02000603000000000000" pitchFamily="2" charset="-122"/>
              </a:rPr>
            </a:br>
            <a:br>
              <a:rPr lang="zh-CN" altLang="en-US" dirty="0">
                <a:latin typeface="宋体" panose="02010600030101010101" pitchFamily="2" charset="-122"/>
                <a:ea typeface="宋体" panose="02010600030101010101" pitchFamily="2" charset="-122"/>
              </a:rPr>
            </a:br>
            <a:br>
              <a:rPr lang="en-US" altLang="zh-CN" dirty="0" smtClean="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buFont typeface="Arial" panose="020B0604020202020204" pitchFamily="34" charset="0"/>
              <a:buNone/>
            </a:pPr>
            <a:r>
              <a:rPr lang="zh-CN" altLang="en-US"/>
              <a:t>外部环境指的是影响组织绩效的外部因素、力量、情境和实践。</a:t>
            </a:r>
            <a:endParaRPr lang="zh-CN" altLang="en-US"/>
          </a:p>
          <a:p>
            <a:pPr eaLnBrk="1" hangingPunct="1">
              <a:buFont typeface="Arial" panose="020B0604020202020204" pitchFamily="34" charset="0"/>
              <a:buNone/>
            </a:pPr>
            <a:r>
              <a:rPr lang="zh-CN" altLang="en-US"/>
              <a:t>外部环境包括经济环境，人口环境，社会文化环境，政治法律环境等。</a:t>
            </a:r>
            <a:endParaRPr lang="zh-CN" altLang="en-US"/>
          </a:p>
          <a:p>
            <a:pPr eaLnBrk="1" hangingPunct="1">
              <a:buFont typeface="Arial" panose="020B0604020202020204" pitchFamily="34" charset="0"/>
              <a:buNone/>
            </a:pPr>
            <a:r>
              <a:rPr lang="zh-CN" altLang="en-US"/>
              <a:t>本部分重点审视经济环境与人口环境。</a:t>
            </a:r>
            <a:endParaRPr lang="zh-CN" altLang="en-US"/>
          </a:p>
        </p:txBody>
      </p:sp>
    </p:spTree>
  </p:cSld>
  <p:clrMapOvr>
    <a:masterClrMapping/>
  </p:clrMapOvr>
  <p:transition>
    <p:cover dir="d"/>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外部环境及其重要性</a:t>
            </a:r>
            <a:br>
              <a:rPr lang="zh-CN" altLang="en-US" dirty="0">
                <a:solidFill>
                  <a:schemeClr val="tx1"/>
                </a:solidFill>
                <a:latin typeface="李旭科书法" panose="02000603000000000000" pitchFamily="2" charset="-122"/>
                <a:ea typeface="李旭科书法" panose="02000603000000000000" pitchFamily="2" charset="-122"/>
              </a:rPr>
            </a:br>
            <a:br>
              <a:rPr lang="zh-CN" altLang="en-US" dirty="0">
                <a:latin typeface="宋体" panose="02010600030101010101" pitchFamily="2" charset="-122"/>
                <a:ea typeface="宋体" panose="02010600030101010101" pitchFamily="2" charset="-122"/>
              </a:rPr>
            </a:br>
            <a:br>
              <a:rPr lang="en-US" altLang="zh-CN" dirty="0" smtClean="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buFont typeface="Arial" panose="020B0604020202020204" pitchFamily="34" charset="0"/>
              <a:buNone/>
            </a:pPr>
            <a:r>
              <a:rPr lang="zh-CN" altLang="en-US" sz="2800">
                <a:latin typeface="宋体" panose="02010600030101010101" pitchFamily="2" charset="-122"/>
                <a:ea typeface="宋体" panose="02010600030101010101" pitchFamily="2" charset="-122"/>
                <a:cs typeface="宋体" panose="02010600030101010101" pitchFamily="2" charset="-122"/>
              </a:rPr>
              <a:t>(一)经济不平等</a:t>
            </a:r>
            <a:endParaRPr lang="zh-CN" altLang="en-US" sz="2800">
              <a:latin typeface="宋体" panose="02010600030101010101" pitchFamily="2" charset="-122"/>
              <a:ea typeface="宋体" panose="02010600030101010101" pitchFamily="2" charset="-122"/>
              <a:cs typeface="宋体" panose="02010600030101010101" pitchFamily="2" charset="-122"/>
            </a:endParaRPr>
          </a:p>
          <a:p>
            <a:pPr eaLnBrk="1" hangingPunct="1">
              <a:buFont typeface="Arial" panose="020B0604020202020204" pitchFamily="34" charset="0"/>
              <a:buNone/>
            </a:pPr>
            <a:r>
              <a:rPr lang="zh-CN" altLang="en-US" sz="2800">
                <a:latin typeface="宋体" panose="02010600030101010101" pitchFamily="2" charset="-122"/>
                <a:ea typeface="宋体" panose="02010600030101010101" pitchFamily="2" charset="-122"/>
                <a:cs typeface="宋体" panose="02010600030101010101" pitchFamily="2" charset="-122"/>
              </a:rPr>
              <a:t>     </a:t>
            </a:r>
            <a:r>
              <a:rPr lang="zh-CN" altLang="en-US" sz="2400">
                <a:latin typeface="宋体" panose="02010600030101010101" pitchFamily="2" charset="-122"/>
                <a:ea typeface="宋体" panose="02010600030101010101" pitchFamily="2" charset="-122"/>
                <a:cs typeface="宋体" panose="02010600030101010101" pitchFamily="2" charset="-122"/>
              </a:rPr>
              <a:t>现代化发展带来了全球性的环境问题。面对全球性的环境问题，发达国家或地区的人们认为环境问题主要是由于发展中国家或地区急剧膨胀的人口所导致的，这些国家或地区对环境问题负有不可推卸的主要责任；</a:t>
            </a:r>
            <a:endParaRPr lang="zh-CN" altLang="en-US" sz="2400">
              <a:latin typeface="宋体" panose="02010600030101010101" pitchFamily="2" charset="-122"/>
              <a:ea typeface="宋体" panose="02010600030101010101" pitchFamily="2" charset="-122"/>
              <a:cs typeface="宋体" panose="02010600030101010101" pitchFamily="2" charset="-122"/>
            </a:endParaRPr>
          </a:p>
          <a:p>
            <a:pPr eaLnBrk="1" hangingPunct="1">
              <a:buFont typeface="Arial" panose="020B0604020202020204" pitchFamily="34" charset="0"/>
              <a:buNone/>
            </a:pPr>
            <a:endParaRPr lang="zh-CN" altLang="en-US" sz="2400">
              <a:latin typeface="宋体" panose="02010600030101010101" pitchFamily="2" charset="-122"/>
              <a:ea typeface="宋体" panose="02010600030101010101" pitchFamily="2" charset="-122"/>
              <a:cs typeface="宋体" panose="02010600030101010101" pitchFamily="2" charset="-122"/>
            </a:endParaRPr>
          </a:p>
          <a:p>
            <a:pPr eaLnBrk="1" hangingPunct="1">
              <a:buFont typeface="Arial" panose="020B0604020202020204" pitchFamily="34" charset="0"/>
              <a:buNone/>
            </a:pPr>
            <a:r>
              <a:rPr lang="zh-CN" altLang="en-US" sz="2400">
                <a:latin typeface="宋体" panose="02010600030101010101" pitchFamily="2" charset="-122"/>
                <a:ea typeface="宋体" panose="02010600030101010101" pitchFamily="2" charset="-122"/>
                <a:cs typeface="宋体" panose="02010600030101010101" pitchFamily="2" charset="-122"/>
              </a:rPr>
              <a:t>      与此相对，发展中国家或地区的人们认为环境问题在根本上源于主要由发达国家或地区设置的不平等社会制度或结构。然而，归责并不能解决问题,面对全球性的环境问题，提出解决问题的实际方案才是第一要务。</a:t>
            </a:r>
            <a:endParaRPr lang="zh-CN" altLang="en-US" sz="2400">
              <a:latin typeface="宋体" panose="02010600030101010101" pitchFamily="2" charset="-122"/>
              <a:ea typeface="宋体" panose="02010600030101010101" pitchFamily="2" charset="-122"/>
              <a:cs typeface="宋体" panose="02010600030101010101" pitchFamily="2" charset="-122"/>
            </a:endParaRPr>
          </a:p>
        </p:txBody>
      </p:sp>
    </p:spTree>
  </p:cSld>
  <p:clrMapOvr>
    <a:masterClrMapping/>
  </p:clrMapOvr>
  <p:transition>
    <p:cover dir="d"/>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500063" y="714356"/>
            <a:ext cx="8229600" cy="774700"/>
          </a:xfrm>
        </p:spPr>
        <p:txBody>
          <a:bodyPr rtlCol="0">
            <a:normAutofit fontScale="90000"/>
          </a:bodyPr>
          <a:lstStyle/>
          <a:p>
            <a:pPr eaLnBrk="1" fontAlgn="auto" hangingPunct="1">
              <a:spcAft>
                <a:spcPts val="0"/>
              </a:spcAft>
              <a:defRPr/>
            </a:pPr>
            <a:r>
              <a:rPr lang="zh-CN" altLang="en-US" dirty="0"/>
              <a:t>第一节 外部环境及其重要性</a:t>
            </a:r>
            <a:br>
              <a:rPr lang="zh-CN" altLang="en-US" dirty="0">
                <a:solidFill>
                  <a:schemeClr val="tx1"/>
                </a:solidFill>
                <a:latin typeface="李旭科书法" panose="02000603000000000000" pitchFamily="2" charset="-122"/>
                <a:ea typeface="李旭科书法" panose="02000603000000000000" pitchFamily="2" charset="-122"/>
              </a:rPr>
            </a:br>
            <a:br>
              <a:rPr lang="zh-CN" altLang="en-US" dirty="0">
                <a:latin typeface="宋体" panose="02010600030101010101" pitchFamily="2" charset="-122"/>
                <a:ea typeface="宋体" panose="02010600030101010101" pitchFamily="2" charset="-122"/>
              </a:rPr>
            </a:br>
            <a:br>
              <a:rPr lang="en-US" altLang="zh-CN" dirty="0" smtClean="0"/>
            </a:br>
            <a:endParaRPr lang="zh-CN" altLang="en-US" dirty="0"/>
          </a:p>
        </p:txBody>
      </p:sp>
      <p:sp>
        <p:nvSpPr>
          <p:cNvPr id="14339" name="内容占位符 2"/>
          <p:cNvSpPr>
            <a:spLocks noGrp="1"/>
          </p:cNvSpPr>
          <p:nvPr>
            <p:ph idx="1"/>
          </p:nvPr>
        </p:nvSpPr>
        <p:spPr>
          <a:xfrm>
            <a:off x="500380" y="1610995"/>
            <a:ext cx="8229600" cy="4843780"/>
          </a:xfrm>
        </p:spPr>
        <p:txBody>
          <a:bodyPr/>
          <a:lstStyle/>
          <a:p>
            <a:pPr eaLnBrk="1" hangingPunct="1">
              <a:buFont typeface="Arial" panose="020B0604020202020204" pitchFamily="34" charset="0"/>
              <a:buNone/>
            </a:pPr>
            <a:r>
              <a:rPr lang="zh-CN" altLang="en-US"/>
              <a:t>(二)人口特征</a:t>
            </a:r>
            <a:endParaRPr lang="zh-CN" altLang="en-US"/>
          </a:p>
          <a:p>
            <a:pPr algn="l" eaLnBrk="1" hangingPunct="1">
              <a:buFont typeface="Arial" panose="020B0604020202020204" pitchFamily="34" charset="0"/>
              <a:buNone/>
            </a:pPr>
            <a:r>
              <a:rPr lang="zh-CN" altLang="en-US" sz="2400">
                <a:latin typeface="宋体" panose="02010600030101010101" pitchFamily="2" charset="-122"/>
                <a:ea typeface="宋体" panose="02010600030101010101" pitchFamily="2" charset="-122"/>
                <a:cs typeface="宋体" panose="02010600030101010101" pitchFamily="2" charset="-122"/>
              </a:rPr>
              <a:t>      一个国家的人口规模和特征可能对其经济、社会等方面产生重要影响。例如，专家们认为，到2050年，“由印度和中国带领的发展中经济体将集体超越发达经济体。”</a:t>
            </a:r>
            <a:endParaRPr lang="zh-CN" altLang="en-US" sz="2400">
              <a:latin typeface="宋体" panose="02010600030101010101" pitchFamily="2" charset="-122"/>
              <a:ea typeface="宋体" panose="02010600030101010101" pitchFamily="2" charset="-122"/>
              <a:cs typeface="宋体" panose="02010600030101010101" pitchFamily="2" charset="-122"/>
            </a:endParaRPr>
          </a:p>
          <a:p>
            <a:pPr algn="l" eaLnBrk="1" hangingPunct="1">
              <a:buFont typeface="Arial" panose="020B0604020202020204" pitchFamily="34" charset="0"/>
              <a:buNone/>
            </a:pPr>
            <a:endParaRPr lang="zh-CN" altLang="en-US" sz="2400">
              <a:latin typeface="宋体" panose="02010600030101010101" pitchFamily="2" charset="-122"/>
              <a:ea typeface="宋体" panose="02010600030101010101" pitchFamily="2" charset="-122"/>
              <a:cs typeface="宋体" panose="02010600030101010101" pitchFamily="2" charset="-122"/>
            </a:endParaRPr>
          </a:p>
          <a:p>
            <a:pPr algn="l" eaLnBrk="1" hangingPunct="1">
              <a:buFont typeface="Arial" panose="020B0604020202020204" pitchFamily="34" charset="0"/>
              <a:buNone/>
            </a:pPr>
            <a:r>
              <a:rPr lang="zh-CN" altLang="en-US" sz="2400">
                <a:latin typeface="宋体" panose="02010600030101010101" pitchFamily="2" charset="-122"/>
                <a:ea typeface="宋体" panose="02010600030101010101" pitchFamily="2" charset="-122"/>
                <a:cs typeface="宋体" panose="02010600030101010101" pitchFamily="2" charset="-122"/>
              </a:rPr>
              <a:t>      年龄是特别重要的人口特征，因为在工作场所，不同年龄的群体往往在一起工作。人口年龄群体对我们研究管理非常重要，因为如果处在特定生命周期阶段的人数多，这会影响企业、政府、教育机构和其他组织的决策与行动。研究人口特征要看现在的统计数据和未来的发展趋势。</a:t>
            </a:r>
            <a:endParaRPr lang="zh-CN" altLang="en-US" sz="2400">
              <a:latin typeface="宋体" panose="02010600030101010101" pitchFamily="2" charset="-122"/>
              <a:ea typeface="宋体" panose="02010600030101010101" pitchFamily="2" charset="-122"/>
              <a:cs typeface="宋体" panose="02010600030101010101" pitchFamily="2" charset="-122"/>
            </a:endParaRPr>
          </a:p>
        </p:txBody>
      </p:sp>
    </p:spTree>
  </p:cSld>
  <p:clrMapOvr>
    <a:masterClrMapping/>
  </p:clrMapOvr>
  <p:transition>
    <p:cover dir="d"/>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317" y="725151"/>
            <a:ext cx="8229600" cy="774700"/>
          </a:xfrm>
        </p:spPr>
        <p:txBody>
          <a:bodyPr rtlCol="0">
            <a:normAutofit fontScale="90000"/>
          </a:bodyPr>
          <a:lstStyle/>
          <a:p>
            <a:pPr eaLnBrk="1" fontAlgn="auto" hangingPunct="1">
              <a:spcAft>
                <a:spcPts val="0"/>
              </a:spcAft>
              <a:defRPr/>
            </a:pPr>
            <a:r>
              <a:rPr lang="zh-CN" altLang="en-US" dirty="0">
                <a:sym typeface="+mn-ea"/>
              </a:rPr>
              <a:t>第二节 外部环境对管理者的影响</a:t>
            </a:r>
            <a:br>
              <a:rPr lang="en-US" altLang="zh-CN" dirty="0" smtClean="0"/>
            </a:br>
            <a:endParaRPr lang="zh-CN" altLang="en-US" dirty="0"/>
          </a:p>
        </p:txBody>
      </p:sp>
      <p:grpSp>
        <p:nvGrpSpPr>
          <p:cNvPr id="74" name="组合 74"/>
          <p:cNvGrpSpPr/>
          <p:nvPr/>
        </p:nvGrpSpPr>
        <p:grpSpPr>
          <a:xfrm>
            <a:off x="934130" y="2288373"/>
            <a:ext cx="6808005" cy="4203867"/>
            <a:chOff x="4362" y="46926"/>
            <a:chExt cx="6453" cy="3063"/>
          </a:xfrm>
        </p:grpSpPr>
        <p:grpSp>
          <p:nvGrpSpPr>
            <p:cNvPr id="62" name="组合 62"/>
            <p:cNvGrpSpPr/>
            <p:nvPr/>
          </p:nvGrpSpPr>
          <p:grpSpPr>
            <a:xfrm>
              <a:off x="4648" y="46926"/>
              <a:ext cx="5453" cy="3063"/>
              <a:chOff x="3929" y="47204"/>
              <a:chExt cx="5453" cy="3063"/>
            </a:xfrm>
          </p:grpSpPr>
          <p:sp>
            <p:nvSpPr>
              <p:cNvPr id="19" name="正五边形 19"/>
              <p:cNvSpPr/>
              <p:nvPr/>
            </p:nvSpPr>
            <p:spPr>
              <a:xfrm>
                <a:off x="5378" y="48160"/>
                <a:ext cx="2532" cy="2107"/>
              </a:xfrm>
              <a:prstGeom prst="pentagon">
                <a:avLst/>
              </a:prstGeom>
              <a:solidFill>
                <a:srgbClr val="4F81BD"/>
              </a:solidFill>
              <a:ln w="25400" cap="flat" cmpd="sng" algn="ctr">
                <a:solidFill>
                  <a:srgbClr val="4F81BD">
                    <a:shade val="50000"/>
                  </a:srgbClr>
                </a:solidFill>
                <a:prstDash val="solid"/>
              </a:ln>
              <a:effectLst/>
            </p:spPr>
          </p:sp>
          <p:sp>
            <p:nvSpPr>
              <p:cNvPr id="21" name="右箭头 21"/>
              <p:cNvSpPr/>
              <p:nvPr/>
            </p:nvSpPr>
            <p:spPr>
              <a:xfrm>
                <a:off x="3929" y="48441"/>
                <a:ext cx="1416" cy="1054"/>
              </a:xfrm>
              <a:prstGeom prst="rightArrow">
                <a:avLst/>
              </a:prstGeom>
              <a:solidFill>
                <a:srgbClr val="4F81BD"/>
              </a:solidFill>
              <a:ln w="25400" cap="flat" cmpd="sng" algn="ctr">
                <a:solidFill>
                  <a:srgbClr val="4F81BD">
                    <a:shade val="50000"/>
                  </a:srgbClr>
                </a:solidFill>
                <a:prstDash val="solid"/>
              </a:ln>
              <a:effectLst/>
            </p:spPr>
          </p:sp>
          <p:sp>
            <p:nvSpPr>
              <p:cNvPr id="27" name="左箭头 27"/>
              <p:cNvSpPr/>
              <p:nvPr/>
            </p:nvSpPr>
            <p:spPr>
              <a:xfrm>
                <a:off x="7945" y="48461"/>
                <a:ext cx="1437" cy="1016"/>
              </a:xfrm>
              <a:prstGeom prst="leftArrow">
                <a:avLst/>
              </a:prstGeom>
              <a:solidFill>
                <a:srgbClr val="4F81BD"/>
              </a:solidFill>
              <a:ln w="25400" cap="flat" cmpd="sng" algn="ctr">
                <a:solidFill>
                  <a:srgbClr val="4F81BD">
                    <a:shade val="50000"/>
                  </a:srgbClr>
                </a:solidFill>
                <a:prstDash val="solid"/>
              </a:ln>
              <a:effectLst/>
            </p:spPr>
          </p:sp>
          <p:sp>
            <p:nvSpPr>
              <p:cNvPr id="50" name="下箭头 50"/>
              <p:cNvSpPr/>
              <p:nvPr/>
            </p:nvSpPr>
            <p:spPr>
              <a:xfrm>
                <a:off x="6052" y="47204"/>
                <a:ext cx="1159" cy="931"/>
              </a:xfrm>
              <a:prstGeom prst="downArrow">
                <a:avLst/>
              </a:prstGeom>
              <a:solidFill>
                <a:srgbClr val="4F81BD"/>
              </a:solidFill>
              <a:ln w="25400" cap="flat" cmpd="sng" algn="ctr">
                <a:solidFill>
                  <a:srgbClr val="4F81BD">
                    <a:shade val="50000"/>
                  </a:srgbClr>
                </a:solidFill>
                <a:prstDash val="solid"/>
              </a:ln>
              <a:effectLst/>
            </p:spPr>
          </p:sp>
        </p:grpSp>
        <p:sp>
          <p:nvSpPr>
            <p:cNvPr id="64" name="文本框 64"/>
            <p:cNvSpPr txBox="1"/>
            <p:nvPr/>
          </p:nvSpPr>
          <p:spPr>
            <a:xfrm>
              <a:off x="4362" y="48183"/>
              <a:ext cx="988" cy="965"/>
            </a:xfrm>
            <a:prstGeom prst="rect">
              <a:avLst/>
            </a:prstGeom>
            <a:solidFill>
              <a:sysClr val="window" lastClr="FFFFFF"/>
            </a:solidFill>
            <a:ln w="6350">
              <a:solidFill>
                <a:prstClr val="black"/>
              </a:solidFill>
            </a:ln>
            <a:effectLst/>
          </p:spPr>
          <p:txBody>
            <a:bodyPr rot="0" spcFirstLastPara="0" vertOverflow="overflow" horzOverflow="overflow" vert="horz" wrap="square" lIns="91440" tIns="45720" rIns="91440" bIns="45720" numCol="1" spcCol="0" rtlCol="0" fromWordArt="0" anchor="t" anchorCtr="0" forceAA="0" compatLnSpc="1">
              <a:noAutofit/>
            </a:bodyPr>
            <a:lstStyle/>
            <a:p>
              <a:pPr algn="just"/>
              <a:r>
                <a:rPr lang="en-US" altLang="zh-CN" sz="1800">
                  <a:latin typeface="宋体" panose="02010600030101010101" pitchFamily="2" charset="-122"/>
                  <a:sym typeface="+mn-ea"/>
                </a:rPr>
                <a:t>工作岗位与雇用</a:t>
              </a:r>
              <a:endParaRPr lang="en-US" altLang="zh-CN" sz="1800">
                <a:latin typeface="宋体" panose="02010600030101010101" pitchFamily="2" charset="-122"/>
                <a:sym typeface="+mn-ea"/>
              </a:endParaRPr>
            </a:p>
          </p:txBody>
        </p:sp>
        <p:sp>
          <p:nvSpPr>
            <p:cNvPr id="65" name="文本框 65"/>
            <p:cNvSpPr txBox="1"/>
            <p:nvPr/>
          </p:nvSpPr>
          <p:spPr>
            <a:xfrm>
              <a:off x="6537" y="46926"/>
              <a:ext cx="1487" cy="491"/>
            </a:xfrm>
            <a:prstGeom prst="rect">
              <a:avLst/>
            </a:prstGeom>
            <a:solidFill>
              <a:sysClr val="window" lastClr="FFFFFF"/>
            </a:solidFill>
            <a:ln w="6350">
              <a:solidFill>
                <a:prstClr val="black"/>
              </a:solidFill>
            </a:ln>
            <a:effectLst/>
          </p:spPr>
          <p:txBody>
            <a:bodyPr rot="0" spcFirstLastPara="0" vertOverflow="overflow" horzOverflow="overflow" vert="horz" wrap="square" lIns="91440" tIns="45720" rIns="91440" bIns="45720" numCol="1" spcCol="0" rtlCol="0" fromWordArt="0" anchor="t" anchorCtr="0" forceAA="0" compatLnSpc="1">
              <a:noAutofit/>
            </a:bodyPr>
            <a:lstStyle/>
            <a:p>
              <a:pPr algn="ctr"/>
              <a:r>
                <a:rPr lang="en-US" altLang="zh-CN" sz="1800">
                  <a:latin typeface="宋体" panose="02010600030101010101" pitchFamily="2" charset="-122"/>
                  <a:sym typeface="+mn-ea"/>
                </a:rPr>
                <a:t>评估环境的不确定性</a:t>
              </a:r>
              <a:endParaRPr lang="en-US" altLang="zh-CN" sz="1800">
                <a:latin typeface="宋体" panose="02010600030101010101" pitchFamily="2" charset="-122"/>
                <a:sym typeface="+mn-ea"/>
              </a:endParaRPr>
            </a:p>
          </p:txBody>
        </p:sp>
        <p:sp>
          <p:nvSpPr>
            <p:cNvPr id="69" name="文本框 69"/>
            <p:cNvSpPr txBox="1"/>
            <p:nvPr/>
          </p:nvSpPr>
          <p:spPr>
            <a:xfrm>
              <a:off x="9344" y="48184"/>
              <a:ext cx="1471" cy="964"/>
            </a:xfrm>
            <a:prstGeom prst="rect">
              <a:avLst/>
            </a:prstGeom>
            <a:solidFill>
              <a:sysClr val="window" lastClr="FFFFFF"/>
            </a:solidFill>
            <a:ln w="6350">
              <a:solidFill>
                <a:prstClr val="black"/>
              </a:solidFill>
            </a:ln>
            <a:effectLst/>
          </p:spPr>
          <p:txBody>
            <a:bodyPr rot="0" spcFirstLastPara="0" vertOverflow="overflow" horzOverflow="overflow" vert="horz" wrap="square" lIns="91440" tIns="45720" rIns="91440" bIns="45720" numCol="1" spcCol="0" rtlCol="0" fromWordArt="0" anchor="t" anchorCtr="0" forceAA="0" compatLnSpc="1">
              <a:noAutofit/>
            </a:bodyPr>
            <a:lstStyle/>
            <a:p>
              <a:pPr algn="just"/>
              <a:r>
                <a:rPr lang="en-US" altLang="zh-CN" sz="2000">
                  <a:latin typeface="宋体" panose="02010600030101010101" pitchFamily="2" charset="-122"/>
                  <a:sym typeface="+mn-ea"/>
                </a:rPr>
                <a:t>管理利益攸关者关系</a:t>
              </a:r>
              <a:endParaRPr lang="en-US" altLang="zh-CN" sz="2000">
                <a:latin typeface="宋体" panose="02010600030101010101" pitchFamily="2" charset="-122"/>
                <a:sym typeface="+mn-ea"/>
              </a:endParaRPr>
            </a:p>
          </p:txBody>
        </p:sp>
      </p:grpSp>
      <p:sp>
        <p:nvSpPr>
          <p:cNvPr id="3" name="文本框 2"/>
          <p:cNvSpPr txBox="1"/>
          <p:nvPr/>
        </p:nvSpPr>
        <p:spPr>
          <a:xfrm>
            <a:off x="3610610" y="4726940"/>
            <a:ext cx="1087755" cy="1076325"/>
          </a:xfrm>
          <a:prstGeom prst="rect">
            <a:avLst/>
          </a:prstGeom>
          <a:noFill/>
        </p:spPr>
        <p:txBody>
          <a:bodyPr wrap="square" rtlCol="0">
            <a:spAutoFit/>
          </a:bodyPr>
          <a:p>
            <a:r>
              <a:rPr lang="zh-CN" altLang="en-US" sz="3200">
                <a:solidFill>
                  <a:schemeClr val="bg1"/>
                </a:solidFill>
              </a:rPr>
              <a:t>外部环境</a:t>
            </a:r>
            <a:endParaRPr lang="zh-CN" altLang="en-US" sz="3200">
              <a:solidFill>
                <a:schemeClr val="bg1"/>
              </a:solidFill>
            </a:endParaRPr>
          </a:p>
        </p:txBody>
      </p:sp>
      <p:sp>
        <p:nvSpPr>
          <p:cNvPr id="4" name="文本框 3"/>
          <p:cNvSpPr txBox="1"/>
          <p:nvPr/>
        </p:nvSpPr>
        <p:spPr>
          <a:xfrm>
            <a:off x="2790190" y="6524625"/>
            <a:ext cx="2501900" cy="368300"/>
          </a:xfrm>
          <a:prstGeom prst="rect">
            <a:avLst/>
          </a:prstGeom>
          <a:noFill/>
        </p:spPr>
        <p:txBody>
          <a:bodyPr wrap="square" rtlCol="0">
            <a:spAutoFit/>
          </a:bodyPr>
          <a:p>
            <a:r>
              <a:rPr lang="zh-CN" altLang="en-US"/>
              <a:t>图</a:t>
            </a:r>
            <a:r>
              <a:rPr lang="en-US" altLang="zh-CN"/>
              <a:t>3-1 </a:t>
            </a:r>
            <a:r>
              <a:rPr lang="zh-CN" altLang="en-US"/>
              <a:t>外部环境</a:t>
            </a:r>
            <a:endParaRPr lang="zh-CN" altLang="en-US"/>
          </a:p>
        </p:txBody>
      </p:sp>
    </p:spTree>
  </p:cSld>
  <p:clrMapOvr>
    <a:masterClrMapping/>
  </p:clrMapOvr>
  <p:transition>
    <p:dissolve/>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第二节 外部环境对管理者的影响</a:t>
            </a:r>
            <a:br>
              <a:rPr lang="zh-CN" altLang="en-US" dirty="0" smtClean="0"/>
            </a:br>
            <a:endParaRPr lang="zh-CN" altLang="en-US" dirty="0"/>
          </a:p>
        </p:txBody>
      </p:sp>
      <p:sp>
        <p:nvSpPr>
          <p:cNvPr id="15363" name="内容占位符 2"/>
          <p:cNvSpPr>
            <a:spLocks noGrp="1"/>
          </p:cNvSpPr>
          <p:nvPr>
            <p:ph idx="1"/>
          </p:nvPr>
        </p:nvSpPr>
        <p:spPr>
          <a:xfrm>
            <a:off x="-635" y="1373505"/>
            <a:ext cx="9144635" cy="5324475"/>
          </a:xfrm>
        </p:spPr>
        <p:txBody>
          <a:bodyPr/>
          <a:lstStyle/>
          <a:p>
            <a:pPr marL="0" indent="0" eaLnBrk="1" hangingPunct="1">
              <a:buFont typeface="Wingdings" panose="05000000000000000000" pitchFamily="2" charset="2"/>
              <a:buNone/>
            </a:pPr>
            <a:r>
              <a:rPr lang="zh-CN" altLang="en-US"/>
              <a:t>一、工作岗位与雇用</a:t>
            </a:r>
            <a:r>
              <a:rPr lang="en-US" altLang="zh-CN" sz="2200">
                <a:latin typeface="杨任东竹石体-Medium" panose="02000000000000000000" pitchFamily="2" charset="-122"/>
                <a:ea typeface="杨任东竹石体-Medium" panose="02000000000000000000" pitchFamily="2" charset="-122"/>
                <a:sym typeface="+mn-ea"/>
              </a:rPr>
              <a:t>       </a:t>
            </a:r>
            <a:endParaRPr lang="en-US" altLang="zh-CN" sz="2200">
              <a:latin typeface="杨任东竹石体-Medium" panose="02000000000000000000" pitchFamily="2" charset="-122"/>
              <a:ea typeface="杨任东竹石体-Medium" panose="02000000000000000000" pitchFamily="2" charset="-122"/>
              <a:sym typeface="+mn-ea"/>
            </a:endParaRPr>
          </a:p>
          <a:p>
            <a:pPr marL="0" indent="0" eaLnBrk="1" hangingPunct="1">
              <a:buFont typeface="Wingdings" panose="05000000000000000000" pitchFamily="2" charset="2"/>
              <a:buNone/>
            </a:pPr>
            <a:r>
              <a:rPr lang="en-US" altLang="zh-CN" sz="2200">
                <a:latin typeface="杨任东竹石体-Medium" panose="02000000000000000000" pitchFamily="2" charset="-122"/>
                <a:ea typeface="杨任东竹石体-Medium" panose="02000000000000000000" pitchFamily="2" charset="-122"/>
                <a:sym typeface="+mn-ea"/>
              </a:rPr>
              <a:t>    当外部环境发生变化时，管理者面临的最大约束之一就是这种变化对工作岗位和雇用的影响——不管是坏的变化还是好的变化。在最近的全球经济衰退中，这种约束力是很明显的。工作岗位减少了几百万个，失业率上升到多年未见的水平。</a:t>
            </a:r>
            <a:endParaRPr lang="en-US" altLang="zh-CN" sz="2200">
              <a:latin typeface="杨任东竹石体-Medium" panose="02000000000000000000" pitchFamily="2" charset="-122"/>
              <a:ea typeface="杨任东竹石体-Medium" panose="02000000000000000000" pitchFamily="2" charset="-122"/>
              <a:sym typeface="+mn-ea"/>
            </a:endParaRPr>
          </a:p>
          <a:p>
            <a:pPr marL="0" indent="0" eaLnBrk="1" hangingPunct="1">
              <a:buFont typeface="Wingdings" panose="05000000000000000000" pitchFamily="2" charset="2"/>
              <a:buNone/>
            </a:pPr>
            <a:endParaRPr lang="en-US" altLang="zh-CN" sz="2200">
              <a:latin typeface="杨任东竹石体-Medium" panose="02000000000000000000" pitchFamily="2" charset="-122"/>
              <a:ea typeface="杨任东竹石体-Medium" panose="02000000000000000000" pitchFamily="2" charset="-122"/>
              <a:sym typeface="+mn-ea"/>
            </a:endParaRPr>
          </a:p>
          <a:p>
            <a:pPr marL="0" indent="0" eaLnBrk="1" hangingPunct="1">
              <a:buFont typeface="Wingdings" panose="05000000000000000000" pitchFamily="2" charset="2"/>
              <a:buNone/>
            </a:pPr>
            <a:r>
              <a:rPr lang="en-US" altLang="zh-CN" sz="2200">
                <a:latin typeface="杨任东竹石体-Medium" panose="02000000000000000000" pitchFamily="2" charset="-122"/>
                <a:ea typeface="杨任东竹石体-Medium" panose="02000000000000000000" pitchFamily="2" charset="-122"/>
                <a:sym typeface="+mn-ea"/>
              </a:rPr>
              <a:t>外部环境的变化不但影响着可获得的工作岗位，还影响着创造和管理这些工作的方式。</a:t>
            </a:r>
            <a:endParaRPr lang="en-US" altLang="zh-CN" sz="2200">
              <a:latin typeface="杨任东竹石体-Medium" panose="02000000000000000000" pitchFamily="2" charset="-122"/>
              <a:ea typeface="杨任东竹石体-Medium" panose="02000000000000000000" pitchFamily="2" charset="-122"/>
              <a:sym typeface="+mn-ea"/>
            </a:endParaRPr>
          </a:p>
          <a:p>
            <a:pPr marL="0" indent="0" eaLnBrk="1" hangingPunct="1">
              <a:buFont typeface="Wingdings" panose="05000000000000000000" pitchFamily="2" charset="2"/>
              <a:buNone/>
            </a:pPr>
            <a:endParaRPr lang="en-US" altLang="zh-CN" sz="2200">
              <a:latin typeface="杨任东竹石体-Medium" panose="02000000000000000000" pitchFamily="2" charset="-122"/>
              <a:ea typeface="杨任东竹石体-Medium" panose="02000000000000000000" pitchFamily="2" charset="-122"/>
              <a:sym typeface="+mn-ea"/>
            </a:endParaRPr>
          </a:p>
        </p:txBody>
      </p:sp>
    </p:spTree>
  </p:cSld>
  <p:clrMapOvr>
    <a:masterClrMapping/>
  </p:clrMapOvr>
  <p:transition>
    <p:wheel spokes="8"/>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第二节 外部环境对管理者的影响</a:t>
            </a:r>
            <a:br>
              <a:rPr lang="zh-CN" altLang="en-US" dirty="0" smtClean="0"/>
            </a:br>
            <a:endParaRPr lang="zh-CN" altLang="en-US" dirty="0"/>
          </a:p>
        </p:txBody>
      </p:sp>
      <p:sp>
        <p:nvSpPr>
          <p:cNvPr id="15363" name="内容占位符 2"/>
          <p:cNvSpPr>
            <a:spLocks noGrp="1"/>
          </p:cNvSpPr>
          <p:nvPr>
            <p:ph idx="1"/>
          </p:nvPr>
        </p:nvSpPr>
        <p:spPr>
          <a:xfrm>
            <a:off x="428625" y="1409065"/>
            <a:ext cx="8229600" cy="3914140"/>
          </a:xfrm>
        </p:spPr>
        <p:txBody>
          <a:bodyPr/>
          <a:lstStyle/>
          <a:p>
            <a:pPr marL="0" indent="0" eaLnBrk="1" hangingPunct="1">
              <a:buFont typeface="Wingdings" panose="05000000000000000000" pitchFamily="2" charset="2"/>
              <a:buNone/>
            </a:pPr>
            <a:r>
              <a:rPr lang="zh-CN" altLang="en-US" sz="2800">
                <a:latin typeface="宋体" panose="02010600030101010101" pitchFamily="2" charset="-122"/>
                <a:ea typeface="宋体" panose="02010600030101010101" pitchFamily="2" charset="-122"/>
              </a:rPr>
              <a:t>二、评估环境的不确定性</a:t>
            </a:r>
            <a:endParaRPr lang="zh-CN" altLang="en-US" sz="2800">
              <a:latin typeface="宋体" panose="02010600030101010101" pitchFamily="2" charset="-122"/>
              <a:ea typeface="宋体" panose="02010600030101010101" pitchFamily="2" charset="-122"/>
            </a:endParaRPr>
          </a:p>
          <a:p>
            <a:pPr marL="0" indent="0" eaLnBrk="1" hangingPunct="1">
              <a:buFont typeface="Wingdings" panose="05000000000000000000" pitchFamily="2" charset="2"/>
              <a:buNone/>
            </a:pPr>
            <a:r>
              <a:rPr sz="2000" dirty="0">
                <a:latin typeface="宋体" panose="02010600030101010101" pitchFamily="2" charset="-122"/>
                <a:ea typeface="宋体" panose="02010600030101010101" pitchFamily="2" charset="-122"/>
                <a:sym typeface="+mn-ea"/>
              </a:rPr>
              <a:t>    外部环境施加的另一个约束在于环境存中在的不确定性，它会影响组织的绩效。环境不确定性指的是组织环境的变化和复杂程度。</a:t>
            </a:r>
            <a:endParaRPr sz="2000" dirty="0">
              <a:latin typeface="宋体" panose="02010600030101010101" pitchFamily="2" charset="-122"/>
              <a:ea typeface="宋体" panose="02010600030101010101" pitchFamily="2" charset="-122"/>
              <a:sym typeface="+mn-ea"/>
            </a:endParaRPr>
          </a:p>
          <a:p>
            <a:pPr marL="0" indent="0" eaLnBrk="1" latinLnBrk="0" hangingPunct="1">
              <a:spcBef>
                <a:spcPts val="1800"/>
              </a:spcBef>
              <a:buFont typeface="Wingdings" panose="05000000000000000000" pitchFamily="2" charset="2"/>
              <a:buNone/>
            </a:pPr>
            <a:endParaRPr lang="zh-CN" altLang="en-US" sz="2200" smtClean="0"/>
          </a:p>
        </p:txBody>
      </p:sp>
      <p:graphicFrame>
        <p:nvGraphicFramePr>
          <p:cNvPr id="3" name="表格 2"/>
          <p:cNvGraphicFramePr/>
          <p:nvPr>
            <p:custDataLst>
              <p:tags r:id="rId1"/>
            </p:custDataLst>
          </p:nvPr>
        </p:nvGraphicFramePr>
        <p:xfrm>
          <a:off x="335280" y="2667000"/>
          <a:ext cx="8509000" cy="3757295"/>
        </p:xfrm>
        <a:graphic>
          <a:graphicData uri="http://schemas.openxmlformats.org/drawingml/2006/table">
            <a:tbl>
              <a:tblPr firstRow="1" bandRow="1">
                <a:tableStyleId>{5940675A-B579-460E-94D1-54222C63F5DA}</a:tableStyleId>
              </a:tblPr>
              <a:tblGrid>
                <a:gridCol w="534670"/>
                <a:gridCol w="424180"/>
                <a:gridCol w="3678555"/>
                <a:gridCol w="3871595"/>
              </a:tblGrid>
              <a:tr h="469265">
                <a:tc gridSpan="4">
                  <a:txBody>
                    <a:bodyPr/>
                    <a:p>
                      <a:pPr indent="0" algn="ctr">
                        <a:buNone/>
                      </a:pPr>
                      <a:r>
                        <a:rPr lang="en-US" sz="2800" b="1">
                          <a:latin typeface="宋体" panose="02010600030101010101" pitchFamily="2" charset="-122"/>
                          <a:ea typeface="宋体" panose="02010600030101010101" pitchFamily="2" charset="-122"/>
                          <a:cs typeface="宋体" panose="02010600030101010101" pitchFamily="2" charset="-122"/>
                        </a:rPr>
                        <a:t>变化程度</a:t>
                      </a:r>
                      <a:endParaRPr lang="en-US" altLang="en-US" sz="28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a:noFill/>
                    </a:lnL>
                    <a:lnR cap="flat">
                      <a:noFill/>
                    </a:lnR>
                    <a:lnT cap="flat">
                      <a:noFill/>
                    </a:lnT>
                    <a:lnB cap="flat">
                      <a:noFill/>
                    </a:lnB>
                    <a:lnTlToBr>
                      <a:noFill/>
                    </a:lnTlToBr>
                    <a:lnBlToTr>
                      <a:noFill/>
                    </a:lnBlToTr>
                    <a:noFill/>
                  </a:tcPr>
                </a:tc>
                <a:tc hMerge="1">
                  <a:tcPr>
                    <a:lnT cap="flat">
                      <a:noFill/>
                    </a:lnT>
                    <a:lnB cap="flat">
                      <a:noFill/>
                    </a:lnB>
                  </a:tcPr>
                </a:tc>
                <a:tc hMerge="1">
                  <a:tcPr>
                    <a:lnT cap="flat">
                      <a:noFill/>
                    </a:lnT>
                    <a:lnB cap="flat">
                      <a:noFill/>
                    </a:lnB>
                  </a:tcPr>
                </a:tc>
                <a:tc hMerge="1">
                  <a:tcPr>
                    <a:lnR cap="flat">
                      <a:noFill/>
                    </a:lnR>
                    <a:lnT cap="flat">
                      <a:noFill/>
                    </a:lnT>
                    <a:lnB cap="flat">
                      <a:noFill/>
                    </a:lnB>
                  </a:tcPr>
                </a:tc>
              </a:tr>
              <a:tr h="469900">
                <a:tc rowSpan="3">
                  <a:txBody>
                    <a:bodyPr/>
                    <a:p>
                      <a:pPr indent="0" algn="ctr">
                        <a:buNone/>
                      </a:pPr>
                      <a:r>
                        <a:rPr lang="en-US" sz="3200" b="1">
                          <a:latin typeface="宋体" panose="02010600030101010101" pitchFamily="2" charset="-122"/>
                          <a:ea typeface="宋体" panose="02010600030101010101" pitchFamily="2" charset="-122"/>
                          <a:cs typeface="宋体" panose="02010600030101010101" pitchFamily="2" charset="-122"/>
                        </a:rPr>
                        <a:t>     复杂程度</a:t>
                      </a:r>
                      <a:endParaRPr lang="en-US" altLang="en-US" sz="32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a:noFill/>
                    </a:lnL>
                    <a:lnR>
                      <a:noFill/>
                    </a:lnR>
                    <a:lnT cap="flat">
                      <a:noFill/>
                    </a:lnT>
                    <a:lnB cap="flat">
                      <a:noFill/>
                    </a:lnB>
                    <a:lnTlToBr>
                      <a:noFill/>
                    </a:lnTlToBr>
                    <a:lnBlToTr>
                      <a:noFill/>
                    </a:lnBlToTr>
                    <a:noFill/>
                  </a:tcPr>
                </a:tc>
                <a:tc rowSpan="3">
                  <a:txBody>
                    <a:bodyPr/>
                    <a:p>
                      <a:pPr indent="0">
                        <a:buNone/>
                      </a:pPr>
                      <a:r>
                        <a:rPr lang="en-US" sz="2400" b="0">
                          <a:latin typeface="宋体" panose="02010600030101010101" pitchFamily="2" charset="-122"/>
                          <a:ea typeface="宋体" panose="02010600030101010101" pitchFamily="2" charset="-122"/>
                          <a:cs typeface="宋体" panose="02010600030101010101" pitchFamily="2" charset="-122"/>
                        </a:rPr>
                        <a:t>  </a:t>
                      </a:r>
                      <a:r>
                        <a:rPr lang="en-US" sz="2400" b="1">
                          <a:latin typeface="宋体" panose="02010600030101010101" pitchFamily="2" charset="-122"/>
                          <a:ea typeface="宋体" panose="02010600030101010101" pitchFamily="2" charset="-122"/>
                          <a:cs typeface="宋体" panose="02010600030101010101" pitchFamily="2" charset="-122"/>
                        </a:rPr>
                        <a:t> 简单</a:t>
                      </a:r>
                      <a:endParaRPr lang="en-US" sz="2400" b="1">
                        <a:latin typeface="宋体" panose="02010600030101010101" pitchFamily="2" charset="-122"/>
                        <a:ea typeface="宋体" panose="02010600030101010101" pitchFamily="2" charset="-122"/>
                        <a:cs typeface="宋体" panose="02010600030101010101" pitchFamily="2" charset="-122"/>
                      </a:endParaRPr>
                    </a:p>
                    <a:p>
                      <a:pPr indent="0">
                        <a:buNone/>
                      </a:pPr>
                      <a:endParaRPr lang="en-US" sz="2400" b="1">
                        <a:latin typeface="宋体" panose="02010600030101010101" pitchFamily="2" charset="-122"/>
                        <a:ea typeface="宋体" panose="02010600030101010101" pitchFamily="2" charset="-122"/>
                        <a:cs typeface="宋体" panose="02010600030101010101" pitchFamily="2" charset="-122"/>
                      </a:endParaRPr>
                    </a:p>
                    <a:p>
                      <a:pPr indent="0">
                        <a:buNone/>
                      </a:pPr>
                      <a:endParaRPr lang="en-US" sz="2400" b="1">
                        <a:latin typeface="宋体" panose="02010600030101010101" pitchFamily="2" charset="-122"/>
                        <a:ea typeface="宋体" panose="02010600030101010101" pitchFamily="2" charset="-122"/>
                        <a:cs typeface="宋体" panose="02010600030101010101" pitchFamily="2" charset="-122"/>
                      </a:endParaRPr>
                    </a:p>
                    <a:p>
                      <a:pPr indent="0">
                        <a:buNone/>
                      </a:pPr>
                      <a:r>
                        <a:rPr lang="en-US" sz="2400" b="1">
                          <a:latin typeface="宋体" panose="02010600030101010101" pitchFamily="2" charset="-122"/>
                          <a:ea typeface="宋体" panose="02010600030101010101" pitchFamily="2" charset="-122"/>
                          <a:cs typeface="宋体" panose="02010600030101010101" pitchFamily="2" charset="-122"/>
                        </a:rPr>
                        <a:t>    </a:t>
                      </a:r>
                      <a:endParaRPr lang="en-US" sz="2400" b="1">
                        <a:latin typeface="宋体" panose="02010600030101010101" pitchFamily="2" charset="-122"/>
                        <a:ea typeface="宋体" panose="02010600030101010101" pitchFamily="2" charset="-122"/>
                        <a:cs typeface="宋体" panose="02010600030101010101" pitchFamily="2" charset="-122"/>
                      </a:endParaRPr>
                    </a:p>
                    <a:p>
                      <a:pPr indent="0">
                        <a:buNone/>
                      </a:pPr>
                      <a:r>
                        <a:rPr lang="en-US" sz="2400" b="1">
                          <a:latin typeface="宋体" panose="02010600030101010101" pitchFamily="2" charset="-122"/>
                          <a:ea typeface="宋体" panose="02010600030101010101" pitchFamily="2" charset="-122"/>
                          <a:cs typeface="宋体" panose="02010600030101010101" pitchFamily="2" charset="-122"/>
                        </a:rPr>
                        <a:t>复杂</a:t>
                      </a:r>
                      <a:endParaRPr lang="en-US" altLang="en-US" sz="2400" b="0">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a:noFill/>
                    </a:lnL>
                    <a:lnR>
                      <a:noFill/>
                    </a:lnR>
                    <a:lnT cap="flat">
                      <a:noFill/>
                    </a:lnT>
                    <a:lnB cap="flat">
                      <a:noFill/>
                    </a:lnB>
                    <a:lnTlToBr>
                      <a:noFill/>
                    </a:lnTlToBr>
                    <a:lnBlToTr>
                      <a:noFill/>
                    </a:lnBlToTr>
                    <a:noFill/>
                  </a:tcPr>
                </a:tc>
                <a:tc gridSpan="2">
                  <a:txBody>
                    <a:bodyPr/>
                    <a:p>
                      <a:pPr indent="0">
                        <a:buNone/>
                      </a:pPr>
                      <a:r>
                        <a:rPr lang="en-US" sz="2400" b="1">
                          <a:latin typeface="宋体" panose="02010600030101010101" pitchFamily="2" charset="-122"/>
                          <a:ea typeface="宋体" panose="02010600030101010101" pitchFamily="2" charset="-122"/>
                          <a:cs typeface="宋体" panose="02010600030101010101" pitchFamily="2" charset="-122"/>
                        </a:rPr>
                        <a:t>稳定</a:t>
                      </a:r>
                      <a:r>
                        <a:rPr lang="en-US" sz="1000" b="1">
                          <a:latin typeface="宋体" panose="02010600030101010101" pitchFamily="2" charset="-122"/>
                          <a:ea typeface="宋体" panose="02010600030101010101" pitchFamily="2" charset="-122"/>
                          <a:cs typeface="宋体" panose="02010600030101010101" pitchFamily="2" charset="-122"/>
                        </a:rPr>
                        <a:t>                                                          </a:t>
                      </a:r>
                      <a:r>
                        <a:rPr lang="en-US" sz="2400" b="1">
                          <a:latin typeface="宋体" panose="02010600030101010101" pitchFamily="2" charset="-122"/>
                          <a:ea typeface="宋体" panose="02010600030101010101" pitchFamily="2" charset="-122"/>
                          <a:cs typeface="宋体" panose="02010600030101010101" pitchFamily="2" charset="-122"/>
                        </a:rPr>
                        <a:t>动态</a:t>
                      </a:r>
                      <a:endParaRPr lang="en-US" altLang="en-US" sz="24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a:noFill/>
                    </a:lnL>
                    <a:lnR cap="flat">
                      <a:noFill/>
                    </a:lnR>
                    <a:lnT cap="flat">
                      <a:noFill/>
                    </a:lnT>
                    <a:lnB cap="flat">
                      <a:noFill/>
                    </a:lnB>
                    <a:lnTlToBr>
                      <a:noFill/>
                    </a:lnTlToBr>
                    <a:lnBlToTr>
                      <a:noFill/>
                    </a:lnBlToTr>
                    <a:noFill/>
                  </a:tcPr>
                </a:tc>
                <a:tc hMerge="1">
                  <a:tcPr>
                    <a:lnR cap="flat">
                      <a:noFill/>
                    </a:lnR>
                    <a:lnT cap="flat">
                      <a:noFill/>
                    </a:lnT>
                    <a:lnB cap="flat">
                      <a:noFill/>
                    </a:lnB>
                  </a:tcPr>
                </a:tc>
              </a:tr>
              <a:tr h="1409700">
                <a:tc vMerge="1">
                  <a:tcPr/>
                </a:tc>
                <a:tc vMerge="1">
                  <a:tcPr/>
                </a:tc>
                <a:tc>
                  <a:txBody>
                    <a:bodyPr/>
                    <a:p>
                      <a:pPr indent="0" algn="ctr">
                        <a:buNone/>
                      </a:pPr>
                      <a:r>
                        <a:rPr lang="en-US" sz="1800" b="1">
                          <a:latin typeface="宋体" panose="02010600030101010101" pitchFamily="2" charset="-122"/>
                          <a:ea typeface="宋体" panose="02010600030101010101" pitchFamily="2" charset="-122"/>
                          <a:cs typeface="宋体" panose="02010600030101010101" pitchFamily="2" charset="-122"/>
                        </a:rPr>
                        <a:t>第一象限    </a:t>
                      </a:r>
                      <a:r>
                        <a:rPr lang="en-US" sz="1800" b="0">
                          <a:latin typeface="宋体" panose="02010600030101010101" pitchFamily="2" charset="-122"/>
                          <a:ea typeface="宋体" panose="02010600030101010101" pitchFamily="2" charset="-122"/>
                          <a:cs typeface="宋体" panose="02010600030101010101" pitchFamily="2" charset="-122"/>
                        </a:rPr>
                        <a:t>稳定而可预测的环境环境的构成要素很少这些构成要素在某种程度上是类似的，并基本保持不变不需要环境构成要素的复杂知识</a:t>
                      </a:r>
                      <a:endParaRPr lang="en-US" altLang="en-US" sz="18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a:noFill/>
                    </a:lnL>
                    <a:lnR>
                      <a:noFill/>
                    </a:lnR>
                    <a:lnT cap="flat">
                      <a:noFill/>
                    </a:lnT>
                    <a:lnB cap="flat">
                      <a:noFill/>
                    </a:lnB>
                    <a:lnTlToBr>
                      <a:noFill/>
                    </a:lnTlToBr>
                    <a:lnBlToTr>
                      <a:noFill/>
                    </a:lnBlToTr>
                    <a:noFill/>
                  </a:tcPr>
                </a:tc>
                <a:tc>
                  <a:txBody>
                    <a:bodyPr/>
                    <a:p>
                      <a:pPr indent="0" algn="ctr">
                        <a:buNone/>
                      </a:pPr>
                      <a:r>
                        <a:rPr lang="en-US" sz="1800" b="1">
                          <a:latin typeface="宋体" panose="02010600030101010101" pitchFamily="2" charset="-122"/>
                          <a:ea typeface="宋体" panose="02010600030101010101" pitchFamily="2" charset="-122"/>
                          <a:cs typeface="宋体" panose="02010600030101010101" pitchFamily="2" charset="-122"/>
                        </a:rPr>
                        <a:t>第二象限      </a:t>
                      </a:r>
                      <a:r>
                        <a:rPr lang="en-US" sz="1800" b="0">
                          <a:latin typeface="宋体" panose="02010600030101010101" pitchFamily="2" charset="-122"/>
                          <a:ea typeface="宋体" panose="02010600030101010101" pitchFamily="2" charset="-122"/>
                          <a:cs typeface="宋体" panose="02010600030101010101" pitchFamily="2" charset="-122"/>
                        </a:rPr>
                        <a:t>动态的、不可预测的环境环境的构成要素很少这些构成要素在某种程度上是类似的，但在不断变化不需要环境构成要素的复杂知识</a:t>
                      </a:r>
                      <a:endParaRPr lang="en-US" altLang="en-US" sz="18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a:noFill/>
                    </a:lnL>
                    <a:lnR cap="flat">
                      <a:noFill/>
                    </a:lnR>
                    <a:lnT cap="flat">
                      <a:noFill/>
                    </a:lnT>
                    <a:lnB cap="flat">
                      <a:noFill/>
                    </a:lnB>
                    <a:lnTlToBr>
                      <a:noFill/>
                    </a:lnTlToBr>
                    <a:lnBlToTr>
                      <a:noFill/>
                    </a:lnBlToTr>
                    <a:noFill/>
                  </a:tcPr>
                </a:tc>
              </a:tr>
              <a:tr h="1408430">
                <a:tc vMerge="1">
                  <a:tcPr>
                    <a:lnB cap="flat">
                      <a:noFill/>
                    </a:lnB>
                  </a:tcPr>
                </a:tc>
                <a:tc vMerge="1">
                  <a:tcPr>
                    <a:lnB cap="flat">
                      <a:noFill/>
                    </a:lnB>
                  </a:tcPr>
                </a:tc>
                <a:tc>
                  <a:txBody>
                    <a:bodyPr/>
                    <a:p>
                      <a:pPr indent="0" algn="ctr">
                        <a:buNone/>
                      </a:pPr>
                      <a:r>
                        <a:rPr lang="en-US" sz="1800" b="1">
                          <a:latin typeface="宋体" panose="02010600030101010101" pitchFamily="2" charset="-122"/>
                          <a:ea typeface="宋体" panose="02010600030101010101" pitchFamily="2" charset="-122"/>
                          <a:cs typeface="宋体" panose="02010600030101010101" pitchFamily="2" charset="-122"/>
                        </a:rPr>
                        <a:t>第三象限   </a:t>
                      </a:r>
                      <a:r>
                        <a:rPr lang="en-US" sz="1800" b="0">
                          <a:latin typeface="宋体" panose="02010600030101010101" pitchFamily="2" charset="-122"/>
                          <a:ea typeface="宋体" panose="02010600030101010101" pitchFamily="2" charset="-122"/>
                          <a:cs typeface="宋体" panose="02010600030101010101" pitchFamily="2" charset="-122"/>
                        </a:rPr>
                        <a:t>稳定而可预测的环境环境的构成要素很多这些构成要素差距很大，但基本保持不变非常需要环境构成要素的复杂知识</a:t>
                      </a:r>
                      <a:endParaRPr lang="en-US" altLang="en-US" sz="18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a:noFill/>
                    </a:lnL>
                    <a:lnR>
                      <a:noFill/>
                    </a:lnR>
                    <a:lnT cap="flat">
                      <a:noFill/>
                    </a:lnT>
                    <a:lnB cap="flat">
                      <a:noFill/>
                    </a:lnB>
                    <a:lnTlToBr>
                      <a:noFill/>
                    </a:lnTlToBr>
                    <a:lnBlToTr>
                      <a:noFill/>
                    </a:lnBlToTr>
                    <a:noFill/>
                  </a:tcPr>
                </a:tc>
                <a:tc>
                  <a:txBody>
                    <a:bodyPr/>
                    <a:p>
                      <a:pPr indent="0" algn="ctr">
                        <a:buNone/>
                      </a:pPr>
                      <a:r>
                        <a:rPr lang="en-US" sz="1800" b="1">
                          <a:latin typeface="宋体" panose="02010600030101010101" pitchFamily="2" charset="-122"/>
                          <a:ea typeface="宋体" panose="02010600030101010101" pitchFamily="2" charset="-122"/>
                          <a:cs typeface="宋体" panose="02010600030101010101" pitchFamily="2" charset="-122"/>
                        </a:rPr>
                        <a:t>第四象限     </a:t>
                      </a:r>
                      <a:r>
                        <a:rPr lang="en-US" sz="1800" b="0">
                          <a:latin typeface="宋体" panose="02010600030101010101" pitchFamily="2" charset="-122"/>
                          <a:ea typeface="宋体" panose="02010600030101010101" pitchFamily="2" charset="-122"/>
                          <a:cs typeface="宋体" panose="02010600030101010101" pitchFamily="2" charset="-122"/>
                        </a:rPr>
                        <a:t>动态的、不可预测的环境环境的构成要素很多这些构成要素在某种程度上是类似的，且不断变化非常需要环境构成要素的复杂知识</a:t>
                      </a:r>
                      <a:endParaRPr lang="en-US" altLang="en-US" sz="1800" b="1">
                        <a:latin typeface="宋体" panose="02010600030101010101" pitchFamily="2" charset="-122"/>
                        <a:ea typeface="宋体" panose="02010600030101010101" pitchFamily="2" charset="-122"/>
                        <a:cs typeface="宋体" panose="02010600030101010101" pitchFamily="2" charset="-122"/>
                      </a:endParaRPr>
                    </a:p>
                  </a:txBody>
                  <a:tcPr marL="68580" marR="68580" marT="0" marB="0" vert="horz" anchor="t">
                    <a:lnL>
                      <a:noFill/>
                    </a:lnL>
                    <a:lnR cap="flat">
                      <a:noFill/>
                    </a:lnR>
                    <a:lnT cap="flat">
                      <a:noFill/>
                    </a:lnT>
                    <a:lnB cap="flat">
                      <a:noFill/>
                    </a:lnB>
                    <a:lnTlToBr>
                      <a:noFill/>
                    </a:lnTlToBr>
                    <a:lnBlToTr>
                      <a:noFill/>
                    </a:lnBlToTr>
                    <a:noFill/>
                  </a:tcPr>
                </a:tc>
              </a:tr>
            </a:tbl>
          </a:graphicData>
        </a:graphic>
      </p:graphicFrame>
    </p:spTree>
  </p:cSld>
  <p:clrMapOvr>
    <a:masterClrMapping/>
  </p:clrMapOvr>
  <p:transition>
    <p:random/>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第二节 外部环境对管理者的影响</a:t>
            </a:r>
            <a:br>
              <a:rPr lang="zh-CN" altLang="en-US" dirty="0" smtClean="0"/>
            </a:br>
            <a:endParaRPr lang="zh-CN" altLang="en-US" dirty="0"/>
          </a:p>
        </p:txBody>
      </p:sp>
      <p:sp>
        <p:nvSpPr>
          <p:cNvPr id="15363" name="内容占位符 2"/>
          <p:cNvSpPr>
            <a:spLocks noGrp="1"/>
          </p:cNvSpPr>
          <p:nvPr>
            <p:ph idx="1"/>
          </p:nvPr>
        </p:nvSpPr>
        <p:spPr>
          <a:xfrm>
            <a:off x="-635" y="1373505"/>
            <a:ext cx="9144635" cy="5324475"/>
          </a:xfrm>
        </p:spPr>
        <p:txBody>
          <a:bodyPr/>
          <a:lstStyle/>
          <a:p>
            <a:pPr marL="571500" indent="-571500" eaLnBrk="1" hangingPunct="1">
              <a:buFont typeface="+mj-lt"/>
              <a:buAutoNum type="romanUcPeriod"/>
            </a:pPr>
            <a:r>
              <a:rPr sz="2800">
                <a:latin typeface="宋体" panose="02010600030101010101" pitchFamily="2" charset="-122"/>
                <a:ea typeface="宋体" panose="02010600030101010101" pitchFamily="2" charset="-122"/>
              </a:rPr>
              <a:t>不确定性的第一个维度是变化的不可预测程度。如果组织环境的构成要素变化频繁，就是一个动态的环境。如果变化很少，就是一个稳定的环境。</a:t>
            </a:r>
            <a:endParaRPr sz="2800">
              <a:latin typeface="宋体" panose="02010600030101010101" pitchFamily="2" charset="-122"/>
              <a:ea typeface="宋体" panose="02010600030101010101" pitchFamily="2" charset="-122"/>
            </a:endParaRPr>
          </a:p>
          <a:p>
            <a:pPr marL="571500" indent="-571500" eaLnBrk="1" hangingPunct="1">
              <a:buFont typeface="+mj-lt"/>
              <a:buAutoNum type="romanUcPeriod"/>
            </a:pPr>
            <a:r>
              <a:rPr sz="2800">
                <a:latin typeface="宋体" panose="02010600030101010101" pitchFamily="2" charset="-122"/>
                <a:ea typeface="宋体" panose="02010600030101010101" pitchFamily="2" charset="-122"/>
              </a:rPr>
              <a:t>不确定性的第二个维度是环境的复杂程度，它涉及组织环境构成要素的数量，以及组织掌握的关于这些环境要素的知识。</a:t>
            </a:r>
            <a:endParaRPr sz="2800">
              <a:latin typeface="宋体" panose="02010600030101010101" pitchFamily="2" charset="-122"/>
              <a:ea typeface="宋体" panose="02010600030101010101" pitchFamily="2" charset="-122"/>
            </a:endParaRPr>
          </a:p>
          <a:p>
            <a:pPr marL="0" indent="0" eaLnBrk="1" hangingPunct="1">
              <a:buFont typeface="Wingdings" panose="05000000000000000000" pitchFamily="2" charset="2"/>
              <a:buNone/>
            </a:pPr>
            <a:r>
              <a:rPr sz="2800">
                <a:latin typeface="宋体" panose="02010600030101010101" pitchFamily="2" charset="-122"/>
                <a:ea typeface="宋体" panose="02010600030101010101" pitchFamily="2" charset="-122"/>
              </a:rPr>
              <a:t>因为不确定性对组织有威胁，管理者必须尽可能减小其影响。如果可以选择，管理者更愿意在不确定性最小的环境中运营，但是他们几乎无法控制这种选择。</a:t>
            </a:r>
            <a:endParaRPr sz="2800">
              <a:latin typeface="宋体" panose="02010600030101010101" pitchFamily="2" charset="-122"/>
              <a:ea typeface="宋体" panose="02010600030101010101" pitchFamily="2" charset="-122"/>
            </a:endParaRPr>
          </a:p>
        </p:txBody>
      </p:sp>
    </p:spTree>
  </p:cSld>
  <p:clrMapOvr>
    <a:masterClrMapping/>
  </p:clrMapOvr>
  <p:transition>
    <p:wheel spokes="8"/>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28625" y="214290"/>
            <a:ext cx="8258175" cy="1082675"/>
          </a:xfrm>
        </p:spPr>
        <p:txBody>
          <a:bodyPr rtlCol="0">
            <a:normAutofit fontScale="90000"/>
          </a:bodyPr>
          <a:lstStyle/>
          <a:p>
            <a:pPr eaLnBrk="1" fontAlgn="auto" hangingPunct="1">
              <a:spcAft>
                <a:spcPts val="0"/>
              </a:spcAft>
              <a:defRPr/>
            </a:pPr>
            <a:br>
              <a:rPr lang="en-US" altLang="zh-CN" sz="2700" dirty="0" smtClean="0"/>
            </a:br>
            <a:br>
              <a:rPr lang="en-US" altLang="zh-CN" sz="2700" dirty="0" smtClean="0"/>
            </a:br>
            <a:r>
              <a:rPr lang="zh-CN" altLang="en-US" dirty="0">
                <a:sym typeface="+mn-ea"/>
              </a:rPr>
              <a:t>第二节 外部环境对管理者的影响</a:t>
            </a:r>
            <a:br>
              <a:rPr lang="zh-CN" altLang="en-US" dirty="0" smtClean="0"/>
            </a:br>
            <a:endParaRPr lang="zh-CN" altLang="en-US" dirty="0"/>
          </a:p>
        </p:txBody>
      </p:sp>
      <p:sp>
        <p:nvSpPr>
          <p:cNvPr id="15363" name="内容占位符 2"/>
          <p:cNvSpPr>
            <a:spLocks noGrp="1"/>
          </p:cNvSpPr>
          <p:nvPr>
            <p:ph idx="1"/>
          </p:nvPr>
        </p:nvSpPr>
        <p:spPr>
          <a:xfrm>
            <a:off x="-635" y="1373505"/>
            <a:ext cx="9144635" cy="5324475"/>
          </a:xfrm>
        </p:spPr>
        <p:txBody>
          <a:bodyPr/>
          <a:lstStyle/>
          <a:p>
            <a:pPr marL="0" indent="0" eaLnBrk="1" hangingPunct="1">
              <a:buFont typeface="Wingdings" panose="05000000000000000000" pitchFamily="2" charset="2"/>
              <a:buNone/>
            </a:pPr>
            <a:r>
              <a:t>三、管理利益攸关者关系</a:t>
            </a:r>
            <a:r>
              <a:rPr lang="en-US" altLang="zh-CN" sz="2200">
                <a:latin typeface="杨任东竹石体-Medium" panose="02000000000000000000" pitchFamily="2" charset="-122"/>
                <a:ea typeface="杨任东竹石体-Medium" panose="02000000000000000000" pitchFamily="2" charset="-122"/>
                <a:sym typeface="+mn-ea"/>
              </a:rPr>
              <a:t>      </a:t>
            </a:r>
            <a:endParaRPr lang="en-US" altLang="zh-CN" sz="2200">
              <a:latin typeface="杨任东竹石体-Medium" panose="02000000000000000000" pitchFamily="2" charset="-122"/>
              <a:ea typeface="杨任东竹石体-Medium" panose="02000000000000000000" pitchFamily="2" charset="-122"/>
              <a:sym typeface="+mn-ea"/>
            </a:endParaRPr>
          </a:p>
          <a:p>
            <a:pPr marL="0" indent="0" eaLnBrk="1" hangingPunct="1">
              <a:buFont typeface="Wingdings" panose="05000000000000000000" pitchFamily="2" charset="2"/>
              <a:buNone/>
            </a:pPr>
            <a:r>
              <a:rPr lang="en-US" altLang="zh-CN" sz="2200">
                <a:latin typeface="杨任东竹石体-Medium" panose="02000000000000000000" pitchFamily="2" charset="-122"/>
                <a:ea typeface="杨任东竹石体-Medium" panose="02000000000000000000" pitchFamily="2" charset="-122"/>
                <a:sym typeface="+mn-ea"/>
              </a:rPr>
              <a:t>    利害攸关者是组织环境中受到组织决策和活动影响的群体。这些群体与组织存在利益关系，或受到组织行为的显著影响，这些群体反过来也影响着组织。</a:t>
            </a:r>
            <a:endParaRPr lang="en-US" altLang="zh-CN" sz="2200">
              <a:latin typeface="杨任东竹石体-Medium" panose="02000000000000000000" pitchFamily="2" charset="-122"/>
              <a:ea typeface="杨任东竹石体-Medium" panose="02000000000000000000" pitchFamily="2" charset="-122"/>
              <a:sym typeface="+mn-ea"/>
            </a:endParaRPr>
          </a:p>
          <a:p>
            <a:pPr marL="0" indent="0" eaLnBrk="1" hangingPunct="1">
              <a:buFont typeface="Wingdings" panose="05000000000000000000" pitchFamily="2" charset="2"/>
              <a:buNone/>
            </a:pPr>
            <a:endParaRPr lang="en-US" altLang="zh-CN" sz="2200">
              <a:latin typeface="杨任东竹石体-Medium" panose="02000000000000000000" pitchFamily="2" charset="-122"/>
              <a:ea typeface="杨任东竹石体-Medium" panose="02000000000000000000" pitchFamily="2" charset="-122"/>
              <a:sym typeface="+mn-ea"/>
            </a:endParaRPr>
          </a:p>
        </p:txBody>
      </p:sp>
      <p:graphicFrame>
        <p:nvGraphicFramePr>
          <p:cNvPr id="3" name="图示 1"/>
          <p:cNvGraphicFramePr/>
          <p:nvPr/>
        </p:nvGraphicFramePr>
        <p:xfrm>
          <a:off x="2121535" y="3009265"/>
          <a:ext cx="6196965" cy="3507105"/>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
        <p:nvSpPr>
          <p:cNvPr id="100" name="文本框 99"/>
          <p:cNvSpPr txBox="1"/>
          <p:nvPr/>
        </p:nvSpPr>
        <p:spPr>
          <a:xfrm>
            <a:off x="2564765" y="6516370"/>
            <a:ext cx="5080000" cy="398780"/>
          </a:xfrm>
          <a:prstGeom prst="rect">
            <a:avLst/>
          </a:prstGeom>
          <a:noFill/>
          <a:ln w="9525">
            <a:noFill/>
          </a:ln>
        </p:spPr>
        <p:txBody>
          <a:bodyPr>
            <a:spAutoFit/>
          </a:bodyPr>
          <a:p>
            <a:pPr marL="0" indent="0" algn="ctr"/>
            <a:r>
              <a:rPr lang="zh-CN" sz="2000" b="0">
                <a:latin typeface="Times New Roman" panose="02020603050405020304" pitchFamily="18" charset="0"/>
                <a:ea typeface="宋体" panose="02010600030101010101" pitchFamily="2" charset="-122"/>
              </a:rPr>
              <a:t>图</a:t>
            </a:r>
            <a:r>
              <a:rPr lang="en-US" altLang="zh-CN" sz="2000" b="0">
                <a:latin typeface="Times New Roman" panose="02020603050405020304" pitchFamily="18" charset="0"/>
                <a:ea typeface="宋体" panose="02010600030101010101" pitchFamily="2" charset="-122"/>
              </a:rPr>
              <a:t>3-2  </a:t>
            </a:r>
            <a:r>
              <a:rPr lang="zh-CN" sz="2000" b="0">
                <a:latin typeface="Times New Roman" panose="02020603050405020304" pitchFamily="18" charset="0"/>
                <a:ea typeface="宋体" panose="02010600030101010101" pitchFamily="2" charset="-122"/>
              </a:rPr>
              <a:t>组织文化的构成维度</a:t>
            </a:r>
            <a:endParaRPr lang="zh-CN" altLang="en-US" sz="2000"/>
          </a:p>
        </p:txBody>
      </p:sp>
    </p:spTree>
  </p:cSld>
  <p:clrMapOvr>
    <a:masterClrMapping/>
  </p:clrMapOvr>
  <p:transition>
    <p:wheel spokes="8"/>
  </p:transition>
  <p:timing>
    <p:tnLst>
      <p:par>
        <p:cTn id="1" dur="indefinite" restart="never" nodeType="tmRoot"/>
      </p:par>
    </p:tnLst>
  </p:timing>
</p:sld>
</file>

<file path=ppt/tags/tag1.xml><?xml version="1.0" encoding="utf-8"?>
<p:tagLst xmlns:p="http://schemas.openxmlformats.org/presentationml/2006/main">
  <p:tag name="KSO_WM_UNIT_TABLE_BEAUTIFY" val="{60990240-101f-4875-a295-bc9c5e7ce048}"/>
</p:tagLst>
</file>

<file path=ppt/tags/tag2.xml><?xml version="1.0" encoding="utf-8"?>
<p:tagLst xmlns:p="http://schemas.openxmlformats.org/presentationml/2006/main">
  <p:tag name="KSO_WM_UNIT_TABLE_BEAUTIFY" val="smartTable{56d52d48-37c8-49cc-9153-492f8ce5db36}"/>
</p:tagLst>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跋涉">
  <a:themeElements>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跋涉">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跋涉">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Override1.xml><?xml version="1.0" encoding="utf-8"?>
<a:themeOverride xmlns:a="http://schemas.openxmlformats.org/drawingml/2006/main">
  <a:clrScheme name="跋涉">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themeOverride>
</file>

<file path=docProps/app.xml><?xml version="1.0" encoding="utf-8"?>
<Properties xmlns="http://schemas.openxmlformats.org/officeDocument/2006/extended-properties" xmlns:vt="http://schemas.openxmlformats.org/officeDocument/2006/docPropsVTypes">
  <Template>Trek</Template>
  <TotalTime>0</TotalTime>
  <Words>3150</Words>
  <Application>WPS 演示</Application>
  <PresentationFormat>全屏显示(4:3)</PresentationFormat>
  <Paragraphs>180</Paragraphs>
  <Slides>16</Slides>
  <Notes>1</Notes>
  <HiddenSlides>0</HiddenSlides>
  <MMClips>0</MMClips>
  <ScaleCrop>false</ScaleCrop>
  <HeadingPairs>
    <vt:vector size="6" baseType="variant">
      <vt:variant>
        <vt:lpstr>已用的字体</vt:lpstr>
      </vt:variant>
      <vt:variant>
        <vt:i4>21</vt:i4>
      </vt:variant>
      <vt:variant>
        <vt:lpstr>主题</vt:lpstr>
      </vt:variant>
      <vt:variant>
        <vt:i4>1</vt:i4>
      </vt:variant>
      <vt:variant>
        <vt:lpstr>幻灯片标题</vt:lpstr>
      </vt:variant>
      <vt:variant>
        <vt:i4>16</vt:i4>
      </vt:variant>
    </vt:vector>
  </HeadingPairs>
  <TitlesOfParts>
    <vt:vector size="38" baseType="lpstr">
      <vt:lpstr>Arial</vt:lpstr>
      <vt:lpstr>宋体</vt:lpstr>
      <vt:lpstr>Wingdings</vt:lpstr>
      <vt:lpstr>Franklin Gothic Medium</vt:lpstr>
      <vt:lpstr>隶书</vt:lpstr>
      <vt:lpstr>微软雅黑</vt:lpstr>
      <vt:lpstr>Wingdings 2</vt:lpstr>
      <vt:lpstr>Wingdings 2</vt:lpstr>
      <vt:lpstr>李旭科书法</vt:lpstr>
      <vt:lpstr>杨任东竹石体-Medium</vt:lpstr>
      <vt:lpstr>Times New Roman</vt:lpstr>
      <vt:lpstr>华文行楷</vt:lpstr>
      <vt:lpstr>Arial Unicode MS</vt:lpstr>
      <vt:lpstr>华文楷体</vt:lpstr>
      <vt:lpstr>Franklin Gothic Book</vt:lpstr>
      <vt:lpstr>Calibri</vt:lpstr>
      <vt:lpstr>Times New Roman</vt:lpstr>
      <vt:lpstr>楷体</vt:lpstr>
      <vt:lpstr>Wingdings</vt:lpstr>
      <vt:lpstr>隶书</vt:lpstr>
      <vt:lpstr>Segoe UI</vt:lpstr>
      <vt:lpstr>跋涉</vt:lpstr>
      <vt:lpstr>第八章 组织与组织设计  学习目标 1.了解组织、组织结构的含义 2.掌握组织、组织结构的类型和特点 3.理解流程性结构和职能型结构 4.掌握组织结构设计的方法 5.理解幅度与管理层次的关系</vt:lpstr>
      <vt:lpstr>第一节 组织与组织工作   </vt:lpstr>
      <vt:lpstr>第一节 外部环境及其重要性   </vt:lpstr>
      <vt:lpstr>第一节 外部环境及其重要性   </vt:lpstr>
      <vt:lpstr>第一节 组织与组织工作 </vt:lpstr>
      <vt:lpstr>  第一节 组织与组织工作 </vt:lpstr>
      <vt:lpstr>  第一节 组织与组织工作 </vt:lpstr>
      <vt:lpstr>  第二节 外部环境对管理者的影响 </vt:lpstr>
      <vt:lpstr>  第二节 外部环境对管理者的影响 </vt:lpstr>
      <vt:lpstr>  第二节 外部环境对管理者的影响 </vt:lpstr>
      <vt:lpstr>  第三节 组织文化与组织文化的影响 </vt:lpstr>
      <vt:lpstr>  第二节 外部环境对管理者的影响 </vt:lpstr>
      <vt:lpstr>  第二节 外部环境对管理者的影响 </vt:lpstr>
      <vt:lpstr>  第二节 外部环境对管理者的影响 </vt:lpstr>
      <vt:lpstr>  第二节 外部环境对管理者的影响 </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第一章 管理学导论</dc:title>
  <dc:creator>lilychen</dc:creator>
  <cp:lastModifiedBy>瞳芤①爿涳皛</cp:lastModifiedBy>
  <cp:revision>80</cp:revision>
  <dcterms:created xsi:type="dcterms:W3CDTF">2014-01-13T00:54:00Z</dcterms:created>
  <dcterms:modified xsi:type="dcterms:W3CDTF">2020-07-29T09:05:00Z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2052-11.1.0.9739</vt:lpwstr>
  </property>
</Properties>
</file>

<file path=docProps/thumbnail.jpeg>
</file>