
<file path=[Content_Types].xml><?xml version="1.0" encoding="utf-8"?>
<Types xmlns="http://schemas.openxmlformats.org/package/2006/content-types">
  <Default Extension="jpeg" ContentType="image/jpeg"/>
  <Default Extension="JPG" ContentType="image/.jp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commentAuthors.xml" ContentType="application/vnd.openxmlformats-officedocument.presentationml.commentAuthors+xml"/>
  <Override PartName="/ppt/handoutMasters/handoutMaster1.xml" ContentType="application/vnd.openxmlformats-officedocument.presentationml.handoutMaster+xml"/>
  <Override PartName="/ppt/notesMasters/notesMaster1.xml" ContentType="application/vnd.openxmlformats-officedocument.presentationml.notesMaster+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slides/slide72.xml" ContentType="application/vnd.openxmlformats-officedocument.presentationml.slide+xml"/>
  <Override PartName="/ppt/slides/slide73.xml" ContentType="application/vnd.openxmlformats-officedocument.presentationml.slide+xml"/>
  <Override PartName="/ppt/slides/slide74.xml" ContentType="application/vnd.openxmlformats-officedocument.presentationml.slide+xml"/>
  <Override PartName="/ppt/slides/slide75.xml" ContentType="application/vnd.openxmlformats-officedocument.presentationml.slide+xml"/>
  <Override PartName="/ppt/slides/slide76.xml" ContentType="application/vnd.openxmlformats-officedocument.presentationml.slide+xml"/>
  <Override PartName="/ppt/slides/slide77.xml" ContentType="application/vnd.openxmlformats-officedocument.presentationml.slide+xml"/>
  <Override PartName="/ppt/slides/slide78.xml" ContentType="application/vnd.openxmlformats-officedocument.presentationml.slide+xml"/>
  <Override PartName="/ppt/slides/slide79.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ags/tag10.xml" ContentType="application/vnd.openxmlformats-officedocument.presentationml.tags+xml"/>
  <Override PartName="/ppt/tags/tag100.xml" ContentType="application/vnd.openxmlformats-officedocument.presentationml.tags+xml"/>
  <Override PartName="/ppt/tags/tag101.xml" ContentType="application/vnd.openxmlformats-officedocument.presentationml.tags+xml"/>
  <Override PartName="/ppt/tags/tag102.xml" ContentType="application/vnd.openxmlformats-officedocument.presentationml.tags+xml"/>
  <Override PartName="/ppt/tags/tag103.xml" ContentType="application/vnd.openxmlformats-officedocument.presentationml.tags+xml"/>
  <Override PartName="/ppt/tags/tag104.xml" ContentType="application/vnd.openxmlformats-officedocument.presentationml.tags+xml"/>
  <Override PartName="/ppt/tags/tag105.xml" ContentType="application/vnd.openxmlformats-officedocument.presentationml.tags+xml"/>
  <Override PartName="/ppt/tags/tag106.xml" ContentType="application/vnd.openxmlformats-officedocument.presentationml.tags+xml"/>
  <Override PartName="/ppt/tags/tag107.xml" ContentType="application/vnd.openxmlformats-officedocument.presentationml.tags+xml"/>
  <Override PartName="/ppt/tags/tag108.xml" ContentType="application/vnd.openxmlformats-officedocument.presentationml.tags+xml"/>
  <Override PartName="/ppt/tags/tag109.xml" ContentType="application/vnd.openxmlformats-officedocument.presentationml.tags+xml"/>
  <Override PartName="/ppt/tags/tag11.xml" ContentType="application/vnd.openxmlformats-officedocument.presentationml.tags+xml"/>
  <Override PartName="/ppt/tags/tag110.xml" ContentType="application/vnd.openxmlformats-officedocument.presentationml.tags+xml"/>
  <Override PartName="/ppt/tags/tag111.xml" ContentType="application/vnd.openxmlformats-officedocument.presentationml.tags+xml"/>
  <Override PartName="/ppt/tags/tag112.xml" ContentType="application/vnd.openxmlformats-officedocument.presentationml.tags+xml"/>
  <Override PartName="/ppt/tags/tag113.xml" ContentType="application/vnd.openxmlformats-officedocument.presentationml.tags+xml"/>
  <Override PartName="/ppt/tags/tag114.xml" ContentType="application/vnd.openxmlformats-officedocument.presentationml.tags+xml"/>
  <Override PartName="/ppt/tags/tag115.xml" ContentType="application/vnd.openxmlformats-officedocument.presentationml.tags+xml"/>
  <Override PartName="/ppt/tags/tag116.xml" ContentType="application/vnd.openxmlformats-officedocument.presentationml.tags+xml"/>
  <Override PartName="/ppt/tags/tag117.xml" ContentType="application/vnd.openxmlformats-officedocument.presentationml.tags+xml"/>
  <Override PartName="/ppt/tags/tag118.xml" ContentType="application/vnd.openxmlformats-officedocument.presentationml.tags+xml"/>
  <Override PartName="/ppt/tags/tag119.xml" ContentType="application/vnd.openxmlformats-officedocument.presentationml.tags+xml"/>
  <Override PartName="/ppt/tags/tag12.xml" ContentType="application/vnd.openxmlformats-officedocument.presentationml.tags+xml"/>
  <Override PartName="/ppt/tags/tag120.xml" ContentType="application/vnd.openxmlformats-officedocument.presentationml.tags+xml"/>
  <Override PartName="/ppt/tags/tag121.xml" ContentType="application/vnd.openxmlformats-officedocument.presentationml.tags+xml"/>
  <Override PartName="/ppt/tags/tag122.xml" ContentType="application/vnd.openxmlformats-officedocument.presentationml.tags+xml"/>
  <Override PartName="/ppt/tags/tag123.xml" ContentType="application/vnd.openxmlformats-officedocument.presentationml.tags+xml"/>
  <Override PartName="/ppt/tags/tag124.xml" ContentType="application/vnd.openxmlformats-officedocument.presentationml.tags+xml"/>
  <Override PartName="/ppt/tags/tag125.xml" ContentType="application/vnd.openxmlformats-officedocument.presentationml.tags+xml"/>
  <Override PartName="/ppt/tags/tag126.xml" ContentType="application/vnd.openxmlformats-officedocument.presentationml.tags+xml"/>
  <Override PartName="/ppt/tags/tag127.xml" ContentType="application/vnd.openxmlformats-officedocument.presentationml.tags+xml"/>
  <Override PartName="/ppt/tags/tag128.xml" ContentType="application/vnd.openxmlformats-officedocument.presentationml.tags+xml"/>
  <Override PartName="/ppt/tags/tag129.xml" ContentType="application/vnd.openxmlformats-officedocument.presentationml.tags+xml"/>
  <Override PartName="/ppt/tags/tag13.xml" ContentType="application/vnd.openxmlformats-officedocument.presentationml.tags+xml"/>
  <Override PartName="/ppt/tags/tag130.xml" ContentType="application/vnd.openxmlformats-officedocument.presentationml.tags+xml"/>
  <Override PartName="/ppt/tags/tag131.xml" ContentType="application/vnd.openxmlformats-officedocument.presentationml.tags+xml"/>
  <Override PartName="/ppt/tags/tag132.xml" ContentType="application/vnd.openxmlformats-officedocument.presentationml.tags+xml"/>
  <Override PartName="/ppt/tags/tag133.xml" ContentType="application/vnd.openxmlformats-officedocument.presentationml.tags+xml"/>
  <Override PartName="/ppt/tags/tag134.xml" ContentType="application/vnd.openxmlformats-officedocument.presentationml.tags+xml"/>
  <Override PartName="/ppt/tags/tag135.xml" ContentType="application/vnd.openxmlformats-officedocument.presentationml.tags+xml"/>
  <Override PartName="/ppt/tags/tag136.xml" ContentType="application/vnd.openxmlformats-officedocument.presentationml.tags+xml"/>
  <Override PartName="/ppt/tags/tag137.xml" ContentType="application/vnd.openxmlformats-officedocument.presentationml.tags+xml"/>
  <Override PartName="/ppt/tags/tag138.xml" ContentType="application/vnd.openxmlformats-officedocument.presentationml.tags+xml"/>
  <Override PartName="/ppt/tags/tag139.xml" ContentType="application/vnd.openxmlformats-officedocument.presentationml.tags+xml"/>
  <Override PartName="/ppt/tags/tag14.xml" ContentType="application/vnd.openxmlformats-officedocument.presentationml.tags+xml"/>
  <Override PartName="/ppt/tags/tag140.xml" ContentType="application/vnd.openxmlformats-officedocument.presentationml.tags+xml"/>
  <Override PartName="/ppt/tags/tag141.xml" ContentType="application/vnd.openxmlformats-officedocument.presentationml.tags+xml"/>
  <Override PartName="/ppt/tags/tag142.xml" ContentType="application/vnd.openxmlformats-officedocument.presentationml.tags+xml"/>
  <Override PartName="/ppt/tags/tag143.xml" ContentType="application/vnd.openxmlformats-officedocument.presentationml.tags+xml"/>
  <Override PartName="/ppt/tags/tag144.xml" ContentType="application/vnd.openxmlformats-officedocument.presentationml.tags+xml"/>
  <Override PartName="/ppt/tags/tag145.xml" ContentType="application/vnd.openxmlformats-officedocument.presentationml.tags+xml"/>
  <Override PartName="/ppt/tags/tag146.xml" ContentType="application/vnd.openxmlformats-officedocument.presentationml.tags+xml"/>
  <Override PartName="/ppt/tags/tag147.xml" ContentType="application/vnd.openxmlformats-officedocument.presentationml.tags+xml"/>
  <Override PartName="/ppt/tags/tag148.xml" ContentType="application/vnd.openxmlformats-officedocument.presentationml.tags+xml"/>
  <Override PartName="/ppt/tags/tag149.xml" ContentType="application/vnd.openxmlformats-officedocument.presentationml.tags+xml"/>
  <Override PartName="/ppt/tags/tag15.xml" ContentType="application/vnd.openxmlformats-officedocument.presentationml.tags+xml"/>
  <Override PartName="/ppt/tags/tag150.xml" ContentType="application/vnd.openxmlformats-officedocument.presentationml.tags+xml"/>
  <Override PartName="/ppt/tags/tag151.xml" ContentType="application/vnd.openxmlformats-officedocument.presentationml.tags+xml"/>
  <Override PartName="/ppt/tags/tag152.xml" ContentType="application/vnd.openxmlformats-officedocument.presentationml.tags+xml"/>
  <Override PartName="/ppt/tags/tag153.xml" ContentType="application/vnd.openxmlformats-officedocument.presentationml.tags+xml"/>
  <Override PartName="/ppt/tags/tag154.xml" ContentType="application/vnd.openxmlformats-officedocument.presentationml.tags+xml"/>
  <Override PartName="/ppt/tags/tag155.xml" ContentType="application/vnd.openxmlformats-officedocument.presentationml.tags+xml"/>
  <Override PartName="/ppt/tags/tag156.xml" ContentType="application/vnd.openxmlformats-officedocument.presentationml.tags+xml"/>
  <Override PartName="/ppt/tags/tag157.xml" ContentType="application/vnd.openxmlformats-officedocument.presentationml.tags+xml"/>
  <Override PartName="/ppt/tags/tag158.xml" ContentType="application/vnd.openxmlformats-officedocument.presentationml.tags+xml"/>
  <Override PartName="/ppt/tags/tag159.xml" ContentType="application/vnd.openxmlformats-officedocument.presentationml.tags+xml"/>
  <Override PartName="/ppt/tags/tag16.xml" ContentType="application/vnd.openxmlformats-officedocument.presentationml.tags+xml"/>
  <Override PartName="/ppt/tags/tag160.xml" ContentType="application/vnd.openxmlformats-officedocument.presentationml.tags+xml"/>
  <Override PartName="/ppt/tags/tag161.xml" ContentType="application/vnd.openxmlformats-officedocument.presentationml.tags+xml"/>
  <Override PartName="/ppt/tags/tag162.xml" ContentType="application/vnd.openxmlformats-officedocument.presentationml.tags+xml"/>
  <Override PartName="/ppt/tags/tag163.xml" ContentType="application/vnd.openxmlformats-officedocument.presentationml.tags+xml"/>
  <Override PartName="/ppt/tags/tag164.xml" ContentType="application/vnd.openxmlformats-officedocument.presentationml.tags+xml"/>
  <Override PartName="/ppt/tags/tag165.xml" ContentType="application/vnd.openxmlformats-officedocument.presentationml.tags+xml"/>
  <Override PartName="/ppt/tags/tag166.xml" ContentType="application/vnd.openxmlformats-officedocument.presentationml.tags+xml"/>
  <Override PartName="/ppt/tags/tag167.xml" ContentType="application/vnd.openxmlformats-officedocument.presentationml.tags+xml"/>
  <Override PartName="/ppt/tags/tag168.xml" ContentType="application/vnd.openxmlformats-officedocument.presentationml.tags+xml"/>
  <Override PartName="/ppt/tags/tag169.xml" ContentType="application/vnd.openxmlformats-officedocument.presentationml.tags+xml"/>
  <Override PartName="/ppt/tags/tag17.xml" ContentType="application/vnd.openxmlformats-officedocument.presentationml.tags+xml"/>
  <Override PartName="/ppt/tags/tag170.xml" ContentType="application/vnd.openxmlformats-officedocument.presentationml.tags+xml"/>
  <Override PartName="/ppt/tags/tag171.xml" ContentType="application/vnd.openxmlformats-officedocument.presentationml.tags+xml"/>
  <Override PartName="/ppt/tags/tag172.xml" ContentType="application/vnd.openxmlformats-officedocument.presentationml.tags+xml"/>
  <Override PartName="/ppt/tags/tag173.xml" ContentType="application/vnd.openxmlformats-officedocument.presentationml.tags+xml"/>
  <Override PartName="/ppt/tags/tag174.xml" ContentType="application/vnd.openxmlformats-officedocument.presentationml.tags+xml"/>
  <Override PartName="/ppt/tags/tag175.xml" ContentType="application/vnd.openxmlformats-officedocument.presentationml.tags+xml"/>
  <Override PartName="/ppt/tags/tag176.xml" ContentType="application/vnd.openxmlformats-officedocument.presentationml.tags+xml"/>
  <Override PartName="/ppt/tags/tag177.xml" ContentType="application/vnd.openxmlformats-officedocument.presentationml.tags+xml"/>
  <Override PartName="/ppt/tags/tag178.xml" ContentType="application/vnd.openxmlformats-officedocument.presentationml.tags+xml"/>
  <Override PartName="/ppt/tags/tag179.xml" ContentType="application/vnd.openxmlformats-officedocument.presentationml.tags+xml"/>
  <Override PartName="/ppt/tags/tag18.xml" ContentType="application/vnd.openxmlformats-officedocument.presentationml.tags+xml"/>
  <Override PartName="/ppt/tags/tag180.xml" ContentType="application/vnd.openxmlformats-officedocument.presentationml.tags+xml"/>
  <Override PartName="/ppt/tags/tag181.xml" ContentType="application/vnd.openxmlformats-officedocument.presentationml.tags+xml"/>
  <Override PartName="/ppt/tags/tag182.xml" ContentType="application/vnd.openxmlformats-officedocument.presentationml.tags+xml"/>
  <Override PartName="/ppt/tags/tag183.xml" ContentType="application/vnd.openxmlformats-officedocument.presentationml.tags+xml"/>
  <Override PartName="/ppt/tags/tag184.xml" ContentType="application/vnd.openxmlformats-officedocument.presentationml.tags+xml"/>
  <Override PartName="/ppt/tags/tag185.xml" ContentType="application/vnd.openxmlformats-officedocument.presentationml.tags+xml"/>
  <Override PartName="/ppt/tags/tag186.xml" ContentType="application/vnd.openxmlformats-officedocument.presentationml.tags+xml"/>
  <Override PartName="/ppt/tags/tag187.xml" ContentType="application/vnd.openxmlformats-officedocument.presentationml.tags+xml"/>
  <Override PartName="/ppt/tags/tag188.xml" ContentType="application/vnd.openxmlformats-officedocument.presentationml.tags+xml"/>
  <Override PartName="/ppt/tags/tag189.xml" ContentType="application/vnd.openxmlformats-officedocument.presentationml.tags+xml"/>
  <Override PartName="/ppt/tags/tag19.xml" ContentType="application/vnd.openxmlformats-officedocument.presentationml.tags+xml"/>
  <Override PartName="/ppt/tags/tag190.xml" ContentType="application/vnd.openxmlformats-officedocument.presentationml.tags+xml"/>
  <Override PartName="/ppt/tags/tag191.xml" ContentType="application/vnd.openxmlformats-officedocument.presentationml.tags+xml"/>
  <Override PartName="/ppt/tags/tag192.xml" ContentType="application/vnd.openxmlformats-officedocument.presentationml.tags+xml"/>
  <Override PartName="/ppt/tags/tag193.xml" ContentType="application/vnd.openxmlformats-officedocument.presentationml.tags+xml"/>
  <Override PartName="/ppt/tags/tag194.xml" ContentType="application/vnd.openxmlformats-officedocument.presentationml.tags+xml"/>
  <Override PartName="/ppt/tags/tag195.xml" ContentType="application/vnd.openxmlformats-officedocument.presentationml.tags+xml"/>
  <Override PartName="/ppt/tags/tag196.xml" ContentType="application/vnd.openxmlformats-officedocument.presentationml.tags+xml"/>
  <Override PartName="/ppt/tags/tag197.xml" ContentType="application/vnd.openxmlformats-officedocument.presentationml.tags+xml"/>
  <Override PartName="/ppt/tags/tag198.xml" ContentType="application/vnd.openxmlformats-officedocument.presentationml.tags+xml"/>
  <Override PartName="/ppt/tags/tag199.xml" ContentType="application/vnd.openxmlformats-officedocument.presentationml.tags+xml"/>
  <Override PartName="/ppt/tags/tag2.xml" ContentType="application/vnd.openxmlformats-officedocument.presentationml.tags+xml"/>
  <Override PartName="/ppt/tags/tag20.xml" ContentType="application/vnd.openxmlformats-officedocument.presentationml.tags+xml"/>
  <Override PartName="/ppt/tags/tag200.xml" ContentType="application/vnd.openxmlformats-officedocument.presentationml.tags+xml"/>
  <Override PartName="/ppt/tags/tag201.xml" ContentType="application/vnd.openxmlformats-officedocument.presentationml.tags+xml"/>
  <Override PartName="/ppt/tags/tag202.xml" ContentType="application/vnd.openxmlformats-officedocument.presentationml.tags+xml"/>
  <Override PartName="/ppt/tags/tag203.xml" ContentType="application/vnd.openxmlformats-officedocument.presentationml.tags+xml"/>
  <Override PartName="/ppt/tags/tag204.xml" ContentType="application/vnd.openxmlformats-officedocument.presentationml.tags+xml"/>
  <Override PartName="/ppt/tags/tag205.xml" ContentType="application/vnd.openxmlformats-officedocument.presentationml.tags+xml"/>
  <Override PartName="/ppt/tags/tag206.xml" ContentType="application/vnd.openxmlformats-officedocument.presentationml.tags+xml"/>
  <Override PartName="/ppt/tags/tag207.xml" ContentType="application/vnd.openxmlformats-officedocument.presentationml.tags+xml"/>
  <Override PartName="/ppt/tags/tag208.xml" ContentType="application/vnd.openxmlformats-officedocument.presentationml.tags+xml"/>
  <Override PartName="/ppt/tags/tag209.xml" ContentType="application/vnd.openxmlformats-officedocument.presentationml.tags+xml"/>
  <Override PartName="/ppt/tags/tag21.xml" ContentType="application/vnd.openxmlformats-officedocument.presentationml.tags+xml"/>
  <Override PartName="/ppt/tags/tag210.xml" ContentType="application/vnd.openxmlformats-officedocument.presentationml.tags+xml"/>
  <Override PartName="/ppt/tags/tag211.xml" ContentType="application/vnd.openxmlformats-officedocument.presentationml.tags+xml"/>
  <Override PartName="/ppt/tags/tag212.xml" ContentType="application/vnd.openxmlformats-officedocument.presentationml.tags+xml"/>
  <Override PartName="/ppt/tags/tag213.xml" ContentType="application/vnd.openxmlformats-officedocument.presentationml.tags+xml"/>
  <Override PartName="/ppt/tags/tag214.xml" ContentType="application/vnd.openxmlformats-officedocument.presentationml.tags+xml"/>
  <Override PartName="/ppt/tags/tag215.xml" ContentType="application/vnd.openxmlformats-officedocument.presentationml.tags+xml"/>
  <Override PartName="/ppt/tags/tag216.xml" ContentType="application/vnd.openxmlformats-officedocument.presentationml.tags+xml"/>
  <Override PartName="/ppt/tags/tag217.xml" ContentType="application/vnd.openxmlformats-officedocument.presentationml.tags+xml"/>
  <Override PartName="/ppt/tags/tag218.xml" ContentType="application/vnd.openxmlformats-officedocument.presentationml.tags+xml"/>
  <Override PartName="/ppt/tags/tag219.xml" ContentType="application/vnd.openxmlformats-officedocument.presentationml.tags+xml"/>
  <Override PartName="/ppt/tags/tag22.xml" ContentType="application/vnd.openxmlformats-officedocument.presentationml.tags+xml"/>
  <Override PartName="/ppt/tags/tag220.xml" ContentType="application/vnd.openxmlformats-officedocument.presentationml.tags+xml"/>
  <Override PartName="/ppt/tags/tag221.xml" ContentType="application/vnd.openxmlformats-officedocument.presentationml.tags+xml"/>
  <Override PartName="/ppt/tags/tag222.xml" ContentType="application/vnd.openxmlformats-officedocument.presentationml.tags+xml"/>
  <Override PartName="/ppt/tags/tag223.xml" ContentType="application/vnd.openxmlformats-officedocument.presentationml.tags+xml"/>
  <Override PartName="/ppt/tags/tag224.xml" ContentType="application/vnd.openxmlformats-officedocument.presentationml.tags+xml"/>
  <Override PartName="/ppt/tags/tag225.xml" ContentType="application/vnd.openxmlformats-officedocument.presentationml.tags+xml"/>
  <Override PartName="/ppt/tags/tag226.xml" ContentType="application/vnd.openxmlformats-officedocument.presentationml.tags+xml"/>
  <Override PartName="/ppt/tags/tag227.xml" ContentType="application/vnd.openxmlformats-officedocument.presentationml.tags+xml"/>
  <Override PartName="/ppt/tags/tag228.xml" ContentType="application/vnd.openxmlformats-officedocument.presentationml.tags+xml"/>
  <Override PartName="/ppt/tags/tag229.xml" ContentType="application/vnd.openxmlformats-officedocument.presentationml.tags+xml"/>
  <Override PartName="/ppt/tags/tag23.xml" ContentType="application/vnd.openxmlformats-officedocument.presentationml.tags+xml"/>
  <Override PartName="/ppt/tags/tag230.xml" ContentType="application/vnd.openxmlformats-officedocument.presentationml.tags+xml"/>
  <Override PartName="/ppt/tags/tag231.xml" ContentType="application/vnd.openxmlformats-officedocument.presentationml.tags+xml"/>
  <Override PartName="/ppt/tags/tag232.xml" ContentType="application/vnd.openxmlformats-officedocument.presentationml.tags+xml"/>
  <Override PartName="/ppt/tags/tag233.xml" ContentType="application/vnd.openxmlformats-officedocument.presentationml.tags+xml"/>
  <Override PartName="/ppt/tags/tag234.xml" ContentType="application/vnd.openxmlformats-officedocument.presentationml.tags+xml"/>
  <Override PartName="/ppt/tags/tag235.xml" ContentType="application/vnd.openxmlformats-officedocument.presentationml.tags+xml"/>
  <Override PartName="/ppt/tags/tag236.xml" ContentType="application/vnd.openxmlformats-officedocument.presentationml.tags+xml"/>
  <Override PartName="/ppt/tags/tag237.xml" ContentType="application/vnd.openxmlformats-officedocument.presentationml.tags+xml"/>
  <Override PartName="/ppt/tags/tag238.xml" ContentType="application/vnd.openxmlformats-officedocument.presentationml.tags+xml"/>
  <Override PartName="/ppt/tags/tag239.xml" ContentType="application/vnd.openxmlformats-officedocument.presentationml.tags+xml"/>
  <Override PartName="/ppt/tags/tag24.xml" ContentType="application/vnd.openxmlformats-officedocument.presentationml.tags+xml"/>
  <Override PartName="/ppt/tags/tag240.xml" ContentType="application/vnd.openxmlformats-officedocument.presentationml.tags+xml"/>
  <Override PartName="/ppt/tags/tag241.xml" ContentType="application/vnd.openxmlformats-officedocument.presentationml.tags+xml"/>
  <Override PartName="/ppt/tags/tag242.xml" ContentType="application/vnd.openxmlformats-officedocument.presentationml.tags+xml"/>
  <Override PartName="/ppt/tags/tag243.xml" ContentType="application/vnd.openxmlformats-officedocument.presentationml.tags+xml"/>
  <Override PartName="/ppt/tags/tag244.xml" ContentType="application/vnd.openxmlformats-officedocument.presentationml.tags+xml"/>
  <Override PartName="/ppt/tags/tag245.xml" ContentType="application/vnd.openxmlformats-officedocument.presentationml.tags+xml"/>
  <Override PartName="/ppt/tags/tag246.xml" ContentType="application/vnd.openxmlformats-officedocument.presentationml.tags+xml"/>
  <Override PartName="/ppt/tags/tag247.xml" ContentType="application/vnd.openxmlformats-officedocument.presentationml.tags+xml"/>
  <Override PartName="/ppt/tags/tag248.xml" ContentType="application/vnd.openxmlformats-officedocument.presentationml.tags+xml"/>
  <Override PartName="/ppt/tags/tag249.xml" ContentType="application/vnd.openxmlformats-officedocument.presentationml.tags+xml"/>
  <Override PartName="/ppt/tags/tag25.xml" ContentType="application/vnd.openxmlformats-officedocument.presentationml.tags+xml"/>
  <Override PartName="/ppt/tags/tag250.xml" ContentType="application/vnd.openxmlformats-officedocument.presentationml.tags+xml"/>
  <Override PartName="/ppt/tags/tag251.xml" ContentType="application/vnd.openxmlformats-officedocument.presentationml.tags+xml"/>
  <Override PartName="/ppt/tags/tag252.xml" ContentType="application/vnd.openxmlformats-officedocument.presentationml.tags+xml"/>
  <Override PartName="/ppt/tags/tag253.xml" ContentType="application/vnd.openxmlformats-officedocument.presentationml.tags+xml"/>
  <Override PartName="/ppt/tags/tag254.xml" ContentType="application/vnd.openxmlformats-officedocument.presentationml.tags+xml"/>
  <Override PartName="/ppt/tags/tag255.xml" ContentType="application/vnd.openxmlformats-officedocument.presentationml.tags+xml"/>
  <Override PartName="/ppt/tags/tag256.xml" ContentType="application/vnd.openxmlformats-officedocument.presentationml.tags+xml"/>
  <Override PartName="/ppt/tags/tag257.xml" ContentType="application/vnd.openxmlformats-officedocument.presentationml.tags+xml"/>
  <Override PartName="/ppt/tags/tag258.xml" ContentType="application/vnd.openxmlformats-officedocument.presentationml.tags+xml"/>
  <Override PartName="/ppt/tags/tag259.xml" ContentType="application/vnd.openxmlformats-officedocument.presentationml.tags+xml"/>
  <Override PartName="/ppt/tags/tag26.xml" ContentType="application/vnd.openxmlformats-officedocument.presentationml.tags+xml"/>
  <Override PartName="/ppt/tags/tag260.xml" ContentType="application/vnd.openxmlformats-officedocument.presentationml.tags+xml"/>
  <Override PartName="/ppt/tags/tag261.xml" ContentType="application/vnd.openxmlformats-officedocument.presentationml.tags+xml"/>
  <Override PartName="/ppt/tags/tag262.xml" ContentType="application/vnd.openxmlformats-officedocument.presentationml.tags+xml"/>
  <Override PartName="/ppt/tags/tag263.xml" ContentType="application/vnd.openxmlformats-officedocument.presentationml.tags+xml"/>
  <Override PartName="/ppt/tags/tag264.xml" ContentType="application/vnd.openxmlformats-officedocument.presentationml.tags+xml"/>
  <Override PartName="/ppt/tags/tag265.xml" ContentType="application/vnd.openxmlformats-officedocument.presentationml.tags+xml"/>
  <Override PartName="/ppt/tags/tag266.xml" ContentType="application/vnd.openxmlformats-officedocument.presentationml.tags+xml"/>
  <Override PartName="/ppt/tags/tag267.xml" ContentType="application/vnd.openxmlformats-officedocument.presentationml.tags+xml"/>
  <Override PartName="/ppt/tags/tag268.xml" ContentType="application/vnd.openxmlformats-officedocument.presentationml.tags+xml"/>
  <Override PartName="/ppt/tags/tag269.xml" ContentType="application/vnd.openxmlformats-officedocument.presentationml.tags+xml"/>
  <Override PartName="/ppt/tags/tag27.xml" ContentType="application/vnd.openxmlformats-officedocument.presentationml.tags+xml"/>
  <Override PartName="/ppt/tags/tag270.xml" ContentType="application/vnd.openxmlformats-officedocument.presentationml.tags+xml"/>
  <Override PartName="/ppt/tags/tag271.xml" ContentType="application/vnd.openxmlformats-officedocument.presentationml.tags+xml"/>
  <Override PartName="/ppt/tags/tag272.xml" ContentType="application/vnd.openxmlformats-officedocument.presentationml.tags+xml"/>
  <Override PartName="/ppt/tags/tag273.xml" ContentType="application/vnd.openxmlformats-officedocument.presentationml.tags+xml"/>
  <Override PartName="/ppt/tags/tag274.xml" ContentType="application/vnd.openxmlformats-officedocument.presentationml.tags+xml"/>
  <Override PartName="/ppt/tags/tag275.xml" ContentType="application/vnd.openxmlformats-officedocument.presentationml.tags+xml"/>
  <Override PartName="/ppt/tags/tag276.xml" ContentType="application/vnd.openxmlformats-officedocument.presentationml.tags+xml"/>
  <Override PartName="/ppt/tags/tag277.xml" ContentType="application/vnd.openxmlformats-officedocument.presentationml.tags+xml"/>
  <Override PartName="/ppt/tags/tag278.xml" ContentType="application/vnd.openxmlformats-officedocument.presentationml.tags+xml"/>
  <Override PartName="/ppt/tags/tag279.xml" ContentType="application/vnd.openxmlformats-officedocument.presentationml.tags+xml"/>
  <Override PartName="/ppt/tags/tag28.xml" ContentType="application/vnd.openxmlformats-officedocument.presentationml.tags+xml"/>
  <Override PartName="/ppt/tags/tag280.xml" ContentType="application/vnd.openxmlformats-officedocument.presentationml.tags+xml"/>
  <Override PartName="/ppt/tags/tag281.xml" ContentType="application/vnd.openxmlformats-officedocument.presentationml.tags+xml"/>
  <Override PartName="/ppt/tags/tag282.xml" ContentType="application/vnd.openxmlformats-officedocument.presentationml.tags+xml"/>
  <Override PartName="/ppt/tags/tag283.xml" ContentType="application/vnd.openxmlformats-officedocument.presentationml.tags+xml"/>
  <Override PartName="/ppt/tags/tag284.xml" ContentType="application/vnd.openxmlformats-officedocument.presentationml.tags+xml"/>
  <Override PartName="/ppt/tags/tag285.xml" ContentType="application/vnd.openxmlformats-officedocument.presentationml.tags+xml"/>
  <Override PartName="/ppt/tags/tag286.xml" ContentType="application/vnd.openxmlformats-officedocument.presentationml.tags+xml"/>
  <Override PartName="/ppt/tags/tag287.xml" ContentType="application/vnd.openxmlformats-officedocument.presentationml.tags+xml"/>
  <Override PartName="/ppt/tags/tag288.xml" ContentType="application/vnd.openxmlformats-officedocument.presentationml.tags+xml"/>
  <Override PartName="/ppt/tags/tag289.xml" ContentType="application/vnd.openxmlformats-officedocument.presentationml.tags+xml"/>
  <Override PartName="/ppt/tags/tag29.xml" ContentType="application/vnd.openxmlformats-officedocument.presentationml.tags+xml"/>
  <Override PartName="/ppt/tags/tag290.xml" ContentType="application/vnd.openxmlformats-officedocument.presentationml.tags+xml"/>
  <Override PartName="/ppt/tags/tag291.xml" ContentType="application/vnd.openxmlformats-officedocument.presentationml.tags+xml"/>
  <Override PartName="/ppt/tags/tag292.xml" ContentType="application/vnd.openxmlformats-officedocument.presentationml.tags+xml"/>
  <Override PartName="/ppt/tags/tag293.xml" ContentType="application/vnd.openxmlformats-officedocument.presentationml.tags+xml"/>
  <Override PartName="/ppt/tags/tag294.xml" ContentType="application/vnd.openxmlformats-officedocument.presentationml.tags+xml"/>
  <Override PartName="/ppt/tags/tag295.xml" ContentType="application/vnd.openxmlformats-officedocument.presentationml.tags+xml"/>
  <Override PartName="/ppt/tags/tag296.xml" ContentType="application/vnd.openxmlformats-officedocument.presentationml.tags+xml"/>
  <Override PartName="/ppt/tags/tag297.xml" ContentType="application/vnd.openxmlformats-officedocument.presentationml.tags+xml"/>
  <Override PartName="/ppt/tags/tag298.xml" ContentType="application/vnd.openxmlformats-officedocument.presentationml.tags+xml"/>
  <Override PartName="/ppt/tags/tag299.xml" ContentType="application/vnd.openxmlformats-officedocument.presentationml.tags+xml"/>
  <Override PartName="/ppt/tags/tag3.xml" ContentType="application/vnd.openxmlformats-officedocument.presentationml.tags+xml"/>
  <Override PartName="/ppt/tags/tag30.xml" ContentType="application/vnd.openxmlformats-officedocument.presentationml.tags+xml"/>
  <Override PartName="/ppt/tags/tag300.xml" ContentType="application/vnd.openxmlformats-officedocument.presentationml.tags+xml"/>
  <Override PartName="/ppt/tags/tag301.xml" ContentType="application/vnd.openxmlformats-officedocument.presentationml.tags+xml"/>
  <Override PartName="/ppt/tags/tag302.xml" ContentType="application/vnd.openxmlformats-officedocument.presentationml.tags+xml"/>
  <Override PartName="/ppt/tags/tag303.xml" ContentType="application/vnd.openxmlformats-officedocument.presentationml.tags+xml"/>
  <Override PartName="/ppt/tags/tag304.xml" ContentType="application/vnd.openxmlformats-officedocument.presentationml.tags+xml"/>
  <Override PartName="/ppt/tags/tag305.xml" ContentType="application/vnd.openxmlformats-officedocument.presentationml.tags+xml"/>
  <Override PartName="/ppt/tags/tag306.xml" ContentType="application/vnd.openxmlformats-officedocument.presentationml.tags+xml"/>
  <Override PartName="/ppt/tags/tag307.xml" ContentType="application/vnd.openxmlformats-officedocument.presentationml.tags+xml"/>
  <Override PartName="/ppt/tags/tag308.xml" ContentType="application/vnd.openxmlformats-officedocument.presentationml.tags+xml"/>
  <Override PartName="/ppt/tags/tag309.xml" ContentType="application/vnd.openxmlformats-officedocument.presentationml.tags+xml"/>
  <Override PartName="/ppt/tags/tag31.xml" ContentType="application/vnd.openxmlformats-officedocument.presentationml.tags+xml"/>
  <Override PartName="/ppt/tags/tag310.xml" ContentType="application/vnd.openxmlformats-officedocument.presentationml.tags+xml"/>
  <Override PartName="/ppt/tags/tag311.xml" ContentType="application/vnd.openxmlformats-officedocument.presentationml.tags+xml"/>
  <Override PartName="/ppt/tags/tag312.xml" ContentType="application/vnd.openxmlformats-officedocument.presentationml.tags+xml"/>
  <Override PartName="/ppt/tags/tag313.xml" ContentType="application/vnd.openxmlformats-officedocument.presentationml.tags+xml"/>
  <Override PartName="/ppt/tags/tag314.xml" ContentType="application/vnd.openxmlformats-officedocument.presentationml.tags+xml"/>
  <Override PartName="/ppt/tags/tag315.xml" ContentType="application/vnd.openxmlformats-officedocument.presentationml.tags+xml"/>
  <Override PartName="/ppt/tags/tag316.xml" ContentType="application/vnd.openxmlformats-officedocument.presentationml.tags+xml"/>
  <Override PartName="/ppt/tags/tag317.xml" ContentType="application/vnd.openxmlformats-officedocument.presentationml.tags+xml"/>
  <Override PartName="/ppt/tags/tag318.xml" ContentType="application/vnd.openxmlformats-officedocument.presentationml.tags+xml"/>
  <Override PartName="/ppt/tags/tag319.xml" ContentType="application/vnd.openxmlformats-officedocument.presentationml.tags+xml"/>
  <Override PartName="/ppt/tags/tag32.xml" ContentType="application/vnd.openxmlformats-officedocument.presentationml.tags+xml"/>
  <Override PartName="/ppt/tags/tag320.xml" ContentType="application/vnd.openxmlformats-officedocument.presentationml.tags+xml"/>
  <Override PartName="/ppt/tags/tag321.xml" ContentType="application/vnd.openxmlformats-officedocument.presentationml.tags+xml"/>
  <Override PartName="/ppt/tags/tag322.xml" ContentType="application/vnd.openxmlformats-officedocument.presentationml.tags+xml"/>
  <Override PartName="/ppt/tags/tag323.xml" ContentType="application/vnd.openxmlformats-officedocument.presentationml.tags+xml"/>
  <Override PartName="/ppt/tags/tag324.xml" ContentType="application/vnd.openxmlformats-officedocument.presentationml.tags+xml"/>
  <Override PartName="/ppt/tags/tag325.xml" ContentType="application/vnd.openxmlformats-officedocument.presentationml.tags+xml"/>
  <Override PartName="/ppt/tags/tag326.xml" ContentType="application/vnd.openxmlformats-officedocument.presentationml.tags+xml"/>
  <Override PartName="/ppt/tags/tag327.xml" ContentType="application/vnd.openxmlformats-officedocument.presentationml.tags+xml"/>
  <Override PartName="/ppt/tags/tag328.xml" ContentType="application/vnd.openxmlformats-officedocument.presentationml.tags+xml"/>
  <Override PartName="/ppt/tags/tag329.xml" ContentType="application/vnd.openxmlformats-officedocument.presentationml.tags+xml"/>
  <Override PartName="/ppt/tags/tag33.xml" ContentType="application/vnd.openxmlformats-officedocument.presentationml.tags+xml"/>
  <Override PartName="/ppt/tags/tag330.xml" ContentType="application/vnd.openxmlformats-officedocument.presentationml.tags+xml"/>
  <Override PartName="/ppt/tags/tag331.xml" ContentType="application/vnd.openxmlformats-officedocument.presentationml.tags+xml"/>
  <Override PartName="/ppt/tags/tag332.xml" ContentType="application/vnd.openxmlformats-officedocument.presentationml.tags+xml"/>
  <Override PartName="/ppt/tags/tag333.xml" ContentType="application/vnd.openxmlformats-officedocument.presentationml.tags+xml"/>
  <Override PartName="/ppt/tags/tag334.xml" ContentType="application/vnd.openxmlformats-officedocument.presentationml.tags+xml"/>
  <Override PartName="/ppt/tags/tag335.xml" ContentType="application/vnd.openxmlformats-officedocument.presentationml.tags+xml"/>
  <Override PartName="/ppt/tags/tag336.xml" ContentType="application/vnd.openxmlformats-officedocument.presentationml.tags+xml"/>
  <Override PartName="/ppt/tags/tag337.xml" ContentType="application/vnd.openxmlformats-officedocument.presentationml.tags+xml"/>
  <Override PartName="/ppt/tags/tag338.xml" ContentType="application/vnd.openxmlformats-officedocument.presentationml.tags+xml"/>
  <Override PartName="/ppt/tags/tag339.xml" ContentType="application/vnd.openxmlformats-officedocument.presentationml.tags+xml"/>
  <Override PartName="/ppt/tags/tag34.xml" ContentType="application/vnd.openxmlformats-officedocument.presentationml.tags+xml"/>
  <Override PartName="/ppt/tags/tag340.xml" ContentType="application/vnd.openxmlformats-officedocument.presentationml.tags+xml"/>
  <Override PartName="/ppt/tags/tag341.xml" ContentType="application/vnd.openxmlformats-officedocument.presentationml.tags+xml"/>
  <Override PartName="/ppt/tags/tag342.xml" ContentType="application/vnd.openxmlformats-officedocument.presentationml.tags+xml"/>
  <Override PartName="/ppt/tags/tag343.xml" ContentType="application/vnd.openxmlformats-officedocument.presentationml.tags+xml"/>
  <Override PartName="/ppt/tags/tag344.xml" ContentType="application/vnd.openxmlformats-officedocument.presentationml.tags+xml"/>
  <Override PartName="/ppt/tags/tag345.xml" ContentType="application/vnd.openxmlformats-officedocument.presentationml.tags+xml"/>
  <Override PartName="/ppt/tags/tag346.xml" ContentType="application/vnd.openxmlformats-officedocument.presentationml.tags+xml"/>
  <Override PartName="/ppt/tags/tag347.xml" ContentType="application/vnd.openxmlformats-officedocument.presentationml.tags+xml"/>
  <Override PartName="/ppt/tags/tag348.xml" ContentType="application/vnd.openxmlformats-officedocument.presentationml.tags+xml"/>
  <Override PartName="/ppt/tags/tag349.xml" ContentType="application/vnd.openxmlformats-officedocument.presentationml.tags+xml"/>
  <Override PartName="/ppt/tags/tag35.xml" ContentType="application/vnd.openxmlformats-officedocument.presentationml.tags+xml"/>
  <Override PartName="/ppt/tags/tag350.xml" ContentType="application/vnd.openxmlformats-officedocument.presentationml.tags+xml"/>
  <Override PartName="/ppt/tags/tag351.xml" ContentType="application/vnd.openxmlformats-officedocument.presentationml.tags+xml"/>
  <Override PartName="/ppt/tags/tag352.xml" ContentType="application/vnd.openxmlformats-officedocument.presentationml.tags+xml"/>
  <Override PartName="/ppt/tags/tag353.xml" ContentType="application/vnd.openxmlformats-officedocument.presentationml.tags+xml"/>
  <Override PartName="/ppt/tags/tag354.xml" ContentType="application/vnd.openxmlformats-officedocument.presentationml.tags+xml"/>
  <Override PartName="/ppt/tags/tag355.xml" ContentType="application/vnd.openxmlformats-officedocument.presentationml.tags+xml"/>
  <Override PartName="/ppt/tags/tag356.xml" ContentType="application/vnd.openxmlformats-officedocument.presentationml.tags+xml"/>
  <Override PartName="/ppt/tags/tag357.xml" ContentType="application/vnd.openxmlformats-officedocument.presentationml.tags+xml"/>
  <Override PartName="/ppt/tags/tag358.xml" ContentType="application/vnd.openxmlformats-officedocument.presentationml.tags+xml"/>
  <Override PartName="/ppt/tags/tag359.xml" ContentType="application/vnd.openxmlformats-officedocument.presentationml.tags+xml"/>
  <Override PartName="/ppt/tags/tag36.xml" ContentType="application/vnd.openxmlformats-officedocument.presentationml.tags+xml"/>
  <Override PartName="/ppt/tags/tag360.xml" ContentType="application/vnd.openxmlformats-officedocument.presentationml.tags+xml"/>
  <Override PartName="/ppt/tags/tag361.xml" ContentType="application/vnd.openxmlformats-officedocument.presentationml.tags+xml"/>
  <Override PartName="/ppt/tags/tag362.xml" ContentType="application/vnd.openxmlformats-officedocument.presentationml.tags+xml"/>
  <Override PartName="/ppt/tags/tag363.xml" ContentType="application/vnd.openxmlformats-officedocument.presentationml.tags+xml"/>
  <Override PartName="/ppt/tags/tag364.xml" ContentType="application/vnd.openxmlformats-officedocument.presentationml.tags+xml"/>
  <Override PartName="/ppt/tags/tag365.xml" ContentType="application/vnd.openxmlformats-officedocument.presentationml.tags+xml"/>
  <Override PartName="/ppt/tags/tag366.xml" ContentType="application/vnd.openxmlformats-officedocument.presentationml.tags+xml"/>
  <Override PartName="/ppt/tags/tag367.xml" ContentType="application/vnd.openxmlformats-officedocument.presentationml.tags+xml"/>
  <Override PartName="/ppt/tags/tag368.xml" ContentType="application/vnd.openxmlformats-officedocument.presentationml.tags+xml"/>
  <Override PartName="/ppt/tags/tag369.xml" ContentType="application/vnd.openxmlformats-officedocument.presentationml.tags+xml"/>
  <Override PartName="/ppt/tags/tag37.xml" ContentType="application/vnd.openxmlformats-officedocument.presentationml.tags+xml"/>
  <Override PartName="/ppt/tags/tag370.xml" ContentType="application/vnd.openxmlformats-officedocument.presentationml.tags+xml"/>
  <Override PartName="/ppt/tags/tag371.xml" ContentType="application/vnd.openxmlformats-officedocument.presentationml.tags+xml"/>
  <Override PartName="/ppt/tags/tag372.xml" ContentType="application/vnd.openxmlformats-officedocument.presentationml.tags+xml"/>
  <Override PartName="/ppt/tags/tag373.xml" ContentType="application/vnd.openxmlformats-officedocument.presentationml.tags+xml"/>
  <Override PartName="/ppt/tags/tag374.xml" ContentType="application/vnd.openxmlformats-officedocument.presentationml.tags+xml"/>
  <Override PartName="/ppt/tags/tag375.xml" ContentType="application/vnd.openxmlformats-officedocument.presentationml.tags+xml"/>
  <Override PartName="/ppt/tags/tag376.xml" ContentType="application/vnd.openxmlformats-officedocument.presentationml.tags+xml"/>
  <Override PartName="/ppt/tags/tag377.xml" ContentType="application/vnd.openxmlformats-officedocument.presentationml.tags+xml"/>
  <Override PartName="/ppt/tags/tag378.xml" ContentType="application/vnd.openxmlformats-officedocument.presentationml.tags+xml"/>
  <Override PartName="/ppt/tags/tag379.xml" ContentType="application/vnd.openxmlformats-officedocument.presentationml.tags+xml"/>
  <Override PartName="/ppt/tags/tag38.xml" ContentType="application/vnd.openxmlformats-officedocument.presentationml.tags+xml"/>
  <Override PartName="/ppt/tags/tag380.xml" ContentType="application/vnd.openxmlformats-officedocument.presentationml.tags+xml"/>
  <Override PartName="/ppt/tags/tag381.xml" ContentType="application/vnd.openxmlformats-officedocument.presentationml.tags+xml"/>
  <Override PartName="/ppt/tags/tag382.xml" ContentType="application/vnd.openxmlformats-officedocument.presentationml.tags+xml"/>
  <Override PartName="/ppt/tags/tag383.xml" ContentType="application/vnd.openxmlformats-officedocument.presentationml.tags+xml"/>
  <Override PartName="/ppt/tags/tag384.xml" ContentType="application/vnd.openxmlformats-officedocument.presentationml.tags+xml"/>
  <Override PartName="/ppt/tags/tag385.xml" ContentType="application/vnd.openxmlformats-officedocument.presentationml.tags+xml"/>
  <Override PartName="/ppt/tags/tag386.xml" ContentType="application/vnd.openxmlformats-officedocument.presentationml.tags+xml"/>
  <Override PartName="/ppt/tags/tag387.xml" ContentType="application/vnd.openxmlformats-officedocument.presentationml.tags+xml"/>
  <Override PartName="/ppt/tags/tag388.xml" ContentType="application/vnd.openxmlformats-officedocument.presentationml.tags+xml"/>
  <Override PartName="/ppt/tags/tag389.xml" ContentType="application/vnd.openxmlformats-officedocument.presentationml.tags+xml"/>
  <Override PartName="/ppt/tags/tag39.xml" ContentType="application/vnd.openxmlformats-officedocument.presentationml.tags+xml"/>
  <Override PartName="/ppt/tags/tag390.xml" ContentType="application/vnd.openxmlformats-officedocument.presentationml.tags+xml"/>
  <Override PartName="/ppt/tags/tag391.xml" ContentType="application/vnd.openxmlformats-officedocument.presentationml.tags+xml"/>
  <Override PartName="/ppt/tags/tag392.xml" ContentType="application/vnd.openxmlformats-officedocument.presentationml.tags+xml"/>
  <Override PartName="/ppt/tags/tag393.xml" ContentType="application/vnd.openxmlformats-officedocument.presentationml.tags+xml"/>
  <Override PartName="/ppt/tags/tag394.xml" ContentType="application/vnd.openxmlformats-officedocument.presentationml.tags+xml"/>
  <Override PartName="/ppt/tags/tag395.xml" ContentType="application/vnd.openxmlformats-officedocument.presentationml.tags+xml"/>
  <Override PartName="/ppt/tags/tag396.xml" ContentType="application/vnd.openxmlformats-officedocument.presentationml.tags+xml"/>
  <Override PartName="/ppt/tags/tag397.xml" ContentType="application/vnd.openxmlformats-officedocument.presentationml.tags+xml"/>
  <Override PartName="/ppt/tags/tag398.xml" ContentType="application/vnd.openxmlformats-officedocument.presentationml.tags+xml"/>
  <Override PartName="/ppt/tags/tag399.xml" ContentType="application/vnd.openxmlformats-officedocument.presentationml.tags+xml"/>
  <Override PartName="/ppt/tags/tag4.xml" ContentType="application/vnd.openxmlformats-officedocument.presentationml.tags+xml"/>
  <Override PartName="/ppt/tags/tag40.xml" ContentType="application/vnd.openxmlformats-officedocument.presentationml.tags+xml"/>
  <Override PartName="/ppt/tags/tag400.xml" ContentType="application/vnd.openxmlformats-officedocument.presentationml.tags+xml"/>
  <Override PartName="/ppt/tags/tag401.xml" ContentType="application/vnd.openxmlformats-officedocument.presentationml.tags+xml"/>
  <Override PartName="/ppt/tags/tag402.xml" ContentType="application/vnd.openxmlformats-officedocument.presentationml.tags+xml"/>
  <Override PartName="/ppt/tags/tag403.xml" ContentType="application/vnd.openxmlformats-officedocument.presentationml.tags+xml"/>
  <Override PartName="/ppt/tags/tag404.xml" ContentType="application/vnd.openxmlformats-officedocument.presentationml.tags+xml"/>
  <Override PartName="/ppt/tags/tag405.xml" ContentType="application/vnd.openxmlformats-officedocument.presentationml.tags+xml"/>
  <Override PartName="/ppt/tags/tag406.xml" ContentType="application/vnd.openxmlformats-officedocument.presentationml.tags+xml"/>
  <Override PartName="/ppt/tags/tag407.xml" ContentType="application/vnd.openxmlformats-officedocument.presentationml.tags+xml"/>
  <Override PartName="/ppt/tags/tag408.xml" ContentType="application/vnd.openxmlformats-officedocument.presentationml.tags+xml"/>
  <Override PartName="/ppt/tags/tag409.xml" ContentType="application/vnd.openxmlformats-officedocument.presentationml.tags+xml"/>
  <Override PartName="/ppt/tags/tag41.xml" ContentType="application/vnd.openxmlformats-officedocument.presentationml.tags+xml"/>
  <Override PartName="/ppt/tags/tag410.xml" ContentType="application/vnd.openxmlformats-officedocument.presentationml.tags+xml"/>
  <Override PartName="/ppt/tags/tag411.xml" ContentType="application/vnd.openxmlformats-officedocument.presentationml.tags+xml"/>
  <Override PartName="/ppt/tags/tag412.xml" ContentType="application/vnd.openxmlformats-officedocument.presentationml.tags+xml"/>
  <Override PartName="/ppt/tags/tag413.xml" ContentType="application/vnd.openxmlformats-officedocument.presentationml.tags+xml"/>
  <Override PartName="/ppt/tags/tag414.xml" ContentType="application/vnd.openxmlformats-officedocument.presentationml.tags+xml"/>
  <Override PartName="/ppt/tags/tag415.xml" ContentType="application/vnd.openxmlformats-officedocument.presentationml.tags+xml"/>
  <Override PartName="/ppt/tags/tag416.xml" ContentType="application/vnd.openxmlformats-officedocument.presentationml.tags+xml"/>
  <Override PartName="/ppt/tags/tag417.xml" ContentType="application/vnd.openxmlformats-officedocument.presentationml.tags+xml"/>
  <Override PartName="/ppt/tags/tag418.xml" ContentType="application/vnd.openxmlformats-officedocument.presentationml.tags+xml"/>
  <Override PartName="/ppt/tags/tag419.xml" ContentType="application/vnd.openxmlformats-officedocument.presentationml.tags+xml"/>
  <Override PartName="/ppt/tags/tag42.xml" ContentType="application/vnd.openxmlformats-officedocument.presentationml.tags+xml"/>
  <Override PartName="/ppt/tags/tag420.xml" ContentType="application/vnd.openxmlformats-officedocument.presentationml.tags+xml"/>
  <Override PartName="/ppt/tags/tag421.xml" ContentType="application/vnd.openxmlformats-officedocument.presentationml.tags+xml"/>
  <Override PartName="/ppt/tags/tag422.xml" ContentType="application/vnd.openxmlformats-officedocument.presentationml.tags+xml"/>
  <Override PartName="/ppt/tags/tag423.xml" ContentType="application/vnd.openxmlformats-officedocument.presentationml.tags+xml"/>
  <Override PartName="/ppt/tags/tag424.xml" ContentType="application/vnd.openxmlformats-officedocument.presentationml.tags+xml"/>
  <Override PartName="/ppt/tags/tag425.xml" ContentType="application/vnd.openxmlformats-officedocument.presentationml.tags+xml"/>
  <Override PartName="/ppt/tags/tag426.xml" ContentType="application/vnd.openxmlformats-officedocument.presentationml.tags+xml"/>
  <Override PartName="/ppt/tags/tag427.xml" ContentType="application/vnd.openxmlformats-officedocument.presentationml.tags+xml"/>
  <Override PartName="/ppt/tags/tag428.xml" ContentType="application/vnd.openxmlformats-officedocument.presentationml.tags+xml"/>
  <Override PartName="/ppt/tags/tag429.xml" ContentType="application/vnd.openxmlformats-officedocument.presentationml.tags+xml"/>
  <Override PartName="/ppt/tags/tag43.xml" ContentType="application/vnd.openxmlformats-officedocument.presentationml.tags+xml"/>
  <Override PartName="/ppt/tags/tag430.xml" ContentType="application/vnd.openxmlformats-officedocument.presentationml.tags+xml"/>
  <Override PartName="/ppt/tags/tag431.xml" ContentType="application/vnd.openxmlformats-officedocument.presentationml.tags+xml"/>
  <Override PartName="/ppt/tags/tag432.xml" ContentType="application/vnd.openxmlformats-officedocument.presentationml.tags+xml"/>
  <Override PartName="/ppt/tags/tag433.xml" ContentType="application/vnd.openxmlformats-officedocument.presentationml.tags+xml"/>
  <Override PartName="/ppt/tags/tag434.xml" ContentType="application/vnd.openxmlformats-officedocument.presentationml.tags+xml"/>
  <Override PartName="/ppt/tags/tag435.xml" ContentType="application/vnd.openxmlformats-officedocument.presentationml.tags+xml"/>
  <Override PartName="/ppt/tags/tag436.xml" ContentType="application/vnd.openxmlformats-officedocument.presentationml.tags+xml"/>
  <Override PartName="/ppt/tags/tag437.xml" ContentType="application/vnd.openxmlformats-officedocument.presentationml.tags+xml"/>
  <Override PartName="/ppt/tags/tag438.xml" ContentType="application/vnd.openxmlformats-officedocument.presentationml.tags+xml"/>
  <Override PartName="/ppt/tags/tag439.xml" ContentType="application/vnd.openxmlformats-officedocument.presentationml.tags+xml"/>
  <Override PartName="/ppt/tags/tag44.xml" ContentType="application/vnd.openxmlformats-officedocument.presentationml.tags+xml"/>
  <Override PartName="/ppt/tags/tag440.xml" ContentType="application/vnd.openxmlformats-officedocument.presentationml.tags+xml"/>
  <Override PartName="/ppt/tags/tag441.xml" ContentType="application/vnd.openxmlformats-officedocument.presentationml.tags+xml"/>
  <Override PartName="/ppt/tags/tag442.xml" ContentType="application/vnd.openxmlformats-officedocument.presentationml.tags+xml"/>
  <Override PartName="/ppt/tags/tag443.xml" ContentType="application/vnd.openxmlformats-officedocument.presentationml.tags+xml"/>
  <Override PartName="/ppt/tags/tag444.xml" ContentType="application/vnd.openxmlformats-officedocument.presentationml.tags+xml"/>
  <Override PartName="/ppt/tags/tag445.xml" ContentType="application/vnd.openxmlformats-officedocument.presentationml.tags+xml"/>
  <Override PartName="/ppt/tags/tag446.xml" ContentType="application/vnd.openxmlformats-officedocument.presentationml.tags+xml"/>
  <Override PartName="/ppt/tags/tag447.xml" ContentType="application/vnd.openxmlformats-officedocument.presentationml.tags+xml"/>
  <Override PartName="/ppt/tags/tag448.xml" ContentType="application/vnd.openxmlformats-officedocument.presentationml.tags+xml"/>
  <Override PartName="/ppt/tags/tag449.xml" ContentType="application/vnd.openxmlformats-officedocument.presentationml.tags+xml"/>
  <Override PartName="/ppt/tags/tag45.xml" ContentType="application/vnd.openxmlformats-officedocument.presentationml.tags+xml"/>
  <Override PartName="/ppt/tags/tag450.xml" ContentType="application/vnd.openxmlformats-officedocument.presentationml.tags+xml"/>
  <Override PartName="/ppt/tags/tag451.xml" ContentType="application/vnd.openxmlformats-officedocument.presentationml.tags+xml"/>
  <Override PartName="/ppt/tags/tag452.xml" ContentType="application/vnd.openxmlformats-officedocument.presentationml.tags+xml"/>
  <Override PartName="/ppt/tags/tag453.xml" ContentType="application/vnd.openxmlformats-officedocument.presentationml.tags+xml"/>
  <Override PartName="/ppt/tags/tag454.xml" ContentType="application/vnd.openxmlformats-officedocument.presentationml.tags+xml"/>
  <Override PartName="/ppt/tags/tag455.xml" ContentType="application/vnd.openxmlformats-officedocument.presentationml.tags+xml"/>
  <Override PartName="/ppt/tags/tag456.xml" ContentType="application/vnd.openxmlformats-officedocument.presentationml.tags+xml"/>
  <Override PartName="/ppt/tags/tag457.xml" ContentType="application/vnd.openxmlformats-officedocument.presentationml.tags+xml"/>
  <Override PartName="/ppt/tags/tag458.xml" ContentType="application/vnd.openxmlformats-officedocument.presentationml.tags+xml"/>
  <Override PartName="/ppt/tags/tag459.xml" ContentType="application/vnd.openxmlformats-officedocument.presentationml.tags+xml"/>
  <Override PartName="/ppt/tags/tag46.xml" ContentType="application/vnd.openxmlformats-officedocument.presentationml.tags+xml"/>
  <Override PartName="/ppt/tags/tag460.xml" ContentType="application/vnd.openxmlformats-officedocument.presentationml.tags+xml"/>
  <Override PartName="/ppt/tags/tag461.xml" ContentType="application/vnd.openxmlformats-officedocument.presentationml.tags+xml"/>
  <Override PartName="/ppt/tags/tag462.xml" ContentType="application/vnd.openxmlformats-officedocument.presentationml.tags+xml"/>
  <Override PartName="/ppt/tags/tag463.xml" ContentType="application/vnd.openxmlformats-officedocument.presentationml.tags+xml"/>
  <Override PartName="/ppt/tags/tag464.xml" ContentType="application/vnd.openxmlformats-officedocument.presentationml.tags+xml"/>
  <Override PartName="/ppt/tags/tag465.xml" ContentType="application/vnd.openxmlformats-officedocument.presentationml.tags+xml"/>
  <Override PartName="/ppt/tags/tag466.xml" ContentType="application/vnd.openxmlformats-officedocument.presentationml.tags+xml"/>
  <Override PartName="/ppt/tags/tag467.xml" ContentType="application/vnd.openxmlformats-officedocument.presentationml.tags+xml"/>
  <Override PartName="/ppt/tags/tag468.xml" ContentType="application/vnd.openxmlformats-officedocument.presentationml.tags+xml"/>
  <Override PartName="/ppt/tags/tag469.xml" ContentType="application/vnd.openxmlformats-officedocument.presentationml.tags+xml"/>
  <Override PartName="/ppt/tags/tag47.xml" ContentType="application/vnd.openxmlformats-officedocument.presentationml.tags+xml"/>
  <Override PartName="/ppt/tags/tag470.xml" ContentType="application/vnd.openxmlformats-officedocument.presentationml.tags+xml"/>
  <Override PartName="/ppt/tags/tag471.xml" ContentType="application/vnd.openxmlformats-officedocument.presentationml.tags+xml"/>
  <Override PartName="/ppt/tags/tag472.xml" ContentType="application/vnd.openxmlformats-officedocument.presentationml.tags+xml"/>
  <Override PartName="/ppt/tags/tag473.xml" ContentType="application/vnd.openxmlformats-officedocument.presentationml.tags+xml"/>
  <Override PartName="/ppt/tags/tag474.xml" ContentType="application/vnd.openxmlformats-officedocument.presentationml.tags+xml"/>
  <Override PartName="/ppt/tags/tag475.xml" ContentType="application/vnd.openxmlformats-officedocument.presentationml.tags+xml"/>
  <Override PartName="/ppt/tags/tag476.xml" ContentType="application/vnd.openxmlformats-officedocument.presentationml.tags+xml"/>
  <Override PartName="/ppt/tags/tag477.xml" ContentType="application/vnd.openxmlformats-officedocument.presentationml.tags+xml"/>
  <Override PartName="/ppt/tags/tag478.xml" ContentType="application/vnd.openxmlformats-officedocument.presentationml.tags+xml"/>
  <Override PartName="/ppt/tags/tag479.xml" ContentType="application/vnd.openxmlformats-officedocument.presentationml.tags+xml"/>
  <Override PartName="/ppt/tags/tag48.xml" ContentType="application/vnd.openxmlformats-officedocument.presentationml.tags+xml"/>
  <Override PartName="/ppt/tags/tag480.xml" ContentType="application/vnd.openxmlformats-officedocument.presentationml.tags+xml"/>
  <Override PartName="/ppt/tags/tag481.xml" ContentType="application/vnd.openxmlformats-officedocument.presentationml.tags+xml"/>
  <Override PartName="/ppt/tags/tag482.xml" ContentType="application/vnd.openxmlformats-officedocument.presentationml.tags+xml"/>
  <Override PartName="/ppt/tags/tag483.xml" ContentType="application/vnd.openxmlformats-officedocument.presentationml.tags+xml"/>
  <Override PartName="/ppt/tags/tag484.xml" ContentType="application/vnd.openxmlformats-officedocument.presentationml.tags+xml"/>
  <Override PartName="/ppt/tags/tag485.xml" ContentType="application/vnd.openxmlformats-officedocument.presentationml.tags+xml"/>
  <Override PartName="/ppt/tags/tag486.xml" ContentType="application/vnd.openxmlformats-officedocument.presentationml.tags+xml"/>
  <Override PartName="/ppt/tags/tag487.xml" ContentType="application/vnd.openxmlformats-officedocument.presentationml.tags+xml"/>
  <Override PartName="/ppt/tags/tag488.xml" ContentType="application/vnd.openxmlformats-officedocument.presentationml.tags+xml"/>
  <Override PartName="/ppt/tags/tag489.xml" ContentType="application/vnd.openxmlformats-officedocument.presentationml.tags+xml"/>
  <Override PartName="/ppt/tags/tag49.xml" ContentType="application/vnd.openxmlformats-officedocument.presentationml.tags+xml"/>
  <Override PartName="/ppt/tags/tag490.xml" ContentType="application/vnd.openxmlformats-officedocument.presentationml.tags+xml"/>
  <Override PartName="/ppt/tags/tag491.xml" ContentType="application/vnd.openxmlformats-officedocument.presentationml.tags+xml"/>
  <Override PartName="/ppt/tags/tag492.xml" ContentType="application/vnd.openxmlformats-officedocument.presentationml.tags+xml"/>
  <Override PartName="/ppt/tags/tag493.xml" ContentType="application/vnd.openxmlformats-officedocument.presentationml.tags+xml"/>
  <Override PartName="/ppt/tags/tag494.xml" ContentType="application/vnd.openxmlformats-officedocument.presentationml.tags+xml"/>
  <Override PartName="/ppt/tags/tag495.xml" ContentType="application/vnd.openxmlformats-officedocument.presentationml.tags+xml"/>
  <Override PartName="/ppt/tags/tag496.xml" ContentType="application/vnd.openxmlformats-officedocument.presentationml.tags+xml"/>
  <Override PartName="/ppt/tags/tag497.xml" ContentType="application/vnd.openxmlformats-officedocument.presentationml.tags+xml"/>
  <Override PartName="/ppt/tags/tag498.xml" ContentType="application/vnd.openxmlformats-officedocument.presentationml.tags+xml"/>
  <Override PartName="/ppt/tags/tag499.xml" ContentType="application/vnd.openxmlformats-officedocument.presentationml.tags+xml"/>
  <Override PartName="/ppt/tags/tag5.xml" ContentType="application/vnd.openxmlformats-officedocument.presentationml.tags+xml"/>
  <Override PartName="/ppt/tags/tag50.xml" ContentType="application/vnd.openxmlformats-officedocument.presentationml.tags+xml"/>
  <Override PartName="/ppt/tags/tag500.xml" ContentType="application/vnd.openxmlformats-officedocument.presentationml.tags+xml"/>
  <Override PartName="/ppt/tags/tag501.xml" ContentType="application/vnd.openxmlformats-officedocument.presentationml.tags+xml"/>
  <Override PartName="/ppt/tags/tag502.xml" ContentType="application/vnd.openxmlformats-officedocument.presentationml.tags+xml"/>
  <Override PartName="/ppt/tags/tag503.xml" ContentType="application/vnd.openxmlformats-officedocument.presentationml.tags+xml"/>
  <Override PartName="/ppt/tags/tag504.xml" ContentType="application/vnd.openxmlformats-officedocument.presentationml.tags+xml"/>
  <Override PartName="/ppt/tags/tag505.xml" ContentType="application/vnd.openxmlformats-officedocument.presentationml.tags+xml"/>
  <Override PartName="/ppt/tags/tag506.xml" ContentType="application/vnd.openxmlformats-officedocument.presentationml.tags+xml"/>
  <Override PartName="/ppt/tags/tag507.xml" ContentType="application/vnd.openxmlformats-officedocument.presentationml.tags+xml"/>
  <Override PartName="/ppt/tags/tag508.xml" ContentType="application/vnd.openxmlformats-officedocument.presentationml.tags+xml"/>
  <Override PartName="/ppt/tags/tag509.xml" ContentType="application/vnd.openxmlformats-officedocument.presentationml.tags+xml"/>
  <Override PartName="/ppt/tags/tag51.xml" ContentType="application/vnd.openxmlformats-officedocument.presentationml.tags+xml"/>
  <Override PartName="/ppt/tags/tag510.xml" ContentType="application/vnd.openxmlformats-officedocument.presentationml.tags+xml"/>
  <Override PartName="/ppt/tags/tag511.xml" ContentType="application/vnd.openxmlformats-officedocument.presentationml.tags+xml"/>
  <Override PartName="/ppt/tags/tag512.xml" ContentType="application/vnd.openxmlformats-officedocument.presentationml.tags+xml"/>
  <Override PartName="/ppt/tags/tag513.xml" ContentType="application/vnd.openxmlformats-officedocument.presentationml.tags+xml"/>
  <Override PartName="/ppt/tags/tag514.xml" ContentType="application/vnd.openxmlformats-officedocument.presentationml.tags+xml"/>
  <Override PartName="/ppt/tags/tag515.xml" ContentType="application/vnd.openxmlformats-officedocument.presentationml.tags+xml"/>
  <Override PartName="/ppt/tags/tag516.xml" ContentType="application/vnd.openxmlformats-officedocument.presentationml.tags+xml"/>
  <Override PartName="/ppt/tags/tag517.xml" ContentType="application/vnd.openxmlformats-officedocument.presentationml.tags+xml"/>
  <Override PartName="/ppt/tags/tag518.xml" ContentType="application/vnd.openxmlformats-officedocument.presentationml.tags+xml"/>
  <Override PartName="/ppt/tags/tag519.xml" ContentType="application/vnd.openxmlformats-officedocument.presentationml.tags+xml"/>
  <Override PartName="/ppt/tags/tag52.xml" ContentType="application/vnd.openxmlformats-officedocument.presentationml.tags+xml"/>
  <Override PartName="/ppt/tags/tag520.xml" ContentType="application/vnd.openxmlformats-officedocument.presentationml.tags+xml"/>
  <Override PartName="/ppt/tags/tag521.xml" ContentType="application/vnd.openxmlformats-officedocument.presentationml.tags+xml"/>
  <Override PartName="/ppt/tags/tag522.xml" ContentType="application/vnd.openxmlformats-officedocument.presentationml.tags+xml"/>
  <Override PartName="/ppt/tags/tag523.xml" ContentType="application/vnd.openxmlformats-officedocument.presentationml.tags+xml"/>
  <Override PartName="/ppt/tags/tag524.xml" ContentType="application/vnd.openxmlformats-officedocument.presentationml.tags+xml"/>
  <Override PartName="/ppt/tags/tag525.xml" ContentType="application/vnd.openxmlformats-officedocument.presentationml.tags+xml"/>
  <Override PartName="/ppt/tags/tag526.xml" ContentType="application/vnd.openxmlformats-officedocument.presentationml.tags+xml"/>
  <Override PartName="/ppt/tags/tag527.xml" ContentType="application/vnd.openxmlformats-officedocument.presentationml.tags+xml"/>
  <Override PartName="/ppt/tags/tag528.xml" ContentType="application/vnd.openxmlformats-officedocument.presentationml.tags+xml"/>
  <Override PartName="/ppt/tags/tag529.xml" ContentType="application/vnd.openxmlformats-officedocument.presentationml.tags+xml"/>
  <Override PartName="/ppt/tags/tag53.xml" ContentType="application/vnd.openxmlformats-officedocument.presentationml.tags+xml"/>
  <Override PartName="/ppt/tags/tag530.xml" ContentType="application/vnd.openxmlformats-officedocument.presentationml.tags+xml"/>
  <Override PartName="/ppt/tags/tag531.xml" ContentType="application/vnd.openxmlformats-officedocument.presentationml.tags+xml"/>
  <Override PartName="/ppt/tags/tag532.xml" ContentType="application/vnd.openxmlformats-officedocument.presentationml.tags+xml"/>
  <Override PartName="/ppt/tags/tag533.xml" ContentType="application/vnd.openxmlformats-officedocument.presentationml.tags+xml"/>
  <Override PartName="/ppt/tags/tag534.xml" ContentType="application/vnd.openxmlformats-officedocument.presentationml.tags+xml"/>
  <Override PartName="/ppt/tags/tag535.xml" ContentType="application/vnd.openxmlformats-officedocument.presentationml.tags+xml"/>
  <Override PartName="/ppt/tags/tag536.xml" ContentType="application/vnd.openxmlformats-officedocument.presentationml.tags+xml"/>
  <Override PartName="/ppt/tags/tag537.xml" ContentType="application/vnd.openxmlformats-officedocument.presentationml.tags+xml"/>
  <Override PartName="/ppt/tags/tag538.xml" ContentType="application/vnd.openxmlformats-officedocument.presentationml.tags+xml"/>
  <Override PartName="/ppt/tags/tag539.xml" ContentType="application/vnd.openxmlformats-officedocument.presentationml.tags+xml"/>
  <Override PartName="/ppt/tags/tag54.xml" ContentType="application/vnd.openxmlformats-officedocument.presentationml.tags+xml"/>
  <Override PartName="/ppt/tags/tag540.xml" ContentType="application/vnd.openxmlformats-officedocument.presentationml.tags+xml"/>
  <Override PartName="/ppt/tags/tag541.xml" ContentType="application/vnd.openxmlformats-officedocument.presentationml.tags+xml"/>
  <Override PartName="/ppt/tags/tag542.xml" ContentType="application/vnd.openxmlformats-officedocument.presentationml.tags+xml"/>
  <Override PartName="/ppt/tags/tag543.xml" ContentType="application/vnd.openxmlformats-officedocument.presentationml.tags+xml"/>
  <Override PartName="/ppt/tags/tag544.xml" ContentType="application/vnd.openxmlformats-officedocument.presentationml.tags+xml"/>
  <Override PartName="/ppt/tags/tag545.xml" ContentType="application/vnd.openxmlformats-officedocument.presentationml.tags+xml"/>
  <Override PartName="/ppt/tags/tag546.xml" ContentType="application/vnd.openxmlformats-officedocument.presentationml.tags+xml"/>
  <Override PartName="/ppt/tags/tag547.xml" ContentType="application/vnd.openxmlformats-officedocument.presentationml.tags+xml"/>
  <Override PartName="/ppt/tags/tag548.xml" ContentType="application/vnd.openxmlformats-officedocument.presentationml.tags+xml"/>
  <Override PartName="/ppt/tags/tag549.xml" ContentType="application/vnd.openxmlformats-officedocument.presentationml.tags+xml"/>
  <Override PartName="/ppt/tags/tag55.xml" ContentType="application/vnd.openxmlformats-officedocument.presentationml.tags+xml"/>
  <Override PartName="/ppt/tags/tag550.xml" ContentType="application/vnd.openxmlformats-officedocument.presentationml.tags+xml"/>
  <Override PartName="/ppt/tags/tag551.xml" ContentType="application/vnd.openxmlformats-officedocument.presentationml.tags+xml"/>
  <Override PartName="/ppt/tags/tag552.xml" ContentType="application/vnd.openxmlformats-officedocument.presentationml.tags+xml"/>
  <Override PartName="/ppt/tags/tag553.xml" ContentType="application/vnd.openxmlformats-officedocument.presentationml.tags+xml"/>
  <Override PartName="/ppt/tags/tag554.xml" ContentType="application/vnd.openxmlformats-officedocument.presentationml.tags+xml"/>
  <Override PartName="/ppt/tags/tag555.xml" ContentType="application/vnd.openxmlformats-officedocument.presentationml.tags+xml"/>
  <Override PartName="/ppt/tags/tag556.xml" ContentType="application/vnd.openxmlformats-officedocument.presentationml.tags+xml"/>
  <Override PartName="/ppt/tags/tag557.xml" ContentType="application/vnd.openxmlformats-officedocument.presentationml.tags+xml"/>
  <Override PartName="/ppt/tags/tag558.xml" ContentType="application/vnd.openxmlformats-officedocument.presentationml.tags+xml"/>
  <Override PartName="/ppt/tags/tag559.xml" ContentType="application/vnd.openxmlformats-officedocument.presentationml.tags+xml"/>
  <Override PartName="/ppt/tags/tag56.xml" ContentType="application/vnd.openxmlformats-officedocument.presentationml.tags+xml"/>
  <Override PartName="/ppt/tags/tag560.xml" ContentType="application/vnd.openxmlformats-officedocument.presentationml.tags+xml"/>
  <Override PartName="/ppt/tags/tag561.xml" ContentType="application/vnd.openxmlformats-officedocument.presentationml.tags+xml"/>
  <Override PartName="/ppt/tags/tag562.xml" ContentType="application/vnd.openxmlformats-officedocument.presentationml.tags+xml"/>
  <Override PartName="/ppt/tags/tag563.xml" ContentType="application/vnd.openxmlformats-officedocument.presentationml.tags+xml"/>
  <Override PartName="/ppt/tags/tag564.xml" ContentType="application/vnd.openxmlformats-officedocument.presentationml.tags+xml"/>
  <Override PartName="/ppt/tags/tag565.xml" ContentType="application/vnd.openxmlformats-officedocument.presentationml.tags+xml"/>
  <Override PartName="/ppt/tags/tag566.xml" ContentType="application/vnd.openxmlformats-officedocument.presentationml.tags+xml"/>
  <Override PartName="/ppt/tags/tag567.xml" ContentType="application/vnd.openxmlformats-officedocument.presentationml.tags+xml"/>
  <Override PartName="/ppt/tags/tag568.xml" ContentType="application/vnd.openxmlformats-officedocument.presentationml.tags+xml"/>
  <Override PartName="/ppt/tags/tag569.xml" ContentType="application/vnd.openxmlformats-officedocument.presentationml.tags+xml"/>
  <Override PartName="/ppt/tags/tag57.xml" ContentType="application/vnd.openxmlformats-officedocument.presentationml.tags+xml"/>
  <Override PartName="/ppt/tags/tag570.xml" ContentType="application/vnd.openxmlformats-officedocument.presentationml.tags+xml"/>
  <Override PartName="/ppt/tags/tag571.xml" ContentType="application/vnd.openxmlformats-officedocument.presentationml.tags+xml"/>
  <Override PartName="/ppt/tags/tag572.xml" ContentType="application/vnd.openxmlformats-officedocument.presentationml.tags+xml"/>
  <Override PartName="/ppt/tags/tag573.xml" ContentType="application/vnd.openxmlformats-officedocument.presentationml.tags+xml"/>
  <Override PartName="/ppt/tags/tag574.xml" ContentType="application/vnd.openxmlformats-officedocument.presentationml.tags+xml"/>
  <Override PartName="/ppt/tags/tag575.xml" ContentType="application/vnd.openxmlformats-officedocument.presentationml.tags+xml"/>
  <Override PartName="/ppt/tags/tag576.xml" ContentType="application/vnd.openxmlformats-officedocument.presentationml.tags+xml"/>
  <Override PartName="/ppt/tags/tag577.xml" ContentType="application/vnd.openxmlformats-officedocument.presentationml.tags+xml"/>
  <Override PartName="/ppt/tags/tag578.xml" ContentType="application/vnd.openxmlformats-officedocument.presentationml.tags+xml"/>
  <Override PartName="/ppt/tags/tag579.xml" ContentType="application/vnd.openxmlformats-officedocument.presentationml.tags+xml"/>
  <Override PartName="/ppt/tags/tag58.xml" ContentType="application/vnd.openxmlformats-officedocument.presentationml.tags+xml"/>
  <Override PartName="/ppt/tags/tag580.xml" ContentType="application/vnd.openxmlformats-officedocument.presentationml.tags+xml"/>
  <Override PartName="/ppt/tags/tag581.xml" ContentType="application/vnd.openxmlformats-officedocument.presentationml.tags+xml"/>
  <Override PartName="/ppt/tags/tag582.xml" ContentType="application/vnd.openxmlformats-officedocument.presentationml.tags+xml"/>
  <Override PartName="/ppt/tags/tag583.xml" ContentType="application/vnd.openxmlformats-officedocument.presentationml.tags+xml"/>
  <Override PartName="/ppt/tags/tag584.xml" ContentType="application/vnd.openxmlformats-officedocument.presentationml.tags+xml"/>
  <Override PartName="/ppt/tags/tag585.xml" ContentType="application/vnd.openxmlformats-officedocument.presentationml.tags+xml"/>
  <Override PartName="/ppt/tags/tag586.xml" ContentType="application/vnd.openxmlformats-officedocument.presentationml.tags+xml"/>
  <Override PartName="/ppt/tags/tag587.xml" ContentType="application/vnd.openxmlformats-officedocument.presentationml.tags+xml"/>
  <Override PartName="/ppt/tags/tag588.xml" ContentType="application/vnd.openxmlformats-officedocument.presentationml.tags+xml"/>
  <Override PartName="/ppt/tags/tag589.xml" ContentType="application/vnd.openxmlformats-officedocument.presentationml.tags+xml"/>
  <Override PartName="/ppt/tags/tag59.xml" ContentType="application/vnd.openxmlformats-officedocument.presentationml.tags+xml"/>
  <Override PartName="/ppt/tags/tag590.xml" ContentType="application/vnd.openxmlformats-officedocument.presentationml.tags+xml"/>
  <Override PartName="/ppt/tags/tag591.xml" ContentType="application/vnd.openxmlformats-officedocument.presentationml.tags+xml"/>
  <Override PartName="/ppt/tags/tag592.xml" ContentType="application/vnd.openxmlformats-officedocument.presentationml.tags+xml"/>
  <Override PartName="/ppt/tags/tag593.xml" ContentType="application/vnd.openxmlformats-officedocument.presentationml.tags+xml"/>
  <Override PartName="/ppt/tags/tag594.xml" ContentType="application/vnd.openxmlformats-officedocument.presentationml.tags+xml"/>
  <Override PartName="/ppt/tags/tag595.xml" ContentType="application/vnd.openxmlformats-officedocument.presentationml.tags+xml"/>
  <Override PartName="/ppt/tags/tag596.xml" ContentType="application/vnd.openxmlformats-officedocument.presentationml.tags+xml"/>
  <Override PartName="/ppt/tags/tag597.xml" ContentType="application/vnd.openxmlformats-officedocument.presentationml.tags+xml"/>
  <Override PartName="/ppt/tags/tag598.xml" ContentType="application/vnd.openxmlformats-officedocument.presentationml.tags+xml"/>
  <Override PartName="/ppt/tags/tag599.xml" ContentType="application/vnd.openxmlformats-officedocument.presentationml.tags+xml"/>
  <Override PartName="/ppt/tags/tag6.xml" ContentType="application/vnd.openxmlformats-officedocument.presentationml.tags+xml"/>
  <Override PartName="/ppt/tags/tag60.xml" ContentType="application/vnd.openxmlformats-officedocument.presentationml.tags+xml"/>
  <Override PartName="/ppt/tags/tag600.xml" ContentType="application/vnd.openxmlformats-officedocument.presentationml.tags+xml"/>
  <Override PartName="/ppt/tags/tag601.xml" ContentType="application/vnd.openxmlformats-officedocument.presentationml.tags+xml"/>
  <Override PartName="/ppt/tags/tag602.xml" ContentType="application/vnd.openxmlformats-officedocument.presentationml.tags+xml"/>
  <Override PartName="/ppt/tags/tag603.xml" ContentType="application/vnd.openxmlformats-officedocument.presentationml.tags+xml"/>
  <Override PartName="/ppt/tags/tag604.xml" ContentType="application/vnd.openxmlformats-officedocument.presentationml.tags+xml"/>
  <Override PartName="/ppt/tags/tag605.xml" ContentType="application/vnd.openxmlformats-officedocument.presentationml.tags+xml"/>
  <Override PartName="/ppt/tags/tag606.xml" ContentType="application/vnd.openxmlformats-officedocument.presentationml.tags+xml"/>
  <Override PartName="/ppt/tags/tag607.xml" ContentType="application/vnd.openxmlformats-officedocument.presentationml.tags+xml"/>
  <Override PartName="/ppt/tags/tag608.xml" ContentType="application/vnd.openxmlformats-officedocument.presentationml.tags+xml"/>
  <Override PartName="/ppt/tags/tag609.xml" ContentType="application/vnd.openxmlformats-officedocument.presentationml.tags+xml"/>
  <Override PartName="/ppt/tags/tag61.xml" ContentType="application/vnd.openxmlformats-officedocument.presentationml.tags+xml"/>
  <Override PartName="/ppt/tags/tag610.xml" ContentType="application/vnd.openxmlformats-officedocument.presentationml.tags+xml"/>
  <Override PartName="/ppt/tags/tag611.xml" ContentType="application/vnd.openxmlformats-officedocument.presentationml.tags+xml"/>
  <Override PartName="/ppt/tags/tag612.xml" ContentType="application/vnd.openxmlformats-officedocument.presentationml.tags+xml"/>
  <Override PartName="/ppt/tags/tag613.xml" ContentType="application/vnd.openxmlformats-officedocument.presentationml.tags+xml"/>
  <Override PartName="/ppt/tags/tag614.xml" ContentType="application/vnd.openxmlformats-officedocument.presentationml.tags+xml"/>
  <Override PartName="/ppt/tags/tag615.xml" ContentType="application/vnd.openxmlformats-officedocument.presentationml.tags+xml"/>
  <Override PartName="/ppt/tags/tag616.xml" ContentType="application/vnd.openxmlformats-officedocument.presentationml.tags+xml"/>
  <Override PartName="/ppt/tags/tag617.xml" ContentType="application/vnd.openxmlformats-officedocument.presentationml.tags+xml"/>
  <Override PartName="/ppt/tags/tag618.xml" ContentType="application/vnd.openxmlformats-officedocument.presentationml.tags+xml"/>
  <Override PartName="/ppt/tags/tag619.xml" ContentType="application/vnd.openxmlformats-officedocument.presentationml.tags+xml"/>
  <Override PartName="/ppt/tags/tag62.xml" ContentType="application/vnd.openxmlformats-officedocument.presentationml.tags+xml"/>
  <Override PartName="/ppt/tags/tag620.xml" ContentType="application/vnd.openxmlformats-officedocument.presentationml.tags+xml"/>
  <Override PartName="/ppt/tags/tag621.xml" ContentType="application/vnd.openxmlformats-officedocument.presentationml.tags+xml"/>
  <Override PartName="/ppt/tags/tag622.xml" ContentType="application/vnd.openxmlformats-officedocument.presentationml.tags+xml"/>
  <Override PartName="/ppt/tags/tag623.xml" ContentType="application/vnd.openxmlformats-officedocument.presentationml.tags+xml"/>
  <Override PartName="/ppt/tags/tag624.xml" ContentType="application/vnd.openxmlformats-officedocument.presentationml.tags+xml"/>
  <Override PartName="/ppt/tags/tag625.xml" ContentType="application/vnd.openxmlformats-officedocument.presentationml.tags+xml"/>
  <Override PartName="/ppt/tags/tag626.xml" ContentType="application/vnd.openxmlformats-officedocument.presentationml.tags+xml"/>
  <Override PartName="/ppt/tags/tag627.xml" ContentType="application/vnd.openxmlformats-officedocument.presentationml.tags+xml"/>
  <Override PartName="/ppt/tags/tag628.xml" ContentType="application/vnd.openxmlformats-officedocument.presentationml.tags+xml"/>
  <Override PartName="/ppt/tags/tag629.xml" ContentType="application/vnd.openxmlformats-officedocument.presentationml.tags+xml"/>
  <Override PartName="/ppt/tags/tag63.xml" ContentType="application/vnd.openxmlformats-officedocument.presentationml.tags+xml"/>
  <Override PartName="/ppt/tags/tag630.xml" ContentType="application/vnd.openxmlformats-officedocument.presentationml.tags+xml"/>
  <Override PartName="/ppt/tags/tag631.xml" ContentType="application/vnd.openxmlformats-officedocument.presentationml.tags+xml"/>
  <Override PartName="/ppt/tags/tag632.xml" ContentType="application/vnd.openxmlformats-officedocument.presentationml.tags+xml"/>
  <Override PartName="/ppt/tags/tag633.xml" ContentType="application/vnd.openxmlformats-officedocument.presentationml.tags+xml"/>
  <Override PartName="/ppt/tags/tag634.xml" ContentType="application/vnd.openxmlformats-officedocument.presentationml.tags+xml"/>
  <Override PartName="/ppt/tags/tag635.xml" ContentType="application/vnd.openxmlformats-officedocument.presentationml.tags+xml"/>
  <Override PartName="/ppt/tags/tag636.xml" ContentType="application/vnd.openxmlformats-officedocument.presentationml.tags+xml"/>
  <Override PartName="/ppt/tags/tag637.xml" ContentType="application/vnd.openxmlformats-officedocument.presentationml.tags+xml"/>
  <Override PartName="/ppt/tags/tag638.xml" ContentType="application/vnd.openxmlformats-officedocument.presentationml.tags+xml"/>
  <Override PartName="/ppt/tags/tag639.xml" ContentType="application/vnd.openxmlformats-officedocument.presentationml.tags+xml"/>
  <Override PartName="/ppt/tags/tag64.xml" ContentType="application/vnd.openxmlformats-officedocument.presentationml.tags+xml"/>
  <Override PartName="/ppt/tags/tag640.xml" ContentType="application/vnd.openxmlformats-officedocument.presentationml.tags+xml"/>
  <Override PartName="/ppt/tags/tag641.xml" ContentType="application/vnd.openxmlformats-officedocument.presentationml.tags+xml"/>
  <Override PartName="/ppt/tags/tag642.xml" ContentType="application/vnd.openxmlformats-officedocument.presentationml.tags+xml"/>
  <Override PartName="/ppt/tags/tag643.xml" ContentType="application/vnd.openxmlformats-officedocument.presentationml.tags+xml"/>
  <Override PartName="/ppt/tags/tag644.xml" ContentType="application/vnd.openxmlformats-officedocument.presentationml.tags+xml"/>
  <Override PartName="/ppt/tags/tag645.xml" ContentType="application/vnd.openxmlformats-officedocument.presentationml.tags+xml"/>
  <Override PartName="/ppt/tags/tag646.xml" ContentType="application/vnd.openxmlformats-officedocument.presentationml.tags+xml"/>
  <Override PartName="/ppt/tags/tag647.xml" ContentType="application/vnd.openxmlformats-officedocument.presentationml.tags+xml"/>
  <Override PartName="/ppt/tags/tag648.xml" ContentType="application/vnd.openxmlformats-officedocument.presentationml.tags+xml"/>
  <Override PartName="/ppt/tags/tag649.xml" ContentType="application/vnd.openxmlformats-officedocument.presentationml.tags+xml"/>
  <Override PartName="/ppt/tags/tag65.xml" ContentType="application/vnd.openxmlformats-officedocument.presentationml.tags+xml"/>
  <Override PartName="/ppt/tags/tag650.xml" ContentType="application/vnd.openxmlformats-officedocument.presentationml.tags+xml"/>
  <Override PartName="/ppt/tags/tag651.xml" ContentType="application/vnd.openxmlformats-officedocument.presentationml.tags+xml"/>
  <Override PartName="/ppt/tags/tag652.xml" ContentType="application/vnd.openxmlformats-officedocument.presentationml.tags+xml"/>
  <Override PartName="/ppt/tags/tag653.xml" ContentType="application/vnd.openxmlformats-officedocument.presentationml.tags+xml"/>
  <Override PartName="/ppt/tags/tag654.xml" ContentType="application/vnd.openxmlformats-officedocument.presentationml.tags+xml"/>
  <Override PartName="/ppt/tags/tag655.xml" ContentType="application/vnd.openxmlformats-officedocument.presentationml.tags+xml"/>
  <Override PartName="/ppt/tags/tag656.xml" ContentType="application/vnd.openxmlformats-officedocument.presentationml.tags+xml"/>
  <Override PartName="/ppt/tags/tag657.xml" ContentType="application/vnd.openxmlformats-officedocument.presentationml.tags+xml"/>
  <Override PartName="/ppt/tags/tag658.xml" ContentType="application/vnd.openxmlformats-officedocument.presentationml.tags+xml"/>
  <Override PartName="/ppt/tags/tag659.xml" ContentType="application/vnd.openxmlformats-officedocument.presentationml.tags+xml"/>
  <Override PartName="/ppt/tags/tag66.xml" ContentType="application/vnd.openxmlformats-officedocument.presentationml.tags+xml"/>
  <Override PartName="/ppt/tags/tag660.xml" ContentType="application/vnd.openxmlformats-officedocument.presentationml.tags+xml"/>
  <Override PartName="/ppt/tags/tag661.xml" ContentType="application/vnd.openxmlformats-officedocument.presentationml.tags+xml"/>
  <Override PartName="/ppt/tags/tag662.xml" ContentType="application/vnd.openxmlformats-officedocument.presentationml.tags+xml"/>
  <Override PartName="/ppt/tags/tag663.xml" ContentType="application/vnd.openxmlformats-officedocument.presentationml.tags+xml"/>
  <Override PartName="/ppt/tags/tag664.xml" ContentType="application/vnd.openxmlformats-officedocument.presentationml.tags+xml"/>
  <Override PartName="/ppt/tags/tag665.xml" ContentType="application/vnd.openxmlformats-officedocument.presentationml.tags+xml"/>
  <Override PartName="/ppt/tags/tag666.xml" ContentType="application/vnd.openxmlformats-officedocument.presentationml.tags+xml"/>
  <Override PartName="/ppt/tags/tag667.xml" ContentType="application/vnd.openxmlformats-officedocument.presentationml.tags+xml"/>
  <Override PartName="/ppt/tags/tag668.xml" ContentType="application/vnd.openxmlformats-officedocument.presentationml.tags+xml"/>
  <Override PartName="/ppt/tags/tag669.xml" ContentType="application/vnd.openxmlformats-officedocument.presentationml.tags+xml"/>
  <Override PartName="/ppt/tags/tag67.xml" ContentType="application/vnd.openxmlformats-officedocument.presentationml.tags+xml"/>
  <Override PartName="/ppt/tags/tag670.xml" ContentType="application/vnd.openxmlformats-officedocument.presentationml.tags+xml"/>
  <Override PartName="/ppt/tags/tag671.xml" ContentType="application/vnd.openxmlformats-officedocument.presentationml.tags+xml"/>
  <Override PartName="/ppt/tags/tag672.xml" ContentType="application/vnd.openxmlformats-officedocument.presentationml.tags+xml"/>
  <Override PartName="/ppt/tags/tag673.xml" ContentType="application/vnd.openxmlformats-officedocument.presentationml.tags+xml"/>
  <Override PartName="/ppt/tags/tag674.xml" ContentType="application/vnd.openxmlformats-officedocument.presentationml.tags+xml"/>
  <Override PartName="/ppt/tags/tag675.xml" ContentType="application/vnd.openxmlformats-officedocument.presentationml.tags+xml"/>
  <Override PartName="/ppt/tags/tag676.xml" ContentType="application/vnd.openxmlformats-officedocument.presentationml.tags+xml"/>
  <Override PartName="/ppt/tags/tag677.xml" ContentType="application/vnd.openxmlformats-officedocument.presentationml.tags+xml"/>
  <Override PartName="/ppt/tags/tag678.xml" ContentType="application/vnd.openxmlformats-officedocument.presentationml.tags+xml"/>
  <Override PartName="/ppt/tags/tag679.xml" ContentType="application/vnd.openxmlformats-officedocument.presentationml.tags+xml"/>
  <Override PartName="/ppt/tags/tag68.xml" ContentType="application/vnd.openxmlformats-officedocument.presentationml.tags+xml"/>
  <Override PartName="/ppt/tags/tag680.xml" ContentType="application/vnd.openxmlformats-officedocument.presentationml.tags+xml"/>
  <Override PartName="/ppt/tags/tag681.xml" ContentType="application/vnd.openxmlformats-officedocument.presentationml.tags+xml"/>
  <Override PartName="/ppt/tags/tag682.xml" ContentType="application/vnd.openxmlformats-officedocument.presentationml.tags+xml"/>
  <Override PartName="/ppt/tags/tag683.xml" ContentType="application/vnd.openxmlformats-officedocument.presentationml.tags+xml"/>
  <Override PartName="/ppt/tags/tag684.xml" ContentType="application/vnd.openxmlformats-officedocument.presentationml.tags+xml"/>
  <Override PartName="/ppt/tags/tag685.xml" ContentType="application/vnd.openxmlformats-officedocument.presentationml.tags+xml"/>
  <Override PartName="/ppt/tags/tag686.xml" ContentType="application/vnd.openxmlformats-officedocument.presentationml.tags+xml"/>
  <Override PartName="/ppt/tags/tag687.xml" ContentType="application/vnd.openxmlformats-officedocument.presentationml.tags+xml"/>
  <Override PartName="/ppt/tags/tag688.xml" ContentType="application/vnd.openxmlformats-officedocument.presentationml.tags+xml"/>
  <Override PartName="/ppt/tags/tag689.xml" ContentType="application/vnd.openxmlformats-officedocument.presentationml.tags+xml"/>
  <Override PartName="/ppt/tags/tag69.xml" ContentType="application/vnd.openxmlformats-officedocument.presentationml.tags+xml"/>
  <Override PartName="/ppt/tags/tag690.xml" ContentType="application/vnd.openxmlformats-officedocument.presentationml.tags+xml"/>
  <Override PartName="/ppt/tags/tag691.xml" ContentType="application/vnd.openxmlformats-officedocument.presentationml.tags+xml"/>
  <Override PartName="/ppt/tags/tag692.xml" ContentType="application/vnd.openxmlformats-officedocument.presentationml.tags+xml"/>
  <Override PartName="/ppt/tags/tag693.xml" ContentType="application/vnd.openxmlformats-officedocument.presentationml.tags+xml"/>
  <Override PartName="/ppt/tags/tag694.xml" ContentType="application/vnd.openxmlformats-officedocument.presentationml.tags+xml"/>
  <Override PartName="/ppt/tags/tag695.xml" ContentType="application/vnd.openxmlformats-officedocument.presentationml.tags+xml"/>
  <Override PartName="/ppt/tags/tag696.xml" ContentType="application/vnd.openxmlformats-officedocument.presentationml.tags+xml"/>
  <Override PartName="/ppt/tags/tag697.xml" ContentType="application/vnd.openxmlformats-officedocument.presentationml.tags+xml"/>
  <Override PartName="/ppt/tags/tag698.xml" ContentType="application/vnd.openxmlformats-officedocument.presentationml.tags+xml"/>
  <Override PartName="/ppt/tags/tag699.xml" ContentType="application/vnd.openxmlformats-officedocument.presentationml.tags+xml"/>
  <Override PartName="/ppt/tags/tag7.xml" ContentType="application/vnd.openxmlformats-officedocument.presentationml.tags+xml"/>
  <Override PartName="/ppt/tags/tag70.xml" ContentType="application/vnd.openxmlformats-officedocument.presentationml.tags+xml"/>
  <Override PartName="/ppt/tags/tag700.xml" ContentType="application/vnd.openxmlformats-officedocument.presentationml.tags+xml"/>
  <Override PartName="/ppt/tags/tag701.xml" ContentType="application/vnd.openxmlformats-officedocument.presentationml.tags+xml"/>
  <Override PartName="/ppt/tags/tag702.xml" ContentType="application/vnd.openxmlformats-officedocument.presentationml.tags+xml"/>
  <Override PartName="/ppt/tags/tag703.xml" ContentType="application/vnd.openxmlformats-officedocument.presentationml.tags+xml"/>
  <Override PartName="/ppt/tags/tag704.xml" ContentType="application/vnd.openxmlformats-officedocument.presentationml.tags+xml"/>
  <Override PartName="/ppt/tags/tag705.xml" ContentType="application/vnd.openxmlformats-officedocument.presentationml.tags+xml"/>
  <Override PartName="/ppt/tags/tag706.xml" ContentType="application/vnd.openxmlformats-officedocument.presentationml.tags+xml"/>
  <Override PartName="/ppt/tags/tag707.xml" ContentType="application/vnd.openxmlformats-officedocument.presentationml.tags+xml"/>
  <Override PartName="/ppt/tags/tag708.xml" ContentType="application/vnd.openxmlformats-officedocument.presentationml.tags+xml"/>
  <Override PartName="/ppt/tags/tag709.xml" ContentType="application/vnd.openxmlformats-officedocument.presentationml.tags+xml"/>
  <Override PartName="/ppt/tags/tag71.xml" ContentType="application/vnd.openxmlformats-officedocument.presentationml.tags+xml"/>
  <Override PartName="/ppt/tags/tag710.xml" ContentType="application/vnd.openxmlformats-officedocument.presentationml.tags+xml"/>
  <Override PartName="/ppt/tags/tag711.xml" ContentType="application/vnd.openxmlformats-officedocument.presentationml.tags+xml"/>
  <Override PartName="/ppt/tags/tag712.xml" ContentType="application/vnd.openxmlformats-officedocument.presentationml.tags+xml"/>
  <Override PartName="/ppt/tags/tag713.xml" ContentType="application/vnd.openxmlformats-officedocument.presentationml.tags+xml"/>
  <Override PartName="/ppt/tags/tag714.xml" ContentType="application/vnd.openxmlformats-officedocument.presentationml.tags+xml"/>
  <Override PartName="/ppt/tags/tag715.xml" ContentType="application/vnd.openxmlformats-officedocument.presentationml.tags+xml"/>
  <Override PartName="/ppt/tags/tag716.xml" ContentType="application/vnd.openxmlformats-officedocument.presentationml.tags+xml"/>
  <Override PartName="/ppt/tags/tag717.xml" ContentType="application/vnd.openxmlformats-officedocument.presentationml.tags+xml"/>
  <Override PartName="/ppt/tags/tag718.xml" ContentType="application/vnd.openxmlformats-officedocument.presentationml.tags+xml"/>
  <Override PartName="/ppt/tags/tag719.xml" ContentType="application/vnd.openxmlformats-officedocument.presentationml.tags+xml"/>
  <Override PartName="/ppt/tags/tag72.xml" ContentType="application/vnd.openxmlformats-officedocument.presentationml.tags+xml"/>
  <Override PartName="/ppt/tags/tag720.xml" ContentType="application/vnd.openxmlformats-officedocument.presentationml.tags+xml"/>
  <Override PartName="/ppt/tags/tag721.xml" ContentType="application/vnd.openxmlformats-officedocument.presentationml.tags+xml"/>
  <Override PartName="/ppt/tags/tag722.xml" ContentType="application/vnd.openxmlformats-officedocument.presentationml.tags+xml"/>
  <Override PartName="/ppt/tags/tag723.xml" ContentType="application/vnd.openxmlformats-officedocument.presentationml.tags+xml"/>
  <Override PartName="/ppt/tags/tag724.xml" ContentType="application/vnd.openxmlformats-officedocument.presentationml.tags+xml"/>
  <Override PartName="/ppt/tags/tag725.xml" ContentType="application/vnd.openxmlformats-officedocument.presentationml.tags+xml"/>
  <Override PartName="/ppt/tags/tag726.xml" ContentType="application/vnd.openxmlformats-officedocument.presentationml.tags+xml"/>
  <Override PartName="/ppt/tags/tag727.xml" ContentType="application/vnd.openxmlformats-officedocument.presentationml.tags+xml"/>
  <Override PartName="/ppt/tags/tag728.xml" ContentType="application/vnd.openxmlformats-officedocument.presentationml.tags+xml"/>
  <Override PartName="/ppt/tags/tag729.xml" ContentType="application/vnd.openxmlformats-officedocument.presentationml.tags+xml"/>
  <Override PartName="/ppt/tags/tag73.xml" ContentType="application/vnd.openxmlformats-officedocument.presentationml.tags+xml"/>
  <Override PartName="/ppt/tags/tag730.xml" ContentType="application/vnd.openxmlformats-officedocument.presentationml.tags+xml"/>
  <Override PartName="/ppt/tags/tag731.xml" ContentType="application/vnd.openxmlformats-officedocument.presentationml.tags+xml"/>
  <Override PartName="/ppt/tags/tag732.xml" ContentType="application/vnd.openxmlformats-officedocument.presentationml.tags+xml"/>
  <Override PartName="/ppt/tags/tag733.xml" ContentType="application/vnd.openxmlformats-officedocument.presentationml.tags+xml"/>
  <Override PartName="/ppt/tags/tag734.xml" ContentType="application/vnd.openxmlformats-officedocument.presentationml.tags+xml"/>
  <Override PartName="/ppt/tags/tag735.xml" ContentType="application/vnd.openxmlformats-officedocument.presentationml.tags+xml"/>
  <Override PartName="/ppt/tags/tag736.xml" ContentType="application/vnd.openxmlformats-officedocument.presentationml.tags+xml"/>
  <Override PartName="/ppt/tags/tag737.xml" ContentType="application/vnd.openxmlformats-officedocument.presentationml.tags+xml"/>
  <Override PartName="/ppt/tags/tag738.xml" ContentType="application/vnd.openxmlformats-officedocument.presentationml.tags+xml"/>
  <Override PartName="/ppt/tags/tag739.xml" ContentType="application/vnd.openxmlformats-officedocument.presentationml.tags+xml"/>
  <Override PartName="/ppt/tags/tag74.xml" ContentType="application/vnd.openxmlformats-officedocument.presentationml.tags+xml"/>
  <Override PartName="/ppt/tags/tag740.xml" ContentType="application/vnd.openxmlformats-officedocument.presentationml.tags+xml"/>
  <Override PartName="/ppt/tags/tag741.xml" ContentType="application/vnd.openxmlformats-officedocument.presentationml.tags+xml"/>
  <Override PartName="/ppt/tags/tag742.xml" ContentType="application/vnd.openxmlformats-officedocument.presentationml.tags+xml"/>
  <Override PartName="/ppt/tags/tag743.xml" ContentType="application/vnd.openxmlformats-officedocument.presentationml.tags+xml"/>
  <Override PartName="/ppt/tags/tag744.xml" ContentType="application/vnd.openxmlformats-officedocument.presentationml.tags+xml"/>
  <Override PartName="/ppt/tags/tag745.xml" ContentType="application/vnd.openxmlformats-officedocument.presentationml.tags+xml"/>
  <Override PartName="/ppt/tags/tag75.xml" ContentType="application/vnd.openxmlformats-officedocument.presentationml.tags+xml"/>
  <Override PartName="/ppt/tags/tag76.xml" ContentType="application/vnd.openxmlformats-officedocument.presentationml.tags+xml"/>
  <Override PartName="/ppt/tags/tag77.xml" ContentType="application/vnd.openxmlformats-officedocument.presentationml.tags+xml"/>
  <Override PartName="/ppt/tags/tag78.xml" ContentType="application/vnd.openxmlformats-officedocument.presentationml.tags+xml"/>
  <Override PartName="/ppt/tags/tag79.xml" ContentType="application/vnd.openxmlformats-officedocument.presentationml.tags+xml"/>
  <Override PartName="/ppt/tags/tag8.xml" ContentType="application/vnd.openxmlformats-officedocument.presentationml.tags+xml"/>
  <Override PartName="/ppt/tags/tag80.xml" ContentType="application/vnd.openxmlformats-officedocument.presentationml.tags+xml"/>
  <Override PartName="/ppt/tags/tag81.xml" ContentType="application/vnd.openxmlformats-officedocument.presentationml.tags+xml"/>
  <Override PartName="/ppt/tags/tag82.xml" ContentType="application/vnd.openxmlformats-officedocument.presentationml.tags+xml"/>
  <Override PartName="/ppt/tags/tag83.xml" ContentType="application/vnd.openxmlformats-officedocument.presentationml.tags+xml"/>
  <Override PartName="/ppt/tags/tag84.xml" ContentType="application/vnd.openxmlformats-officedocument.presentationml.tags+xml"/>
  <Override PartName="/ppt/tags/tag85.xml" ContentType="application/vnd.openxmlformats-officedocument.presentationml.tags+xml"/>
  <Override PartName="/ppt/tags/tag86.xml" ContentType="application/vnd.openxmlformats-officedocument.presentationml.tags+xml"/>
  <Override PartName="/ppt/tags/tag87.xml" ContentType="application/vnd.openxmlformats-officedocument.presentationml.tags+xml"/>
  <Override PartName="/ppt/tags/tag88.xml" ContentType="application/vnd.openxmlformats-officedocument.presentationml.tags+xml"/>
  <Override PartName="/ppt/tags/tag89.xml" ContentType="application/vnd.openxmlformats-officedocument.presentationml.tags+xml"/>
  <Override PartName="/ppt/tags/tag9.xml" ContentType="application/vnd.openxmlformats-officedocument.presentationml.tags+xml"/>
  <Override PartName="/ppt/tags/tag90.xml" ContentType="application/vnd.openxmlformats-officedocument.presentationml.tags+xml"/>
  <Override PartName="/ppt/tags/tag91.xml" ContentType="application/vnd.openxmlformats-officedocument.presentationml.tags+xml"/>
  <Override PartName="/ppt/tags/tag92.xml" ContentType="application/vnd.openxmlformats-officedocument.presentationml.tags+xml"/>
  <Override PartName="/ppt/tags/tag93.xml" ContentType="application/vnd.openxmlformats-officedocument.presentationml.tags+xml"/>
  <Override PartName="/ppt/tags/tag94.xml" ContentType="application/vnd.openxmlformats-officedocument.presentationml.tags+xml"/>
  <Override PartName="/ppt/tags/tag95.xml" ContentType="application/vnd.openxmlformats-officedocument.presentationml.tags+xml"/>
  <Override PartName="/ppt/tags/tag96.xml" ContentType="application/vnd.openxmlformats-officedocument.presentationml.tags+xml"/>
  <Override PartName="/ppt/tags/tag97.xml" ContentType="application/vnd.openxmlformats-officedocument.presentationml.tags+xml"/>
  <Override PartName="/ppt/tags/tag98.xml" ContentType="application/vnd.openxmlformats-officedocument.presentationml.tags+xml"/>
  <Override PartName="/ppt/tags/tag99.xml" ContentType="application/vnd.openxmlformats-officedocument.presentationml.tags+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3" Type="http://schemas.openxmlformats.org/package/2006/relationships/metadata/core-properties" Target="docProps/core.xml"/><Relationship Id="rId2" Type="http://schemas.openxmlformats.org/officeDocument/2006/relationships/extended-properties" Target="docProps/app.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 id="2147483659" r:id="rId3"/>
  </p:sldMasterIdLst>
  <p:notesMasterIdLst>
    <p:notesMasterId r:id="rId83"/>
  </p:notesMasterIdLst>
  <p:handoutMasterIdLst>
    <p:handoutMasterId r:id="rId84"/>
  </p:handoutMasterIdLst>
  <p:sldIdLst>
    <p:sldId id="257" r:id="rId4"/>
    <p:sldId id="259" r:id="rId5"/>
    <p:sldId id="260" r:id="rId6"/>
    <p:sldId id="338" r:id="rId7"/>
    <p:sldId id="261" r:id="rId8"/>
    <p:sldId id="262" r:id="rId9"/>
    <p:sldId id="263" r:id="rId10"/>
    <p:sldId id="264" r:id="rId11"/>
    <p:sldId id="266" r:id="rId12"/>
    <p:sldId id="267" r:id="rId13"/>
    <p:sldId id="269" r:id="rId14"/>
    <p:sldId id="270" r:id="rId15"/>
    <p:sldId id="271" r:id="rId16"/>
    <p:sldId id="272" r:id="rId17"/>
    <p:sldId id="273" r:id="rId18"/>
    <p:sldId id="275" r:id="rId19"/>
    <p:sldId id="276" r:id="rId20"/>
    <p:sldId id="277" r:id="rId21"/>
    <p:sldId id="279" r:id="rId22"/>
    <p:sldId id="280" r:id="rId23"/>
    <p:sldId id="339" r:id="rId24"/>
    <p:sldId id="340" r:id="rId25"/>
    <p:sldId id="281" r:id="rId26"/>
    <p:sldId id="341" r:id="rId27"/>
    <p:sldId id="282" r:id="rId28"/>
    <p:sldId id="283" r:id="rId29"/>
    <p:sldId id="285" r:id="rId30"/>
    <p:sldId id="342" r:id="rId31"/>
    <p:sldId id="286" r:id="rId32"/>
    <p:sldId id="343" r:id="rId33"/>
    <p:sldId id="289" r:id="rId34"/>
    <p:sldId id="291" r:id="rId35"/>
    <p:sldId id="344" r:id="rId36"/>
    <p:sldId id="293" r:id="rId37"/>
    <p:sldId id="295" r:id="rId38"/>
    <p:sldId id="296" r:id="rId39"/>
    <p:sldId id="345" r:id="rId40"/>
    <p:sldId id="297" r:id="rId41"/>
    <p:sldId id="346" r:id="rId42"/>
    <p:sldId id="348" r:id="rId43"/>
    <p:sldId id="349" r:id="rId44"/>
    <p:sldId id="350" r:id="rId45"/>
    <p:sldId id="351" r:id="rId46"/>
    <p:sldId id="301" r:id="rId47"/>
    <p:sldId id="352" r:id="rId48"/>
    <p:sldId id="303" r:id="rId49"/>
    <p:sldId id="304" r:id="rId50"/>
    <p:sldId id="353" r:id="rId51"/>
    <p:sldId id="305" r:id="rId52"/>
    <p:sldId id="306" r:id="rId53"/>
    <p:sldId id="307" r:id="rId54"/>
    <p:sldId id="308" r:id="rId55"/>
    <p:sldId id="309" r:id="rId56"/>
    <p:sldId id="310" r:id="rId57"/>
    <p:sldId id="356" r:id="rId58"/>
    <p:sldId id="311" r:id="rId59"/>
    <p:sldId id="312" r:id="rId60"/>
    <p:sldId id="314" r:id="rId61"/>
    <p:sldId id="315" r:id="rId62"/>
    <p:sldId id="357" r:id="rId63"/>
    <p:sldId id="358" r:id="rId64"/>
    <p:sldId id="359" r:id="rId65"/>
    <p:sldId id="360" r:id="rId66"/>
    <p:sldId id="318" r:id="rId67"/>
    <p:sldId id="361" r:id="rId68"/>
    <p:sldId id="320" r:id="rId69"/>
    <p:sldId id="362" r:id="rId70"/>
    <p:sldId id="322" r:id="rId71"/>
    <p:sldId id="323" r:id="rId72"/>
    <p:sldId id="363" r:id="rId73"/>
    <p:sldId id="364" r:id="rId74"/>
    <p:sldId id="326" r:id="rId75"/>
    <p:sldId id="328" r:id="rId76"/>
    <p:sldId id="331" r:id="rId77"/>
    <p:sldId id="333" r:id="rId78"/>
    <p:sldId id="334" r:id="rId79"/>
    <p:sldId id="335" r:id="rId80"/>
    <p:sldId id="336" r:id="rId81"/>
    <p:sldId id="337" r:id="rId82"/>
  </p:sldIdLst>
  <p:sldSz cx="12192000" cy="6858000"/>
  <p:notesSz cx="7103745" cy="10234295"/>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者" initials="A" lastIdx="0" clrIdx="1"/>
  <p:cmAuthor id="1" name="123" initials="1" lastIdx="1" clrIdx="0"/>
  <p:cmAuthor id="1483810881" name="WPS_1679281038" initials="W" lastIdx="1" clrIdx="2"/>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B2B2B2"/>
    <a:srgbClr val="202020"/>
    <a:srgbClr val="323232"/>
    <a:srgbClr val="CC3300"/>
    <a:srgbClr val="CC0000"/>
    <a:srgbClr val="FF3300"/>
    <a:srgbClr val="990000"/>
    <a:srgbClr val="FF8D41"/>
    <a:srgbClr val="FF66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2278" autoAdjust="0"/>
    <p:restoredTop sz="94660"/>
  </p:normalViewPr>
  <p:slideViewPr>
    <p:cSldViewPr snapToGrid="0" showGuides="1">
      <p:cViewPr varScale="1">
        <p:scale>
          <a:sx n="75" d="100"/>
          <a:sy n="75" d="100"/>
        </p:scale>
        <p:origin x="90" y="96"/>
      </p:cViewPr>
      <p:guideLst>
        <p:guide orient="horz" pos="2160"/>
        <p:guide pos="3840"/>
      </p:guideLst>
    </p:cSldViewPr>
  </p:slideViewPr>
  <p:notesTextViewPr>
    <p:cViewPr>
      <p:scale>
        <a:sx n="3" d="2"/>
        <a:sy n="3" d="2"/>
      </p:scale>
      <p:origin x="0" y="0"/>
    </p:cViewPr>
  </p:notesTextViewPr>
  <p:gridSpacing cx="72000" cy="72000"/>
</p:viewPr>
</file>

<file path=ppt/_rels/presentation.xml.rels><?xml version="1.0" encoding="UTF-8" standalone="yes"?>
<Relationships xmlns="http://schemas.openxmlformats.org/package/2006/relationships"><Relationship Id="rId9" Type="http://schemas.openxmlformats.org/officeDocument/2006/relationships/slide" Target="slides/slide6.xml"/><Relationship Id="rId88" Type="http://schemas.openxmlformats.org/officeDocument/2006/relationships/commentAuthors" Target="commentAuthors.xml"/><Relationship Id="rId87" Type="http://schemas.openxmlformats.org/officeDocument/2006/relationships/tableStyles" Target="tableStyles.xml"/><Relationship Id="rId86" Type="http://schemas.openxmlformats.org/officeDocument/2006/relationships/viewProps" Target="viewProps.xml"/><Relationship Id="rId85" Type="http://schemas.openxmlformats.org/officeDocument/2006/relationships/presProps" Target="presProps.xml"/><Relationship Id="rId84" Type="http://schemas.openxmlformats.org/officeDocument/2006/relationships/handoutMaster" Target="handoutMasters/handoutMaster1.xml"/><Relationship Id="rId83" Type="http://schemas.openxmlformats.org/officeDocument/2006/relationships/notesMaster" Target="notesMasters/notesMaster1.xml"/><Relationship Id="rId82" Type="http://schemas.openxmlformats.org/officeDocument/2006/relationships/slide" Target="slides/slide79.xml"/><Relationship Id="rId81" Type="http://schemas.openxmlformats.org/officeDocument/2006/relationships/slide" Target="slides/slide78.xml"/><Relationship Id="rId80" Type="http://schemas.openxmlformats.org/officeDocument/2006/relationships/slide" Target="slides/slide77.xml"/><Relationship Id="rId8" Type="http://schemas.openxmlformats.org/officeDocument/2006/relationships/slide" Target="slides/slide5.xml"/><Relationship Id="rId79" Type="http://schemas.openxmlformats.org/officeDocument/2006/relationships/slide" Target="slides/slide76.xml"/><Relationship Id="rId78" Type="http://schemas.openxmlformats.org/officeDocument/2006/relationships/slide" Target="slides/slide75.xml"/><Relationship Id="rId77" Type="http://schemas.openxmlformats.org/officeDocument/2006/relationships/slide" Target="slides/slide74.xml"/><Relationship Id="rId76" Type="http://schemas.openxmlformats.org/officeDocument/2006/relationships/slide" Target="slides/slide73.xml"/><Relationship Id="rId75" Type="http://schemas.openxmlformats.org/officeDocument/2006/relationships/slide" Target="slides/slide72.xml"/><Relationship Id="rId74" Type="http://schemas.openxmlformats.org/officeDocument/2006/relationships/slide" Target="slides/slide71.xml"/><Relationship Id="rId73" Type="http://schemas.openxmlformats.org/officeDocument/2006/relationships/slide" Target="slides/slide70.xml"/><Relationship Id="rId72" Type="http://schemas.openxmlformats.org/officeDocument/2006/relationships/slide" Target="slides/slide69.xml"/><Relationship Id="rId71" Type="http://schemas.openxmlformats.org/officeDocument/2006/relationships/slide" Target="slides/slide68.xml"/><Relationship Id="rId70" Type="http://schemas.openxmlformats.org/officeDocument/2006/relationships/slide" Target="slides/slide67.xml"/><Relationship Id="rId7" Type="http://schemas.openxmlformats.org/officeDocument/2006/relationships/slide" Target="slides/slide4.xml"/><Relationship Id="rId69" Type="http://schemas.openxmlformats.org/officeDocument/2006/relationships/slide" Target="slides/slide66.xml"/><Relationship Id="rId68" Type="http://schemas.openxmlformats.org/officeDocument/2006/relationships/slide" Target="slides/slide65.xml"/><Relationship Id="rId67" Type="http://schemas.openxmlformats.org/officeDocument/2006/relationships/slide" Target="slides/slide64.xml"/><Relationship Id="rId66" Type="http://schemas.openxmlformats.org/officeDocument/2006/relationships/slide" Target="slides/slide63.xml"/><Relationship Id="rId65" Type="http://schemas.openxmlformats.org/officeDocument/2006/relationships/slide" Target="slides/slide62.xml"/><Relationship Id="rId64" Type="http://schemas.openxmlformats.org/officeDocument/2006/relationships/slide" Target="slides/slide61.xml"/><Relationship Id="rId63" Type="http://schemas.openxmlformats.org/officeDocument/2006/relationships/slide" Target="slides/slide60.xml"/><Relationship Id="rId62" Type="http://schemas.openxmlformats.org/officeDocument/2006/relationships/slide" Target="slides/slide59.xml"/><Relationship Id="rId61" Type="http://schemas.openxmlformats.org/officeDocument/2006/relationships/slide" Target="slides/slide58.xml"/><Relationship Id="rId60" Type="http://schemas.openxmlformats.org/officeDocument/2006/relationships/slide" Target="slides/slide57.xml"/><Relationship Id="rId6" Type="http://schemas.openxmlformats.org/officeDocument/2006/relationships/slide" Target="slides/slide3.xml"/><Relationship Id="rId59" Type="http://schemas.openxmlformats.org/officeDocument/2006/relationships/slide" Target="slides/slide56.xml"/><Relationship Id="rId58" Type="http://schemas.openxmlformats.org/officeDocument/2006/relationships/slide" Target="slides/slide55.xml"/><Relationship Id="rId57" Type="http://schemas.openxmlformats.org/officeDocument/2006/relationships/slide" Target="slides/slide54.xml"/><Relationship Id="rId56" Type="http://schemas.openxmlformats.org/officeDocument/2006/relationships/slide" Target="slides/slide53.xml"/><Relationship Id="rId55" Type="http://schemas.openxmlformats.org/officeDocument/2006/relationships/slide" Target="slides/slide52.xml"/><Relationship Id="rId54" Type="http://schemas.openxmlformats.org/officeDocument/2006/relationships/slide" Target="slides/slide51.xml"/><Relationship Id="rId53" Type="http://schemas.openxmlformats.org/officeDocument/2006/relationships/slide" Target="slides/slide50.xml"/><Relationship Id="rId52" Type="http://schemas.openxmlformats.org/officeDocument/2006/relationships/slide" Target="slides/slide49.xml"/><Relationship Id="rId51" Type="http://schemas.openxmlformats.org/officeDocument/2006/relationships/slide" Target="slides/slide48.xml"/><Relationship Id="rId50" Type="http://schemas.openxmlformats.org/officeDocument/2006/relationships/slide" Target="slides/slide47.xml"/><Relationship Id="rId5" Type="http://schemas.openxmlformats.org/officeDocument/2006/relationships/slide" Target="slides/slide2.xml"/><Relationship Id="rId49" Type="http://schemas.openxmlformats.org/officeDocument/2006/relationships/slide" Target="slides/slide46.xml"/><Relationship Id="rId48" Type="http://schemas.openxmlformats.org/officeDocument/2006/relationships/slide" Target="slides/slide45.xml"/><Relationship Id="rId47" Type="http://schemas.openxmlformats.org/officeDocument/2006/relationships/slide" Target="slides/slide44.xml"/><Relationship Id="rId46" Type="http://schemas.openxmlformats.org/officeDocument/2006/relationships/slide" Target="slides/slide43.xml"/><Relationship Id="rId45" Type="http://schemas.openxmlformats.org/officeDocument/2006/relationships/slide" Target="slides/slide42.xml"/><Relationship Id="rId44" Type="http://schemas.openxmlformats.org/officeDocument/2006/relationships/slide" Target="slides/slide41.xml"/><Relationship Id="rId43" Type="http://schemas.openxmlformats.org/officeDocument/2006/relationships/slide" Target="slides/slide40.xml"/><Relationship Id="rId42" Type="http://schemas.openxmlformats.org/officeDocument/2006/relationships/slide" Target="slides/slide39.xml"/><Relationship Id="rId41" Type="http://schemas.openxmlformats.org/officeDocument/2006/relationships/slide" Target="slides/slide38.xml"/><Relationship Id="rId40" Type="http://schemas.openxmlformats.org/officeDocument/2006/relationships/slide" Target="slides/slide37.xml"/><Relationship Id="rId4" Type="http://schemas.openxmlformats.org/officeDocument/2006/relationships/slide" Target="slides/slide1.xml"/><Relationship Id="rId39" Type="http://schemas.openxmlformats.org/officeDocument/2006/relationships/slide" Target="slides/slide36.xml"/><Relationship Id="rId38" Type="http://schemas.openxmlformats.org/officeDocument/2006/relationships/slide" Target="slides/slide35.xml"/><Relationship Id="rId37" Type="http://schemas.openxmlformats.org/officeDocument/2006/relationships/slide" Target="slides/slide34.xml"/><Relationship Id="rId36" Type="http://schemas.openxmlformats.org/officeDocument/2006/relationships/slide" Target="slides/slide33.xml"/><Relationship Id="rId35" Type="http://schemas.openxmlformats.org/officeDocument/2006/relationships/slide" Target="slides/slide32.xml"/><Relationship Id="rId34" Type="http://schemas.openxmlformats.org/officeDocument/2006/relationships/slide" Target="slides/slide31.xml"/><Relationship Id="rId33" Type="http://schemas.openxmlformats.org/officeDocument/2006/relationships/slide" Target="slides/slide30.xml"/><Relationship Id="rId32" Type="http://schemas.openxmlformats.org/officeDocument/2006/relationships/slide" Target="slides/slide29.xml"/><Relationship Id="rId31" Type="http://schemas.openxmlformats.org/officeDocument/2006/relationships/slide" Target="slides/slide28.xml"/><Relationship Id="rId30" Type="http://schemas.openxmlformats.org/officeDocument/2006/relationships/slide" Target="slides/slide27.xml"/><Relationship Id="rId3" Type="http://schemas.openxmlformats.org/officeDocument/2006/relationships/slideMaster" Target="slideMasters/slideMaster2.xml"/><Relationship Id="rId29" Type="http://schemas.openxmlformats.org/officeDocument/2006/relationships/slide" Target="slides/slide26.xml"/><Relationship Id="rId28" Type="http://schemas.openxmlformats.org/officeDocument/2006/relationships/slide" Target="slides/slide25.xml"/><Relationship Id="rId27" Type="http://schemas.openxmlformats.org/officeDocument/2006/relationships/slide" Target="slides/slide24.xml"/><Relationship Id="rId26" Type="http://schemas.openxmlformats.org/officeDocument/2006/relationships/slide" Target="slides/slide23.xml"/><Relationship Id="rId25" Type="http://schemas.openxmlformats.org/officeDocument/2006/relationships/slide" Target="slides/slide22.xml"/><Relationship Id="rId24" Type="http://schemas.openxmlformats.org/officeDocument/2006/relationships/slide" Target="slides/slide21.xml"/><Relationship Id="rId23" Type="http://schemas.openxmlformats.org/officeDocument/2006/relationships/slide" Target="slides/slide20.xml"/><Relationship Id="rId22" Type="http://schemas.openxmlformats.org/officeDocument/2006/relationships/slide" Target="slides/slide19.xml"/><Relationship Id="rId21" Type="http://schemas.openxmlformats.org/officeDocument/2006/relationships/slide" Target="slides/slide18.xml"/><Relationship Id="rId20" Type="http://schemas.openxmlformats.org/officeDocument/2006/relationships/slide" Target="slides/slide17.xml"/><Relationship Id="rId2" Type="http://schemas.openxmlformats.org/officeDocument/2006/relationships/theme" Target="theme/theme1.xml"/><Relationship Id="rId19" Type="http://schemas.openxmlformats.org/officeDocument/2006/relationships/slide" Target="slides/slide16.xml"/><Relationship Id="rId18" Type="http://schemas.openxmlformats.org/officeDocument/2006/relationships/slide" Target="slides/slide15.xml"/><Relationship Id="rId17" Type="http://schemas.openxmlformats.org/officeDocument/2006/relationships/slide" Target="slides/slide14.xml"/><Relationship Id="rId16" Type="http://schemas.openxmlformats.org/officeDocument/2006/relationships/slide" Target="slides/slide13.xml"/><Relationship Id="rId15" Type="http://schemas.openxmlformats.org/officeDocument/2006/relationships/slide" Target="slides/slide12.xml"/><Relationship Id="rId14" Type="http://schemas.openxmlformats.org/officeDocument/2006/relationships/slide" Target="slides/slide11.xml"/><Relationship Id="rId13" Type="http://schemas.openxmlformats.org/officeDocument/2006/relationships/slide" Target="slides/slide10.xml"/><Relationship Id="rId12" Type="http://schemas.openxmlformats.org/officeDocument/2006/relationships/slide" Target="slides/slide9.xml"/><Relationship Id="rId11" Type="http://schemas.openxmlformats.org/officeDocument/2006/relationships/slide" Target="slides/slide8.xml"/><Relationship Id="rId10" Type="http://schemas.openxmlformats.org/officeDocument/2006/relationships/slide" Target="slides/slide7.xml"/><Relationship Id="rId1" Type="http://schemas.openxmlformats.org/officeDocument/2006/relationships/slideMaster" Target="slideMasters/slide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290" cy="513492"/>
          </a:xfrm>
          <a:prstGeom prst="rect">
            <a:avLst/>
          </a:prstGeom>
        </p:spPr>
        <p:txBody>
          <a:bodyPr vert="horz" lIns="91440" tIns="45720" rIns="91440" bIns="45720" rtlCol="0"/>
          <a:lstStyle>
            <a:lvl1pPr algn="l">
              <a:defRPr sz="1245"/>
            </a:lvl1pPr>
          </a:lstStyle>
          <a:p>
            <a:endParaRPr lang="zh-CN" altLang="en-US"/>
          </a:p>
        </p:txBody>
      </p:sp>
      <p:sp>
        <p:nvSpPr>
          <p:cNvPr id="3" name="日期占位符 2"/>
          <p:cNvSpPr>
            <a:spLocks noGrp="1"/>
          </p:cNvSpPr>
          <p:nvPr>
            <p:ph type="dt" sz="quarter" idx="1"/>
          </p:nvPr>
        </p:nvSpPr>
        <p:spPr>
          <a:xfrm>
            <a:off x="4023812" y="0"/>
            <a:ext cx="3078290" cy="513492"/>
          </a:xfrm>
          <a:prstGeom prst="rect">
            <a:avLst/>
          </a:prstGeom>
        </p:spPr>
        <p:txBody>
          <a:bodyPr vert="horz" lIns="91440" tIns="45720" rIns="91440" bIns="45720" rtlCol="0"/>
          <a:lstStyle>
            <a:lvl1pPr algn="r">
              <a:defRPr sz="1245"/>
            </a:lvl1pPr>
          </a:lstStyle>
          <a:p>
            <a:fld id="{0F9B84EA-7D68-4D60-9CB1-D50884785D1C}" type="datetimeFigureOut">
              <a:rPr lang="zh-CN" altLang="en-US" smtClean="0"/>
            </a:fld>
            <a:endParaRPr lang="zh-CN" altLang="en-US"/>
          </a:p>
        </p:txBody>
      </p:sp>
      <p:sp>
        <p:nvSpPr>
          <p:cNvPr id="4" name="页脚占位符 3"/>
          <p:cNvSpPr>
            <a:spLocks noGrp="1"/>
          </p:cNvSpPr>
          <p:nvPr>
            <p:ph type="ftr" sz="quarter" idx="2"/>
          </p:nvPr>
        </p:nvSpPr>
        <p:spPr>
          <a:xfrm>
            <a:off x="0" y="9720804"/>
            <a:ext cx="3078290" cy="513491"/>
          </a:xfrm>
          <a:prstGeom prst="rect">
            <a:avLst/>
          </a:prstGeom>
        </p:spPr>
        <p:txBody>
          <a:bodyPr vert="horz" lIns="91440" tIns="45720" rIns="91440" bIns="45720" rtlCol="0" anchor="b"/>
          <a:lstStyle>
            <a:lvl1pPr algn="l">
              <a:defRPr sz="1245"/>
            </a:lvl1pPr>
          </a:lstStyle>
          <a:p>
            <a:endParaRPr lang="zh-CN" altLang="en-US"/>
          </a:p>
        </p:txBody>
      </p:sp>
      <p:sp>
        <p:nvSpPr>
          <p:cNvPr id="5" name="灯片编号占位符 4"/>
          <p:cNvSpPr>
            <a:spLocks noGrp="1"/>
          </p:cNvSpPr>
          <p:nvPr>
            <p:ph type="sldNum" sz="quarter" idx="3"/>
          </p:nvPr>
        </p:nvSpPr>
        <p:spPr>
          <a:xfrm>
            <a:off x="4023812" y="9720804"/>
            <a:ext cx="3078290" cy="513491"/>
          </a:xfrm>
          <a:prstGeom prst="rect">
            <a:avLst/>
          </a:prstGeom>
        </p:spPr>
        <p:txBody>
          <a:bodyPr vert="horz" lIns="91440" tIns="45720" rIns="91440" bIns="45720" rtlCol="0" anchor="b"/>
          <a:lstStyle>
            <a:lvl1pPr algn="r">
              <a:defRPr sz="1245"/>
            </a:lvl1pPr>
          </a:lstStyle>
          <a:p>
            <a:fld id="{8D4E0FC9-F1F8-4FAE-9988-3BA365CFD46F}" type="slidenum">
              <a:rPr lang="zh-CN" altLang="en-US" smtClean="0"/>
            </a:fld>
            <a:endParaRPr lang="zh-CN" altLang="en-US"/>
          </a:p>
        </p:txBody>
      </p:sp>
    </p:spTree>
  </p:cSld>
  <p:clrMap bg1="lt1" tx1="dk1" bg2="lt2" tx2="dk2" accent1="accent1" accent2="accent2" accent3="accent3" accent4="accent4" accent5="accent5" accent6="accent6" hlink="hlink" folHlink="folHlink"/>
</p:handoutMaster>
</file>

<file path=ppt/media/>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163" cy="512763"/>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4024313" y="0"/>
            <a:ext cx="3078162" cy="512763"/>
          </a:xfrm>
          <a:prstGeom prst="rect">
            <a:avLst/>
          </a:prstGeom>
        </p:spPr>
        <p:txBody>
          <a:bodyPr vert="horz" lIns="91440" tIns="45720" rIns="91440" bIns="45720" rtlCol="0"/>
          <a:lstStyle>
            <a:lvl1pPr algn="r">
              <a:defRPr sz="1200"/>
            </a:lvl1pPr>
          </a:lstStyle>
          <a:p>
            <a:fld id="{D6C8D182-E4C8-4120-9249-FC9774456FFA}" type="datetimeFigureOut">
              <a:rPr lang="zh-CN" altLang="en-US" smtClean="0"/>
            </a:fld>
            <a:endParaRPr lang="zh-CN" altLang="en-US"/>
          </a:p>
        </p:txBody>
      </p:sp>
      <p:sp>
        <p:nvSpPr>
          <p:cNvPr id="4" name="幻灯片图像占位符 3"/>
          <p:cNvSpPr>
            <a:spLocks noGrp="1" noRot="1" noChangeAspect="1"/>
          </p:cNvSpPr>
          <p:nvPr>
            <p:ph type="sldImg" idx="2"/>
          </p:nvPr>
        </p:nvSpPr>
        <p:spPr>
          <a:xfrm>
            <a:off x="482600" y="1279525"/>
            <a:ext cx="6140450" cy="34544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711200" y="4926013"/>
            <a:ext cx="5683250" cy="4029075"/>
          </a:xfrm>
          <a:prstGeom prst="rect">
            <a:avLst/>
          </a:prstGeom>
        </p:spPr>
        <p:txBody>
          <a:bodyPr vert="horz" lIns="91440" tIns="45720" rIns="91440" bIns="45720" rtlCol="0"/>
          <a:lstStyle/>
          <a:p>
            <a:pPr lvl="0"/>
            <a:r>
              <a:rPr lang="zh-CN" altLang="en-US"/>
              <a:t>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6" name="页脚占位符 5"/>
          <p:cNvSpPr>
            <a:spLocks noGrp="1"/>
          </p:cNvSpPr>
          <p:nvPr>
            <p:ph type="ftr" sz="quarter" idx="4"/>
          </p:nvPr>
        </p:nvSpPr>
        <p:spPr>
          <a:xfrm>
            <a:off x="0" y="9721850"/>
            <a:ext cx="3078163" cy="512763"/>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4024313" y="9721850"/>
            <a:ext cx="3078162" cy="512763"/>
          </a:xfrm>
          <a:prstGeom prst="rect">
            <a:avLst/>
          </a:prstGeom>
        </p:spPr>
        <p:txBody>
          <a:bodyPr vert="horz" lIns="91440" tIns="45720" rIns="91440" bIns="45720" rtlCol="0" anchor="b"/>
          <a:lstStyle>
            <a:lvl1pPr algn="r">
              <a:defRPr sz="1200"/>
            </a:lvl1pPr>
          </a:lstStyle>
          <a:p>
            <a:fld id="{85D0DACE-38E0-42D2-9336-2B707D34BC6D}" type="slidenum">
              <a:rPr lang="zh-CN" altLang="en-US" smtClean="0"/>
            </a:fld>
            <a:endParaRPr lang="zh-CN"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9" Type="http://schemas.openxmlformats.org/officeDocument/2006/relationships/tags" Target="../tags/tag8.xml"/><Relationship Id="rId8" Type="http://schemas.openxmlformats.org/officeDocument/2006/relationships/tags" Target="../tags/tag7.xml"/><Relationship Id="rId7" Type="http://schemas.openxmlformats.org/officeDocument/2006/relationships/tags" Target="../tags/tag6.xml"/><Relationship Id="rId6" Type="http://schemas.openxmlformats.org/officeDocument/2006/relationships/tags" Target="../tags/tag5.xml"/><Relationship Id="rId5" Type="http://schemas.openxmlformats.org/officeDocument/2006/relationships/tags" Target="../tags/tag4.xml"/><Relationship Id="rId4" Type="http://schemas.openxmlformats.org/officeDocument/2006/relationships/tags" Target="../tags/tag3.xml"/><Relationship Id="rId3" Type="http://schemas.openxmlformats.org/officeDocument/2006/relationships/tags" Target="../tags/tag2.xml"/><Relationship Id="rId2" Type="http://schemas.openxmlformats.org/officeDocument/2006/relationships/tags" Target="../tags/tag1.xml"/><Relationship Id="rId14" Type="http://schemas.openxmlformats.org/officeDocument/2006/relationships/tags" Target="../tags/tag13.xml"/><Relationship Id="rId13" Type="http://schemas.openxmlformats.org/officeDocument/2006/relationships/tags" Target="../tags/tag12.xml"/><Relationship Id="rId12" Type="http://schemas.openxmlformats.org/officeDocument/2006/relationships/tags" Target="../tags/tag11.xml"/><Relationship Id="rId11" Type="http://schemas.openxmlformats.org/officeDocument/2006/relationships/tags" Target="../tags/tag10.xml"/><Relationship Id="rId10" Type="http://schemas.openxmlformats.org/officeDocument/2006/relationships/tags" Target="../tags/tag9.xml"/><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6" Type="http://schemas.openxmlformats.org/officeDocument/2006/relationships/tags" Target="../tags/tag18.xml"/><Relationship Id="rId5" Type="http://schemas.openxmlformats.org/officeDocument/2006/relationships/tags" Target="../tags/tag17.xml"/><Relationship Id="rId4" Type="http://schemas.openxmlformats.org/officeDocument/2006/relationships/tags" Target="../tags/tag16.xml"/><Relationship Id="rId3" Type="http://schemas.openxmlformats.org/officeDocument/2006/relationships/tags" Target="../tags/tag15.xml"/><Relationship Id="rId2" Type="http://schemas.openxmlformats.org/officeDocument/2006/relationships/tags" Target="../tags/tag14.xml"/><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9" Type="http://schemas.openxmlformats.org/officeDocument/2006/relationships/tags" Target="../tags/tag26.xml"/><Relationship Id="rId8" Type="http://schemas.openxmlformats.org/officeDocument/2006/relationships/tags" Target="../tags/tag25.xml"/><Relationship Id="rId7" Type="http://schemas.openxmlformats.org/officeDocument/2006/relationships/tags" Target="../tags/tag24.xml"/><Relationship Id="rId6" Type="http://schemas.openxmlformats.org/officeDocument/2006/relationships/tags" Target="../tags/tag23.xml"/><Relationship Id="rId5" Type="http://schemas.openxmlformats.org/officeDocument/2006/relationships/tags" Target="../tags/tag22.xml"/><Relationship Id="rId4" Type="http://schemas.openxmlformats.org/officeDocument/2006/relationships/tags" Target="../tags/tag21.xml"/><Relationship Id="rId3" Type="http://schemas.openxmlformats.org/officeDocument/2006/relationships/tags" Target="../tags/tag20.xml"/><Relationship Id="rId2" Type="http://schemas.openxmlformats.org/officeDocument/2006/relationships/tags" Target="../tags/tag19.xml"/><Relationship Id="rId15" Type="http://schemas.openxmlformats.org/officeDocument/2006/relationships/tags" Target="../tags/tag32.xml"/><Relationship Id="rId14" Type="http://schemas.openxmlformats.org/officeDocument/2006/relationships/tags" Target="../tags/tag31.xml"/><Relationship Id="rId13" Type="http://schemas.openxmlformats.org/officeDocument/2006/relationships/tags" Target="../tags/tag30.xml"/><Relationship Id="rId12" Type="http://schemas.openxmlformats.org/officeDocument/2006/relationships/tags" Target="../tags/tag29.xml"/><Relationship Id="rId11" Type="http://schemas.openxmlformats.org/officeDocument/2006/relationships/tags" Target="../tags/tag28.xml"/><Relationship Id="rId10" Type="http://schemas.openxmlformats.org/officeDocument/2006/relationships/tags" Target="../tags/tag27.xml"/><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7" Type="http://schemas.openxmlformats.org/officeDocument/2006/relationships/tags" Target="../tags/tag38.xml"/><Relationship Id="rId6" Type="http://schemas.openxmlformats.org/officeDocument/2006/relationships/tags" Target="../tags/tag37.xml"/><Relationship Id="rId5" Type="http://schemas.openxmlformats.org/officeDocument/2006/relationships/tags" Target="../tags/tag36.xml"/><Relationship Id="rId4" Type="http://schemas.openxmlformats.org/officeDocument/2006/relationships/tags" Target="../tags/tag35.xml"/><Relationship Id="rId3" Type="http://schemas.openxmlformats.org/officeDocument/2006/relationships/tags" Target="../tags/tag34.xml"/><Relationship Id="rId2" Type="http://schemas.openxmlformats.org/officeDocument/2006/relationships/tags" Target="../tags/tag33.xml"/><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9" Type="http://schemas.openxmlformats.org/officeDocument/2006/relationships/tags" Target="../tags/tag46.xml"/><Relationship Id="rId8" Type="http://schemas.openxmlformats.org/officeDocument/2006/relationships/tags" Target="../tags/tag45.xml"/><Relationship Id="rId7" Type="http://schemas.openxmlformats.org/officeDocument/2006/relationships/tags" Target="../tags/tag44.xml"/><Relationship Id="rId6" Type="http://schemas.openxmlformats.org/officeDocument/2006/relationships/tags" Target="../tags/tag43.xml"/><Relationship Id="rId5" Type="http://schemas.openxmlformats.org/officeDocument/2006/relationships/tags" Target="../tags/tag42.xml"/><Relationship Id="rId4" Type="http://schemas.openxmlformats.org/officeDocument/2006/relationships/tags" Target="../tags/tag41.xml"/><Relationship Id="rId3" Type="http://schemas.openxmlformats.org/officeDocument/2006/relationships/tags" Target="../tags/tag40.xml"/><Relationship Id="rId2" Type="http://schemas.openxmlformats.org/officeDocument/2006/relationships/tags" Target="../tags/tag39.xml"/><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8" Type="http://schemas.openxmlformats.org/officeDocument/2006/relationships/tags" Target="../tags/tag53.xml"/><Relationship Id="rId7" Type="http://schemas.openxmlformats.org/officeDocument/2006/relationships/tags" Target="../tags/tag52.xml"/><Relationship Id="rId6" Type="http://schemas.openxmlformats.org/officeDocument/2006/relationships/tags" Target="../tags/tag51.xml"/><Relationship Id="rId5" Type="http://schemas.openxmlformats.org/officeDocument/2006/relationships/tags" Target="../tags/tag50.xml"/><Relationship Id="rId4" Type="http://schemas.openxmlformats.org/officeDocument/2006/relationships/tags" Target="../tags/tag49.xml"/><Relationship Id="rId3" Type="http://schemas.openxmlformats.org/officeDocument/2006/relationships/tags" Target="../tags/tag48.xml"/><Relationship Id="rId2" Type="http://schemas.openxmlformats.org/officeDocument/2006/relationships/tags" Target="../tags/tag47.xml"/><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4" Type="http://schemas.openxmlformats.org/officeDocument/2006/relationships/tags" Target="../tags/tag56.xml"/><Relationship Id="rId3" Type="http://schemas.openxmlformats.org/officeDocument/2006/relationships/tags" Target="../tags/tag55.xml"/><Relationship Id="rId2" Type="http://schemas.openxmlformats.org/officeDocument/2006/relationships/tags" Target="../tags/tag54.xml"/><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7" Type="http://schemas.openxmlformats.org/officeDocument/2006/relationships/tags" Target="../tags/tag62.xml"/><Relationship Id="rId6" Type="http://schemas.openxmlformats.org/officeDocument/2006/relationships/tags" Target="../tags/tag61.xml"/><Relationship Id="rId5" Type="http://schemas.openxmlformats.org/officeDocument/2006/relationships/tags" Target="../tags/tag60.xml"/><Relationship Id="rId4" Type="http://schemas.openxmlformats.org/officeDocument/2006/relationships/tags" Target="../tags/tag59.xml"/><Relationship Id="rId3" Type="http://schemas.openxmlformats.org/officeDocument/2006/relationships/tags" Target="../tags/tag58.xml"/><Relationship Id="rId2" Type="http://schemas.openxmlformats.org/officeDocument/2006/relationships/tags" Target="../tags/tag57.xml"/><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6" Type="http://schemas.openxmlformats.org/officeDocument/2006/relationships/tags" Target="../tags/tag67.xml"/><Relationship Id="rId5" Type="http://schemas.openxmlformats.org/officeDocument/2006/relationships/tags" Target="../tags/tag66.xml"/><Relationship Id="rId4" Type="http://schemas.openxmlformats.org/officeDocument/2006/relationships/tags" Target="../tags/tag65.xml"/><Relationship Id="rId3" Type="http://schemas.openxmlformats.org/officeDocument/2006/relationships/tags" Target="../tags/tag64.xml"/><Relationship Id="rId2" Type="http://schemas.openxmlformats.org/officeDocument/2006/relationships/tags" Target="../tags/tag63.xml"/><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5" Type="http://schemas.openxmlformats.org/officeDocument/2006/relationships/tags" Target="../tags/tag71.xml"/><Relationship Id="rId4" Type="http://schemas.openxmlformats.org/officeDocument/2006/relationships/tags" Target="../tags/tag70.xml"/><Relationship Id="rId3" Type="http://schemas.openxmlformats.org/officeDocument/2006/relationships/tags" Target="../tags/tag69.xml"/><Relationship Id="rId2" Type="http://schemas.openxmlformats.org/officeDocument/2006/relationships/tags" Target="../tags/tag68.xml"/><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9" Type="http://schemas.openxmlformats.org/officeDocument/2006/relationships/tags" Target="../tags/tag79.xml"/><Relationship Id="rId8" Type="http://schemas.openxmlformats.org/officeDocument/2006/relationships/tags" Target="../tags/tag78.xml"/><Relationship Id="rId7" Type="http://schemas.openxmlformats.org/officeDocument/2006/relationships/tags" Target="../tags/tag77.xml"/><Relationship Id="rId6" Type="http://schemas.openxmlformats.org/officeDocument/2006/relationships/tags" Target="../tags/tag76.xml"/><Relationship Id="rId5" Type="http://schemas.openxmlformats.org/officeDocument/2006/relationships/tags" Target="../tags/tag75.xml"/><Relationship Id="rId4" Type="http://schemas.openxmlformats.org/officeDocument/2006/relationships/tags" Target="../tags/tag74.xml"/><Relationship Id="rId3" Type="http://schemas.openxmlformats.org/officeDocument/2006/relationships/tags" Target="../tags/tag73.xml"/><Relationship Id="rId2" Type="http://schemas.openxmlformats.org/officeDocument/2006/relationships/tags" Target="../tags/tag72.xml"/><Relationship Id="rId11" Type="http://schemas.openxmlformats.org/officeDocument/2006/relationships/tags" Target="../tags/tag81.xml"/><Relationship Id="rId10" Type="http://schemas.openxmlformats.org/officeDocument/2006/relationships/tags" Target="../tags/tag80.xml"/><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8" Type="http://schemas.openxmlformats.org/officeDocument/2006/relationships/tags" Target="../tags/tag88.xml"/><Relationship Id="rId7" Type="http://schemas.openxmlformats.org/officeDocument/2006/relationships/tags" Target="../tags/tag87.xml"/><Relationship Id="rId6" Type="http://schemas.openxmlformats.org/officeDocument/2006/relationships/tags" Target="../tags/tag86.xml"/><Relationship Id="rId5" Type="http://schemas.openxmlformats.org/officeDocument/2006/relationships/tags" Target="../tags/tag85.xml"/><Relationship Id="rId4" Type="http://schemas.openxmlformats.org/officeDocument/2006/relationships/tags" Target="../tags/tag84.xml"/><Relationship Id="rId3" Type="http://schemas.openxmlformats.org/officeDocument/2006/relationships/tags" Target="../tags/tag83.xml"/><Relationship Id="rId2" Type="http://schemas.openxmlformats.org/officeDocument/2006/relationships/tags" Target="../tags/tag82.xml"/><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9" Type="http://schemas.openxmlformats.org/officeDocument/2006/relationships/tags" Target="../tags/tag96.xml"/><Relationship Id="rId8" Type="http://schemas.openxmlformats.org/officeDocument/2006/relationships/tags" Target="../tags/tag95.xml"/><Relationship Id="rId7" Type="http://schemas.openxmlformats.org/officeDocument/2006/relationships/tags" Target="../tags/tag94.xml"/><Relationship Id="rId6" Type="http://schemas.openxmlformats.org/officeDocument/2006/relationships/tags" Target="../tags/tag93.xml"/><Relationship Id="rId5" Type="http://schemas.openxmlformats.org/officeDocument/2006/relationships/tags" Target="../tags/tag92.xml"/><Relationship Id="rId4" Type="http://schemas.openxmlformats.org/officeDocument/2006/relationships/tags" Target="../tags/tag91.xml"/><Relationship Id="rId3" Type="http://schemas.openxmlformats.org/officeDocument/2006/relationships/tags" Target="../tags/tag90.xml"/><Relationship Id="rId2" Type="http://schemas.openxmlformats.org/officeDocument/2006/relationships/tags" Target="../tags/tag89.xml"/><Relationship Id="rId13" Type="http://schemas.openxmlformats.org/officeDocument/2006/relationships/tags" Target="../tags/tag100.xml"/><Relationship Id="rId12" Type="http://schemas.openxmlformats.org/officeDocument/2006/relationships/tags" Target="../tags/tag99.xml"/><Relationship Id="rId11" Type="http://schemas.openxmlformats.org/officeDocument/2006/relationships/tags" Target="../tags/tag98.xml"/><Relationship Id="rId10" Type="http://schemas.openxmlformats.org/officeDocument/2006/relationships/tags" Target="../tags/tag97.xml"/><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9" Type="http://schemas.openxmlformats.org/officeDocument/2006/relationships/tags" Target="../tags/tag108.xml"/><Relationship Id="rId8" Type="http://schemas.openxmlformats.org/officeDocument/2006/relationships/tags" Target="../tags/tag107.xml"/><Relationship Id="rId7" Type="http://schemas.openxmlformats.org/officeDocument/2006/relationships/tags" Target="../tags/tag106.xml"/><Relationship Id="rId6" Type="http://schemas.openxmlformats.org/officeDocument/2006/relationships/tags" Target="../tags/tag105.xml"/><Relationship Id="rId5" Type="http://schemas.openxmlformats.org/officeDocument/2006/relationships/tags" Target="../tags/tag104.xml"/><Relationship Id="rId4" Type="http://schemas.openxmlformats.org/officeDocument/2006/relationships/tags" Target="../tags/tag103.xml"/><Relationship Id="rId3" Type="http://schemas.openxmlformats.org/officeDocument/2006/relationships/tags" Target="../tags/tag102.xml"/><Relationship Id="rId2" Type="http://schemas.openxmlformats.org/officeDocument/2006/relationships/tags" Target="../tags/tag101.xml"/><Relationship Id="rId11" Type="http://schemas.openxmlformats.org/officeDocument/2006/relationships/tags" Target="../tags/tag110.xml"/><Relationship Id="rId10" Type="http://schemas.openxmlformats.org/officeDocument/2006/relationships/tags" Target="../tags/tag109.xml"/><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9" Type="http://schemas.openxmlformats.org/officeDocument/2006/relationships/tags" Target="../tags/tag118.xml"/><Relationship Id="rId8" Type="http://schemas.openxmlformats.org/officeDocument/2006/relationships/tags" Target="../tags/tag117.xml"/><Relationship Id="rId7" Type="http://schemas.openxmlformats.org/officeDocument/2006/relationships/tags" Target="../tags/tag116.xml"/><Relationship Id="rId6" Type="http://schemas.openxmlformats.org/officeDocument/2006/relationships/tags" Target="../tags/tag115.xml"/><Relationship Id="rId5" Type="http://schemas.openxmlformats.org/officeDocument/2006/relationships/tags" Target="../tags/tag114.xml"/><Relationship Id="rId4" Type="http://schemas.openxmlformats.org/officeDocument/2006/relationships/tags" Target="../tags/tag113.xml"/><Relationship Id="rId3" Type="http://schemas.openxmlformats.org/officeDocument/2006/relationships/tags" Target="../tags/tag112.xml"/><Relationship Id="rId2" Type="http://schemas.openxmlformats.org/officeDocument/2006/relationships/tags" Target="../tags/tag111.xml"/><Relationship Id="rId11" Type="http://schemas.openxmlformats.org/officeDocument/2006/relationships/tags" Target="../tags/tag120.xml"/><Relationship Id="rId10" Type="http://schemas.openxmlformats.org/officeDocument/2006/relationships/tags" Target="../tags/tag119.xml"/><Relationship Id="rId1" Type="http://schemas.openxmlformats.org/officeDocument/2006/relationships/slideMaster" Target="../slideMasters/slideMaster2.xml"/></Relationships>
</file>

<file path=ppt/slideLayouts/_rels/slideLayout26.xml.rels><?xml version="1.0" encoding="UTF-8" standalone="yes"?>
<Relationships xmlns="http://schemas.openxmlformats.org/package/2006/relationships"><Relationship Id="rId9" Type="http://schemas.openxmlformats.org/officeDocument/2006/relationships/tags" Target="../tags/tag128.xml"/><Relationship Id="rId8" Type="http://schemas.openxmlformats.org/officeDocument/2006/relationships/tags" Target="../tags/tag127.xml"/><Relationship Id="rId7" Type="http://schemas.openxmlformats.org/officeDocument/2006/relationships/tags" Target="../tags/tag126.xml"/><Relationship Id="rId6" Type="http://schemas.openxmlformats.org/officeDocument/2006/relationships/tags" Target="../tags/tag125.xml"/><Relationship Id="rId5" Type="http://schemas.openxmlformats.org/officeDocument/2006/relationships/tags" Target="../tags/tag124.xml"/><Relationship Id="rId4" Type="http://schemas.openxmlformats.org/officeDocument/2006/relationships/tags" Target="../tags/tag123.xml"/><Relationship Id="rId3" Type="http://schemas.openxmlformats.org/officeDocument/2006/relationships/tags" Target="../tags/tag122.xml"/><Relationship Id="rId2" Type="http://schemas.openxmlformats.org/officeDocument/2006/relationships/tags" Target="../tags/tag121.xml"/><Relationship Id="rId11" Type="http://schemas.openxmlformats.org/officeDocument/2006/relationships/tags" Target="../tags/tag130.xml"/><Relationship Id="rId10" Type="http://schemas.openxmlformats.org/officeDocument/2006/relationships/tags" Target="../tags/tag129.xml"/><Relationship Id="rId1" Type="http://schemas.openxmlformats.org/officeDocument/2006/relationships/slideMaster" Target="../slideMasters/slideMaster2.xml"/></Relationships>
</file>

<file path=ppt/slideLayouts/_rels/slideLayout27.xml.rels><?xml version="1.0" encoding="UTF-8" standalone="yes"?>
<Relationships xmlns="http://schemas.openxmlformats.org/package/2006/relationships"><Relationship Id="rId9" Type="http://schemas.openxmlformats.org/officeDocument/2006/relationships/tags" Target="../tags/tag138.xml"/><Relationship Id="rId8" Type="http://schemas.openxmlformats.org/officeDocument/2006/relationships/tags" Target="../tags/tag137.xml"/><Relationship Id="rId7" Type="http://schemas.openxmlformats.org/officeDocument/2006/relationships/tags" Target="../tags/tag136.xml"/><Relationship Id="rId6" Type="http://schemas.openxmlformats.org/officeDocument/2006/relationships/tags" Target="../tags/tag135.xml"/><Relationship Id="rId5" Type="http://schemas.openxmlformats.org/officeDocument/2006/relationships/tags" Target="../tags/tag134.xml"/><Relationship Id="rId4" Type="http://schemas.openxmlformats.org/officeDocument/2006/relationships/tags" Target="../tags/tag133.xml"/><Relationship Id="rId3" Type="http://schemas.openxmlformats.org/officeDocument/2006/relationships/tags" Target="../tags/tag132.xml"/><Relationship Id="rId2" Type="http://schemas.openxmlformats.org/officeDocument/2006/relationships/tags" Target="../tags/tag131.xml"/><Relationship Id="rId13" Type="http://schemas.openxmlformats.org/officeDocument/2006/relationships/tags" Target="../tags/tag142.xml"/><Relationship Id="rId12" Type="http://schemas.openxmlformats.org/officeDocument/2006/relationships/tags" Target="../tags/tag141.xml"/><Relationship Id="rId11" Type="http://schemas.openxmlformats.org/officeDocument/2006/relationships/tags" Target="../tags/tag140.xml"/><Relationship Id="rId10" Type="http://schemas.openxmlformats.org/officeDocument/2006/relationships/tags" Target="../tags/tag139.xml"/><Relationship Id="rId1" Type="http://schemas.openxmlformats.org/officeDocument/2006/relationships/slideMaster" Target="../slideMasters/slideMaster2.xml"/></Relationships>
</file>

<file path=ppt/slideLayouts/_rels/slideLayout28.xml.rels><?xml version="1.0" encoding="UTF-8" standalone="yes"?>
<Relationships xmlns="http://schemas.openxmlformats.org/package/2006/relationships"><Relationship Id="rId9" Type="http://schemas.openxmlformats.org/officeDocument/2006/relationships/tags" Target="../tags/tag150.xml"/><Relationship Id="rId8" Type="http://schemas.openxmlformats.org/officeDocument/2006/relationships/tags" Target="../tags/tag149.xml"/><Relationship Id="rId7" Type="http://schemas.openxmlformats.org/officeDocument/2006/relationships/tags" Target="../tags/tag148.xml"/><Relationship Id="rId6" Type="http://schemas.openxmlformats.org/officeDocument/2006/relationships/tags" Target="../tags/tag147.xml"/><Relationship Id="rId5" Type="http://schemas.openxmlformats.org/officeDocument/2006/relationships/tags" Target="../tags/tag146.xml"/><Relationship Id="rId4" Type="http://schemas.openxmlformats.org/officeDocument/2006/relationships/tags" Target="../tags/tag145.xml"/><Relationship Id="rId3" Type="http://schemas.openxmlformats.org/officeDocument/2006/relationships/tags" Target="../tags/tag144.xml"/><Relationship Id="rId2" Type="http://schemas.openxmlformats.org/officeDocument/2006/relationships/tags" Target="../tags/tag143.xml"/><Relationship Id="rId13" Type="http://schemas.openxmlformats.org/officeDocument/2006/relationships/tags" Target="../tags/tag154.xml"/><Relationship Id="rId12" Type="http://schemas.openxmlformats.org/officeDocument/2006/relationships/tags" Target="../tags/tag153.xml"/><Relationship Id="rId11" Type="http://schemas.openxmlformats.org/officeDocument/2006/relationships/tags" Target="../tags/tag152.xml"/><Relationship Id="rId10" Type="http://schemas.openxmlformats.org/officeDocument/2006/relationships/tags" Target="../tags/tag151.xml"/><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hasCustomPrompt="1"/>
          </p:nvPr>
        </p:nvSpPr>
        <p:spPr>
          <a:xfrm>
            <a:off x="1524000" y="1322962"/>
            <a:ext cx="9144000" cy="2187001"/>
          </a:xfrm>
        </p:spPr>
        <p:txBody>
          <a:bodyPr anchor="b">
            <a:normAutofit/>
          </a:bodyPr>
          <a:lstStyle>
            <a:lvl1pPr algn="ctr">
              <a:lnSpc>
                <a:spcPct val="130000"/>
              </a:lnSpc>
              <a:defRPr sz="6000">
                <a:effectLst>
                  <a:outerShdw blurRad="38100" dist="38100" dir="2700000" algn="tl">
                    <a:srgbClr val="000000">
                      <a:alpha val="43137"/>
                    </a:srgbClr>
                  </a:outerShdw>
                </a:effectLst>
              </a:defRPr>
            </a:lvl1pPr>
          </a:lstStyle>
          <a:p>
            <a:r>
              <a:rPr lang="zh-CN" altLang="en-US" dirty="0"/>
              <a:t>单击此处添加标题</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
        <p:nvSpPr>
          <p:cNvPr id="3" name="副标题 2"/>
          <p:cNvSpPr>
            <a:spLocks noGrp="1"/>
          </p:cNvSpPr>
          <p:nvPr>
            <p:ph type="subTitle" idx="1" hasCustomPrompt="1"/>
          </p:nvPr>
        </p:nvSpPr>
        <p:spPr>
          <a:xfrm>
            <a:off x="1524000" y="3602038"/>
            <a:ext cx="9144000" cy="1655762"/>
          </a:xfrm>
        </p:spPr>
        <p:txBody>
          <a:bodyPr>
            <a:normAutofit/>
          </a:bodyPr>
          <a:lstStyle>
            <a:lvl1pPr marL="0" indent="0" algn="ctr">
              <a:buNone/>
              <a:defRPr sz="1800">
                <a:solidFill>
                  <a:schemeClr val="tx1">
                    <a:lumMod val="75000"/>
                    <a:lumOff val="25000"/>
                  </a:schemeClr>
                </a:solidFill>
                <a:effectLst/>
                <a:latin typeface="+mj-lt"/>
                <a:ea typeface="+mj-ea"/>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单击此处添加副标题</a:t>
            </a:r>
            <a:endParaRPr lang="zh-CN" alt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内容">
    <p:spTree>
      <p:nvGrpSpPr>
        <p:cNvPr id="1" name=""/>
        <p:cNvGrpSpPr/>
        <p:nvPr/>
      </p:nvGrpSpPr>
      <p:grpSpPr>
        <a:xfrm>
          <a:off x="0" y="0"/>
          <a:ext cx="0" cy="0"/>
          <a:chOff x="0" y="0"/>
          <a:chExt cx="0" cy="0"/>
        </a:xfrm>
      </p:grpSpPr>
      <p:sp>
        <p:nvSpPr>
          <p:cNvPr id="3" name="日期占位符 2"/>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nvPr>
        </p:nvSpPr>
        <p:spPr>
          <a:xfrm>
            <a:off x="838200" y="551543"/>
            <a:ext cx="10515600" cy="5558971"/>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标题幻灯片">
    <p:bg>
      <p:bgPr>
        <a:solidFill>
          <a:schemeClr val="bg2"/>
        </a:solidFill>
        <a:effectLst/>
      </p:bgPr>
    </p:bg>
    <p:spTree>
      <p:nvGrpSpPr>
        <p:cNvPr id="1" name=""/>
        <p:cNvGrpSpPr/>
        <p:nvPr/>
      </p:nvGrpSpPr>
      <p:grpSpPr>
        <a:xfrm>
          <a:off x="0" y="0"/>
          <a:ext cx="0" cy="0"/>
          <a:chOff x="0" y="0"/>
          <a:chExt cx="0" cy="0"/>
        </a:xfrm>
      </p:grpSpPr>
      <p:grpSp>
        <p:nvGrpSpPr>
          <p:cNvPr id="7" name="组合 6"/>
          <p:cNvGrpSpPr/>
          <p:nvPr userDrawn="1">
            <p:custDataLst>
              <p:tags r:id="rId2"/>
            </p:custDataLst>
          </p:nvPr>
        </p:nvGrpSpPr>
        <p:grpSpPr>
          <a:xfrm>
            <a:off x="-127311" y="5"/>
            <a:ext cx="12429370" cy="2108195"/>
            <a:chOff x="-127311" y="5"/>
            <a:chExt cx="12429370" cy="2108195"/>
          </a:xfrm>
        </p:grpSpPr>
        <p:sp>
          <p:nvSpPr>
            <p:cNvPr id="8" name="任意多边形: 形状 7"/>
            <p:cNvSpPr/>
            <p:nvPr>
              <p:custDataLst>
                <p:tags r:id="rId3"/>
              </p:custDataLst>
            </p:nvPr>
          </p:nvSpPr>
          <p:spPr>
            <a:xfrm rot="4971377">
              <a:off x="5633770" y="-4560088"/>
              <a:ext cx="907207" cy="12429370"/>
            </a:xfrm>
            <a:custGeom>
              <a:avLst/>
              <a:gdLst>
                <a:gd name="connsiteX0" fmla="*/ 0 w 1132861"/>
                <a:gd name="connsiteY0" fmla="*/ 0 h 12429370"/>
                <a:gd name="connsiteX1" fmla="*/ 421422 w 1132861"/>
                <a:gd name="connsiteY1" fmla="*/ 52817 h 12429370"/>
                <a:gd name="connsiteX2" fmla="*/ 1132861 w 1132861"/>
                <a:gd name="connsiteY2" fmla="*/ 12429370 h 12429370"/>
                <a:gd name="connsiteX3" fmla="*/ 0 w 1132861"/>
                <a:gd name="connsiteY3" fmla="*/ 12287388 h 12429370"/>
              </a:gdLst>
              <a:ahLst/>
              <a:cxnLst>
                <a:cxn ang="0">
                  <a:pos x="connsiteX0" y="connsiteY0"/>
                </a:cxn>
                <a:cxn ang="0">
                  <a:pos x="connsiteX1" y="connsiteY1"/>
                </a:cxn>
                <a:cxn ang="0">
                  <a:pos x="connsiteX2" y="connsiteY2"/>
                </a:cxn>
                <a:cxn ang="0">
                  <a:pos x="connsiteX3" y="connsiteY3"/>
                </a:cxn>
              </a:cxnLst>
              <a:rect l="l" t="t" r="r" b="b"/>
              <a:pathLst>
                <a:path w="1132861" h="12429370">
                  <a:moveTo>
                    <a:pt x="0" y="0"/>
                  </a:moveTo>
                  <a:lnTo>
                    <a:pt x="421422" y="52817"/>
                  </a:lnTo>
                  <a:lnTo>
                    <a:pt x="1132861" y="12429370"/>
                  </a:lnTo>
                  <a:lnTo>
                    <a:pt x="0" y="12287388"/>
                  </a:lnTo>
                  <a:close/>
                </a:path>
              </a:pathLst>
            </a:cu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4"/>
              </p:custDataLst>
            </p:nvPr>
          </p:nvSpPr>
          <p:spPr>
            <a:xfrm rot="5400000">
              <a:off x="5215200" y="-5215203"/>
              <a:ext cx="1761592" cy="12192007"/>
            </a:xfrm>
            <a:custGeom>
              <a:avLst/>
              <a:gdLst>
                <a:gd name="connsiteX0" fmla="*/ 0 w 1930397"/>
                <a:gd name="connsiteY0" fmla="*/ 12192007 h 12192007"/>
                <a:gd name="connsiteX1" fmla="*/ 0 w 1930397"/>
                <a:gd name="connsiteY1" fmla="*/ 0 h 12192007"/>
                <a:gd name="connsiteX2" fmla="*/ 758239 w 1930397"/>
                <a:gd name="connsiteY2" fmla="*/ 0 h 12192007"/>
                <a:gd name="connsiteX3" fmla="*/ 1930397 w 1930397"/>
                <a:gd name="connsiteY3" fmla="*/ 12192007 h 12192007"/>
              </a:gdLst>
              <a:ahLst/>
              <a:cxnLst>
                <a:cxn ang="0">
                  <a:pos x="connsiteX0" y="connsiteY0"/>
                </a:cxn>
                <a:cxn ang="0">
                  <a:pos x="connsiteX1" y="connsiteY1"/>
                </a:cxn>
                <a:cxn ang="0">
                  <a:pos x="connsiteX2" y="connsiteY2"/>
                </a:cxn>
                <a:cxn ang="0">
                  <a:pos x="connsiteX3" y="connsiteY3"/>
                </a:cxn>
              </a:cxnLst>
              <a:rect l="l" t="t" r="r" b="b"/>
              <a:pathLst>
                <a:path w="1930397" h="12192007">
                  <a:moveTo>
                    <a:pt x="0" y="12192007"/>
                  </a:moveTo>
                  <a:lnTo>
                    <a:pt x="0" y="0"/>
                  </a:lnTo>
                  <a:lnTo>
                    <a:pt x="758239" y="0"/>
                  </a:lnTo>
                  <a:lnTo>
                    <a:pt x="1930397" y="12192007"/>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任意多边形: 形状 9"/>
            <p:cNvSpPr/>
            <p:nvPr>
              <p:custDataLst>
                <p:tags r:id="rId5"/>
              </p:custDataLst>
            </p:nvPr>
          </p:nvSpPr>
          <p:spPr>
            <a:xfrm rot="5107084">
              <a:off x="4552342" y="-3275210"/>
              <a:ext cx="536239" cy="9742831"/>
            </a:xfrm>
            <a:custGeom>
              <a:avLst/>
              <a:gdLst>
                <a:gd name="connsiteX0" fmla="*/ 0 w 587624"/>
                <a:gd name="connsiteY0" fmla="*/ 0 h 9742831"/>
                <a:gd name="connsiteX1" fmla="*/ 587624 w 587624"/>
                <a:gd name="connsiteY1" fmla="*/ 9742831 h 9742831"/>
                <a:gd name="connsiteX2" fmla="*/ 0 w 587624"/>
                <a:gd name="connsiteY2" fmla="*/ 9685968 h 9742831"/>
              </a:gdLst>
              <a:ahLst/>
              <a:cxnLst>
                <a:cxn ang="0">
                  <a:pos x="connsiteX0" y="connsiteY0"/>
                </a:cxn>
                <a:cxn ang="0">
                  <a:pos x="connsiteX1" y="connsiteY1"/>
                </a:cxn>
                <a:cxn ang="0">
                  <a:pos x="connsiteX2" y="connsiteY2"/>
                </a:cxn>
              </a:cxnLst>
              <a:rect l="l" t="t" r="r" b="b"/>
              <a:pathLst>
                <a:path w="587624" h="9742831">
                  <a:moveTo>
                    <a:pt x="0" y="0"/>
                  </a:moveTo>
                  <a:lnTo>
                    <a:pt x="587624" y="9742831"/>
                  </a:lnTo>
                  <a:lnTo>
                    <a:pt x="0" y="9685968"/>
                  </a:lnTo>
                  <a:close/>
                </a:path>
              </a:pathLst>
            </a:cu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任意多边形: 形状 10"/>
            <p:cNvSpPr/>
            <p:nvPr>
              <p:custDataLst>
                <p:tags r:id="rId6"/>
              </p:custDataLst>
            </p:nvPr>
          </p:nvSpPr>
          <p:spPr>
            <a:xfrm rot="15897560">
              <a:off x="9001004" y="-1390393"/>
              <a:ext cx="846410" cy="5663579"/>
            </a:xfrm>
            <a:custGeom>
              <a:avLst/>
              <a:gdLst>
                <a:gd name="connsiteX0" fmla="*/ 927517 w 927517"/>
                <a:gd name="connsiteY0" fmla="*/ 5663579 h 5663579"/>
                <a:gd name="connsiteX1" fmla="*/ 0 w 927517"/>
                <a:gd name="connsiteY1" fmla="*/ 5577535 h 5663579"/>
                <a:gd name="connsiteX2" fmla="*/ 419317 w 927517"/>
                <a:gd name="connsiteY2" fmla="*/ 0 h 5663579"/>
              </a:gdLst>
              <a:ahLst/>
              <a:cxnLst>
                <a:cxn ang="0">
                  <a:pos x="connsiteX0" y="connsiteY0"/>
                </a:cxn>
                <a:cxn ang="0">
                  <a:pos x="connsiteX1" y="connsiteY1"/>
                </a:cxn>
                <a:cxn ang="0">
                  <a:pos x="connsiteX2" y="connsiteY2"/>
                </a:cxn>
              </a:cxnLst>
              <a:rect l="l" t="t" r="r" b="b"/>
              <a:pathLst>
                <a:path w="927517" h="5663579">
                  <a:moveTo>
                    <a:pt x="927517" y="5663579"/>
                  </a:moveTo>
                  <a:lnTo>
                    <a:pt x="0" y="5577535"/>
                  </a:lnTo>
                  <a:lnTo>
                    <a:pt x="419317" y="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12" name="等腰三角形 11"/>
          <p:cNvSpPr/>
          <p:nvPr userDrawn="1">
            <p:custDataLst>
              <p:tags r:id="rId7"/>
            </p:custDataLst>
          </p:nvPr>
        </p:nvSpPr>
        <p:spPr>
          <a:xfrm rot="16200000">
            <a:off x="7826138" y="2492134"/>
            <a:ext cx="997432" cy="7734300"/>
          </a:xfrm>
          <a:prstGeom prst="triangle">
            <a:avLst>
              <a:gd name="adj" fmla="val 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 name="标题 1"/>
          <p:cNvSpPr>
            <a:spLocks noGrp="1"/>
          </p:cNvSpPr>
          <p:nvPr>
            <p:ph type="ctrTitle" hasCustomPrompt="1"/>
            <p:custDataLst>
              <p:tags r:id="rId8"/>
            </p:custDataLst>
          </p:nvPr>
        </p:nvSpPr>
        <p:spPr>
          <a:xfrm>
            <a:off x="2730319" y="2702794"/>
            <a:ext cx="7117545" cy="1118535"/>
          </a:xfrm>
        </p:spPr>
        <p:txBody>
          <a:bodyPr lIns="90000" tIns="46800" rIns="90000" bIns="46800" anchor="b" anchorCtr="0">
            <a:normAutofit/>
          </a:bodyPr>
          <a:lstStyle>
            <a:lvl1pPr algn="ctr">
              <a:defRPr sz="6600" spc="600" baseline="0">
                <a:solidFill>
                  <a:schemeClr val="tx1">
                    <a:lumMod val="85000"/>
                    <a:lumOff val="15000"/>
                  </a:schemeClr>
                </a:solidFill>
                <a:ea typeface="汉仪旗黑-85S" panose="00020600040101010101" pitchFamily="18" charset="-122"/>
              </a:defRPr>
            </a:lvl1pPr>
          </a:lstStyle>
          <a:p>
            <a:r>
              <a:rPr lang="zh-CN" altLang="en-US" dirty="0"/>
              <a:t>编辑标题</a:t>
            </a:r>
            <a:endParaRPr lang="zh-CN" altLang="en-US" dirty="0"/>
          </a:p>
        </p:txBody>
      </p:sp>
      <p:sp>
        <p:nvSpPr>
          <p:cNvPr id="3" name="副标题 2"/>
          <p:cNvSpPr>
            <a:spLocks noGrp="1"/>
          </p:cNvSpPr>
          <p:nvPr>
            <p:ph type="subTitle" idx="1" hasCustomPrompt="1"/>
            <p:custDataLst>
              <p:tags r:id="rId9"/>
            </p:custDataLst>
          </p:nvPr>
        </p:nvSpPr>
        <p:spPr>
          <a:xfrm>
            <a:off x="2730319" y="3886684"/>
            <a:ext cx="7117545" cy="676319"/>
          </a:xfrm>
        </p:spPr>
        <p:txBody>
          <a:bodyPr lIns="90000" tIns="46800" rIns="90000" bIns="46800" anchor="t">
            <a:normAutofit/>
          </a:bodyPr>
          <a:lstStyle>
            <a:lvl1pPr marL="0" indent="0" algn="ctr" eaLnBrk="1" fontAlgn="auto" latinLnBrk="0" hangingPunct="1">
              <a:lnSpc>
                <a:spcPct val="100000"/>
              </a:lnSpc>
              <a:buNone/>
              <a:defRPr sz="2800" u="none" strike="noStrike" kern="1200" cap="none" spc="200" normalizeH="0" baseline="0">
                <a:solidFill>
                  <a:schemeClr val="tx1">
                    <a:lumMod val="85000"/>
                    <a:lumOff val="15000"/>
                  </a:schemeClr>
                </a:solidFill>
                <a:uFillTx/>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单击此处编辑副标题</a:t>
            </a:r>
            <a:endParaRPr lang="zh-CN" altLang="en-US" dirty="0"/>
          </a:p>
        </p:txBody>
      </p:sp>
      <p:sp>
        <p:nvSpPr>
          <p:cNvPr id="16" name="日期占位符 15"/>
          <p:cNvSpPr>
            <a:spLocks noGrp="1"/>
          </p:cNvSpPr>
          <p:nvPr>
            <p:ph type="dt" sz="half" idx="10"/>
            <p:custDataLst>
              <p:tags r:id="rId10"/>
            </p:custDataLst>
          </p:nvPr>
        </p:nvSpPr>
        <p:spPr/>
        <p:txBody>
          <a:bodyPr/>
          <a:lstStyle/>
          <a:p>
            <a:fld id="{760FBDFE-C587-4B4C-A407-44438C67B59E}" type="datetimeFigureOut">
              <a:rPr lang="zh-CN" altLang="en-US" smtClean="0"/>
            </a:fld>
            <a:endParaRPr lang="zh-CN" altLang="en-US"/>
          </a:p>
        </p:txBody>
      </p:sp>
      <p:sp>
        <p:nvSpPr>
          <p:cNvPr id="17" name="页脚占位符 16"/>
          <p:cNvSpPr>
            <a:spLocks noGrp="1"/>
          </p:cNvSpPr>
          <p:nvPr>
            <p:ph type="ftr" sz="quarter" idx="11"/>
            <p:custDataLst>
              <p:tags r:id="rId11"/>
            </p:custDataLst>
          </p:nvPr>
        </p:nvSpPr>
        <p:spPr/>
        <p:txBody>
          <a:bodyPr/>
          <a:lstStyle/>
          <a:p>
            <a:endParaRPr lang="zh-CN" altLang="en-US" dirty="0"/>
          </a:p>
        </p:txBody>
      </p:sp>
      <p:sp>
        <p:nvSpPr>
          <p:cNvPr id="18" name="灯片编号占位符 17"/>
          <p:cNvSpPr>
            <a:spLocks noGrp="1"/>
          </p:cNvSpPr>
          <p:nvPr>
            <p:ph type="sldNum" sz="quarter" idx="12"/>
            <p:custDataLst>
              <p:tags r:id="rId12"/>
            </p:custDataLst>
          </p:nvPr>
        </p:nvSpPr>
        <p:spPr/>
        <p:txBody>
          <a:bodyPr/>
          <a:lstStyle/>
          <a:p>
            <a:fld id="{49AE70B2-8BF9-45C0-BB95-33D1B9D3A854}" type="slidenum">
              <a:rPr lang="zh-CN" altLang="en-US" smtClean="0"/>
            </a:fld>
            <a:endParaRPr lang="zh-CN" altLang="en-US" dirty="0"/>
          </a:p>
        </p:txBody>
      </p:sp>
      <p:sp>
        <p:nvSpPr>
          <p:cNvPr id="5" name="文本占位符 4"/>
          <p:cNvSpPr>
            <a:spLocks noGrp="1"/>
          </p:cNvSpPr>
          <p:nvPr>
            <p:ph type="body" sz="quarter" idx="13" hasCustomPrompt="1"/>
            <p:custDataLst>
              <p:tags r:id="rId13"/>
            </p:custDataLst>
          </p:nvPr>
        </p:nvSpPr>
        <p:spPr>
          <a:xfrm>
            <a:off x="3630542" y="4681986"/>
            <a:ext cx="2523129" cy="412826"/>
          </a:xfrm>
        </p:spPr>
        <p:txBody>
          <a:bodyPr lIns="90000" tIns="46800" rIns="90000" bIns="46800" anchor="ctr" anchorCtr="0">
            <a:normAutofit/>
          </a:bodyPr>
          <a:lstStyle>
            <a:lvl1pPr marL="0" indent="0" algn="r">
              <a:lnSpc>
                <a:spcPct val="100000"/>
              </a:lnSpc>
              <a:buNone/>
              <a:defRPr sz="1800">
                <a:solidFill>
                  <a:schemeClr val="tx1">
                    <a:lumMod val="85000"/>
                    <a:lumOff val="15000"/>
                  </a:schemeClr>
                </a:solidFill>
              </a:defRPr>
            </a:lvl1pPr>
          </a:lstStyle>
          <a:p>
            <a:pPr lvl="0"/>
            <a:r>
              <a:rPr lang="zh-CN" altLang="en-US" dirty="0"/>
              <a:t>编辑文本</a:t>
            </a:r>
            <a:endParaRPr lang="zh-CN" altLang="en-US" dirty="0"/>
          </a:p>
        </p:txBody>
      </p:sp>
      <p:sp>
        <p:nvSpPr>
          <p:cNvPr id="13" name="文本占位符 12"/>
          <p:cNvSpPr>
            <a:spLocks noGrp="1"/>
          </p:cNvSpPr>
          <p:nvPr>
            <p:ph type="body" sz="quarter" idx="14" hasCustomPrompt="1"/>
            <p:custDataLst>
              <p:tags r:id="rId14"/>
            </p:custDataLst>
          </p:nvPr>
        </p:nvSpPr>
        <p:spPr>
          <a:xfrm>
            <a:off x="6402188" y="4681986"/>
            <a:ext cx="2523127" cy="412826"/>
          </a:xfrm>
        </p:spPr>
        <p:txBody>
          <a:bodyPr lIns="90000" tIns="46800" rIns="90000" bIns="46800" anchor="ctr" anchorCtr="0">
            <a:normAutofit/>
          </a:bodyPr>
          <a:lstStyle>
            <a:lvl1pPr marL="0" indent="0" algn="l">
              <a:lnSpc>
                <a:spcPct val="100000"/>
              </a:lnSpc>
              <a:buNone/>
              <a:defRPr sz="1800">
                <a:solidFill>
                  <a:schemeClr val="tx1">
                    <a:lumMod val="85000"/>
                    <a:lumOff val="15000"/>
                  </a:schemeClr>
                </a:solidFill>
              </a:defRPr>
            </a:lvl1pPr>
          </a:lstStyle>
          <a:p>
            <a:pPr lvl="0"/>
            <a:r>
              <a:rPr lang="zh-CN" altLang="en-US" dirty="0"/>
              <a:t>编辑文本</a:t>
            </a:r>
            <a:endParaRPr lang="zh-CN" alt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 preserve="1">
  <p:cSld name="标题和内容">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101600" tIns="38100" rIns="76200" bIns="38100" rtlCol="0" anchor="t" anchorCtr="0">
            <a:noAutofit/>
          </a:bodyPr>
          <a:lstStyle>
            <a:lvl1pPr marL="0" marR="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内容占位符 2"/>
          <p:cNvSpPr>
            <a:spLocks noGrp="1"/>
          </p:cNvSpPr>
          <p:nvPr>
            <p:ph idx="1"/>
            <p:custDataLst>
              <p:tags r:id="rId3"/>
            </p:custDataLst>
          </p:nvPr>
        </p:nvSpPr>
        <p:spPr>
          <a:xfrm>
            <a:off x="669882" y="952508"/>
            <a:ext cx="10852237" cy="5388907"/>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secHead" preserve="1">
  <p:cSld name="节标题">
    <p:bg>
      <p:bgPr>
        <a:solidFill>
          <a:schemeClr val="bg2"/>
        </a:solidFill>
        <a:effectLst/>
      </p:bgPr>
    </p:bg>
    <p:spTree>
      <p:nvGrpSpPr>
        <p:cNvPr id="1" name=""/>
        <p:cNvGrpSpPr/>
        <p:nvPr/>
      </p:nvGrpSpPr>
      <p:grpSpPr>
        <a:xfrm>
          <a:off x="0" y="0"/>
          <a:ext cx="0" cy="0"/>
          <a:chOff x="0" y="0"/>
          <a:chExt cx="0" cy="0"/>
        </a:xfrm>
      </p:grpSpPr>
      <p:grpSp>
        <p:nvGrpSpPr>
          <p:cNvPr id="7" name="组合 6"/>
          <p:cNvGrpSpPr/>
          <p:nvPr userDrawn="1">
            <p:custDataLst>
              <p:tags r:id="rId2"/>
            </p:custDataLst>
          </p:nvPr>
        </p:nvGrpSpPr>
        <p:grpSpPr>
          <a:xfrm>
            <a:off x="4001597" y="5613400"/>
            <a:ext cx="8190403" cy="1244600"/>
            <a:chOff x="4001597" y="5613400"/>
            <a:chExt cx="8190403" cy="1244600"/>
          </a:xfrm>
        </p:grpSpPr>
        <p:sp>
          <p:nvSpPr>
            <p:cNvPr id="8" name="任意多边形: 形状 7"/>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dirty="0"/>
            </a:p>
          </p:txBody>
        </p:sp>
        <p:sp>
          <p:nvSpPr>
            <p:cNvPr id="9" name="等腰三角形 8"/>
            <p:cNvSpPr/>
            <p:nvPr>
              <p:custDataLst>
                <p:tags r:id="rId4"/>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grpSp>
      <p:grpSp>
        <p:nvGrpSpPr>
          <p:cNvPr id="10" name="组合 9"/>
          <p:cNvGrpSpPr/>
          <p:nvPr userDrawn="1">
            <p:custDataLst>
              <p:tags r:id="rId5"/>
            </p:custDataLst>
          </p:nvPr>
        </p:nvGrpSpPr>
        <p:grpSpPr>
          <a:xfrm>
            <a:off x="5187002" y="2377388"/>
            <a:ext cx="570170" cy="707886"/>
            <a:chOff x="10608342" y="5053054"/>
            <a:chExt cx="1583658" cy="1966165"/>
          </a:xfrm>
        </p:grpSpPr>
        <p:sp>
          <p:nvSpPr>
            <p:cNvPr id="11" name="任意多边形: 形状 10"/>
            <p:cNvSpPr/>
            <p:nvPr>
              <p:custDataLst>
                <p:tags r:id="rId6"/>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sp>
          <p:nvSpPr>
            <p:cNvPr id="12" name="等腰三角形 11"/>
            <p:cNvSpPr/>
            <p:nvPr>
              <p:custDataLst>
                <p:tags r:id="rId7"/>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fontScale="85000" lnSpcReduction="10000"/>
            </a:bodyPr>
            <a:lstStyle/>
            <a:p>
              <a:pPr algn="ctr"/>
              <a:endParaRPr lang="zh-CN" altLang="en-US"/>
            </a:p>
          </p:txBody>
        </p:sp>
      </p:grpSp>
      <p:grpSp>
        <p:nvGrpSpPr>
          <p:cNvPr id="14" name="组合 13"/>
          <p:cNvGrpSpPr/>
          <p:nvPr userDrawn="1">
            <p:custDataLst>
              <p:tags r:id="rId8"/>
            </p:custDataLst>
          </p:nvPr>
        </p:nvGrpSpPr>
        <p:grpSpPr>
          <a:xfrm rot="10800000">
            <a:off x="-1" y="0"/>
            <a:ext cx="12192000" cy="1244600"/>
            <a:chOff x="4001597" y="5613400"/>
            <a:chExt cx="8190403" cy="1244600"/>
          </a:xfrm>
        </p:grpSpPr>
        <p:sp>
          <p:nvSpPr>
            <p:cNvPr id="15" name="任意多边形: 形状 14"/>
            <p:cNvSpPr/>
            <p:nvPr>
              <p:custDataLst>
                <p:tags r:id="rId9"/>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sp>
          <p:nvSpPr>
            <p:cNvPr id="16" name="等腰三角形 15"/>
            <p:cNvSpPr/>
            <p:nvPr>
              <p:custDataLst>
                <p:tags r:id="rId10"/>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grpSp>
      <p:sp>
        <p:nvSpPr>
          <p:cNvPr id="2" name="标题 1"/>
          <p:cNvSpPr>
            <a:spLocks noGrp="1"/>
          </p:cNvSpPr>
          <p:nvPr>
            <p:ph type="title" hasCustomPrompt="1"/>
            <p:custDataLst>
              <p:tags r:id="rId11"/>
            </p:custDataLst>
          </p:nvPr>
        </p:nvSpPr>
        <p:spPr>
          <a:xfrm>
            <a:off x="3500907" y="3090044"/>
            <a:ext cx="5190185" cy="740727"/>
          </a:xfrm>
        </p:spPr>
        <p:txBody>
          <a:bodyPr lIns="90170" tIns="46990" rIns="90170" bIns="0" anchor="b" anchorCtr="0">
            <a:normAutofit/>
          </a:bodyPr>
          <a:lstStyle>
            <a:lvl1pPr algn="ctr">
              <a:defRPr sz="4000" u="none" strike="noStrike" kern="1200" cap="none" spc="300" normalizeH="0">
                <a:solidFill>
                  <a:schemeClr val="tx1">
                    <a:lumMod val="85000"/>
                    <a:lumOff val="15000"/>
                  </a:schemeClr>
                </a:solidFill>
                <a:uFillTx/>
                <a:latin typeface="Arial" panose="020B0604020202020204" pitchFamily="34" charset="0"/>
                <a:ea typeface="汉仪旗黑-85S" panose="00020600040101010101" pitchFamily="18" charset="-122"/>
              </a:defRPr>
            </a:lvl1pPr>
          </a:lstStyle>
          <a:p>
            <a:r>
              <a:rPr lang="zh-CN" altLang="en-US" dirty="0"/>
              <a:t>单击此处编辑标题</a:t>
            </a:r>
            <a:endParaRPr lang="zh-CN" altLang="en-US" dirty="0"/>
          </a:p>
        </p:txBody>
      </p:sp>
      <p:sp>
        <p:nvSpPr>
          <p:cNvPr id="3" name="文本占位符 2"/>
          <p:cNvSpPr>
            <a:spLocks noGrp="1"/>
          </p:cNvSpPr>
          <p:nvPr>
            <p:ph type="body" idx="1"/>
            <p:custDataLst>
              <p:tags r:id="rId12"/>
            </p:custDataLst>
          </p:nvPr>
        </p:nvSpPr>
        <p:spPr>
          <a:xfrm>
            <a:off x="3500907" y="3883113"/>
            <a:ext cx="5190185" cy="1477027"/>
          </a:xfrm>
        </p:spPr>
        <p:txBody>
          <a:bodyPr lIns="90170" tIns="0" rIns="90170" bIns="46990">
            <a:normAutofit/>
          </a:bodyPr>
          <a:lstStyle>
            <a:lvl1pPr marL="0" indent="0" algn="ctr" eaLnBrk="1" fontAlgn="auto" latinLnBrk="0" hangingPunct="1">
              <a:buNone/>
              <a:defRPr kumimoji="0" lang="zh-CN" altLang="en-US" sz="2000" b="0" i="0" u="none" strike="noStrike" kern="1200" cap="none" spc="150" normalizeH="0" baseline="0" noProof="1">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endParaRPr lang="zh-CN" altLang="en-US" dirty="0"/>
          </a:p>
        </p:txBody>
      </p:sp>
      <p:sp>
        <p:nvSpPr>
          <p:cNvPr id="4" name="日期占位符 3"/>
          <p:cNvSpPr>
            <a:spLocks noGrp="1"/>
          </p:cNvSpPr>
          <p:nvPr>
            <p:ph type="dt" sz="half" idx="10"/>
            <p:custDataLst>
              <p:tags r:id="rId13"/>
            </p:custDataLst>
          </p:nvPr>
        </p:nvSpPr>
        <p:spPr/>
        <p:txBody>
          <a:bodyPr>
            <a:normAutofit/>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14"/>
            </p:custDataLst>
          </p:nvPr>
        </p:nvSpPr>
        <p:spPr/>
        <p:txBody>
          <a:bodyPr>
            <a:normAutofit/>
          </a:bodyPr>
          <a:lstStyle/>
          <a:p>
            <a:endParaRPr lang="zh-CN" altLang="en-US"/>
          </a:p>
        </p:txBody>
      </p:sp>
      <p:sp>
        <p:nvSpPr>
          <p:cNvPr id="6" name="灯片编号占位符 5"/>
          <p:cNvSpPr>
            <a:spLocks noGrp="1"/>
          </p:cNvSpPr>
          <p:nvPr>
            <p:ph type="sldNum" sz="quarter" idx="12"/>
            <p:custDataLst>
              <p:tags r:id="rId15"/>
            </p:custDataLst>
          </p:nvPr>
        </p:nvSpPr>
        <p:spPr/>
        <p:txBody>
          <a:bodyPr>
            <a:normAutofit/>
          </a:bodyPr>
          <a:lstStyle/>
          <a:p>
            <a:fld id="{49AE70B2-8BF9-45C0-BB95-33D1B9D3A854}" type="slidenum">
              <a:rPr lang="zh-CN" altLang="en-US" smtClean="0"/>
            </a:fld>
            <a:endParaRPr lang="zh-CN" alt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woObj" preserve="1">
  <p:cSld name="两栏内容">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90170" tIns="46990" rIns="90170" bIns="46990" rtlCol="0" anchor="t" anchorCtr="0">
            <a:norm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汉仪旗黑-85S" panose="00020600040101010101" pitchFamily="18" charset="-122"/>
                <a:cs typeface="+mj-cs"/>
                <a:sym typeface="+mn-ea"/>
              </a:defRPr>
            </a:lvl1pPr>
          </a:lstStyle>
          <a:p>
            <a:pPr lvl="0"/>
            <a:r>
              <a:rPr>
                <a:sym typeface="+mn-ea"/>
              </a:rPr>
              <a:t>单击此处编辑母版标题样式</a:t>
            </a:r>
            <a:endParaRPr>
              <a:sym typeface="+mn-ea"/>
            </a:endParaRPr>
          </a:p>
        </p:txBody>
      </p:sp>
      <p:sp>
        <p:nvSpPr>
          <p:cNvPr id="3" name="内容占位符 2"/>
          <p:cNvSpPr>
            <a:spLocks noGrp="1"/>
          </p:cNvSpPr>
          <p:nvPr>
            <p:ph sz="half" idx="1"/>
            <p:custDataLst>
              <p:tags r:id="rId3"/>
            </p:custDataLst>
          </p:nvPr>
        </p:nvSpPr>
        <p:spPr>
          <a:xfrm>
            <a:off x="669930" y="952508"/>
            <a:ext cx="5283242" cy="5388907"/>
          </a:xfrm>
        </p:spPr>
        <p:txBody>
          <a:bodyPr vert="horz" lIns="90170" tIns="46990" rIns="90170" bIns="4699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a:sym typeface="+mn-ea"/>
              </a:rPr>
              <a:t>单击此处编辑母版文本样式</a:t>
            </a:r>
            <a:endParaRPr>
              <a:sym typeface="+mn-ea"/>
            </a:endParaRPr>
          </a:p>
          <a:p>
            <a:pPr lvl="1"/>
            <a:r>
              <a:rPr>
                <a:sym typeface="+mn-ea"/>
              </a:rPr>
              <a:t>第二级</a:t>
            </a:r>
            <a:endParaRPr>
              <a:sym typeface="+mn-ea"/>
            </a:endParaRPr>
          </a:p>
          <a:p>
            <a:pPr lvl="2"/>
            <a:r>
              <a:rPr>
                <a:sym typeface="+mn-ea"/>
              </a:rPr>
              <a:t>第三级</a:t>
            </a:r>
            <a:endParaRPr>
              <a:sym typeface="+mn-ea"/>
            </a:endParaRPr>
          </a:p>
          <a:p>
            <a:pPr lvl="3"/>
            <a:r>
              <a:rPr>
                <a:sym typeface="+mn-ea"/>
              </a:rPr>
              <a:t>第四级</a:t>
            </a:r>
            <a:endParaRPr>
              <a:sym typeface="+mn-ea"/>
            </a:endParaRPr>
          </a:p>
          <a:p>
            <a:pPr lvl="4"/>
            <a:r>
              <a:rPr>
                <a:sym typeface="+mn-ea"/>
              </a:rPr>
              <a:t>第五级</a:t>
            </a:r>
            <a:endParaRPr>
              <a:sym typeface="+mn-ea"/>
            </a:endParaRPr>
          </a:p>
        </p:txBody>
      </p:sp>
      <p:sp>
        <p:nvSpPr>
          <p:cNvPr id="4" name="内容占位符 3"/>
          <p:cNvSpPr>
            <a:spLocks noGrp="1"/>
          </p:cNvSpPr>
          <p:nvPr>
            <p:ph sz="half" idx="2"/>
            <p:custDataLst>
              <p:tags r:id="rId4"/>
            </p:custDataLst>
          </p:nvPr>
        </p:nvSpPr>
        <p:spPr>
          <a:xfrm>
            <a:off x="6238877" y="952508"/>
            <a:ext cx="5283242" cy="5388907"/>
          </a:xfrm>
        </p:spPr>
        <p:txBody>
          <a:bodyPr lIns="90170" tIns="46990" rIns="90170" bIns="46990">
            <a:normAutofit/>
          </a:bodyPr>
          <a:lstStyle>
            <a:lvl1pPr>
              <a:defRPr sz="1600" baseline="0">
                <a:solidFill>
                  <a:schemeClr val="tx1">
                    <a:lumMod val="85000"/>
                    <a:lumOff val="15000"/>
                  </a:schemeClr>
                </a:solidFill>
                <a:latin typeface="Arial" panose="020B0604020202020204" pitchFamily="34" charset="0"/>
                <a:ea typeface="微软雅黑" panose="020B0503020204020204" charset="-122"/>
              </a:defRPr>
            </a:lvl1pPr>
            <a:lvl2pPr>
              <a:defRPr sz="1600" baseline="0">
                <a:solidFill>
                  <a:schemeClr val="tx1">
                    <a:lumMod val="85000"/>
                    <a:lumOff val="15000"/>
                  </a:schemeClr>
                </a:solidFill>
                <a:latin typeface="Arial" panose="020B0604020202020204" pitchFamily="34" charset="0"/>
                <a:ea typeface="微软雅黑" panose="020B0503020204020204" charset="-122"/>
              </a:defRPr>
            </a:lvl2pPr>
            <a:lvl3pPr>
              <a:defRPr sz="1600" baseline="0">
                <a:solidFill>
                  <a:schemeClr val="tx1">
                    <a:lumMod val="85000"/>
                    <a:lumOff val="15000"/>
                  </a:schemeClr>
                </a:solidFill>
                <a:latin typeface="Arial" panose="020B0604020202020204" pitchFamily="34" charset="0"/>
                <a:ea typeface="微软雅黑" panose="020B0503020204020204" charset="-122"/>
              </a:defRPr>
            </a:lvl3pPr>
            <a:lvl4pPr>
              <a:defRPr sz="1600" baseline="0">
                <a:solidFill>
                  <a:schemeClr val="tx1">
                    <a:lumMod val="85000"/>
                    <a:lumOff val="15000"/>
                  </a:schemeClr>
                </a:solidFill>
                <a:latin typeface="Arial" panose="020B0604020202020204" pitchFamily="34" charset="0"/>
                <a:ea typeface="微软雅黑" panose="020B0503020204020204" charset="-122"/>
              </a:defRPr>
            </a:lvl4pPr>
            <a:lvl5pPr>
              <a:defRPr sz="160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custDataLst>
              <p:tags r:id="rId5"/>
            </p:custDataLst>
          </p:nvPr>
        </p:nvSpPr>
        <p:spPr/>
        <p:txBody>
          <a:bodyPr lIns="90170" tIns="46990" rIns="90170" bIns="46990">
            <a:normAutofit/>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custDataLst>
              <p:tags r:id="rId6"/>
            </p:custDataLst>
          </p:nvPr>
        </p:nvSpPr>
        <p:spPr/>
        <p:txBody>
          <a:bodyPr lIns="90170" tIns="46990" rIns="90170" bIns="46990">
            <a:normAutofit/>
          </a:bodyPr>
          <a:lstStyle/>
          <a:p>
            <a:endParaRPr lang="zh-CN" altLang="en-US"/>
          </a:p>
        </p:txBody>
      </p:sp>
      <p:sp>
        <p:nvSpPr>
          <p:cNvPr id="7" name="灯片编号占位符 6"/>
          <p:cNvSpPr>
            <a:spLocks noGrp="1"/>
          </p:cNvSpPr>
          <p:nvPr>
            <p:ph type="sldNum" sz="quarter" idx="12"/>
            <p:custDataLst>
              <p:tags r:id="rId7"/>
            </p:custDataLst>
          </p:nvPr>
        </p:nvSpPr>
        <p:spPr/>
        <p:txBody>
          <a:bodyPr lIns="90170" tIns="46990" rIns="90170" bIns="46990">
            <a:normAutofit/>
          </a:bodyPr>
          <a:lstStyle/>
          <a:p>
            <a:fld id="{49AE70B2-8BF9-45C0-BB95-33D1B9D3A854}" type="slidenum">
              <a:rPr lang="zh-CN" altLang="en-US" smtClean="0"/>
            </a:fld>
            <a:endParaRPr lang="zh-CN" altLang="en-US"/>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TxTwoObj" preserve="1">
  <p:cSld name="比较">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文本占位符 2"/>
          <p:cNvSpPr>
            <a:spLocks noGrp="1"/>
          </p:cNvSpPr>
          <p:nvPr>
            <p:ph type="body" idx="1" hasCustomPrompt="1"/>
            <p:custDataLst>
              <p:tags r:id="rId3"/>
            </p:custDataLst>
          </p:nvPr>
        </p:nvSpPr>
        <p:spPr>
          <a:xfrm>
            <a:off x="669930" y="952508"/>
            <a:ext cx="5283242" cy="381003"/>
          </a:xfrm>
        </p:spPr>
        <p:txBody>
          <a:bodyPr lIns="101600" tIns="38100" rIns="76200" bIns="38100" anchor="t" anchorCtr="0">
            <a:noAutofit/>
          </a:bodyPr>
          <a:lstStyle>
            <a:lvl1pPr marL="0" indent="0" eaLnBrk="1" fontAlgn="auto" latinLnBrk="0" hangingPunct="1">
              <a:lnSpc>
                <a:spcPct val="100000"/>
              </a:lnSpc>
              <a:spcAft>
                <a:spcPts val="0"/>
              </a:spcAft>
              <a:buNone/>
              <a:defRPr sz="2000" b="0" u="none" strike="noStrike" kern="1200" cap="none" spc="20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单击此处编辑文本</a:t>
            </a:r>
            <a:endParaRPr lang="zh-CN" altLang="en-US" dirty="0"/>
          </a:p>
        </p:txBody>
      </p:sp>
      <p:sp>
        <p:nvSpPr>
          <p:cNvPr id="4" name="内容占位符 3"/>
          <p:cNvSpPr>
            <a:spLocks noGrp="1"/>
          </p:cNvSpPr>
          <p:nvPr>
            <p:ph sz="half" idx="2"/>
            <p:custDataLst>
              <p:tags r:id="rId4"/>
            </p:custDataLst>
          </p:nvPr>
        </p:nvSpPr>
        <p:spPr>
          <a:xfrm>
            <a:off x="669925" y="1406525"/>
            <a:ext cx="5283200" cy="4934752"/>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5" name="文本占位符 4"/>
          <p:cNvSpPr>
            <a:spLocks noGrp="1"/>
          </p:cNvSpPr>
          <p:nvPr>
            <p:ph type="body" sz="quarter" idx="3" hasCustomPrompt="1"/>
            <p:custDataLst>
              <p:tags r:id="rId5"/>
            </p:custDataLst>
          </p:nvPr>
        </p:nvSpPr>
        <p:spPr>
          <a:xfrm>
            <a:off x="6235750" y="952508"/>
            <a:ext cx="5283242" cy="381003"/>
          </a:xfrm>
        </p:spPr>
        <p:txBody>
          <a:bodyPr vert="horz" lIns="101600" tIns="38100" rIns="76200" bIns="38100" rtlCol="0" anchor="t" anchorCtr="0">
            <a:noAutofit/>
          </a:bodyPr>
          <a:lstStyle>
            <a:lvl1pPr marL="0" marR="0" lvl="0" indent="0" algn="l" defTabSz="914400" rtl="0" eaLnBrk="1" fontAlgn="auto" latinLnBrk="0" hangingPunct="1">
              <a:lnSpc>
                <a:spcPct val="100000"/>
              </a:lnSpc>
              <a:spcBef>
                <a:spcPts val="0"/>
              </a:spcBef>
              <a:spcAft>
                <a:spcPts val="0"/>
              </a:spcAft>
              <a:buFont typeface="Arial" panose="020B0604020202020204" pitchFamily="34" charset="0"/>
              <a:buNone/>
              <a:defRPr kumimoji="0" lang="zh-CN" altLang="en-US" sz="2000" b="0"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a:sym typeface="+mn-ea"/>
              </a:rPr>
              <a:t>单击此处编辑文本</a:t>
            </a:r>
            <a:endParaRPr>
              <a:sym typeface="+mn-ea"/>
            </a:endParaRPr>
          </a:p>
        </p:txBody>
      </p:sp>
      <p:sp>
        <p:nvSpPr>
          <p:cNvPr id="6" name="内容占位符 5"/>
          <p:cNvSpPr>
            <a:spLocks noGrp="1"/>
          </p:cNvSpPr>
          <p:nvPr>
            <p:ph sz="quarter" idx="4"/>
            <p:custDataLst>
              <p:tags r:id="rId6"/>
            </p:custDataLst>
          </p:nvPr>
        </p:nvSpPr>
        <p:spPr>
          <a:xfrm>
            <a:off x="6235750" y="1406525"/>
            <a:ext cx="5283242" cy="4934752"/>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7" name="日期占位符 6"/>
          <p:cNvSpPr>
            <a:spLocks noGrp="1"/>
          </p:cNvSpPr>
          <p:nvPr>
            <p:ph type="dt" sz="half" idx="10"/>
            <p:custDataLst>
              <p:tags r:id="rId7"/>
            </p:custDataLst>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custDataLst>
              <p:tags r:id="rId8"/>
            </p:custDataLst>
          </p:nvPr>
        </p:nvSpPr>
        <p:spPr/>
        <p:txBody>
          <a:bodyPr/>
          <a:lstStyle/>
          <a:p>
            <a:endParaRPr lang="zh-CN" altLang="en-US"/>
          </a:p>
        </p:txBody>
      </p:sp>
      <p:sp>
        <p:nvSpPr>
          <p:cNvPr id="9" name="灯片编号占位符 8"/>
          <p:cNvSpPr>
            <a:spLocks noGrp="1"/>
          </p:cNvSpPr>
          <p:nvPr>
            <p:ph type="sldNum" sz="quarter" idx="12"/>
            <p:custDataLst>
              <p:tags r:id="rId9"/>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itleOnly" preserve="1">
  <p:cSld name="仅标题">
    <p:bg>
      <p:bgPr>
        <a:solidFill>
          <a:schemeClr val="bg2"/>
        </a:solidFill>
        <a:effectLst/>
      </p:bgPr>
    </p:bg>
    <p:spTree>
      <p:nvGrpSpPr>
        <p:cNvPr id="1" name=""/>
        <p:cNvGrpSpPr/>
        <p:nvPr/>
      </p:nvGrpSpPr>
      <p:grpSpPr>
        <a:xfrm>
          <a:off x="0" y="0"/>
          <a:ext cx="0" cy="0"/>
          <a:chOff x="0" y="0"/>
          <a:chExt cx="0" cy="0"/>
        </a:xfrm>
      </p:grpSpPr>
      <p:grpSp>
        <p:nvGrpSpPr>
          <p:cNvPr id="9" name="组合 8"/>
          <p:cNvGrpSpPr/>
          <p:nvPr userDrawn="1">
            <p:custDataLst>
              <p:tags r:id="rId2"/>
            </p:custDataLst>
          </p:nvPr>
        </p:nvGrpSpPr>
        <p:grpSpPr>
          <a:xfrm>
            <a:off x="10608342" y="5053054"/>
            <a:ext cx="1583658" cy="1966165"/>
            <a:chOff x="10608342" y="5053054"/>
            <a:chExt cx="1583658" cy="1966165"/>
          </a:xfrm>
        </p:grpSpPr>
        <p:sp>
          <p:nvSpPr>
            <p:cNvPr id="10" name="任意多边形: 形状 9"/>
            <p:cNvSpPr/>
            <p:nvPr>
              <p:custDataLst>
                <p:tags r:id="rId3"/>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等腰三角形 10"/>
            <p:cNvSpPr/>
            <p:nvPr>
              <p:custDataLst>
                <p:tags r:id="rId4"/>
              </p:custDataLst>
            </p:nvPr>
          </p:nvSpPr>
          <p:spPr>
            <a:xfrm>
              <a:off x="10960100" y="5207000"/>
              <a:ext cx="1231900" cy="1651000"/>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 name="标题 1"/>
          <p:cNvSpPr>
            <a:spLocks noGrp="1"/>
          </p:cNvSpPr>
          <p:nvPr>
            <p:ph type="title"/>
            <p:custDataLst>
              <p:tags r:id="rId5"/>
            </p:custDataLst>
          </p:nvPr>
        </p:nvSpPr>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a:sym typeface="+mn-ea"/>
              </a:rPr>
              <a:t>单击此处编辑母版标题样式</a:t>
            </a:r>
            <a:endParaRPr>
              <a:sym typeface="+mn-ea"/>
            </a:endParaRPr>
          </a:p>
        </p:txBody>
      </p:sp>
      <p:sp>
        <p:nvSpPr>
          <p:cNvPr id="3" name="日期占位符 2"/>
          <p:cNvSpPr>
            <a:spLocks noGrp="1"/>
          </p:cNvSpPr>
          <p:nvPr>
            <p:ph type="dt" sz="half" idx="10"/>
            <p:custDataLst>
              <p:tags r:id="rId6"/>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7"/>
            </p:custDataLst>
          </p:nvPr>
        </p:nvSpPr>
        <p:spPr/>
        <p:txBody>
          <a:bodyPr/>
          <a:lstStyle/>
          <a:p>
            <a:endParaRPr lang="zh-CN" altLang="en-US"/>
          </a:p>
        </p:txBody>
      </p:sp>
      <p:sp>
        <p:nvSpPr>
          <p:cNvPr id="5" name="灯片编号占位符 4"/>
          <p:cNvSpPr>
            <a:spLocks noGrp="1"/>
          </p:cNvSpPr>
          <p:nvPr>
            <p:ph type="sldNum" sz="quarter" idx="12"/>
            <p:custDataLst>
              <p:tags r:id="rId8"/>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blank" preserve="1">
  <p:cSld name="空白">
    <p:bg>
      <p:bgPr>
        <a:solidFill>
          <a:schemeClr val="bg2"/>
        </a:solidFill>
        <a:effectLst/>
      </p:bgPr>
    </p:bg>
    <p:spTree>
      <p:nvGrpSpPr>
        <p:cNvPr id="1" name=""/>
        <p:cNvGrpSpPr/>
        <p:nvPr/>
      </p:nvGrpSpPr>
      <p:grpSpPr>
        <a:xfrm>
          <a:off x="0" y="0"/>
          <a:ext cx="0" cy="0"/>
          <a:chOff x="0" y="0"/>
          <a:chExt cx="0" cy="0"/>
        </a:xfrm>
      </p:grpSpPr>
      <p:sp>
        <p:nvSpPr>
          <p:cNvPr id="2" name="日期占位符 1"/>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custDataLst>
              <p:tags r:id="rId3"/>
            </p:custDataLst>
          </p:nvPr>
        </p:nvSpPr>
        <p:spPr/>
        <p:txBody>
          <a:bodyPr/>
          <a:lstStyle/>
          <a:p>
            <a:endParaRPr lang="zh-CN" altLang="en-US"/>
          </a:p>
        </p:txBody>
      </p:sp>
      <p:sp>
        <p:nvSpPr>
          <p:cNvPr id="4" name="灯片编号占位符 3"/>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图片与标题">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930" y="443234"/>
            <a:ext cx="10852237" cy="441964"/>
          </a:xfrm>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图片占位符 2"/>
          <p:cNvSpPr>
            <a:spLocks noGrp="1"/>
          </p:cNvSpPr>
          <p:nvPr>
            <p:ph type="pic" idx="1"/>
            <p:custDataLst>
              <p:tags r:id="rId3"/>
            </p:custDataLst>
          </p:nvPr>
        </p:nvSpPr>
        <p:spPr>
          <a:xfrm>
            <a:off x="669930" y="952508"/>
            <a:ext cx="5283242" cy="5388907"/>
          </a:xfrm>
        </p:spPr>
        <p:txBody>
          <a:bodyPr vert="horz" lIns="101600" tIns="0" rIns="82550" bIns="0" rtlCol="0">
            <a:noAutofit/>
          </a:bodyPr>
          <a:lstStyle>
            <a:lvl1pPr marL="0" marR="0" lvl="0" indent="0" algn="l" defTabSz="914400" rtl="0" eaLnBrk="1" fontAlgn="auto" latinLnBrk="0" hangingPunct="1">
              <a:lnSpc>
                <a:spcPct val="130000"/>
              </a:lnSpc>
              <a:spcBef>
                <a:spcPts val="0"/>
              </a:spcBef>
              <a:spcAft>
                <a:spcPts val="1000"/>
              </a:spcAft>
              <a:buFont typeface="Arial" panose="020B0604020202020204" pitchFamily="34" charset="0"/>
              <a:buNone/>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solidFill>
                <a:uFillTx/>
                <a:latin typeface="+mn-lt"/>
                <a:ea typeface="+mn-ea"/>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5pPr>
          </a:lstStyle>
          <a:p>
            <a:pPr lvl="0"/>
            <a:endParaRPr dirty="0">
              <a:sym typeface="+mn-ea"/>
            </a:endParaRPr>
          </a:p>
        </p:txBody>
      </p:sp>
      <p:sp>
        <p:nvSpPr>
          <p:cNvPr id="4" name="文本占位符 3"/>
          <p:cNvSpPr>
            <a:spLocks noGrp="1"/>
          </p:cNvSpPr>
          <p:nvPr>
            <p:ph type="body" sz="half" idx="2"/>
            <p:custDataLst>
              <p:tags r:id="rId4"/>
            </p:custDataLst>
          </p:nvPr>
        </p:nvSpPr>
        <p:spPr>
          <a:xfrm>
            <a:off x="6238925" y="952508"/>
            <a:ext cx="5283242" cy="5388907"/>
          </a:xfrm>
        </p:spPr>
        <p:txBody>
          <a:bodyPr vert="horz" lIns="101600" tIns="0" rIns="82550" bIns="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stStyle>
          <a:p>
            <a:pPr lvl="0"/>
            <a:r>
              <a:rPr>
                <a:sym typeface="+mn-ea"/>
              </a:rPr>
              <a:t>单击此处编辑母版文本样式</a:t>
            </a:r>
            <a:endParaRPr>
              <a:sym typeface="+mn-ea"/>
            </a:endParaRPr>
          </a:p>
        </p:txBody>
      </p:sp>
      <p:sp>
        <p:nvSpPr>
          <p:cNvPr id="5" name="日期占位符 4"/>
          <p:cNvSpPr>
            <a:spLocks noGrp="1"/>
          </p:cNvSpPr>
          <p:nvPr>
            <p:ph type="dt" sz="half" idx="10"/>
            <p:custDataLst>
              <p:tags r:id="rId5"/>
            </p:custDataLst>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custDataLst>
              <p:tags r:id="rId6"/>
            </p:custDataLst>
          </p:nvPr>
        </p:nvSpPr>
        <p:spPr/>
        <p:txBody>
          <a:bodyPr/>
          <a:lstStyle/>
          <a:p>
            <a:endParaRPr lang="zh-CN" altLang="en-US" dirty="0"/>
          </a:p>
        </p:txBody>
      </p:sp>
      <p:sp>
        <p:nvSpPr>
          <p:cNvPr id="7" name="灯片编号占位符 6"/>
          <p:cNvSpPr>
            <a:spLocks noGrp="1"/>
          </p:cNvSpPr>
          <p:nvPr>
            <p:ph type="sldNum" sz="quarter" idx="12"/>
            <p:custDataLst>
              <p:tags r:id="rId7"/>
            </p:custDataLst>
          </p:nvPr>
        </p:nvSpPr>
        <p:spPr/>
        <p:txBody>
          <a:bodyPr/>
          <a:lstStyle/>
          <a:p>
            <a:fld id="{FABC47A4-756D-490B-A52F-7D9E2C9FC05F}" type="slidenum">
              <a:rPr lang="zh-CN" altLang="en-US" smtClean="0"/>
            </a:fld>
            <a:endParaRPr lang="zh-CN" altLang="en-US"/>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vertTitleAndTx" preserve="1">
  <p:cSld name="竖排标题与文本">
    <p:bg>
      <p:bgPr>
        <a:solidFill>
          <a:schemeClr val="bg2"/>
        </a:solidFill>
        <a:effectLst/>
      </p:bgPr>
    </p:bg>
    <p:spTree>
      <p:nvGrpSpPr>
        <p:cNvPr id="1" name=""/>
        <p:cNvGrpSpPr/>
        <p:nvPr/>
      </p:nvGrpSpPr>
      <p:grpSpPr>
        <a:xfrm>
          <a:off x="0" y="0"/>
          <a:ext cx="0" cy="0"/>
          <a:chOff x="0" y="0"/>
          <a:chExt cx="0" cy="0"/>
        </a:xfrm>
      </p:grpSpPr>
      <p:sp>
        <p:nvSpPr>
          <p:cNvPr id="2" name="竖排标题 1"/>
          <p:cNvSpPr>
            <a:spLocks noGrp="1"/>
          </p:cNvSpPr>
          <p:nvPr>
            <p:ph type="title" orient="vert"/>
            <p:custDataLst>
              <p:tags r:id="rId2"/>
            </p:custDataLst>
          </p:nvPr>
        </p:nvSpPr>
        <p:spPr>
          <a:xfrm>
            <a:off x="10571135" y="952508"/>
            <a:ext cx="950984" cy="5388907"/>
          </a:xfrm>
        </p:spPr>
        <p:txBody>
          <a:bodyPr vert="eaVert" lIns="101600" tIns="38100" rIns="76200" bIns="38100" rtlCol="0" anchor="ctr" anchorCtr="0">
            <a:noAutofit/>
          </a:bodyPr>
          <a:lstStyle>
            <a:lvl1pPr marL="0" marR="0" lvl="0" algn="l" defTabSz="914400" rtl="0" eaLnBrk="1" fontAlgn="auto" latinLnBrk="0" hangingPunct="1">
              <a:lnSpc>
                <a:spcPct val="100000"/>
              </a:lnSpc>
              <a:spcAft>
                <a:spcPts val="0"/>
              </a:spcAft>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a:sym typeface="+mn-ea"/>
              </a:rPr>
              <a:t>单击此处编辑母版标题样式</a:t>
            </a:r>
            <a:endParaRPr>
              <a:sym typeface="+mn-ea"/>
            </a:endParaRPr>
          </a:p>
        </p:txBody>
      </p:sp>
      <p:sp>
        <p:nvSpPr>
          <p:cNvPr id="3" name="竖排文字占位符 2"/>
          <p:cNvSpPr>
            <a:spLocks noGrp="1"/>
          </p:cNvSpPr>
          <p:nvPr>
            <p:ph type="body" orient="vert" idx="1"/>
            <p:custDataLst>
              <p:tags r:id="rId3"/>
            </p:custDataLst>
          </p:nvPr>
        </p:nvSpPr>
        <p:spPr>
          <a:xfrm>
            <a:off x="669925" y="952500"/>
            <a:ext cx="9828101" cy="5388907"/>
          </a:xfrm>
        </p:spPr>
        <p:txBody>
          <a:bodyPr vert="eaVert"/>
          <a:lstStyle>
            <a:lvl1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1pPr>
            <a:lvl2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2pPr>
            <a:lvl3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3pPr>
            <a:lvl4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4pPr>
            <a:lvl5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chor="ctr" anchorCtr="0">
            <a:normAutofit/>
          </a:bodyPr>
          <a:lstStyle>
            <a:lvl1pPr>
              <a:defRPr sz="2400" b="1">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内容占位符 2"/>
          <p:cNvSpPr>
            <a:spLocks noGrp="1"/>
          </p:cNvSpPr>
          <p:nvPr>
            <p:ph idx="1"/>
          </p:nvPr>
        </p:nvSpPr>
        <p:spPr>
          <a:xfrm>
            <a:off x="647700" y="1825625"/>
            <a:ext cx="10515600" cy="4351338"/>
          </a:xfrm>
        </p:spPr>
        <p:txBody>
          <a:bodyPr>
            <a:normAutofit/>
          </a:bodyPr>
          <a:lstStyle>
            <a:lvl1pPr>
              <a:defRPr sz="2000">
                <a:solidFill>
                  <a:schemeClr val="tx1">
                    <a:lumMod val="75000"/>
                    <a:lumOff val="25000"/>
                  </a:schemeClr>
                </a:solidFill>
              </a:defRPr>
            </a:lvl1pPr>
            <a:lvl2pPr>
              <a:defRPr sz="1800">
                <a:solidFill>
                  <a:schemeClr val="tx1">
                    <a:lumMod val="75000"/>
                    <a:lumOff val="25000"/>
                  </a:schemeClr>
                </a:solidFill>
              </a:defRPr>
            </a:lvl2pPr>
            <a:lvl3pPr>
              <a:defRPr sz="1600">
                <a:solidFill>
                  <a:schemeClr val="tx1">
                    <a:lumMod val="75000"/>
                    <a:lumOff val="25000"/>
                  </a:schemeClr>
                </a:solidFill>
              </a:defRPr>
            </a:lvl3pPr>
            <a:lvl4pPr>
              <a:defRPr sz="1600">
                <a:solidFill>
                  <a:schemeClr val="tx1">
                    <a:lumMod val="75000"/>
                    <a:lumOff val="25000"/>
                  </a:schemeClr>
                </a:solidFill>
              </a:defRPr>
            </a:lvl4pPr>
            <a:lvl5pPr>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内容">
    <p:bg>
      <p:bgPr>
        <a:solidFill>
          <a:schemeClr val="bg2"/>
        </a:solidFill>
        <a:effectLst/>
      </p:bgPr>
    </p:bg>
    <p:spTree>
      <p:nvGrpSpPr>
        <p:cNvPr id="1" name=""/>
        <p:cNvGrpSpPr/>
        <p:nvPr/>
      </p:nvGrpSpPr>
      <p:grpSpPr>
        <a:xfrm>
          <a:off x="0" y="0"/>
          <a:ext cx="0" cy="0"/>
          <a:chOff x="0" y="0"/>
          <a:chExt cx="0" cy="0"/>
        </a:xfrm>
      </p:grpSpPr>
      <p:sp>
        <p:nvSpPr>
          <p:cNvPr id="3" name="日期占位符 2"/>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3"/>
            </p:custDataLst>
          </p:nvPr>
        </p:nvSpPr>
        <p:spPr/>
        <p:txBody>
          <a:bodyPr/>
          <a:lstStyle/>
          <a:p>
            <a:endParaRPr lang="zh-CN" altLang="en-US"/>
          </a:p>
        </p:txBody>
      </p:sp>
      <p:sp>
        <p:nvSpPr>
          <p:cNvPr id="5" name="灯片编号占位符 4"/>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custDataLst>
              <p:tags r:id="rId5"/>
            </p:custDataLst>
          </p:nvPr>
        </p:nvSpPr>
        <p:spPr>
          <a:xfrm>
            <a:off x="669930" y="952508"/>
            <a:ext cx="10852237" cy="5388907"/>
          </a:xfrm>
        </p:spPr>
        <p:txBody>
          <a:bodyPr/>
          <a:lstStyle>
            <a:lvl1pPr>
              <a:defRPr>
                <a:solidFill>
                  <a:schemeClr val="tx1">
                    <a:lumMod val="85000"/>
                    <a:lumOff val="15000"/>
                  </a:schemeClr>
                </a:solidFill>
              </a:defRPr>
            </a:lvl1pPr>
            <a:lvl2pPr>
              <a:defRPr>
                <a:solidFill>
                  <a:schemeClr val="tx1">
                    <a:lumMod val="85000"/>
                    <a:lumOff val="15000"/>
                  </a:schemeClr>
                </a:solidFill>
              </a:defRPr>
            </a:lvl2pPr>
            <a:lvl3pPr>
              <a:defRPr>
                <a:solidFill>
                  <a:schemeClr val="tx1">
                    <a:lumMod val="85000"/>
                    <a:lumOff val="15000"/>
                  </a:schemeClr>
                </a:solidFill>
              </a:defRPr>
            </a:lvl3pPr>
            <a:lvl4pPr>
              <a:defRPr>
                <a:solidFill>
                  <a:schemeClr val="tx1">
                    <a:lumMod val="85000"/>
                    <a:lumOff val="15000"/>
                  </a:schemeClr>
                </a:solidFill>
              </a:defRPr>
            </a:lvl4pPr>
            <a:lvl5pPr>
              <a:defRPr>
                <a:solidFill>
                  <a:schemeClr val="tx1">
                    <a:lumMod val="85000"/>
                    <a:lumOff val="1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末尾幻灯片">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hasCustomPrompt="1"/>
            <p:custDataLst>
              <p:tags r:id="rId2"/>
            </p:custDataLst>
          </p:nvPr>
        </p:nvSpPr>
        <p:spPr>
          <a:xfrm>
            <a:off x="3588374" y="2588654"/>
            <a:ext cx="5015250" cy="1519707"/>
          </a:xfrm>
        </p:spPr>
        <p:txBody>
          <a:bodyPr vert="horz" lIns="90170" tIns="46990" rIns="90170" bIns="46990" rtlCol="0" anchor="ctr" anchorCtr="0">
            <a:normAutofit/>
          </a:bodyPr>
          <a:lstStyle>
            <a:lvl1pPr marL="0" marR="0" algn="ctr" defTabSz="914400" rtl="0" eaLnBrk="1" fontAlgn="auto" latinLnBrk="0" hangingPunct="1">
              <a:lnSpc>
                <a:spcPct val="100000"/>
              </a:lnSpc>
              <a:buNone/>
              <a:defRPr kumimoji="0" lang="zh-CN" altLang="en-US" sz="8000" b="1" i="0" u="none" strike="noStrike" kern="1200" cap="none" spc="600" normalizeH="0" baseline="0" noProof="1" dirty="0">
                <a:solidFill>
                  <a:schemeClr val="tx1">
                    <a:lumMod val="85000"/>
                    <a:lumOff val="15000"/>
                  </a:schemeClr>
                </a:solidFill>
                <a:uFillTx/>
                <a:latin typeface="Arial" panose="020B0604020202020204" pitchFamily="34" charset="0"/>
                <a:ea typeface="汉仪旗黑-85S" panose="00020600040101010101" pitchFamily="18" charset="-122"/>
                <a:cs typeface="+mj-cs"/>
                <a:sym typeface="+mn-ea"/>
              </a:defRPr>
            </a:lvl1pPr>
          </a:lstStyle>
          <a:p>
            <a:pPr lvl="0"/>
            <a:r>
              <a:rPr dirty="0">
                <a:sym typeface="+mn-ea"/>
              </a:rPr>
              <a:t>编辑标题</a:t>
            </a:r>
            <a:endParaRPr dirty="0">
              <a:sym typeface="+mn-ea"/>
            </a:endParaRPr>
          </a:p>
        </p:txBody>
      </p:sp>
      <p:sp>
        <p:nvSpPr>
          <p:cNvPr id="3" name="日期占位符 2"/>
          <p:cNvSpPr>
            <a:spLocks noGrp="1"/>
          </p:cNvSpPr>
          <p:nvPr>
            <p:ph type="dt" sz="half" idx="10"/>
            <p:custDataLst>
              <p:tags r:id="rId3"/>
            </p:custDataLst>
          </p:nvPr>
        </p:nvSpPr>
        <p:spPr/>
        <p:txBody>
          <a:bodyPr lIns="90170" tIns="46990" rIns="90170" bIns="46990">
            <a:normAutofit/>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4"/>
            </p:custDataLst>
          </p:nvPr>
        </p:nvSpPr>
        <p:spPr/>
        <p:txBody>
          <a:bodyPr lIns="90170" tIns="46990" rIns="90170" bIns="46990">
            <a:normAutofit/>
          </a:bodyPr>
          <a:lstStyle/>
          <a:p>
            <a:endParaRPr lang="zh-CN" altLang="en-US"/>
          </a:p>
        </p:txBody>
      </p:sp>
      <p:sp>
        <p:nvSpPr>
          <p:cNvPr id="5" name="灯片编号占位符 4"/>
          <p:cNvSpPr>
            <a:spLocks noGrp="1"/>
          </p:cNvSpPr>
          <p:nvPr>
            <p:ph type="sldNum" sz="quarter" idx="12"/>
            <p:custDataLst>
              <p:tags r:id="rId5"/>
            </p:custDataLst>
          </p:nvPr>
        </p:nvSpPr>
        <p:spPr/>
        <p:txBody>
          <a:bodyPr lIns="90170" tIns="46990" rIns="90170" bIns="46990">
            <a:normAutofit/>
          </a:bodyPr>
          <a:lstStyle/>
          <a:p>
            <a:fld id="{49AE70B2-8BF9-45C0-BB95-33D1B9D3A854}" type="slidenum">
              <a:rPr lang="zh-CN" altLang="en-US" smtClean="0"/>
            </a:fld>
            <a:endParaRPr lang="zh-CN" altLang="en-US"/>
          </a:p>
        </p:txBody>
      </p:sp>
      <p:grpSp>
        <p:nvGrpSpPr>
          <p:cNvPr id="6" name="组合 5"/>
          <p:cNvGrpSpPr/>
          <p:nvPr userDrawn="1">
            <p:custDataLst>
              <p:tags r:id="rId6"/>
            </p:custDataLst>
          </p:nvPr>
        </p:nvGrpSpPr>
        <p:grpSpPr>
          <a:xfrm flipH="1">
            <a:off x="8603626" y="3112882"/>
            <a:ext cx="436739" cy="542227"/>
            <a:chOff x="10608342" y="5053054"/>
            <a:chExt cx="1583658" cy="1966165"/>
          </a:xfrm>
        </p:grpSpPr>
        <p:sp>
          <p:nvSpPr>
            <p:cNvPr id="7" name="任意多边形: 形状 6"/>
            <p:cNvSpPr/>
            <p:nvPr>
              <p:custDataLst>
                <p:tags r:id="rId7"/>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a:bodyPr>
            <a:lstStyle/>
            <a:p>
              <a:pPr algn="ctr"/>
              <a:endParaRPr lang="zh-CN" altLang="en-US" dirty="0"/>
            </a:p>
          </p:txBody>
        </p:sp>
        <p:sp>
          <p:nvSpPr>
            <p:cNvPr id="8" name="等腰三角形 7"/>
            <p:cNvSpPr/>
            <p:nvPr>
              <p:custDataLst>
                <p:tags r:id="rId8"/>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fontScale="55000" lnSpcReduction="20000"/>
            </a:bodyPr>
            <a:lstStyle/>
            <a:p>
              <a:pPr algn="ctr"/>
              <a:endParaRPr lang="zh-CN" altLang="en-US" dirty="0"/>
            </a:p>
          </p:txBody>
        </p:sp>
      </p:grpSp>
      <p:grpSp>
        <p:nvGrpSpPr>
          <p:cNvPr id="9" name="组合 8"/>
          <p:cNvGrpSpPr/>
          <p:nvPr userDrawn="1">
            <p:custDataLst>
              <p:tags r:id="rId9"/>
            </p:custDataLst>
          </p:nvPr>
        </p:nvGrpSpPr>
        <p:grpSpPr>
          <a:xfrm>
            <a:off x="3151635" y="3119499"/>
            <a:ext cx="436739" cy="542227"/>
            <a:chOff x="10608342" y="5053054"/>
            <a:chExt cx="1583658" cy="1966165"/>
          </a:xfrm>
        </p:grpSpPr>
        <p:sp>
          <p:nvSpPr>
            <p:cNvPr id="10" name="任意多边形: 形状 9"/>
            <p:cNvSpPr/>
            <p:nvPr>
              <p:custDataLst>
                <p:tags r:id="rId10"/>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a:bodyPr>
            <a:lstStyle/>
            <a:p>
              <a:pPr algn="ctr"/>
              <a:endParaRPr lang="zh-CN" altLang="en-US">
                <a:solidFill>
                  <a:schemeClr val="bg1"/>
                </a:solidFill>
              </a:endParaRPr>
            </a:p>
          </p:txBody>
        </p:sp>
        <p:sp>
          <p:nvSpPr>
            <p:cNvPr id="11" name="等腰三角形 10"/>
            <p:cNvSpPr/>
            <p:nvPr>
              <p:custDataLst>
                <p:tags r:id="rId11"/>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fontScale="55000" lnSpcReduction="20000"/>
            </a:bodyPr>
            <a:lstStyle/>
            <a:p>
              <a:pPr algn="ctr"/>
              <a:endParaRPr lang="zh-CN" altLang="en-US" dirty="0"/>
            </a:p>
          </p:txBody>
        </p:sp>
      </p:gr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通用">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等腰三角形 9"/>
            <p:cNvSpPr/>
            <p:nvPr>
              <p:custDataLst>
                <p:tags r:id="rId4"/>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 name="标题 1"/>
          <p:cNvSpPr>
            <a:spLocks noGrp="1"/>
          </p:cNvSpPr>
          <p:nvPr userDrawn="1">
            <p:ph type="title" hasCustomPrompt="1"/>
            <p:custDataLst>
              <p:tags r:id="rId5"/>
            </p:custDataLst>
          </p:nvPr>
        </p:nvSpPr>
        <p:spPr>
          <a:xfrm>
            <a:off x="838200" y="794326"/>
            <a:ext cx="10515600" cy="540484"/>
          </a:xfrm>
        </p:spPr>
        <p:txBody>
          <a:bodyPr>
            <a:normAutofit/>
          </a:bodyPr>
          <a:lstStyle>
            <a:lvl1pPr>
              <a:defRPr sz="2200" b="1" spc="200" baseline="0">
                <a:solidFill>
                  <a:schemeClr val="tx1">
                    <a:lumMod val="85000"/>
                    <a:lumOff val="15000"/>
                  </a:schemeClr>
                </a:solidFill>
                <a:latin typeface="Arial" panose="020B0604020202020204" pitchFamily="34" charset="0"/>
                <a:ea typeface="微软雅黑" panose="020B0503020204020204" charset="-122"/>
              </a:defRPr>
            </a:lvl1pPr>
          </a:lstStyle>
          <a:p>
            <a:r>
              <a:rPr lang="zh-CN" altLang="en-US"/>
              <a:t>单击此处添加标题</a:t>
            </a:r>
            <a:endParaRPr lang="zh-CN" altLang="en-US" dirty="0"/>
          </a:p>
        </p:txBody>
      </p:sp>
      <p:sp>
        <p:nvSpPr>
          <p:cNvPr id="3" name="日期占位符 2"/>
          <p:cNvSpPr>
            <a:spLocks noGrp="1"/>
          </p:cNvSpPr>
          <p:nvPr userDrawn="1">
            <p:ph type="dt" sz="half" idx="10"/>
            <p:custDataLst>
              <p:tags r:id="rId6"/>
            </p:custDataLst>
          </p:nvPr>
        </p:nvSpPr>
        <p:spPr/>
        <p:txBody>
          <a:bodyPr/>
          <a:lstStyle>
            <a:lvl1pPr>
              <a:defRPr baseline="0">
                <a:latin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7"/>
            </p:custDataLst>
          </p:nvPr>
        </p:nvSpPr>
        <p:spPr/>
        <p:txBody>
          <a:bodyPr/>
          <a:lstStyle>
            <a:lvl1pPr>
              <a:defRPr baseline="0">
                <a:latin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8"/>
            </p:custDataLst>
          </p:nvPr>
        </p:nvSpPr>
        <p:spPr/>
        <p:txBody>
          <a:bodyPr/>
          <a:lstStyle>
            <a:lvl1pPr>
              <a:defRPr baseline="0">
                <a:latin typeface="微软雅黑" panose="020B0503020204020204" charset="-122"/>
              </a:defRPr>
            </a:lvl1pPr>
          </a:lstStyle>
          <a:p>
            <a:fld id="{49AE70B2-8BF9-45C0-BB95-33D1B9D3A854}" type="slidenum">
              <a:rPr lang="zh-CN" altLang="en-US" smtClean="0"/>
            </a:fld>
            <a:endParaRPr lang="zh-CN" altLang="en-US" dirty="0"/>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相框">
    <p:bg>
      <p:bgPr>
        <a:solidFill>
          <a:schemeClr val="tx2"/>
        </a:solidFill>
        <a:effectLst/>
      </p:bgPr>
    </p:bg>
    <p:spTree>
      <p:nvGrpSpPr>
        <p:cNvPr id="1" name=""/>
        <p:cNvGrpSpPr/>
        <p:nvPr/>
      </p:nvGrpSpPr>
      <p:grpSpPr>
        <a:xfrm>
          <a:off x="0" y="0"/>
          <a:ext cx="0" cy="0"/>
          <a:chOff x="0" y="0"/>
          <a:chExt cx="0" cy="0"/>
        </a:xfrm>
      </p:grpSpPr>
      <p:sp>
        <p:nvSpPr>
          <p:cNvPr id="8" name="矩形 7"/>
          <p:cNvSpPr/>
          <p:nvPr userDrawn="1">
            <p:custDataLst>
              <p:tags r:id="rId2"/>
            </p:custDataLst>
          </p:nvPr>
        </p:nvSpPr>
        <p:spPr>
          <a:xfrm>
            <a:off x="292735" y="304165"/>
            <a:ext cx="11606530" cy="624967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grpSp>
        <p:nvGrpSpPr>
          <p:cNvPr id="11" name="组合 10"/>
          <p:cNvGrpSpPr/>
          <p:nvPr userDrawn="1">
            <p:custDataLst>
              <p:tags r:id="rId3"/>
            </p:custDataLst>
          </p:nvPr>
        </p:nvGrpSpPr>
        <p:grpSpPr>
          <a:xfrm rot="16200000">
            <a:off x="11009630" y="351790"/>
            <a:ext cx="737870" cy="916305"/>
            <a:chOff x="10608342" y="5053054"/>
            <a:chExt cx="1583658" cy="1966165"/>
          </a:xfrm>
        </p:grpSpPr>
        <p:sp>
          <p:nvSpPr>
            <p:cNvPr id="12" name="任意多边形: 形状 11"/>
            <p:cNvSpPr/>
            <p:nvPr>
              <p:custDataLst>
                <p:tags r:id="rId4"/>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3" name="等腰三角形 12"/>
            <p:cNvSpPr/>
            <p:nvPr>
              <p:custDataLst>
                <p:tags r:id="rId5"/>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grpSp>
        <p:nvGrpSpPr>
          <p:cNvPr id="14" name="组合 13"/>
          <p:cNvGrpSpPr/>
          <p:nvPr userDrawn="1">
            <p:custDataLst>
              <p:tags r:id="rId6"/>
            </p:custDataLst>
          </p:nvPr>
        </p:nvGrpSpPr>
        <p:grpSpPr>
          <a:xfrm rot="5400000">
            <a:off x="443865" y="5584825"/>
            <a:ext cx="737870" cy="916305"/>
            <a:chOff x="10608342" y="5053054"/>
            <a:chExt cx="1583658" cy="1966165"/>
          </a:xfrm>
        </p:grpSpPr>
        <p:sp>
          <p:nvSpPr>
            <p:cNvPr id="16" name="任意多边形: 形状 15"/>
            <p:cNvSpPr/>
            <p:nvPr>
              <p:custDataLst>
                <p:tags r:id="rId7"/>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7" name="等腰三角形 16"/>
            <p:cNvSpPr/>
            <p:nvPr>
              <p:custDataLst>
                <p:tags r:id="rId8"/>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2" name="标题 1"/>
          <p:cNvSpPr>
            <a:spLocks noGrp="1"/>
          </p:cNvSpPr>
          <p:nvPr>
            <p:ph type="title" hasCustomPrompt="1"/>
            <p:custDataLst>
              <p:tags r:id="rId9"/>
            </p:custDataLst>
          </p:nvPr>
        </p:nvSpPr>
        <p:spPr>
          <a:xfrm>
            <a:off x="1281600" y="1249200"/>
            <a:ext cx="9626400" cy="723600"/>
          </a:xfrm>
        </p:spPr>
        <p:txBody>
          <a:bodyPr anchor="ctr"/>
          <a:lstStyle>
            <a:lvl1pPr>
              <a:defRPr sz="32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单击此处编辑标题</a:t>
            </a:r>
            <a:endParaRPr lang="zh-CN" altLang="en-US" dirty="0"/>
          </a:p>
        </p:txBody>
      </p:sp>
      <p:sp>
        <p:nvSpPr>
          <p:cNvPr id="7" name="内容占位符 6"/>
          <p:cNvSpPr>
            <a:spLocks noGrp="1"/>
          </p:cNvSpPr>
          <p:nvPr>
            <p:ph sz="quarter" idx="13" hasCustomPrompt="1"/>
            <p:custDataLst>
              <p:tags r:id="rId10"/>
            </p:custDataLst>
          </p:nvPr>
        </p:nvSpPr>
        <p:spPr>
          <a:xfrm>
            <a:off x="1281113" y="2163600"/>
            <a:ext cx="9626600" cy="3445200"/>
          </a:xfrm>
        </p:spPr>
        <p:txBody>
          <a:bodyPr>
            <a:normAutofit/>
          </a:bodyPr>
          <a:lstStyle>
            <a:lvl1pPr marL="0" indent="0">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a:defRPr baseline="0">
                <a:solidFill>
                  <a:schemeClr val="tx1"/>
                </a:solidFill>
                <a:latin typeface="微软雅黑" panose="020B0503020204020204" charset="-122"/>
                <a:ea typeface="微软雅黑" panose="020B0503020204020204" charset="-122"/>
              </a:defRPr>
            </a:lvl2pPr>
            <a:lvl3pPr>
              <a:defRPr baseline="0">
                <a:solidFill>
                  <a:schemeClr val="tx1"/>
                </a:solidFill>
                <a:latin typeface="微软雅黑" panose="020B0503020204020204" charset="-122"/>
                <a:ea typeface="微软雅黑" panose="020B0503020204020204" charset="-122"/>
              </a:defRPr>
            </a:lvl3pPr>
            <a:lvl4pPr>
              <a:defRPr baseline="0">
                <a:solidFill>
                  <a:schemeClr val="tx1"/>
                </a:solidFill>
                <a:latin typeface="微软雅黑" panose="020B0503020204020204" charset="-122"/>
                <a:ea typeface="微软雅黑" panose="020B0503020204020204" charset="-122"/>
              </a:defRPr>
            </a:lvl4pPr>
            <a:lvl5pPr>
              <a:defRPr baseline="0">
                <a:solidFill>
                  <a:schemeClr val="tx1"/>
                </a:solidFill>
                <a:latin typeface="微软雅黑" panose="020B0503020204020204" charset="-122"/>
                <a:ea typeface="微软雅黑" panose="020B0503020204020204" charset="-122"/>
              </a:defRPr>
            </a:lvl5pPr>
          </a:lstStyle>
          <a:p>
            <a:pPr lvl="0"/>
            <a:r>
              <a:rPr lang="zh-CN" altLang="en-US"/>
              <a:t>单击此处添加文本</a:t>
            </a:r>
            <a:endParaRPr lang="zh-CN" altLang="en-US" dirty="0"/>
          </a:p>
        </p:txBody>
      </p:sp>
      <p:sp>
        <p:nvSpPr>
          <p:cNvPr id="3" name="日期占位符 2"/>
          <p:cNvSpPr>
            <a:spLocks noGrp="1"/>
          </p:cNvSpPr>
          <p:nvPr>
            <p:ph type="dt" sz="half" idx="10"/>
            <p:custDataLst>
              <p:tags r:id="rId11"/>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5" name="灯片编号占位符 4"/>
          <p:cNvSpPr>
            <a:spLocks noGrp="1"/>
          </p:cNvSpPr>
          <p:nvPr>
            <p:ph type="sldNum" sz="quarter" idx="12"/>
            <p:custDataLst>
              <p:tags r:id="rId12"/>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4" name="页脚占位符 3"/>
          <p:cNvSpPr>
            <a:spLocks noGrp="1"/>
          </p:cNvSpPr>
          <p:nvPr>
            <p:ph type="ftr" sz="quarter" idx="11"/>
            <p:custDataLst>
              <p:tags r:id="rId13"/>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左右">
    <p:spTree>
      <p:nvGrpSpPr>
        <p:cNvPr id="1" name=""/>
        <p:cNvGrpSpPr/>
        <p:nvPr/>
      </p:nvGrpSpPr>
      <p:grpSpPr>
        <a:xfrm>
          <a:off x="0" y="0"/>
          <a:ext cx="0" cy="0"/>
          <a:chOff x="0" y="0"/>
          <a:chExt cx="0" cy="0"/>
        </a:xfrm>
      </p:grpSpPr>
      <p:sp>
        <p:nvSpPr>
          <p:cNvPr id="13" name="矩形 12"/>
          <p:cNvSpPr/>
          <p:nvPr userDrawn="1">
            <p:custDataLst>
              <p:tags r:id="rId2"/>
            </p:custDataLst>
          </p:nvPr>
        </p:nvSpPr>
        <p:spPr>
          <a:xfrm>
            <a:off x="0" y="0"/>
            <a:ext cx="4823460" cy="6858635"/>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dirty="0">
              <a:latin typeface="Arial" panose="020B0604020202020204" pitchFamily="34" charset="0"/>
              <a:ea typeface="微软雅黑" panose="020B0503020204020204" charset="-122"/>
              <a:sym typeface="+mn-ea"/>
            </a:endParaRPr>
          </a:p>
        </p:txBody>
      </p:sp>
      <p:sp>
        <p:nvSpPr>
          <p:cNvPr id="2" name="标题 1"/>
          <p:cNvSpPr>
            <a:spLocks noGrp="1"/>
          </p:cNvSpPr>
          <p:nvPr userDrawn="1">
            <p:ph type="title" hasCustomPrompt="1"/>
            <p:custDataLst>
              <p:tags r:id="rId3"/>
            </p:custDataLst>
          </p:nvPr>
        </p:nvSpPr>
        <p:spPr>
          <a:xfrm>
            <a:off x="583200" y="770400"/>
            <a:ext cx="3960000" cy="882000"/>
          </a:xfrm>
        </p:spPr>
        <p:txBody>
          <a:bodyPr anchor="ctr">
            <a:normAutofit/>
          </a:bodyPr>
          <a:lstStyle>
            <a:lvl1pPr>
              <a:defRPr sz="32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单击编辑标题</a:t>
            </a:r>
            <a:endParaRPr lang="zh-CN" altLang="en-US" dirty="0"/>
          </a:p>
        </p:txBody>
      </p:sp>
      <p:sp>
        <p:nvSpPr>
          <p:cNvPr id="3" name="日期占位符 2"/>
          <p:cNvSpPr>
            <a:spLocks noGrp="1"/>
          </p:cNvSpPr>
          <p:nvPr>
            <p:ph type="dt" sz="half" idx="10"/>
            <p:custDataLst>
              <p:tags r:id="rId4"/>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7"/>
            </p:custDataLst>
          </p:nvPr>
        </p:nvSpPr>
        <p:spPr>
          <a:xfrm>
            <a:off x="586800" y="1764000"/>
            <a:ext cx="3956400" cy="4093200"/>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sp>
        <p:nvSpPr>
          <p:cNvPr id="9" name="内容占位符 8"/>
          <p:cNvSpPr>
            <a:spLocks noGrp="1"/>
          </p:cNvSpPr>
          <p:nvPr userDrawn="1">
            <p:ph sz="quarter" idx="14"/>
            <p:custDataLst>
              <p:tags r:id="rId8"/>
            </p:custDataLst>
          </p:nvPr>
        </p:nvSpPr>
        <p:spPr>
          <a:xfrm>
            <a:off x="5101200" y="769938"/>
            <a:ext cx="6480000" cy="5087937"/>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a:sym typeface="+mn-ea"/>
              </a:rPr>
              <a:t>第</a:t>
            </a:r>
            <a:r>
              <a:rPr lang="zh-CN" altLang="en-US"/>
              <a:t>二级</a:t>
            </a:r>
            <a:endParaRPr lang="zh-CN" altLang="en-US"/>
          </a:p>
          <a:p>
            <a:pPr lvl="2"/>
            <a:r>
              <a:rPr lang="zh-CN" altLang="en-US">
                <a:sym typeface="+mn-ea"/>
              </a:rPr>
              <a:t>第</a:t>
            </a:r>
            <a:r>
              <a:rPr lang="zh-CN" altLang="en-US"/>
              <a:t>三级</a:t>
            </a:r>
            <a:endParaRPr lang="zh-CN" altLang="en-US"/>
          </a:p>
          <a:p>
            <a:pPr lvl="3"/>
            <a:r>
              <a:rPr lang="zh-CN" altLang="en-US">
                <a:sym typeface="+mn-ea"/>
              </a:rPr>
              <a:t>第</a:t>
            </a:r>
            <a:r>
              <a:rPr lang="zh-CN" altLang="en-US"/>
              <a:t>四级</a:t>
            </a:r>
            <a:endParaRPr lang="zh-CN" altLang="en-US"/>
          </a:p>
          <a:p>
            <a:pPr lvl="4"/>
            <a:r>
              <a:rPr lang="zh-CN" altLang="en-US">
                <a:sym typeface="+mn-ea"/>
              </a:rPr>
              <a:t>第</a:t>
            </a:r>
            <a:r>
              <a:rPr lang="zh-CN" altLang="en-US"/>
              <a:t>五级</a:t>
            </a:r>
            <a:endParaRPr lang="zh-CN" altLang="en-US" dirty="0"/>
          </a:p>
        </p:txBody>
      </p:sp>
      <p:grpSp>
        <p:nvGrpSpPr>
          <p:cNvPr id="11" name="组合 10"/>
          <p:cNvGrpSpPr/>
          <p:nvPr userDrawn="1">
            <p:custDataLst>
              <p:tags r:id="rId9"/>
            </p:custDataLst>
          </p:nvPr>
        </p:nvGrpSpPr>
        <p:grpSpPr>
          <a:xfrm>
            <a:off x="-1" y="0"/>
            <a:ext cx="4823460" cy="769938"/>
            <a:chOff x="-1" y="0"/>
            <a:chExt cx="4823460" cy="769938"/>
          </a:xfrm>
        </p:grpSpPr>
        <p:sp>
          <p:nvSpPr>
            <p:cNvPr id="12" name="任意多边形: 形状 11"/>
            <p:cNvSpPr/>
            <p:nvPr>
              <p:custDataLst>
                <p:tags r:id="rId10"/>
              </p:custDataLst>
            </p:nvPr>
          </p:nvSpPr>
          <p:spPr>
            <a:xfrm rot="10800000">
              <a:off x="0" y="0"/>
              <a:ext cx="4823459" cy="769938"/>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alpha val="4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sp>
          <p:nvSpPr>
            <p:cNvPr id="14" name="等腰三角形 13"/>
            <p:cNvSpPr/>
            <p:nvPr>
              <p:custDataLst>
                <p:tags r:id="rId11"/>
              </p:custDataLst>
            </p:nvPr>
          </p:nvSpPr>
          <p:spPr>
            <a:xfrm rot="10800000">
              <a:off x="-1" y="0"/>
              <a:ext cx="3754576" cy="562171"/>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solidFill>
                  <a:schemeClr val="tx1">
                    <a:lumMod val="85000"/>
                    <a:lumOff val="15000"/>
                  </a:schemeClr>
                </a:solidFill>
                <a:ea typeface="微软雅黑" panose="020B0503020204020204" charset="-122"/>
              </a:endParaRPr>
            </a:p>
          </p:txBody>
        </p:sp>
      </p:grpSp>
    </p:spTree>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上下">
    <p:spTree>
      <p:nvGrpSpPr>
        <p:cNvPr id="1" name=""/>
        <p:cNvGrpSpPr/>
        <p:nvPr/>
      </p:nvGrpSpPr>
      <p:grpSpPr>
        <a:xfrm>
          <a:off x="0" y="0"/>
          <a:ext cx="0" cy="0"/>
          <a:chOff x="0" y="0"/>
          <a:chExt cx="0" cy="0"/>
        </a:xfrm>
      </p:grpSpPr>
      <p:sp>
        <p:nvSpPr>
          <p:cNvPr id="13" name="矩形 12"/>
          <p:cNvSpPr/>
          <p:nvPr userDrawn="1">
            <p:custDataLst>
              <p:tags r:id="rId2"/>
            </p:custDataLst>
          </p:nvPr>
        </p:nvSpPr>
        <p:spPr>
          <a:xfrm>
            <a:off x="0" y="0"/>
            <a:ext cx="12192000" cy="2664000"/>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latin typeface="Arial" panose="020B0604020202020204" pitchFamily="34" charset="0"/>
              <a:ea typeface="微软雅黑" panose="020B0503020204020204" charset="-122"/>
              <a:sym typeface="+mn-ea"/>
            </a:endParaRPr>
          </a:p>
        </p:txBody>
      </p:sp>
      <p:sp>
        <p:nvSpPr>
          <p:cNvPr id="2" name="标题 1"/>
          <p:cNvSpPr>
            <a:spLocks noGrp="1"/>
          </p:cNvSpPr>
          <p:nvPr userDrawn="1">
            <p:ph type="title"/>
            <p:custDataLst>
              <p:tags r:id="rId3"/>
            </p:custDataLst>
          </p:nvPr>
        </p:nvSpPr>
        <p:spPr>
          <a:xfrm>
            <a:off x="612000" y="781200"/>
            <a:ext cx="10976400" cy="626400"/>
          </a:xfrm>
        </p:spPr>
        <p:txBody>
          <a:bodyPr anchor="ctr"/>
          <a:lstStyle>
            <a:lvl1pPr algn="ctr">
              <a:defRPr sz="36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3" name="日期占位符 2"/>
          <p:cNvSpPr>
            <a:spLocks noGrp="1"/>
          </p:cNvSpPr>
          <p:nvPr userDrawn="1">
            <p:ph type="dt" sz="half" idx="10"/>
            <p:custDataLst>
              <p:tags r:id="rId4"/>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7"/>
            </p:custDataLst>
          </p:nvPr>
        </p:nvSpPr>
        <p:spPr>
          <a:xfrm>
            <a:off x="612000" y="1659600"/>
            <a:ext cx="10975975" cy="828000"/>
          </a:xfrm>
        </p:spPr>
        <p:txBody>
          <a:bodyPr>
            <a:normAutofit/>
          </a:bodyPr>
          <a:lstStyle>
            <a:lvl1pPr marL="0" indent="0" algn="ctr">
              <a:lnSpc>
                <a:spcPct val="130000"/>
              </a:lnSpc>
              <a:spcBef>
                <a:spcPts val="0"/>
              </a:spcBef>
              <a:spcAft>
                <a:spcPts val="1000"/>
              </a:spcAft>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
        <p:nvSpPr>
          <p:cNvPr id="9" name="内容占位符 8"/>
          <p:cNvSpPr>
            <a:spLocks noGrp="1"/>
          </p:cNvSpPr>
          <p:nvPr userDrawn="1">
            <p:ph sz="quarter" idx="14"/>
            <p:custDataLst>
              <p:tags r:id="rId8"/>
            </p:custDataLst>
          </p:nvPr>
        </p:nvSpPr>
        <p:spPr>
          <a:xfrm>
            <a:off x="612775" y="2808000"/>
            <a:ext cx="10965600" cy="3430800"/>
          </a:xfrm>
        </p:spPr>
        <p:txBody>
          <a:bodyPr>
            <a:normAutofit/>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grpSp>
        <p:nvGrpSpPr>
          <p:cNvPr id="12" name="组合 11"/>
          <p:cNvGrpSpPr/>
          <p:nvPr userDrawn="1">
            <p:custDataLst>
              <p:tags r:id="rId9"/>
            </p:custDataLst>
          </p:nvPr>
        </p:nvGrpSpPr>
        <p:grpSpPr>
          <a:xfrm flipV="1">
            <a:off x="5921829" y="0"/>
            <a:ext cx="6270171" cy="812800"/>
            <a:chOff x="4001597" y="5613400"/>
            <a:chExt cx="8190403" cy="1244600"/>
          </a:xfrm>
        </p:grpSpPr>
        <p:sp>
          <p:nvSpPr>
            <p:cNvPr id="14" name="任意多边形: 形状 13"/>
            <p:cNvSpPr/>
            <p:nvPr>
              <p:custDataLst>
                <p:tags r:id="rId10"/>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5" name="等腰三角形 14"/>
            <p:cNvSpPr/>
            <p:nvPr>
              <p:custDataLst>
                <p:tags r:id="rId11"/>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Tree>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下上">
    <p:spTree>
      <p:nvGrpSpPr>
        <p:cNvPr id="1" name=""/>
        <p:cNvGrpSpPr/>
        <p:nvPr/>
      </p:nvGrpSpPr>
      <p:grpSpPr>
        <a:xfrm>
          <a:off x="0" y="0"/>
          <a:ext cx="0" cy="0"/>
          <a:chOff x="0" y="0"/>
          <a:chExt cx="0" cy="0"/>
        </a:xfrm>
      </p:grpSpPr>
      <p:grpSp>
        <p:nvGrpSpPr>
          <p:cNvPr id="12" name="组合 11"/>
          <p:cNvGrpSpPr/>
          <p:nvPr userDrawn="1">
            <p:custDataLst>
              <p:tags r:id="rId2"/>
            </p:custDataLst>
          </p:nvPr>
        </p:nvGrpSpPr>
        <p:grpSpPr>
          <a:xfrm flipV="1">
            <a:off x="5921829" y="0"/>
            <a:ext cx="6270171" cy="812800"/>
            <a:chOff x="4001597" y="5613400"/>
            <a:chExt cx="8190403" cy="1244600"/>
          </a:xfrm>
        </p:grpSpPr>
        <p:sp>
          <p:nvSpPr>
            <p:cNvPr id="14" name="任意多边形: 形状 13"/>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sp>
          <p:nvSpPr>
            <p:cNvPr id="15" name="等腰三角形 14"/>
            <p:cNvSpPr/>
            <p:nvPr>
              <p:custDataLst>
                <p:tags r:id="rId4"/>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13" name="矩形 12"/>
          <p:cNvSpPr/>
          <p:nvPr userDrawn="1">
            <p:custDataLst>
              <p:tags r:id="rId5"/>
            </p:custDataLst>
          </p:nvPr>
        </p:nvSpPr>
        <p:spPr>
          <a:xfrm>
            <a:off x="0" y="5041901"/>
            <a:ext cx="12192000" cy="1828799"/>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ea typeface="微软雅黑" panose="020B0503020204020204" charset="-122"/>
              <a:sym typeface="+mn-ea"/>
            </a:endParaRPr>
          </a:p>
        </p:txBody>
      </p:sp>
      <p:sp>
        <p:nvSpPr>
          <p:cNvPr id="2" name="标题 1"/>
          <p:cNvSpPr>
            <a:spLocks noGrp="1"/>
          </p:cNvSpPr>
          <p:nvPr userDrawn="1">
            <p:ph type="title"/>
            <p:custDataLst>
              <p:tags r:id="rId6"/>
            </p:custDataLst>
          </p:nvPr>
        </p:nvSpPr>
        <p:spPr>
          <a:xfrm>
            <a:off x="604520" y="669290"/>
            <a:ext cx="10976610" cy="565150"/>
          </a:xfrm>
        </p:spPr>
        <p:txBody>
          <a:bodyPr anchor="ctr"/>
          <a:lstStyle>
            <a:lvl1pPr algn="ctr">
              <a:lnSpc>
                <a:spcPct val="100000"/>
              </a:lnSpc>
              <a:defRPr sz="32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3" name="日期占位符 2"/>
          <p:cNvSpPr>
            <a:spLocks noGrp="1"/>
          </p:cNvSpPr>
          <p:nvPr userDrawn="1">
            <p:ph type="dt" sz="half" idx="10"/>
            <p:custDataLst>
              <p:tags r:id="rId7"/>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8"/>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9"/>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内容占位符 6"/>
          <p:cNvSpPr>
            <a:spLocks noGrp="1"/>
          </p:cNvSpPr>
          <p:nvPr userDrawn="1">
            <p:ph sz="quarter" idx="13"/>
            <p:custDataLst>
              <p:tags r:id="rId10"/>
            </p:custDataLst>
          </p:nvPr>
        </p:nvSpPr>
        <p:spPr>
          <a:xfrm>
            <a:off x="604837" y="1681200"/>
            <a:ext cx="10990800" cy="3211200"/>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sp>
        <p:nvSpPr>
          <p:cNvPr id="9" name="文本占位符 8"/>
          <p:cNvSpPr>
            <a:spLocks noGrp="1"/>
          </p:cNvSpPr>
          <p:nvPr userDrawn="1">
            <p:ph type="body" sz="quarter" idx="14"/>
            <p:custDataLst>
              <p:tags r:id="rId11"/>
            </p:custDataLst>
          </p:nvPr>
        </p:nvSpPr>
        <p:spPr>
          <a:xfrm>
            <a:off x="594000" y="5180400"/>
            <a:ext cx="11001600" cy="1011600"/>
          </a:xfrm>
        </p:spPr>
        <p:txBody>
          <a:bodyPr>
            <a:normAutofit/>
          </a:bodyPr>
          <a:lstStyle>
            <a:lvl1pPr marL="0" indent="0">
              <a:lnSpc>
                <a:spcPct val="130000"/>
              </a:lnSpc>
              <a:spcBef>
                <a:spcPts val="0"/>
              </a:spcBef>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导航">
    <p:spTree>
      <p:nvGrpSpPr>
        <p:cNvPr id="1" name=""/>
        <p:cNvGrpSpPr/>
        <p:nvPr/>
      </p:nvGrpSpPr>
      <p:grpSpPr>
        <a:xfrm>
          <a:off x="0" y="0"/>
          <a:ext cx="0" cy="0"/>
          <a:chOff x="0" y="0"/>
          <a:chExt cx="0" cy="0"/>
        </a:xfrm>
      </p:grpSpPr>
      <p:grpSp>
        <p:nvGrpSpPr>
          <p:cNvPr id="16" name="组合 15"/>
          <p:cNvGrpSpPr/>
          <p:nvPr userDrawn="1">
            <p:custDataLst>
              <p:tags r:id="rId2"/>
            </p:custDataLst>
          </p:nvPr>
        </p:nvGrpSpPr>
        <p:grpSpPr>
          <a:xfrm>
            <a:off x="4001597" y="6045200"/>
            <a:ext cx="8190403" cy="812800"/>
            <a:chOff x="4001597" y="5613400"/>
            <a:chExt cx="8190403" cy="1244600"/>
          </a:xfrm>
        </p:grpSpPr>
        <p:sp>
          <p:nvSpPr>
            <p:cNvPr id="17" name="任意多边形: 形状 16"/>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sp>
          <p:nvSpPr>
            <p:cNvPr id="18" name="等腰三角形 17"/>
            <p:cNvSpPr/>
            <p:nvPr>
              <p:custDataLst>
                <p:tags r:id="rId4"/>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grpSp>
      <p:sp>
        <p:nvSpPr>
          <p:cNvPr id="15" name="矩形 14"/>
          <p:cNvSpPr/>
          <p:nvPr userDrawn="1">
            <p:custDataLst>
              <p:tags r:id="rId5"/>
            </p:custDataLst>
          </p:nvPr>
        </p:nvSpPr>
        <p:spPr>
          <a:xfrm>
            <a:off x="0" y="0"/>
            <a:ext cx="12192000" cy="914407"/>
          </a:xfrm>
          <a:prstGeom prst="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vertOverflow="overflow" horzOverflow="overflow" vert="horz" wrap="square" numCol="1" spcCol="0" rtlCol="0" fromWordArt="0" anchor="ctr" anchorCtr="0" forceAA="0" compatLnSpc="1">
            <a:noAutofit/>
          </a:bodyPr>
          <a:lstStyle/>
          <a:p>
            <a:pPr lvl="0" algn="ctr">
              <a:buClrTx/>
              <a:buSzTx/>
              <a:buFontTx/>
            </a:pPr>
            <a:endParaRPr lang="en-US" altLang="zh-CN">
              <a:solidFill>
                <a:schemeClr val="bg1"/>
              </a:solidFill>
              <a:latin typeface="Viner Hand ITC" panose="03070502030502020203" charset="0"/>
              <a:ea typeface="微软雅黑" panose="020B0503020204020204" charset="-122"/>
              <a:cs typeface="Viner Hand ITC" panose="03070502030502020203" charset="0"/>
              <a:sym typeface="+mn-ea"/>
            </a:endParaRPr>
          </a:p>
        </p:txBody>
      </p:sp>
      <p:sp>
        <p:nvSpPr>
          <p:cNvPr id="2" name="标题 1"/>
          <p:cNvSpPr>
            <a:spLocks noGrp="1"/>
          </p:cNvSpPr>
          <p:nvPr>
            <p:ph type="title"/>
            <p:custDataLst>
              <p:tags r:id="rId6"/>
            </p:custDataLst>
          </p:nvPr>
        </p:nvSpPr>
        <p:spPr>
          <a:xfrm>
            <a:off x="579600" y="237600"/>
            <a:ext cx="11037600" cy="441964"/>
          </a:xfrm>
        </p:spPr>
        <p:txBody>
          <a:bodyPr>
            <a:noAutofit/>
          </a:bodyPr>
          <a:lstStyle>
            <a:lvl1pPr>
              <a:lnSpc>
                <a:spcPct val="100000"/>
              </a:lnSpc>
              <a:defRPr sz="24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7" name="内容占位符 6"/>
          <p:cNvSpPr>
            <a:spLocks noGrp="1"/>
          </p:cNvSpPr>
          <p:nvPr>
            <p:ph sz="quarter" idx="13"/>
            <p:custDataLst>
              <p:tags r:id="rId7"/>
            </p:custDataLst>
          </p:nvPr>
        </p:nvSpPr>
        <p:spPr>
          <a:xfrm>
            <a:off x="579600" y="1663200"/>
            <a:ext cx="5342400" cy="2894400"/>
          </a:xfrm>
        </p:spPr>
        <p:txBody>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dirty="0">
                <a:sym typeface="+mn-ea"/>
              </a:rPr>
              <a:t>第</a:t>
            </a:r>
            <a:r>
              <a:rPr lang="zh-CN" altLang="en-US"/>
              <a:t>二级</a:t>
            </a:r>
            <a:endParaRPr lang="zh-CN" altLang="en-US"/>
          </a:p>
          <a:p>
            <a:pPr lvl="2"/>
            <a:r>
              <a:rPr lang="zh-CN" altLang="en-US" dirty="0">
                <a:sym typeface="+mn-ea"/>
              </a:rPr>
              <a:t>第</a:t>
            </a:r>
            <a:r>
              <a:rPr lang="zh-CN" altLang="en-US"/>
              <a:t>三级</a:t>
            </a:r>
            <a:endParaRPr lang="zh-CN" altLang="en-US"/>
          </a:p>
          <a:p>
            <a:pPr lvl="3"/>
            <a:r>
              <a:rPr lang="zh-CN" altLang="en-US" dirty="0">
                <a:sym typeface="+mn-ea"/>
              </a:rPr>
              <a:t>第</a:t>
            </a:r>
            <a:r>
              <a:rPr lang="zh-CN" altLang="en-US"/>
              <a:t>四级</a:t>
            </a:r>
            <a:endParaRPr lang="zh-CN" altLang="en-US"/>
          </a:p>
          <a:p>
            <a:pPr lvl="4"/>
            <a:r>
              <a:rPr lang="zh-CN" altLang="en-US" dirty="0">
                <a:sym typeface="+mn-ea"/>
              </a:rPr>
              <a:t>第</a:t>
            </a:r>
            <a:r>
              <a:rPr lang="zh-CN" altLang="en-US"/>
              <a:t>五级</a:t>
            </a:r>
            <a:endParaRPr lang="zh-CN" altLang="en-US"/>
          </a:p>
        </p:txBody>
      </p:sp>
      <p:sp>
        <p:nvSpPr>
          <p:cNvPr id="3" name="日期占位符 2"/>
          <p:cNvSpPr>
            <a:spLocks noGrp="1"/>
          </p:cNvSpPr>
          <p:nvPr>
            <p:ph type="dt" sz="half" idx="10"/>
            <p:custDataLst>
              <p:tags r:id="rId8"/>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9"/>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p:ph type="sldNum" sz="quarter" idx="12"/>
            <p:custDataLst>
              <p:tags r:id="rId10"/>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9" name="内容占位符 8"/>
          <p:cNvSpPr>
            <a:spLocks noGrp="1"/>
          </p:cNvSpPr>
          <p:nvPr>
            <p:ph sz="quarter" idx="14"/>
            <p:custDataLst>
              <p:tags r:id="rId11"/>
            </p:custDataLst>
          </p:nvPr>
        </p:nvSpPr>
        <p:spPr>
          <a:xfrm>
            <a:off x="6242400" y="1663200"/>
            <a:ext cx="5367600" cy="2894400"/>
          </a:xfrm>
        </p:spPr>
        <p:txBody>
          <a:bodyPr>
            <a:normAutofit/>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dirty="0">
                <a:sym typeface="+mn-ea"/>
              </a:rPr>
              <a:t>第</a:t>
            </a:r>
            <a:r>
              <a:rPr lang="zh-CN" altLang="en-US"/>
              <a:t>二级</a:t>
            </a:r>
            <a:endParaRPr lang="zh-CN" altLang="en-US"/>
          </a:p>
          <a:p>
            <a:pPr lvl="2"/>
            <a:r>
              <a:rPr lang="zh-CN" altLang="en-US" dirty="0">
                <a:sym typeface="+mn-ea"/>
              </a:rPr>
              <a:t>第</a:t>
            </a:r>
            <a:r>
              <a:rPr lang="zh-CN" altLang="en-US"/>
              <a:t>三级</a:t>
            </a:r>
            <a:endParaRPr lang="zh-CN" altLang="en-US"/>
          </a:p>
          <a:p>
            <a:pPr lvl="3"/>
            <a:r>
              <a:rPr lang="zh-CN" altLang="en-US" dirty="0">
                <a:sym typeface="+mn-ea"/>
              </a:rPr>
              <a:t>第</a:t>
            </a:r>
            <a:r>
              <a:rPr lang="zh-CN" altLang="en-US"/>
              <a:t>四级</a:t>
            </a:r>
            <a:endParaRPr lang="zh-CN" altLang="en-US"/>
          </a:p>
          <a:p>
            <a:pPr lvl="4"/>
            <a:r>
              <a:rPr lang="zh-CN" altLang="en-US" dirty="0">
                <a:sym typeface="+mn-ea"/>
              </a:rPr>
              <a:t>第</a:t>
            </a:r>
            <a:r>
              <a:rPr lang="zh-CN" altLang="en-US"/>
              <a:t>五级</a:t>
            </a:r>
            <a:endParaRPr lang="zh-CN" altLang="en-US"/>
          </a:p>
        </p:txBody>
      </p:sp>
      <p:sp>
        <p:nvSpPr>
          <p:cNvPr id="11" name="文本占位符 10"/>
          <p:cNvSpPr>
            <a:spLocks noGrp="1"/>
          </p:cNvSpPr>
          <p:nvPr>
            <p:ph type="body" sz="quarter" idx="15"/>
            <p:custDataLst>
              <p:tags r:id="rId12"/>
            </p:custDataLst>
          </p:nvPr>
        </p:nvSpPr>
        <p:spPr>
          <a:xfrm>
            <a:off x="572400" y="4816800"/>
            <a:ext cx="5342400" cy="781200"/>
          </a:xfrm>
        </p:spPr>
        <p:txBody>
          <a:bodyPr>
            <a:normAutofit/>
          </a:bodyPr>
          <a:lstStyle>
            <a:lvl1pPr marL="0" indent="0">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
        <p:nvSpPr>
          <p:cNvPr id="13" name="文本占位符 12"/>
          <p:cNvSpPr>
            <a:spLocks noGrp="1"/>
          </p:cNvSpPr>
          <p:nvPr>
            <p:ph type="body" sz="quarter" idx="16"/>
            <p:custDataLst>
              <p:tags r:id="rId13"/>
            </p:custDataLst>
          </p:nvPr>
        </p:nvSpPr>
        <p:spPr>
          <a:xfrm>
            <a:off x="6253200" y="4813200"/>
            <a:ext cx="5367600" cy="781200"/>
          </a:xfrm>
        </p:spPr>
        <p:txBody>
          <a:bodyPr>
            <a:normAutofit/>
          </a:bodyPr>
          <a:lstStyle>
            <a:lvl1pPr marL="0" indent="0">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腰带">
    <p:bg>
      <p:bgPr>
        <a:solidFill>
          <a:schemeClr val="tx2"/>
        </a:solidFill>
        <a:effectLst/>
      </p:bgPr>
    </p:bg>
    <p:spTree>
      <p:nvGrpSpPr>
        <p:cNvPr id="1" name=""/>
        <p:cNvGrpSpPr/>
        <p:nvPr/>
      </p:nvGrpSpPr>
      <p:grpSpPr>
        <a:xfrm>
          <a:off x="0" y="0"/>
          <a:ext cx="0" cy="0"/>
          <a:chOff x="0" y="0"/>
          <a:chExt cx="0" cy="0"/>
        </a:xfrm>
      </p:grpSpPr>
      <p:sp>
        <p:nvSpPr>
          <p:cNvPr id="12" name="矩形 11"/>
          <p:cNvSpPr/>
          <p:nvPr userDrawn="1">
            <p:custDataLst>
              <p:tags r:id="rId2"/>
            </p:custDataLst>
          </p:nvPr>
        </p:nvSpPr>
        <p:spPr>
          <a:xfrm>
            <a:off x="0" y="959224"/>
            <a:ext cx="12192000" cy="4939553"/>
          </a:xfrm>
          <a:prstGeom prst="rect">
            <a:avLst/>
          </a:prstGeom>
          <a:solidFill>
            <a:schemeClr val="bg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latin typeface="Arial" panose="020B0604020202020204" pitchFamily="34" charset="0"/>
              <a:ea typeface="微软雅黑" panose="020B0503020204020204" charset="-122"/>
              <a:sym typeface="+mn-ea"/>
            </a:endParaRPr>
          </a:p>
        </p:txBody>
      </p:sp>
      <p:grpSp>
        <p:nvGrpSpPr>
          <p:cNvPr id="15" name="组合 14"/>
          <p:cNvGrpSpPr/>
          <p:nvPr userDrawn="1">
            <p:custDataLst>
              <p:tags r:id="rId3"/>
            </p:custDataLst>
          </p:nvPr>
        </p:nvGrpSpPr>
        <p:grpSpPr>
          <a:xfrm rot="10800000">
            <a:off x="0" y="0"/>
            <a:ext cx="5457825" cy="1529715"/>
            <a:chOff x="4001597" y="5613400"/>
            <a:chExt cx="8190403" cy="1244600"/>
          </a:xfrm>
        </p:grpSpPr>
        <p:sp>
          <p:nvSpPr>
            <p:cNvPr id="16" name="任意多边形: 形状 15"/>
            <p:cNvSpPr/>
            <p:nvPr>
              <p:custDataLst>
                <p:tags r:id="rId4"/>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7" name="等腰三角形 16"/>
            <p:cNvSpPr/>
            <p:nvPr>
              <p:custDataLst>
                <p:tags r:id="rId5"/>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grpSp>
      <p:grpSp>
        <p:nvGrpSpPr>
          <p:cNvPr id="18" name="组合 17"/>
          <p:cNvGrpSpPr/>
          <p:nvPr userDrawn="1">
            <p:custDataLst>
              <p:tags r:id="rId6"/>
            </p:custDataLst>
          </p:nvPr>
        </p:nvGrpSpPr>
        <p:grpSpPr>
          <a:xfrm>
            <a:off x="6734175" y="5323840"/>
            <a:ext cx="5457825" cy="1529715"/>
            <a:chOff x="4001597" y="5613400"/>
            <a:chExt cx="8190403" cy="1244600"/>
          </a:xfrm>
        </p:grpSpPr>
        <p:sp>
          <p:nvSpPr>
            <p:cNvPr id="19" name="任意多边形: 形状 1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sp>
          <p:nvSpPr>
            <p:cNvPr id="20" name="等腰三角形 19"/>
            <p:cNvSpPr/>
            <p:nvPr>
              <p:custDataLst>
                <p:tags r:id="rId8"/>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2" name="标题 1"/>
          <p:cNvSpPr>
            <a:spLocks noGrp="1"/>
          </p:cNvSpPr>
          <p:nvPr userDrawn="1">
            <p:ph type="title" hasCustomPrompt="1"/>
            <p:custDataLst>
              <p:tags r:id="rId9"/>
            </p:custDataLst>
          </p:nvPr>
        </p:nvSpPr>
        <p:spPr>
          <a:xfrm>
            <a:off x="1522800" y="1339200"/>
            <a:ext cx="9144000" cy="2386800"/>
          </a:xfrm>
        </p:spPr>
        <p:txBody>
          <a:bodyPr anchor="b"/>
          <a:lstStyle>
            <a:lvl1pPr algn="ctr">
              <a:defRPr sz="60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单击此处编辑标题</a:t>
            </a:r>
            <a:endParaRPr lang="zh-CN" altLang="en-US" dirty="0"/>
          </a:p>
        </p:txBody>
      </p:sp>
      <p:sp>
        <p:nvSpPr>
          <p:cNvPr id="3" name="日期占位符 2"/>
          <p:cNvSpPr>
            <a:spLocks noGrp="1"/>
          </p:cNvSpPr>
          <p:nvPr userDrawn="1">
            <p:ph type="dt" sz="half" idx="10"/>
            <p:custDataLst>
              <p:tags r:id="rId10"/>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11"/>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12"/>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13"/>
            </p:custDataLst>
          </p:nvPr>
        </p:nvSpPr>
        <p:spPr>
          <a:xfrm>
            <a:off x="1522413" y="3862800"/>
            <a:ext cx="9144000" cy="1656000"/>
          </a:xfrm>
        </p:spPr>
        <p:txBody>
          <a:bodyPr>
            <a:normAutofit/>
          </a:bodyPr>
          <a:lstStyle>
            <a:lvl1pPr marL="0" indent="0" algn="ctr">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831850" y="3751117"/>
            <a:ext cx="7321550" cy="811357"/>
          </a:xfrm>
        </p:spPr>
        <p:txBody>
          <a:bodyPr anchor="b">
            <a:normAutofit/>
          </a:bodyPr>
          <a:lstStyle>
            <a:lvl1pPr>
              <a:defRPr sz="400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文本占位符 2"/>
          <p:cNvSpPr>
            <a:spLocks noGrp="1"/>
          </p:cNvSpPr>
          <p:nvPr>
            <p:ph type="body" idx="1"/>
          </p:nvPr>
        </p:nvSpPr>
        <p:spPr>
          <a:xfrm>
            <a:off x="831850" y="4610028"/>
            <a:ext cx="7321550" cy="647555"/>
          </a:xfrm>
        </p:spPr>
        <p:txBody>
          <a:bodyPr>
            <a:normAutofit/>
          </a:bodyPr>
          <a:lstStyle>
            <a:lvl1pPr marL="0" indent="0">
              <a:buNone/>
              <a:defRPr sz="18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ormAutofit/>
          </a:bodyPr>
          <a:lstStyle>
            <a:lvl1pPr>
              <a:defRPr sz="2400" b="1" i="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内容占位符 2"/>
          <p:cNvSpPr>
            <a:spLocks noGrp="1"/>
          </p:cNvSpPr>
          <p:nvPr>
            <p:ph sz="half" idx="1"/>
          </p:nvPr>
        </p:nvSpPr>
        <p:spPr>
          <a:xfrm>
            <a:off x="647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内容占位符 3"/>
          <p:cNvSpPr>
            <a:spLocks noGrp="1"/>
          </p:cNvSpPr>
          <p:nvPr>
            <p:ph sz="half" idx="2"/>
          </p:nvPr>
        </p:nvSpPr>
        <p:spPr>
          <a:xfrm>
            <a:off x="5981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839788" y="365125"/>
            <a:ext cx="10515600" cy="1325563"/>
          </a:xfrm>
        </p:spPr>
        <p:txBody>
          <a:bodyPr/>
          <a:lstStyle/>
          <a:p>
            <a:r>
              <a:rPr lang="zh-CN" altLang="en-US"/>
              <a:t>单击此处编辑母版标题样式</a:t>
            </a:r>
            <a:endParaRPr lang="zh-CN" altLang="en-US"/>
          </a:p>
        </p:txBody>
      </p:sp>
      <p:sp>
        <p:nvSpPr>
          <p:cNvPr id="3" name="文本占位符 2"/>
          <p:cNvSpPr>
            <a:spLocks noGrp="1"/>
          </p:cNvSpPr>
          <p:nvPr>
            <p:ph type="body" idx="1"/>
          </p:nvPr>
        </p:nvSpPr>
        <p:spPr>
          <a:xfrm>
            <a:off x="839788" y="1744961"/>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endParaRPr lang="zh-CN" altLang="en-US" dirty="0"/>
          </a:p>
        </p:txBody>
      </p:sp>
      <p:sp>
        <p:nvSpPr>
          <p:cNvPr id="4" name="内容占位符 3"/>
          <p:cNvSpPr>
            <a:spLocks noGrp="1"/>
          </p:cNvSpPr>
          <p:nvPr>
            <p:ph sz="half" idx="2"/>
          </p:nvPr>
        </p:nvSpPr>
        <p:spPr>
          <a:xfrm>
            <a:off x="839788" y="2615609"/>
            <a:ext cx="5157787" cy="3574054"/>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文本占位符 4"/>
          <p:cNvSpPr>
            <a:spLocks noGrp="1"/>
          </p:cNvSpPr>
          <p:nvPr>
            <p:ph type="body" sz="quarter" idx="3"/>
          </p:nvPr>
        </p:nvSpPr>
        <p:spPr>
          <a:xfrm>
            <a:off x="6172200" y="1744961"/>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endParaRPr lang="zh-CN" altLang="en-US" dirty="0"/>
          </a:p>
        </p:txBody>
      </p:sp>
      <p:sp>
        <p:nvSpPr>
          <p:cNvPr id="6" name="内容占位符 5"/>
          <p:cNvSpPr>
            <a:spLocks noGrp="1"/>
          </p:cNvSpPr>
          <p:nvPr>
            <p:ph sz="quarter" idx="4"/>
          </p:nvPr>
        </p:nvSpPr>
        <p:spPr>
          <a:xfrm>
            <a:off x="6172200" y="2615609"/>
            <a:ext cx="5183188" cy="3574054"/>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7" name="日期占位符 6"/>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a:xfrm>
            <a:off x="838200" y="2766219"/>
            <a:ext cx="10515600" cy="1325563"/>
          </a:xfrm>
        </p:spPr>
        <p:txBody>
          <a:bodyPr>
            <a:normAutofit/>
          </a:bodyPr>
          <a:lstStyle>
            <a:lvl1pPr algn="ctr">
              <a:defRPr sz="4800" b="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日期占位符 2"/>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hasCustomPrompt="1"/>
          </p:nvPr>
        </p:nvSpPr>
        <p:spPr>
          <a:xfrm>
            <a:off x="646747" y="127000"/>
            <a:ext cx="4165200" cy="1600200"/>
          </a:xfrm>
        </p:spPr>
        <p:txBody>
          <a:bodyPr anchor="ctr" anchorCtr="0">
            <a:normAutofit/>
          </a:bodyPr>
          <a:lstStyle>
            <a:lvl1pPr>
              <a:defRPr sz="2400" b="1">
                <a:effectLst>
                  <a:outerShdw blurRad="38100" dist="38100" dir="2700000" algn="tl">
                    <a:srgbClr val="000000">
                      <a:alpha val="43137"/>
                    </a:srgbClr>
                  </a:outerShdw>
                </a:effectLst>
              </a:defRPr>
            </a:lvl1pPr>
          </a:lstStyle>
          <a:p>
            <a:r>
              <a:rPr lang="zh-CN" altLang="en-US" dirty="0"/>
              <a:t>单击此处编辑标题</a:t>
            </a:r>
            <a:endParaRPr lang="zh-CN" altLang="en-US" dirty="0"/>
          </a:p>
        </p:txBody>
      </p:sp>
      <p:sp>
        <p:nvSpPr>
          <p:cNvPr id="3" name="图片占位符 2"/>
          <p:cNvSpPr>
            <a:spLocks noGrp="1" noChangeAspect="1"/>
          </p:cNvSpPr>
          <p:nvPr>
            <p:ph type="pic" idx="1"/>
          </p:nvPr>
        </p:nvSpPr>
        <p:spPr>
          <a:xfrm>
            <a:off x="5184000" y="766354"/>
            <a:ext cx="5817375" cy="5094446"/>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dirty="0"/>
          </a:p>
        </p:txBody>
      </p:sp>
      <p:sp>
        <p:nvSpPr>
          <p:cNvPr id="4" name="文本占位符 3"/>
          <p:cNvSpPr>
            <a:spLocks noGrp="1"/>
          </p:cNvSpPr>
          <p:nvPr>
            <p:ph type="body" sz="half" idx="2"/>
          </p:nvPr>
        </p:nvSpPr>
        <p:spPr>
          <a:xfrm>
            <a:off x="651827" y="2057400"/>
            <a:ext cx="4165200" cy="3811588"/>
          </a:xfrm>
        </p:spPr>
        <p:txBody>
          <a:bodyPr>
            <a:normAutofit/>
          </a:bodyPr>
          <a:lstStyle>
            <a:lvl1pPr marL="0" indent="0">
              <a:lnSpc>
                <a:spcPct val="150000"/>
              </a:lnSpc>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dirty="0"/>
              <a:t>单击此处编辑母版文本样式</a:t>
            </a:r>
            <a:endParaRPr lang="zh-CN" altLang="en-US" dirty="0"/>
          </a:p>
        </p:txBody>
      </p:sp>
      <p:sp>
        <p:nvSpPr>
          <p:cNvPr id="5" name="日期占位符 4"/>
          <p:cNvSpPr>
            <a:spLocks noGrp="1"/>
          </p:cNvSpPr>
          <p:nvPr>
            <p:ph type="dt" sz="half" idx="10"/>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nvPr>
        </p:nvSpPr>
        <p:spPr/>
        <p:txBody>
          <a:bodyPr/>
          <a:lstStyle/>
          <a:p>
            <a:endParaRPr lang="zh-CN" altLang="en-US" dirty="0"/>
          </a:p>
        </p:txBody>
      </p:sp>
      <p:sp>
        <p:nvSpPr>
          <p:cNvPr id="7" name="灯片编号占位符 6"/>
          <p:cNvSpPr>
            <a:spLocks noGrp="1"/>
          </p:cNvSpPr>
          <p:nvPr>
            <p:ph type="sldNum" sz="quarter" idx="12"/>
          </p:nvPr>
        </p:nvSpPr>
        <p:spPr/>
        <p:txBody>
          <a:bodyPr/>
          <a:lstStyle/>
          <a:p>
            <a:fld id="{FABC47A4-756D-490B-A52F-7D9E2C9FC05F}" type="slidenum">
              <a:rPr lang="zh-CN" altLang="en-US" smtClean="0"/>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9824484" y="365125"/>
            <a:ext cx="1529316" cy="5811838"/>
          </a:xfrm>
        </p:spPr>
        <p:txBody>
          <a:bodyPr vert="eaVert">
            <a:normAutofit/>
          </a:bodyPr>
          <a:lstStyle>
            <a:lvl1pPr>
              <a:defRPr sz="3600"/>
            </a:lvl1pPr>
          </a:lstStyle>
          <a:p>
            <a:r>
              <a:rPr lang="zh-CN" altLang="en-US"/>
              <a:t>单击此处编辑母版标题样式</a:t>
            </a:r>
            <a:endParaRPr lang="zh-CN" altLang="en-US"/>
          </a:p>
        </p:txBody>
      </p:sp>
      <p:sp>
        <p:nvSpPr>
          <p:cNvPr id="3" name="竖排文字占位符 2"/>
          <p:cNvSpPr>
            <a:spLocks noGrp="1"/>
          </p:cNvSpPr>
          <p:nvPr>
            <p:ph type="body" orient="vert" idx="1"/>
          </p:nvPr>
        </p:nvSpPr>
        <p:spPr>
          <a:xfrm>
            <a:off x="838200" y="365125"/>
            <a:ext cx="8879958" cy="5811838"/>
          </a:xfrm>
        </p:spPr>
        <p:txBody>
          <a:bodyPr vert="eaVert"/>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1" Type="http://schemas.openxmlformats.org/officeDocument/2006/relationships/theme" Target="../theme/theme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9" Type="http://schemas.openxmlformats.org/officeDocument/2006/relationships/slideLayout" Target="../slideLayouts/slideLayout19.xml"/><Relationship Id="rId8" Type="http://schemas.openxmlformats.org/officeDocument/2006/relationships/slideLayout" Target="../slideLayouts/slideLayout18.xml"/><Relationship Id="rId7" Type="http://schemas.openxmlformats.org/officeDocument/2006/relationships/slideLayout" Target="../slideLayouts/slideLayout17.xml"/><Relationship Id="rId6" Type="http://schemas.openxmlformats.org/officeDocument/2006/relationships/slideLayout" Target="../slideLayouts/slideLayout16.xml"/><Relationship Id="rId5" Type="http://schemas.openxmlformats.org/officeDocument/2006/relationships/slideLayout" Target="../slideLayouts/slideLayout15.xml"/><Relationship Id="rId4" Type="http://schemas.openxmlformats.org/officeDocument/2006/relationships/slideLayout" Target="../slideLayouts/slideLayout14.xml"/><Relationship Id="rId3" Type="http://schemas.openxmlformats.org/officeDocument/2006/relationships/slideLayout" Target="../slideLayouts/slideLayout13.xml"/><Relationship Id="rId25" Type="http://schemas.openxmlformats.org/officeDocument/2006/relationships/theme" Target="../theme/theme2.xml"/><Relationship Id="rId24" Type="http://schemas.openxmlformats.org/officeDocument/2006/relationships/tags" Target="../tags/tag160.xml"/><Relationship Id="rId23" Type="http://schemas.openxmlformats.org/officeDocument/2006/relationships/tags" Target="../tags/tag159.xml"/><Relationship Id="rId22" Type="http://schemas.openxmlformats.org/officeDocument/2006/relationships/tags" Target="../tags/tag158.xml"/><Relationship Id="rId21" Type="http://schemas.openxmlformats.org/officeDocument/2006/relationships/tags" Target="../tags/tag157.xml"/><Relationship Id="rId20" Type="http://schemas.openxmlformats.org/officeDocument/2006/relationships/tags" Target="../tags/tag156.xml"/><Relationship Id="rId2" Type="http://schemas.openxmlformats.org/officeDocument/2006/relationships/slideLayout" Target="../slideLayouts/slideLayout12.xml"/><Relationship Id="rId19" Type="http://schemas.openxmlformats.org/officeDocument/2006/relationships/tags" Target="../tags/tag155.xml"/><Relationship Id="rId18" Type="http://schemas.openxmlformats.org/officeDocument/2006/relationships/slideLayout" Target="../slideLayouts/slideLayout28.xml"/><Relationship Id="rId17" Type="http://schemas.openxmlformats.org/officeDocument/2006/relationships/slideLayout" Target="../slideLayouts/slideLayout27.xml"/><Relationship Id="rId16" Type="http://schemas.openxmlformats.org/officeDocument/2006/relationships/slideLayout" Target="../slideLayouts/slideLayout26.xml"/><Relationship Id="rId15" Type="http://schemas.openxmlformats.org/officeDocument/2006/relationships/slideLayout" Target="../slideLayouts/slideLayout25.xml"/><Relationship Id="rId14" Type="http://schemas.openxmlformats.org/officeDocument/2006/relationships/slideLayout" Target="../slideLayouts/slideLayout24.xml"/><Relationship Id="rId13" Type="http://schemas.openxmlformats.org/officeDocument/2006/relationships/slideLayout" Target="../slideLayouts/slideLayout23.xml"/><Relationship Id="rId12" Type="http://schemas.openxmlformats.org/officeDocument/2006/relationships/slideLayout" Target="../slideLayouts/slideLayout22.xml"/><Relationship Id="rId11" Type="http://schemas.openxmlformats.org/officeDocument/2006/relationships/slideLayout" Target="../slideLayouts/slideLayout21.xml"/><Relationship Id="rId10" Type="http://schemas.openxmlformats.org/officeDocument/2006/relationships/slideLayout" Target="../slideLayouts/slideLayout20.xml"/><Relationship Id="rId1" Type="http://schemas.openxmlformats.org/officeDocument/2006/relationships/slideLayout" Target="../slideLayouts/slideLayout1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zh-CN" altLang="en-US" dirty="0"/>
              <a:t>单击此处编辑母版标题样式</a:t>
            </a:r>
            <a:endParaRPr lang="zh-CN" altLang="en-US" dirty="0"/>
          </a:p>
        </p:txBody>
      </p:sp>
      <p:sp>
        <p:nvSpPr>
          <p:cNvPr id="3" name="文本占位符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nvPr>
        </p:nvSpPr>
        <p:spPr>
          <a:xfrm>
            <a:off x="838200" y="6356350"/>
            <a:ext cx="2743200" cy="365125"/>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nvPr>
        </p:nvSpPr>
        <p:spPr>
          <a:xfrm>
            <a:off x="4038600" y="6356350"/>
            <a:ext cx="4114800" cy="365125"/>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8610600" y="6356350"/>
            <a:ext cx="2743200" cy="365125"/>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Lst>
  <p:txStyles>
    <p:titleStyle>
      <a:lvl1pPr algn="l" defTabSz="914400" rtl="0" eaLnBrk="1" latinLnBrk="0" hangingPunct="1">
        <a:lnSpc>
          <a:spcPct val="90000"/>
        </a:lnSpc>
        <a:spcBef>
          <a:spcPct val="0"/>
        </a:spcBef>
        <a:buNone/>
        <a:defRPr sz="40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4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custDataLst>
              <p:tags r:id="rId19"/>
            </p:custDataLst>
          </p:nvPr>
        </p:nvSpPr>
        <p:spPr>
          <a:xfrm>
            <a:off x="669882" y="443230"/>
            <a:ext cx="10852237" cy="441964"/>
          </a:xfrm>
          <a:prstGeom prst="rect">
            <a:avLst/>
          </a:prstGeom>
        </p:spPr>
        <p:txBody>
          <a:bodyPr vert="horz" lIns="101600" tIns="38100" rIns="76200" bIns="38100" rtlCol="0" anchor="t" anchorCtr="0">
            <a:noAutofit/>
          </a:bodyPr>
          <a:lstStyle/>
          <a:p>
            <a:r>
              <a:rPr lang="zh-CN" altLang="en-US" dirty="0"/>
              <a:t>单击此处编辑母版标题样式</a:t>
            </a:r>
            <a:endParaRPr lang="zh-CN" altLang="en-US" dirty="0"/>
          </a:p>
        </p:txBody>
      </p:sp>
      <p:sp>
        <p:nvSpPr>
          <p:cNvPr id="3" name="文本占位符 2"/>
          <p:cNvSpPr>
            <a:spLocks noGrp="1"/>
          </p:cNvSpPr>
          <p:nvPr>
            <p:ph type="body" idx="1"/>
            <p:custDataLst>
              <p:tags r:id="rId20"/>
            </p:custDataLst>
          </p:nvPr>
        </p:nvSpPr>
        <p:spPr>
          <a:xfrm>
            <a:off x="669882" y="952508"/>
            <a:ext cx="10852237" cy="5388907"/>
          </a:xfrm>
          <a:prstGeom prst="rect">
            <a:avLst/>
          </a:prstGeom>
        </p:spPr>
        <p:txBody>
          <a:bodyPr vert="horz" lIns="101600" tIns="0" rIns="82550" bIns="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custDataLst>
              <p:tags r:id="rId21"/>
            </p:custDataLst>
          </p:nvPr>
        </p:nvSpPr>
        <p:spPr>
          <a:xfrm>
            <a:off x="879742" y="6349833"/>
            <a:ext cx="2700000" cy="316800"/>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custDataLst>
              <p:tags r:id="rId22"/>
            </p:custDataLst>
          </p:nvPr>
        </p:nvSpPr>
        <p:spPr>
          <a:xfrm>
            <a:off x="4116000" y="6349833"/>
            <a:ext cx="3960000" cy="316800"/>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dirty="0"/>
          </a:p>
        </p:txBody>
      </p:sp>
      <p:sp>
        <p:nvSpPr>
          <p:cNvPr id="6" name="灯片编号占位符 5"/>
          <p:cNvSpPr>
            <a:spLocks noGrp="1"/>
          </p:cNvSpPr>
          <p:nvPr>
            <p:ph type="sldNum" sz="quarter" idx="4"/>
            <p:custDataLst>
              <p:tags r:id="rId23"/>
            </p:custDataLst>
          </p:nvPr>
        </p:nvSpPr>
        <p:spPr>
          <a:xfrm>
            <a:off x="8610600" y="6349833"/>
            <a:ext cx="2700000" cy="316800"/>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fld>
            <a:endParaRPr lang="zh-CN" altLang="en-US" dirty="0"/>
          </a:p>
        </p:txBody>
      </p:sp>
      <p:sp>
        <p:nvSpPr>
          <p:cNvPr id="7" name="KSO_TEMPLATE" hidden="1"/>
          <p:cNvSpPr/>
          <p:nvPr userDrawn="1">
            <p:custDataLst>
              <p:tags r:id="rId24"/>
            </p:custDataLst>
          </p:nvPr>
        </p:nvSpPr>
        <p:spPr>
          <a:xfrm>
            <a:off x="0" y="0"/>
            <a:ext cx="0" cy="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Tree>
  </p:cSld>
  <p:clrMap bg1="lt1" tx1="dk1" bg2="lt2" tx2="dk2" accent1="accent1" accent2="accent2" accent3="accent3" accent4="accent4" accent5="accent5" accent6="accent6" hlink="hlink" folHlink="fol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 id="2147483670" r:id="rId11"/>
    <p:sldLayoutId id="2147483671" r:id="rId12"/>
    <p:sldLayoutId id="2147483672" r:id="rId13"/>
    <p:sldLayoutId id="2147483673" r:id="rId14"/>
    <p:sldLayoutId id="2147483674" r:id="rId15"/>
    <p:sldLayoutId id="2147483675" r:id="rId16"/>
    <p:sldLayoutId id="2147483676" r:id="rId17"/>
    <p:sldLayoutId id="2147483677" r:id="rId18"/>
  </p:sldLayoutIdLst>
  <p:txStyles>
    <p:titleStyle>
      <a:lvl1pPr algn="l" defTabSz="914400" rtl="0" eaLnBrk="1" fontAlgn="auto" latinLnBrk="0" hangingPunct="1">
        <a:lnSpc>
          <a:spcPct val="100000"/>
        </a:lnSpc>
        <a:spcBef>
          <a:spcPct val="0"/>
        </a:spcBef>
        <a:buNone/>
        <a:defRPr sz="2400" b="1" u="none" strike="noStrike" kern="1200" cap="none" spc="200" normalizeH="0" baseline="0">
          <a:solidFill>
            <a:schemeClr val="tx1">
              <a:lumMod val="85000"/>
              <a:lumOff val="15000"/>
            </a:schemeClr>
          </a:solidFill>
          <a:uFillTx/>
          <a:latin typeface="Arial" panose="020B0604020202020204" pitchFamily="34" charset="0"/>
          <a:ea typeface="微软雅黑" panose="020B0503020204020204" charset="-122"/>
          <a:cs typeface="+mj-cs"/>
        </a:defRPr>
      </a:lvl1pPr>
    </p:titleStyle>
    <p:bodyStyle>
      <a:lvl1pPr marL="2286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1pPr>
      <a:lvl2pPr marL="685800"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2pPr>
      <a:lvl3pPr marL="11430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3pPr>
      <a:lvl4pPr marL="16002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4pPr>
      <a:lvl5pPr marL="20574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slideLayout" Target="../slideLayouts/slideLayout11.xml"/><Relationship Id="rId2" Type="http://schemas.openxmlformats.org/officeDocument/2006/relationships/tags" Target="../tags/tag162.xml"/><Relationship Id="rId1" Type="http://schemas.openxmlformats.org/officeDocument/2006/relationships/tags" Target="../tags/tag161.xml"/></Relationships>
</file>

<file path=ppt/slides/_rels/slide10.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32.xml"/><Relationship Id="rId7" Type="http://schemas.openxmlformats.org/officeDocument/2006/relationships/tags" Target="../tags/tag231.xml"/><Relationship Id="rId6" Type="http://schemas.openxmlformats.org/officeDocument/2006/relationships/tags" Target="../tags/tag230.xml"/><Relationship Id="rId5" Type="http://schemas.openxmlformats.org/officeDocument/2006/relationships/tags" Target="../tags/tag229.xml"/><Relationship Id="rId4" Type="http://schemas.openxmlformats.org/officeDocument/2006/relationships/tags" Target="../tags/tag228.xml"/><Relationship Id="rId3" Type="http://schemas.openxmlformats.org/officeDocument/2006/relationships/tags" Target="../tags/tag227.xml"/><Relationship Id="rId2" Type="http://schemas.openxmlformats.org/officeDocument/2006/relationships/tags" Target="../tags/tag226.xml"/><Relationship Id="rId1" Type="http://schemas.openxmlformats.org/officeDocument/2006/relationships/tags" Target="../tags/tag225.xml"/></Relationships>
</file>

<file path=ppt/slides/_rels/slide1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40.xml"/><Relationship Id="rId7" Type="http://schemas.openxmlformats.org/officeDocument/2006/relationships/tags" Target="../tags/tag239.xml"/><Relationship Id="rId6" Type="http://schemas.openxmlformats.org/officeDocument/2006/relationships/tags" Target="../tags/tag238.xml"/><Relationship Id="rId5" Type="http://schemas.openxmlformats.org/officeDocument/2006/relationships/tags" Target="../tags/tag237.xml"/><Relationship Id="rId4" Type="http://schemas.openxmlformats.org/officeDocument/2006/relationships/tags" Target="../tags/tag236.xml"/><Relationship Id="rId3" Type="http://schemas.openxmlformats.org/officeDocument/2006/relationships/tags" Target="../tags/tag235.xml"/><Relationship Id="rId2" Type="http://schemas.openxmlformats.org/officeDocument/2006/relationships/tags" Target="../tags/tag234.xml"/><Relationship Id="rId1" Type="http://schemas.openxmlformats.org/officeDocument/2006/relationships/tags" Target="../tags/tag233.xml"/></Relationships>
</file>

<file path=ppt/slides/_rels/slide12.xml.rels><?xml version="1.0" encoding="UTF-8" standalone="yes"?>
<Relationships xmlns="http://schemas.openxmlformats.org/package/2006/relationships"><Relationship Id="rId9" Type="http://schemas.openxmlformats.org/officeDocument/2006/relationships/tags" Target="../tags/tag249.xml"/><Relationship Id="rId8" Type="http://schemas.openxmlformats.org/officeDocument/2006/relationships/tags" Target="../tags/tag248.xml"/><Relationship Id="rId7" Type="http://schemas.openxmlformats.org/officeDocument/2006/relationships/tags" Target="../tags/tag247.xml"/><Relationship Id="rId6" Type="http://schemas.openxmlformats.org/officeDocument/2006/relationships/tags" Target="../tags/tag246.xml"/><Relationship Id="rId5" Type="http://schemas.openxmlformats.org/officeDocument/2006/relationships/tags" Target="../tags/tag245.xml"/><Relationship Id="rId4" Type="http://schemas.openxmlformats.org/officeDocument/2006/relationships/tags" Target="../tags/tag244.xml"/><Relationship Id="rId3" Type="http://schemas.openxmlformats.org/officeDocument/2006/relationships/tags" Target="../tags/tag243.xml"/><Relationship Id="rId2" Type="http://schemas.openxmlformats.org/officeDocument/2006/relationships/tags" Target="../tags/tag242.xml"/><Relationship Id="rId14" Type="http://schemas.openxmlformats.org/officeDocument/2006/relationships/slideLayout" Target="../slideLayouts/slideLayout17.xml"/><Relationship Id="rId13" Type="http://schemas.openxmlformats.org/officeDocument/2006/relationships/tags" Target="../tags/tag253.xml"/><Relationship Id="rId12" Type="http://schemas.openxmlformats.org/officeDocument/2006/relationships/tags" Target="../tags/tag252.xml"/><Relationship Id="rId11" Type="http://schemas.openxmlformats.org/officeDocument/2006/relationships/tags" Target="../tags/tag251.xml"/><Relationship Id="rId10" Type="http://schemas.openxmlformats.org/officeDocument/2006/relationships/tags" Target="../tags/tag250.xml"/><Relationship Id="rId1" Type="http://schemas.openxmlformats.org/officeDocument/2006/relationships/tags" Target="../tags/tag241.xml"/></Relationships>
</file>

<file path=ppt/slides/_rels/slide1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61.xml"/><Relationship Id="rId7" Type="http://schemas.openxmlformats.org/officeDocument/2006/relationships/tags" Target="../tags/tag260.xml"/><Relationship Id="rId6" Type="http://schemas.openxmlformats.org/officeDocument/2006/relationships/tags" Target="../tags/tag259.xml"/><Relationship Id="rId5" Type="http://schemas.openxmlformats.org/officeDocument/2006/relationships/tags" Target="../tags/tag258.xml"/><Relationship Id="rId4" Type="http://schemas.openxmlformats.org/officeDocument/2006/relationships/tags" Target="../tags/tag257.xml"/><Relationship Id="rId3" Type="http://schemas.openxmlformats.org/officeDocument/2006/relationships/tags" Target="../tags/tag256.xml"/><Relationship Id="rId2" Type="http://schemas.openxmlformats.org/officeDocument/2006/relationships/tags" Target="../tags/tag255.xml"/><Relationship Id="rId1" Type="http://schemas.openxmlformats.org/officeDocument/2006/relationships/tags" Target="../tags/tag254.xml"/></Relationships>
</file>

<file path=ppt/slides/_rels/slide1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69.xml"/><Relationship Id="rId7" Type="http://schemas.openxmlformats.org/officeDocument/2006/relationships/tags" Target="../tags/tag268.xml"/><Relationship Id="rId6" Type="http://schemas.openxmlformats.org/officeDocument/2006/relationships/tags" Target="../tags/tag267.xml"/><Relationship Id="rId5" Type="http://schemas.openxmlformats.org/officeDocument/2006/relationships/tags" Target="../tags/tag266.xml"/><Relationship Id="rId4" Type="http://schemas.openxmlformats.org/officeDocument/2006/relationships/tags" Target="../tags/tag265.xml"/><Relationship Id="rId3" Type="http://schemas.openxmlformats.org/officeDocument/2006/relationships/tags" Target="../tags/tag264.xml"/><Relationship Id="rId2" Type="http://schemas.openxmlformats.org/officeDocument/2006/relationships/tags" Target="../tags/tag263.xml"/><Relationship Id="rId1" Type="http://schemas.openxmlformats.org/officeDocument/2006/relationships/tags" Target="../tags/tag262.xml"/></Relationships>
</file>

<file path=ppt/slides/_rels/slide1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77.xml"/><Relationship Id="rId7" Type="http://schemas.openxmlformats.org/officeDocument/2006/relationships/tags" Target="../tags/tag276.xml"/><Relationship Id="rId6" Type="http://schemas.openxmlformats.org/officeDocument/2006/relationships/tags" Target="../tags/tag275.xml"/><Relationship Id="rId5" Type="http://schemas.openxmlformats.org/officeDocument/2006/relationships/tags" Target="../tags/tag274.xml"/><Relationship Id="rId4" Type="http://schemas.openxmlformats.org/officeDocument/2006/relationships/tags" Target="../tags/tag273.xml"/><Relationship Id="rId3" Type="http://schemas.openxmlformats.org/officeDocument/2006/relationships/tags" Target="../tags/tag272.xml"/><Relationship Id="rId2" Type="http://schemas.openxmlformats.org/officeDocument/2006/relationships/tags" Target="../tags/tag271.xml"/><Relationship Id="rId1" Type="http://schemas.openxmlformats.org/officeDocument/2006/relationships/tags" Target="../tags/tag270.xml"/></Relationships>
</file>

<file path=ppt/slides/_rels/slide1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85.xml"/><Relationship Id="rId7" Type="http://schemas.openxmlformats.org/officeDocument/2006/relationships/tags" Target="../tags/tag284.xml"/><Relationship Id="rId6" Type="http://schemas.openxmlformats.org/officeDocument/2006/relationships/tags" Target="../tags/tag283.xml"/><Relationship Id="rId5" Type="http://schemas.openxmlformats.org/officeDocument/2006/relationships/tags" Target="../tags/tag282.xml"/><Relationship Id="rId4" Type="http://schemas.openxmlformats.org/officeDocument/2006/relationships/tags" Target="../tags/tag281.xml"/><Relationship Id="rId3" Type="http://schemas.openxmlformats.org/officeDocument/2006/relationships/tags" Target="../tags/tag280.xml"/><Relationship Id="rId2" Type="http://schemas.openxmlformats.org/officeDocument/2006/relationships/tags" Target="../tags/tag279.xml"/><Relationship Id="rId1" Type="http://schemas.openxmlformats.org/officeDocument/2006/relationships/tags" Target="../tags/tag278.xml"/></Relationships>
</file>

<file path=ppt/slides/_rels/slide17.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93.xml"/><Relationship Id="rId7" Type="http://schemas.openxmlformats.org/officeDocument/2006/relationships/tags" Target="../tags/tag292.xml"/><Relationship Id="rId6" Type="http://schemas.openxmlformats.org/officeDocument/2006/relationships/tags" Target="../tags/tag291.xml"/><Relationship Id="rId5" Type="http://schemas.openxmlformats.org/officeDocument/2006/relationships/tags" Target="../tags/tag290.xml"/><Relationship Id="rId4" Type="http://schemas.openxmlformats.org/officeDocument/2006/relationships/tags" Target="../tags/tag289.xml"/><Relationship Id="rId3" Type="http://schemas.openxmlformats.org/officeDocument/2006/relationships/tags" Target="../tags/tag288.xml"/><Relationship Id="rId2" Type="http://schemas.openxmlformats.org/officeDocument/2006/relationships/tags" Target="../tags/tag287.xml"/><Relationship Id="rId1" Type="http://schemas.openxmlformats.org/officeDocument/2006/relationships/tags" Target="../tags/tag286.xml"/></Relationships>
</file>

<file path=ppt/slides/_rels/slide18.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300.xml"/><Relationship Id="rId6" Type="http://schemas.openxmlformats.org/officeDocument/2006/relationships/tags" Target="../tags/tag299.xml"/><Relationship Id="rId5" Type="http://schemas.openxmlformats.org/officeDocument/2006/relationships/tags" Target="../tags/tag298.xml"/><Relationship Id="rId4" Type="http://schemas.openxmlformats.org/officeDocument/2006/relationships/tags" Target="../tags/tag297.xml"/><Relationship Id="rId3" Type="http://schemas.openxmlformats.org/officeDocument/2006/relationships/tags" Target="../tags/tag296.xml"/><Relationship Id="rId2" Type="http://schemas.openxmlformats.org/officeDocument/2006/relationships/tags" Target="../tags/tag295.xml"/><Relationship Id="rId1" Type="http://schemas.openxmlformats.org/officeDocument/2006/relationships/tags" Target="../tags/tag294.xml"/></Relationships>
</file>

<file path=ppt/slides/_rels/slide19.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08.xml"/><Relationship Id="rId7" Type="http://schemas.openxmlformats.org/officeDocument/2006/relationships/tags" Target="../tags/tag307.xml"/><Relationship Id="rId6" Type="http://schemas.openxmlformats.org/officeDocument/2006/relationships/tags" Target="../tags/tag306.xml"/><Relationship Id="rId5" Type="http://schemas.openxmlformats.org/officeDocument/2006/relationships/tags" Target="../tags/tag305.xml"/><Relationship Id="rId4" Type="http://schemas.openxmlformats.org/officeDocument/2006/relationships/tags" Target="../tags/tag304.xml"/><Relationship Id="rId3" Type="http://schemas.openxmlformats.org/officeDocument/2006/relationships/tags" Target="../tags/tag303.xml"/><Relationship Id="rId2" Type="http://schemas.openxmlformats.org/officeDocument/2006/relationships/tags" Target="../tags/tag302.xml"/><Relationship Id="rId1" Type="http://schemas.openxmlformats.org/officeDocument/2006/relationships/tags" Target="../tags/tag301.xml"/></Relationships>
</file>

<file path=ppt/slides/_rels/slide2.xml.rels><?xml version="1.0" encoding="UTF-8" standalone="yes"?>
<Relationships xmlns="http://schemas.openxmlformats.org/package/2006/relationships"><Relationship Id="rId9" Type="http://schemas.openxmlformats.org/officeDocument/2006/relationships/tags" Target="../tags/tag171.xml"/><Relationship Id="rId8" Type="http://schemas.openxmlformats.org/officeDocument/2006/relationships/tags" Target="../tags/tag170.xml"/><Relationship Id="rId7" Type="http://schemas.openxmlformats.org/officeDocument/2006/relationships/tags" Target="../tags/tag169.xml"/><Relationship Id="rId6" Type="http://schemas.openxmlformats.org/officeDocument/2006/relationships/tags" Target="../tags/tag168.xml"/><Relationship Id="rId5" Type="http://schemas.openxmlformats.org/officeDocument/2006/relationships/tags" Target="../tags/tag167.xml"/><Relationship Id="rId4" Type="http://schemas.openxmlformats.org/officeDocument/2006/relationships/tags" Target="../tags/tag166.xml"/><Relationship Id="rId3" Type="http://schemas.openxmlformats.org/officeDocument/2006/relationships/tags" Target="../tags/tag165.xml"/><Relationship Id="rId2" Type="http://schemas.openxmlformats.org/officeDocument/2006/relationships/tags" Target="../tags/tag164.xml"/><Relationship Id="rId13" Type="http://schemas.openxmlformats.org/officeDocument/2006/relationships/slideLayout" Target="../slideLayouts/slideLayout17.xml"/><Relationship Id="rId12" Type="http://schemas.openxmlformats.org/officeDocument/2006/relationships/tags" Target="../tags/tag174.xml"/><Relationship Id="rId11" Type="http://schemas.openxmlformats.org/officeDocument/2006/relationships/tags" Target="../tags/tag173.xml"/><Relationship Id="rId10" Type="http://schemas.openxmlformats.org/officeDocument/2006/relationships/tags" Target="../tags/tag172.xml"/><Relationship Id="rId1" Type="http://schemas.openxmlformats.org/officeDocument/2006/relationships/tags" Target="../tags/tag163.xml"/></Relationships>
</file>

<file path=ppt/slides/_rels/slide20.xml.rels><?xml version="1.0" encoding="UTF-8" standalone="yes"?>
<Relationships xmlns="http://schemas.openxmlformats.org/package/2006/relationships"><Relationship Id="rId9" Type="http://schemas.openxmlformats.org/officeDocument/2006/relationships/tags" Target="../tags/tag317.xml"/><Relationship Id="rId8" Type="http://schemas.openxmlformats.org/officeDocument/2006/relationships/tags" Target="../tags/tag316.xml"/><Relationship Id="rId7" Type="http://schemas.openxmlformats.org/officeDocument/2006/relationships/tags" Target="../tags/tag315.xml"/><Relationship Id="rId6" Type="http://schemas.openxmlformats.org/officeDocument/2006/relationships/tags" Target="../tags/tag314.xml"/><Relationship Id="rId5" Type="http://schemas.openxmlformats.org/officeDocument/2006/relationships/tags" Target="../tags/tag313.xml"/><Relationship Id="rId4" Type="http://schemas.openxmlformats.org/officeDocument/2006/relationships/tags" Target="../tags/tag312.xml"/><Relationship Id="rId3" Type="http://schemas.openxmlformats.org/officeDocument/2006/relationships/tags" Target="../tags/tag311.xml"/><Relationship Id="rId2" Type="http://schemas.openxmlformats.org/officeDocument/2006/relationships/tags" Target="../tags/tag310.xml"/><Relationship Id="rId10" Type="http://schemas.openxmlformats.org/officeDocument/2006/relationships/slideLayout" Target="../slideLayouts/slideLayout17.xml"/><Relationship Id="rId1" Type="http://schemas.openxmlformats.org/officeDocument/2006/relationships/tags" Target="../tags/tag309.xml"/></Relationships>
</file>

<file path=ppt/slides/_rels/slide21.xml.rels><?xml version="1.0" encoding="UTF-8" standalone="yes"?>
<Relationships xmlns="http://schemas.openxmlformats.org/package/2006/relationships"><Relationship Id="rId9" Type="http://schemas.openxmlformats.org/officeDocument/2006/relationships/tags" Target="../tags/tag326.xml"/><Relationship Id="rId8" Type="http://schemas.openxmlformats.org/officeDocument/2006/relationships/tags" Target="../tags/tag325.xml"/><Relationship Id="rId7" Type="http://schemas.openxmlformats.org/officeDocument/2006/relationships/tags" Target="../tags/tag324.xml"/><Relationship Id="rId6" Type="http://schemas.openxmlformats.org/officeDocument/2006/relationships/tags" Target="../tags/tag323.xml"/><Relationship Id="rId5" Type="http://schemas.openxmlformats.org/officeDocument/2006/relationships/tags" Target="../tags/tag322.xml"/><Relationship Id="rId4" Type="http://schemas.openxmlformats.org/officeDocument/2006/relationships/tags" Target="../tags/tag321.xml"/><Relationship Id="rId3" Type="http://schemas.openxmlformats.org/officeDocument/2006/relationships/tags" Target="../tags/tag320.xml"/><Relationship Id="rId2" Type="http://schemas.openxmlformats.org/officeDocument/2006/relationships/tags" Target="../tags/tag319.xml"/><Relationship Id="rId10" Type="http://schemas.openxmlformats.org/officeDocument/2006/relationships/slideLayout" Target="../slideLayouts/slideLayout17.xml"/><Relationship Id="rId1" Type="http://schemas.openxmlformats.org/officeDocument/2006/relationships/tags" Target="../tags/tag318.xml"/></Relationships>
</file>

<file path=ppt/slides/_rels/slide22.xml.rels><?xml version="1.0" encoding="UTF-8" standalone="yes"?>
<Relationships xmlns="http://schemas.openxmlformats.org/package/2006/relationships"><Relationship Id="rId9" Type="http://schemas.openxmlformats.org/officeDocument/2006/relationships/tags" Target="../tags/tag335.xml"/><Relationship Id="rId8" Type="http://schemas.openxmlformats.org/officeDocument/2006/relationships/tags" Target="../tags/tag334.xml"/><Relationship Id="rId7" Type="http://schemas.openxmlformats.org/officeDocument/2006/relationships/tags" Target="../tags/tag333.xml"/><Relationship Id="rId6" Type="http://schemas.openxmlformats.org/officeDocument/2006/relationships/tags" Target="../tags/tag332.xml"/><Relationship Id="rId5" Type="http://schemas.openxmlformats.org/officeDocument/2006/relationships/tags" Target="../tags/tag331.xml"/><Relationship Id="rId4" Type="http://schemas.openxmlformats.org/officeDocument/2006/relationships/tags" Target="../tags/tag330.xml"/><Relationship Id="rId3" Type="http://schemas.openxmlformats.org/officeDocument/2006/relationships/tags" Target="../tags/tag329.xml"/><Relationship Id="rId2" Type="http://schemas.openxmlformats.org/officeDocument/2006/relationships/tags" Target="../tags/tag328.xml"/><Relationship Id="rId10" Type="http://schemas.openxmlformats.org/officeDocument/2006/relationships/slideLayout" Target="../slideLayouts/slideLayout17.xml"/><Relationship Id="rId1" Type="http://schemas.openxmlformats.org/officeDocument/2006/relationships/tags" Target="../tags/tag327.xml"/></Relationships>
</file>

<file path=ppt/slides/_rels/slide2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43.xml"/><Relationship Id="rId7" Type="http://schemas.openxmlformats.org/officeDocument/2006/relationships/tags" Target="../tags/tag342.xml"/><Relationship Id="rId6" Type="http://schemas.openxmlformats.org/officeDocument/2006/relationships/tags" Target="../tags/tag341.xml"/><Relationship Id="rId5" Type="http://schemas.openxmlformats.org/officeDocument/2006/relationships/tags" Target="../tags/tag340.xml"/><Relationship Id="rId4" Type="http://schemas.openxmlformats.org/officeDocument/2006/relationships/tags" Target="../tags/tag339.xml"/><Relationship Id="rId3" Type="http://schemas.openxmlformats.org/officeDocument/2006/relationships/tags" Target="../tags/tag338.xml"/><Relationship Id="rId2" Type="http://schemas.openxmlformats.org/officeDocument/2006/relationships/tags" Target="../tags/tag337.xml"/><Relationship Id="rId1" Type="http://schemas.openxmlformats.org/officeDocument/2006/relationships/tags" Target="../tags/tag336.xml"/></Relationships>
</file>

<file path=ppt/slides/_rels/slide24.xml.rels><?xml version="1.0" encoding="UTF-8" standalone="yes"?>
<Relationships xmlns="http://schemas.openxmlformats.org/package/2006/relationships"><Relationship Id="rId9" Type="http://schemas.openxmlformats.org/officeDocument/2006/relationships/tags" Target="../tags/tag352.xml"/><Relationship Id="rId8" Type="http://schemas.openxmlformats.org/officeDocument/2006/relationships/tags" Target="../tags/tag351.xml"/><Relationship Id="rId7" Type="http://schemas.openxmlformats.org/officeDocument/2006/relationships/tags" Target="../tags/tag350.xml"/><Relationship Id="rId6" Type="http://schemas.openxmlformats.org/officeDocument/2006/relationships/tags" Target="../tags/tag349.xml"/><Relationship Id="rId5" Type="http://schemas.openxmlformats.org/officeDocument/2006/relationships/tags" Target="../tags/tag348.xml"/><Relationship Id="rId4" Type="http://schemas.openxmlformats.org/officeDocument/2006/relationships/tags" Target="../tags/tag347.xml"/><Relationship Id="rId3" Type="http://schemas.openxmlformats.org/officeDocument/2006/relationships/tags" Target="../tags/tag346.xml"/><Relationship Id="rId2" Type="http://schemas.openxmlformats.org/officeDocument/2006/relationships/tags" Target="../tags/tag345.xml"/><Relationship Id="rId10" Type="http://schemas.openxmlformats.org/officeDocument/2006/relationships/slideLayout" Target="../slideLayouts/slideLayout17.xml"/><Relationship Id="rId1" Type="http://schemas.openxmlformats.org/officeDocument/2006/relationships/tags" Target="../tags/tag344.xml"/></Relationships>
</file>

<file path=ppt/slides/_rels/slide25.xml.rels><?xml version="1.0" encoding="UTF-8" standalone="yes"?>
<Relationships xmlns="http://schemas.openxmlformats.org/package/2006/relationships"><Relationship Id="rId9" Type="http://schemas.openxmlformats.org/officeDocument/2006/relationships/tags" Target="../tags/tag361.xml"/><Relationship Id="rId8" Type="http://schemas.openxmlformats.org/officeDocument/2006/relationships/tags" Target="../tags/tag360.xml"/><Relationship Id="rId7" Type="http://schemas.openxmlformats.org/officeDocument/2006/relationships/tags" Target="../tags/tag359.xml"/><Relationship Id="rId6" Type="http://schemas.openxmlformats.org/officeDocument/2006/relationships/tags" Target="../tags/tag358.xml"/><Relationship Id="rId5" Type="http://schemas.openxmlformats.org/officeDocument/2006/relationships/tags" Target="../tags/tag357.xml"/><Relationship Id="rId4" Type="http://schemas.openxmlformats.org/officeDocument/2006/relationships/tags" Target="../tags/tag356.xml"/><Relationship Id="rId3" Type="http://schemas.openxmlformats.org/officeDocument/2006/relationships/tags" Target="../tags/tag355.xml"/><Relationship Id="rId2" Type="http://schemas.openxmlformats.org/officeDocument/2006/relationships/tags" Target="../tags/tag354.xml"/><Relationship Id="rId10" Type="http://schemas.openxmlformats.org/officeDocument/2006/relationships/slideLayout" Target="../slideLayouts/slideLayout17.xml"/><Relationship Id="rId1" Type="http://schemas.openxmlformats.org/officeDocument/2006/relationships/tags" Target="../tags/tag353.xml"/></Relationships>
</file>

<file path=ppt/slides/_rels/slide2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69.xml"/><Relationship Id="rId7" Type="http://schemas.openxmlformats.org/officeDocument/2006/relationships/tags" Target="../tags/tag368.xml"/><Relationship Id="rId6" Type="http://schemas.openxmlformats.org/officeDocument/2006/relationships/tags" Target="../tags/tag367.xml"/><Relationship Id="rId5" Type="http://schemas.openxmlformats.org/officeDocument/2006/relationships/tags" Target="../tags/tag366.xml"/><Relationship Id="rId4" Type="http://schemas.openxmlformats.org/officeDocument/2006/relationships/tags" Target="../tags/tag365.xml"/><Relationship Id="rId3" Type="http://schemas.openxmlformats.org/officeDocument/2006/relationships/tags" Target="../tags/tag364.xml"/><Relationship Id="rId2" Type="http://schemas.openxmlformats.org/officeDocument/2006/relationships/tags" Target="../tags/tag363.xml"/><Relationship Id="rId1" Type="http://schemas.openxmlformats.org/officeDocument/2006/relationships/tags" Target="../tags/tag362.xml"/></Relationships>
</file>

<file path=ppt/slides/_rels/slide27.xml.rels><?xml version="1.0" encoding="UTF-8" standalone="yes"?>
<Relationships xmlns="http://schemas.openxmlformats.org/package/2006/relationships"><Relationship Id="rId9" Type="http://schemas.openxmlformats.org/officeDocument/2006/relationships/tags" Target="../tags/tag378.xml"/><Relationship Id="rId8" Type="http://schemas.openxmlformats.org/officeDocument/2006/relationships/tags" Target="../tags/tag377.xml"/><Relationship Id="rId7" Type="http://schemas.openxmlformats.org/officeDocument/2006/relationships/tags" Target="../tags/tag376.xml"/><Relationship Id="rId6" Type="http://schemas.openxmlformats.org/officeDocument/2006/relationships/tags" Target="../tags/tag375.xml"/><Relationship Id="rId5" Type="http://schemas.openxmlformats.org/officeDocument/2006/relationships/tags" Target="../tags/tag374.xml"/><Relationship Id="rId4" Type="http://schemas.openxmlformats.org/officeDocument/2006/relationships/tags" Target="../tags/tag373.xml"/><Relationship Id="rId3" Type="http://schemas.openxmlformats.org/officeDocument/2006/relationships/tags" Target="../tags/tag372.xml"/><Relationship Id="rId2" Type="http://schemas.openxmlformats.org/officeDocument/2006/relationships/tags" Target="../tags/tag371.xml"/><Relationship Id="rId10" Type="http://schemas.openxmlformats.org/officeDocument/2006/relationships/slideLayout" Target="../slideLayouts/slideLayout17.xml"/><Relationship Id="rId1" Type="http://schemas.openxmlformats.org/officeDocument/2006/relationships/tags" Target="../tags/tag370.xml"/></Relationships>
</file>

<file path=ppt/slides/_rels/slide28.xml.rels><?xml version="1.0" encoding="UTF-8" standalone="yes"?>
<Relationships xmlns="http://schemas.openxmlformats.org/package/2006/relationships"><Relationship Id="rId9" Type="http://schemas.openxmlformats.org/officeDocument/2006/relationships/tags" Target="../tags/tag387.xml"/><Relationship Id="rId8" Type="http://schemas.openxmlformats.org/officeDocument/2006/relationships/tags" Target="../tags/tag386.xml"/><Relationship Id="rId7" Type="http://schemas.openxmlformats.org/officeDocument/2006/relationships/tags" Target="../tags/tag385.xml"/><Relationship Id="rId6" Type="http://schemas.openxmlformats.org/officeDocument/2006/relationships/tags" Target="../tags/tag384.xml"/><Relationship Id="rId5" Type="http://schemas.openxmlformats.org/officeDocument/2006/relationships/tags" Target="../tags/tag383.xml"/><Relationship Id="rId4" Type="http://schemas.openxmlformats.org/officeDocument/2006/relationships/tags" Target="../tags/tag382.xml"/><Relationship Id="rId3" Type="http://schemas.openxmlformats.org/officeDocument/2006/relationships/tags" Target="../tags/tag381.xml"/><Relationship Id="rId2" Type="http://schemas.openxmlformats.org/officeDocument/2006/relationships/tags" Target="../tags/tag380.xml"/><Relationship Id="rId10" Type="http://schemas.openxmlformats.org/officeDocument/2006/relationships/slideLayout" Target="../slideLayouts/slideLayout17.xml"/><Relationship Id="rId1" Type="http://schemas.openxmlformats.org/officeDocument/2006/relationships/tags" Target="../tags/tag379.xml"/></Relationships>
</file>

<file path=ppt/slides/_rels/slide29.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95.xml"/><Relationship Id="rId7" Type="http://schemas.openxmlformats.org/officeDocument/2006/relationships/tags" Target="../tags/tag394.xml"/><Relationship Id="rId6" Type="http://schemas.openxmlformats.org/officeDocument/2006/relationships/tags" Target="../tags/tag393.xml"/><Relationship Id="rId5" Type="http://schemas.openxmlformats.org/officeDocument/2006/relationships/tags" Target="../tags/tag392.xml"/><Relationship Id="rId4" Type="http://schemas.openxmlformats.org/officeDocument/2006/relationships/tags" Target="../tags/tag391.xml"/><Relationship Id="rId3" Type="http://schemas.openxmlformats.org/officeDocument/2006/relationships/tags" Target="../tags/tag390.xml"/><Relationship Id="rId2" Type="http://schemas.openxmlformats.org/officeDocument/2006/relationships/tags" Target="../tags/tag389.xml"/><Relationship Id="rId1" Type="http://schemas.openxmlformats.org/officeDocument/2006/relationships/tags" Target="../tags/tag388.xml"/></Relationships>
</file>

<file path=ppt/slides/_rels/slide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182.xml"/><Relationship Id="rId7" Type="http://schemas.openxmlformats.org/officeDocument/2006/relationships/tags" Target="../tags/tag181.xml"/><Relationship Id="rId6" Type="http://schemas.openxmlformats.org/officeDocument/2006/relationships/tags" Target="../tags/tag180.xml"/><Relationship Id="rId5" Type="http://schemas.openxmlformats.org/officeDocument/2006/relationships/tags" Target="../tags/tag179.xml"/><Relationship Id="rId4" Type="http://schemas.openxmlformats.org/officeDocument/2006/relationships/tags" Target="../tags/tag178.xml"/><Relationship Id="rId3" Type="http://schemas.openxmlformats.org/officeDocument/2006/relationships/tags" Target="../tags/tag177.xml"/><Relationship Id="rId2" Type="http://schemas.openxmlformats.org/officeDocument/2006/relationships/tags" Target="../tags/tag176.xml"/><Relationship Id="rId1" Type="http://schemas.openxmlformats.org/officeDocument/2006/relationships/tags" Target="../tags/tag175.xml"/></Relationships>
</file>

<file path=ppt/slides/_rels/slide30.xml.rels><?xml version="1.0" encoding="UTF-8" standalone="yes"?>
<Relationships xmlns="http://schemas.openxmlformats.org/package/2006/relationships"><Relationship Id="rId4" Type="http://schemas.openxmlformats.org/officeDocument/2006/relationships/slideLayout" Target="../slideLayouts/slideLayout17.xml"/><Relationship Id="rId3" Type="http://schemas.openxmlformats.org/officeDocument/2006/relationships/tags" Target="../tags/tag398.xml"/><Relationship Id="rId2" Type="http://schemas.openxmlformats.org/officeDocument/2006/relationships/tags" Target="../tags/tag397.xml"/><Relationship Id="rId1" Type="http://schemas.openxmlformats.org/officeDocument/2006/relationships/tags" Target="../tags/tag396.xml"/></Relationships>
</file>

<file path=ppt/slides/_rels/slide3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06.xml"/><Relationship Id="rId7" Type="http://schemas.openxmlformats.org/officeDocument/2006/relationships/tags" Target="../tags/tag405.xml"/><Relationship Id="rId6" Type="http://schemas.openxmlformats.org/officeDocument/2006/relationships/tags" Target="../tags/tag404.xml"/><Relationship Id="rId5" Type="http://schemas.openxmlformats.org/officeDocument/2006/relationships/tags" Target="../tags/tag403.xml"/><Relationship Id="rId4" Type="http://schemas.openxmlformats.org/officeDocument/2006/relationships/tags" Target="../tags/tag402.xml"/><Relationship Id="rId3" Type="http://schemas.openxmlformats.org/officeDocument/2006/relationships/tags" Target="../tags/tag401.xml"/><Relationship Id="rId2" Type="http://schemas.openxmlformats.org/officeDocument/2006/relationships/tags" Target="../tags/tag400.xml"/><Relationship Id="rId1" Type="http://schemas.openxmlformats.org/officeDocument/2006/relationships/tags" Target="../tags/tag399.xml"/></Relationships>
</file>

<file path=ppt/slides/_rels/slide3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14.xml"/><Relationship Id="rId7" Type="http://schemas.openxmlformats.org/officeDocument/2006/relationships/tags" Target="../tags/tag413.xml"/><Relationship Id="rId6" Type="http://schemas.openxmlformats.org/officeDocument/2006/relationships/tags" Target="../tags/tag412.xml"/><Relationship Id="rId5" Type="http://schemas.openxmlformats.org/officeDocument/2006/relationships/tags" Target="../tags/tag411.xml"/><Relationship Id="rId4" Type="http://schemas.openxmlformats.org/officeDocument/2006/relationships/tags" Target="../tags/tag410.xml"/><Relationship Id="rId3" Type="http://schemas.openxmlformats.org/officeDocument/2006/relationships/tags" Target="../tags/tag409.xml"/><Relationship Id="rId2" Type="http://schemas.openxmlformats.org/officeDocument/2006/relationships/tags" Target="../tags/tag408.xml"/><Relationship Id="rId1" Type="http://schemas.openxmlformats.org/officeDocument/2006/relationships/tags" Target="../tags/tag407.xml"/></Relationships>
</file>

<file path=ppt/slides/_rels/slide33.xml.rels><?xml version="1.0" encoding="UTF-8" standalone="yes"?>
<Relationships xmlns="http://schemas.openxmlformats.org/package/2006/relationships"><Relationship Id="rId5" Type="http://schemas.openxmlformats.org/officeDocument/2006/relationships/slideLayout" Target="../slideLayouts/slideLayout17.xml"/><Relationship Id="rId4" Type="http://schemas.openxmlformats.org/officeDocument/2006/relationships/tags" Target="../tags/tag418.xml"/><Relationship Id="rId3" Type="http://schemas.openxmlformats.org/officeDocument/2006/relationships/tags" Target="../tags/tag417.xml"/><Relationship Id="rId2" Type="http://schemas.openxmlformats.org/officeDocument/2006/relationships/tags" Target="../tags/tag416.xml"/><Relationship Id="rId1" Type="http://schemas.openxmlformats.org/officeDocument/2006/relationships/tags" Target="../tags/tag415.xml"/></Relationships>
</file>

<file path=ppt/slides/_rels/slide3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26.xml"/><Relationship Id="rId7" Type="http://schemas.openxmlformats.org/officeDocument/2006/relationships/tags" Target="../tags/tag425.xml"/><Relationship Id="rId6" Type="http://schemas.openxmlformats.org/officeDocument/2006/relationships/tags" Target="../tags/tag424.xml"/><Relationship Id="rId5" Type="http://schemas.openxmlformats.org/officeDocument/2006/relationships/tags" Target="../tags/tag423.xml"/><Relationship Id="rId4" Type="http://schemas.openxmlformats.org/officeDocument/2006/relationships/tags" Target="../tags/tag422.xml"/><Relationship Id="rId3" Type="http://schemas.openxmlformats.org/officeDocument/2006/relationships/tags" Target="../tags/tag421.xml"/><Relationship Id="rId2" Type="http://schemas.openxmlformats.org/officeDocument/2006/relationships/tags" Target="../tags/tag420.xml"/><Relationship Id="rId1" Type="http://schemas.openxmlformats.org/officeDocument/2006/relationships/tags" Target="../tags/tag419.xml"/></Relationships>
</file>

<file path=ppt/slides/_rels/slide3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34.xml"/><Relationship Id="rId7" Type="http://schemas.openxmlformats.org/officeDocument/2006/relationships/tags" Target="../tags/tag433.xml"/><Relationship Id="rId6" Type="http://schemas.openxmlformats.org/officeDocument/2006/relationships/tags" Target="../tags/tag432.xml"/><Relationship Id="rId5" Type="http://schemas.openxmlformats.org/officeDocument/2006/relationships/tags" Target="../tags/tag431.xml"/><Relationship Id="rId4" Type="http://schemas.openxmlformats.org/officeDocument/2006/relationships/tags" Target="../tags/tag430.xml"/><Relationship Id="rId3" Type="http://schemas.openxmlformats.org/officeDocument/2006/relationships/tags" Target="../tags/tag429.xml"/><Relationship Id="rId2" Type="http://schemas.openxmlformats.org/officeDocument/2006/relationships/tags" Target="../tags/tag428.xml"/><Relationship Id="rId1" Type="http://schemas.openxmlformats.org/officeDocument/2006/relationships/tags" Target="../tags/tag427.xml"/></Relationships>
</file>

<file path=ppt/slides/_rels/slide36.xml.rels><?xml version="1.0" encoding="UTF-8" standalone="yes"?>
<Relationships xmlns="http://schemas.openxmlformats.org/package/2006/relationships"><Relationship Id="rId9" Type="http://schemas.openxmlformats.org/officeDocument/2006/relationships/tags" Target="../tags/tag443.xml"/><Relationship Id="rId8" Type="http://schemas.openxmlformats.org/officeDocument/2006/relationships/tags" Target="../tags/tag442.xml"/><Relationship Id="rId7" Type="http://schemas.openxmlformats.org/officeDocument/2006/relationships/tags" Target="../tags/tag441.xml"/><Relationship Id="rId6" Type="http://schemas.openxmlformats.org/officeDocument/2006/relationships/tags" Target="../tags/tag440.xml"/><Relationship Id="rId5" Type="http://schemas.openxmlformats.org/officeDocument/2006/relationships/tags" Target="../tags/tag439.xml"/><Relationship Id="rId4" Type="http://schemas.openxmlformats.org/officeDocument/2006/relationships/tags" Target="../tags/tag438.xml"/><Relationship Id="rId3" Type="http://schemas.openxmlformats.org/officeDocument/2006/relationships/tags" Target="../tags/tag437.xml"/><Relationship Id="rId2" Type="http://schemas.openxmlformats.org/officeDocument/2006/relationships/tags" Target="../tags/tag436.xml"/><Relationship Id="rId10" Type="http://schemas.openxmlformats.org/officeDocument/2006/relationships/slideLayout" Target="../slideLayouts/slideLayout17.xml"/><Relationship Id="rId1" Type="http://schemas.openxmlformats.org/officeDocument/2006/relationships/tags" Target="../tags/tag435.xml"/></Relationships>
</file>

<file path=ppt/slides/_rels/slide37.xml.rels><?xml version="1.0" encoding="UTF-8" standalone="yes"?>
<Relationships xmlns="http://schemas.openxmlformats.org/package/2006/relationships"><Relationship Id="rId9" Type="http://schemas.openxmlformats.org/officeDocument/2006/relationships/tags" Target="../tags/tag452.xml"/><Relationship Id="rId8" Type="http://schemas.openxmlformats.org/officeDocument/2006/relationships/tags" Target="../tags/tag451.xml"/><Relationship Id="rId7" Type="http://schemas.openxmlformats.org/officeDocument/2006/relationships/tags" Target="../tags/tag450.xml"/><Relationship Id="rId6" Type="http://schemas.openxmlformats.org/officeDocument/2006/relationships/tags" Target="../tags/tag449.xml"/><Relationship Id="rId5" Type="http://schemas.openxmlformats.org/officeDocument/2006/relationships/tags" Target="../tags/tag448.xml"/><Relationship Id="rId4" Type="http://schemas.openxmlformats.org/officeDocument/2006/relationships/tags" Target="../tags/tag447.xml"/><Relationship Id="rId3" Type="http://schemas.openxmlformats.org/officeDocument/2006/relationships/tags" Target="../tags/tag446.xml"/><Relationship Id="rId2" Type="http://schemas.openxmlformats.org/officeDocument/2006/relationships/tags" Target="../tags/tag445.xml"/><Relationship Id="rId10" Type="http://schemas.openxmlformats.org/officeDocument/2006/relationships/slideLayout" Target="../slideLayouts/slideLayout17.xml"/><Relationship Id="rId1" Type="http://schemas.openxmlformats.org/officeDocument/2006/relationships/tags" Target="../tags/tag444.xml"/></Relationships>
</file>

<file path=ppt/slides/_rels/slide38.xml.rels><?xml version="1.0" encoding="UTF-8" standalone="yes"?>
<Relationships xmlns="http://schemas.openxmlformats.org/package/2006/relationships"><Relationship Id="rId9" Type="http://schemas.openxmlformats.org/officeDocument/2006/relationships/tags" Target="../tags/tag461.xml"/><Relationship Id="rId8" Type="http://schemas.openxmlformats.org/officeDocument/2006/relationships/tags" Target="../tags/tag460.xml"/><Relationship Id="rId7" Type="http://schemas.openxmlformats.org/officeDocument/2006/relationships/tags" Target="../tags/tag459.xml"/><Relationship Id="rId6" Type="http://schemas.openxmlformats.org/officeDocument/2006/relationships/tags" Target="../tags/tag458.xml"/><Relationship Id="rId5" Type="http://schemas.openxmlformats.org/officeDocument/2006/relationships/tags" Target="../tags/tag457.xml"/><Relationship Id="rId4" Type="http://schemas.openxmlformats.org/officeDocument/2006/relationships/tags" Target="../tags/tag456.xml"/><Relationship Id="rId3" Type="http://schemas.openxmlformats.org/officeDocument/2006/relationships/tags" Target="../tags/tag455.xml"/><Relationship Id="rId2" Type="http://schemas.openxmlformats.org/officeDocument/2006/relationships/tags" Target="../tags/tag454.xml"/><Relationship Id="rId10" Type="http://schemas.openxmlformats.org/officeDocument/2006/relationships/slideLayout" Target="../slideLayouts/slideLayout17.xml"/><Relationship Id="rId1" Type="http://schemas.openxmlformats.org/officeDocument/2006/relationships/tags" Target="../tags/tag453.xml"/></Relationships>
</file>

<file path=ppt/slides/_rels/slide39.xml.rels><?xml version="1.0" encoding="UTF-8" standalone="yes"?>
<Relationships xmlns="http://schemas.openxmlformats.org/package/2006/relationships"><Relationship Id="rId9" Type="http://schemas.openxmlformats.org/officeDocument/2006/relationships/tags" Target="../tags/tag470.xml"/><Relationship Id="rId8" Type="http://schemas.openxmlformats.org/officeDocument/2006/relationships/tags" Target="../tags/tag469.xml"/><Relationship Id="rId7" Type="http://schemas.openxmlformats.org/officeDocument/2006/relationships/tags" Target="../tags/tag468.xml"/><Relationship Id="rId6" Type="http://schemas.openxmlformats.org/officeDocument/2006/relationships/tags" Target="../tags/tag467.xml"/><Relationship Id="rId5" Type="http://schemas.openxmlformats.org/officeDocument/2006/relationships/tags" Target="../tags/tag466.xml"/><Relationship Id="rId4" Type="http://schemas.openxmlformats.org/officeDocument/2006/relationships/tags" Target="../tags/tag465.xml"/><Relationship Id="rId3" Type="http://schemas.openxmlformats.org/officeDocument/2006/relationships/tags" Target="../tags/tag464.xml"/><Relationship Id="rId2" Type="http://schemas.openxmlformats.org/officeDocument/2006/relationships/tags" Target="../tags/tag463.xml"/><Relationship Id="rId10" Type="http://schemas.openxmlformats.org/officeDocument/2006/relationships/slideLayout" Target="../slideLayouts/slideLayout17.xml"/><Relationship Id="rId1" Type="http://schemas.openxmlformats.org/officeDocument/2006/relationships/tags" Target="../tags/tag462.xml"/></Relationships>
</file>

<file path=ppt/slides/_rels/slide4.xml.rels><?xml version="1.0" encoding="UTF-8" standalone="yes"?>
<Relationships xmlns="http://schemas.openxmlformats.org/package/2006/relationships"><Relationship Id="rId3" Type="http://schemas.openxmlformats.org/officeDocument/2006/relationships/slideLayout" Target="../slideLayouts/slideLayout17.xml"/><Relationship Id="rId2" Type="http://schemas.openxmlformats.org/officeDocument/2006/relationships/tags" Target="../tags/tag184.xml"/><Relationship Id="rId1" Type="http://schemas.openxmlformats.org/officeDocument/2006/relationships/tags" Target="../tags/tag183.xml"/></Relationships>
</file>

<file path=ppt/slides/_rels/slide40.xml.rels><?xml version="1.0" encoding="UTF-8" standalone="yes"?>
<Relationships xmlns="http://schemas.openxmlformats.org/package/2006/relationships"><Relationship Id="rId9" Type="http://schemas.openxmlformats.org/officeDocument/2006/relationships/tags" Target="../tags/tag479.xml"/><Relationship Id="rId8" Type="http://schemas.openxmlformats.org/officeDocument/2006/relationships/tags" Target="../tags/tag478.xml"/><Relationship Id="rId7" Type="http://schemas.openxmlformats.org/officeDocument/2006/relationships/tags" Target="../tags/tag477.xml"/><Relationship Id="rId6" Type="http://schemas.openxmlformats.org/officeDocument/2006/relationships/tags" Target="../tags/tag476.xml"/><Relationship Id="rId5" Type="http://schemas.openxmlformats.org/officeDocument/2006/relationships/tags" Target="../tags/tag475.xml"/><Relationship Id="rId4" Type="http://schemas.openxmlformats.org/officeDocument/2006/relationships/tags" Target="../tags/tag474.xml"/><Relationship Id="rId3" Type="http://schemas.openxmlformats.org/officeDocument/2006/relationships/tags" Target="../tags/tag473.xml"/><Relationship Id="rId2" Type="http://schemas.openxmlformats.org/officeDocument/2006/relationships/tags" Target="../tags/tag472.xml"/><Relationship Id="rId10" Type="http://schemas.openxmlformats.org/officeDocument/2006/relationships/slideLayout" Target="../slideLayouts/slideLayout17.xml"/><Relationship Id="rId1" Type="http://schemas.openxmlformats.org/officeDocument/2006/relationships/tags" Target="../tags/tag471.xml"/></Relationships>
</file>

<file path=ppt/slides/_rels/slide41.xml.rels><?xml version="1.0" encoding="UTF-8" standalone="yes"?>
<Relationships xmlns="http://schemas.openxmlformats.org/package/2006/relationships"><Relationship Id="rId9" Type="http://schemas.openxmlformats.org/officeDocument/2006/relationships/tags" Target="../tags/tag488.xml"/><Relationship Id="rId8" Type="http://schemas.openxmlformats.org/officeDocument/2006/relationships/tags" Target="../tags/tag487.xml"/><Relationship Id="rId7" Type="http://schemas.openxmlformats.org/officeDocument/2006/relationships/tags" Target="../tags/tag486.xml"/><Relationship Id="rId6" Type="http://schemas.openxmlformats.org/officeDocument/2006/relationships/tags" Target="../tags/tag485.xml"/><Relationship Id="rId5" Type="http://schemas.openxmlformats.org/officeDocument/2006/relationships/tags" Target="../tags/tag484.xml"/><Relationship Id="rId4" Type="http://schemas.openxmlformats.org/officeDocument/2006/relationships/tags" Target="../tags/tag483.xml"/><Relationship Id="rId3" Type="http://schemas.openxmlformats.org/officeDocument/2006/relationships/tags" Target="../tags/tag482.xml"/><Relationship Id="rId2" Type="http://schemas.openxmlformats.org/officeDocument/2006/relationships/tags" Target="../tags/tag481.xml"/><Relationship Id="rId10" Type="http://schemas.openxmlformats.org/officeDocument/2006/relationships/slideLayout" Target="../slideLayouts/slideLayout17.xml"/><Relationship Id="rId1" Type="http://schemas.openxmlformats.org/officeDocument/2006/relationships/tags" Target="../tags/tag480.xml"/></Relationships>
</file>

<file path=ppt/slides/_rels/slide42.xml.rels><?xml version="1.0" encoding="UTF-8" standalone="yes"?>
<Relationships xmlns="http://schemas.openxmlformats.org/package/2006/relationships"><Relationship Id="rId9" Type="http://schemas.openxmlformats.org/officeDocument/2006/relationships/tags" Target="../tags/tag497.xml"/><Relationship Id="rId8" Type="http://schemas.openxmlformats.org/officeDocument/2006/relationships/tags" Target="../tags/tag496.xml"/><Relationship Id="rId7" Type="http://schemas.openxmlformats.org/officeDocument/2006/relationships/tags" Target="../tags/tag495.xml"/><Relationship Id="rId6" Type="http://schemas.openxmlformats.org/officeDocument/2006/relationships/tags" Target="../tags/tag494.xml"/><Relationship Id="rId5" Type="http://schemas.openxmlformats.org/officeDocument/2006/relationships/tags" Target="../tags/tag493.xml"/><Relationship Id="rId4" Type="http://schemas.openxmlformats.org/officeDocument/2006/relationships/tags" Target="../tags/tag492.xml"/><Relationship Id="rId3" Type="http://schemas.openxmlformats.org/officeDocument/2006/relationships/tags" Target="../tags/tag491.xml"/><Relationship Id="rId2" Type="http://schemas.openxmlformats.org/officeDocument/2006/relationships/tags" Target="../tags/tag490.xml"/><Relationship Id="rId10" Type="http://schemas.openxmlformats.org/officeDocument/2006/relationships/slideLayout" Target="../slideLayouts/slideLayout17.xml"/><Relationship Id="rId1" Type="http://schemas.openxmlformats.org/officeDocument/2006/relationships/tags" Target="../tags/tag489.xml"/></Relationships>
</file>

<file path=ppt/slides/_rels/slide43.xml.rels><?xml version="1.0" encoding="UTF-8" standalone="yes"?>
<Relationships xmlns="http://schemas.openxmlformats.org/package/2006/relationships"><Relationship Id="rId9" Type="http://schemas.openxmlformats.org/officeDocument/2006/relationships/tags" Target="../tags/tag506.xml"/><Relationship Id="rId8" Type="http://schemas.openxmlformats.org/officeDocument/2006/relationships/tags" Target="../tags/tag505.xml"/><Relationship Id="rId7" Type="http://schemas.openxmlformats.org/officeDocument/2006/relationships/tags" Target="../tags/tag504.xml"/><Relationship Id="rId6" Type="http://schemas.openxmlformats.org/officeDocument/2006/relationships/tags" Target="../tags/tag503.xml"/><Relationship Id="rId5" Type="http://schemas.openxmlformats.org/officeDocument/2006/relationships/tags" Target="../tags/tag502.xml"/><Relationship Id="rId4" Type="http://schemas.openxmlformats.org/officeDocument/2006/relationships/tags" Target="../tags/tag501.xml"/><Relationship Id="rId3" Type="http://schemas.openxmlformats.org/officeDocument/2006/relationships/tags" Target="../tags/tag500.xml"/><Relationship Id="rId2" Type="http://schemas.openxmlformats.org/officeDocument/2006/relationships/tags" Target="../tags/tag499.xml"/><Relationship Id="rId10" Type="http://schemas.openxmlformats.org/officeDocument/2006/relationships/slideLayout" Target="../slideLayouts/slideLayout17.xml"/><Relationship Id="rId1" Type="http://schemas.openxmlformats.org/officeDocument/2006/relationships/tags" Target="../tags/tag498.xml"/></Relationships>
</file>

<file path=ppt/slides/_rels/slide4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14.xml"/><Relationship Id="rId7" Type="http://schemas.openxmlformats.org/officeDocument/2006/relationships/tags" Target="../tags/tag513.xml"/><Relationship Id="rId6" Type="http://schemas.openxmlformats.org/officeDocument/2006/relationships/tags" Target="../tags/tag512.xml"/><Relationship Id="rId5" Type="http://schemas.openxmlformats.org/officeDocument/2006/relationships/tags" Target="../tags/tag511.xml"/><Relationship Id="rId4" Type="http://schemas.openxmlformats.org/officeDocument/2006/relationships/tags" Target="../tags/tag510.xml"/><Relationship Id="rId3" Type="http://schemas.openxmlformats.org/officeDocument/2006/relationships/tags" Target="../tags/tag509.xml"/><Relationship Id="rId2" Type="http://schemas.openxmlformats.org/officeDocument/2006/relationships/tags" Target="../tags/tag508.xml"/><Relationship Id="rId1" Type="http://schemas.openxmlformats.org/officeDocument/2006/relationships/tags" Target="../tags/tag507.xml"/></Relationships>
</file>

<file path=ppt/slides/_rels/slide45.xml.rels><?xml version="1.0" encoding="UTF-8" standalone="yes"?>
<Relationships xmlns="http://schemas.openxmlformats.org/package/2006/relationships"><Relationship Id="rId9" Type="http://schemas.openxmlformats.org/officeDocument/2006/relationships/tags" Target="../tags/tag523.xml"/><Relationship Id="rId8" Type="http://schemas.openxmlformats.org/officeDocument/2006/relationships/tags" Target="../tags/tag522.xml"/><Relationship Id="rId7" Type="http://schemas.openxmlformats.org/officeDocument/2006/relationships/tags" Target="../tags/tag521.xml"/><Relationship Id="rId6" Type="http://schemas.openxmlformats.org/officeDocument/2006/relationships/tags" Target="../tags/tag520.xml"/><Relationship Id="rId5" Type="http://schemas.openxmlformats.org/officeDocument/2006/relationships/tags" Target="../tags/tag519.xml"/><Relationship Id="rId4" Type="http://schemas.openxmlformats.org/officeDocument/2006/relationships/tags" Target="../tags/tag518.xml"/><Relationship Id="rId3" Type="http://schemas.openxmlformats.org/officeDocument/2006/relationships/tags" Target="../tags/tag517.xml"/><Relationship Id="rId2" Type="http://schemas.openxmlformats.org/officeDocument/2006/relationships/tags" Target="../tags/tag516.xml"/><Relationship Id="rId10" Type="http://schemas.openxmlformats.org/officeDocument/2006/relationships/slideLayout" Target="../slideLayouts/slideLayout17.xml"/><Relationship Id="rId1" Type="http://schemas.openxmlformats.org/officeDocument/2006/relationships/tags" Target="../tags/tag515.xml"/></Relationships>
</file>

<file path=ppt/slides/_rels/slide46.xml.rels><?xml version="1.0" encoding="UTF-8" standalone="yes"?>
<Relationships xmlns="http://schemas.openxmlformats.org/package/2006/relationships"><Relationship Id="rId9" Type="http://schemas.openxmlformats.org/officeDocument/2006/relationships/tags" Target="../tags/tag532.xml"/><Relationship Id="rId8" Type="http://schemas.openxmlformats.org/officeDocument/2006/relationships/tags" Target="../tags/tag531.xml"/><Relationship Id="rId7" Type="http://schemas.openxmlformats.org/officeDocument/2006/relationships/tags" Target="../tags/tag530.xml"/><Relationship Id="rId6" Type="http://schemas.openxmlformats.org/officeDocument/2006/relationships/tags" Target="../tags/tag529.xml"/><Relationship Id="rId5" Type="http://schemas.openxmlformats.org/officeDocument/2006/relationships/tags" Target="../tags/tag528.xml"/><Relationship Id="rId4" Type="http://schemas.openxmlformats.org/officeDocument/2006/relationships/tags" Target="../tags/tag527.xml"/><Relationship Id="rId3" Type="http://schemas.openxmlformats.org/officeDocument/2006/relationships/tags" Target="../tags/tag526.xml"/><Relationship Id="rId2" Type="http://schemas.openxmlformats.org/officeDocument/2006/relationships/tags" Target="../tags/tag525.xml"/><Relationship Id="rId10" Type="http://schemas.openxmlformats.org/officeDocument/2006/relationships/slideLayout" Target="../slideLayouts/slideLayout17.xml"/><Relationship Id="rId1" Type="http://schemas.openxmlformats.org/officeDocument/2006/relationships/tags" Target="../tags/tag524.xml"/></Relationships>
</file>

<file path=ppt/slides/_rels/slide47.xml.rels><?xml version="1.0" encoding="UTF-8" standalone="yes"?>
<Relationships xmlns="http://schemas.openxmlformats.org/package/2006/relationships"><Relationship Id="rId9" Type="http://schemas.openxmlformats.org/officeDocument/2006/relationships/tags" Target="../tags/tag541.xml"/><Relationship Id="rId8" Type="http://schemas.openxmlformats.org/officeDocument/2006/relationships/tags" Target="../tags/tag540.xml"/><Relationship Id="rId7" Type="http://schemas.openxmlformats.org/officeDocument/2006/relationships/tags" Target="../tags/tag539.xml"/><Relationship Id="rId6" Type="http://schemas.openxmlformats.org/officeDocument/2006/relationships/tags" Target="../tags/tag538.xml"/><Relationship Id="rId5" Type="http://schemas.openxmlformats.org/officeDocument/2006/relationships/tags" Target="../tags/tag537.xml"/><Relationship Id="rId4" Type="http://schemas.openxmlformats.org/officeDocument/2006/relationships/tags" Target="../tags/tag536.xml"/><Relationship Id="rId3" Type="http://schemas.openxmlformats.org/officeDocument/2006/relationships/tags" Target="../tags/tag535.xml"/><Relationship Id="rId2" Type="http://schemas.openxmlformats.org/officeDocument/2006/relationships/tags" Target="../tags/tag534.xml"/><Relationship Id="rId10" Type="http://schemas.openxmlformats.org/officeDocument/2006/relationships/slideLayout" Target="../slideLayouts/slideLayout17.xml"/><Relationship Id="rId1" Type="http://schemas.openxmlformats.org/officeDocument/2006/relationships/tags" Target="../tags/tag533.xml"/></Relationships>
</file>

<file path=ppt/slides/_rels/slide48.xml.rels><?xml version="1.0" encoding="UTF-8" standalone="yes"?>
<Relationships xmlns="http://schemas.openxmlformats.org/package/2006/relationships"><Relationship Id="rId9" Type="http://schemas.openxmlformats.org/officeDocument/2006/relationships/tags" Target="../tags/tag550.xml"/><Relationship Id="rId8" Type="http://schemas.openxmlformats.org/officeDocument/2006/relationships/tags" Target="../tags/tag549.xml"/><Relationship Id="rId7" Type="http://schemas.openxmlformats.org/officeDocument/2006/relationships/tags" Target="../tags/tag548.xml"/><Relationship Id="rId6" Type="http://schemas.openxmlformats.org/officeDocument/2006/relationships/tags" Target="../tags/tag547.xml"/><Relationship Id="rId5" Type="http://schemas.openxmlformats.org/officeDocument/2006/relationships/tags" Target="../tags/tag546.xml"/><Relationship Id="rId4" Type="http://schemas.openxmlformats.org/officeDocument/2006/relationships/tags" Target="../tags/tag545.xml"/><Relationship Id="rId3" Type="http://schemas.openxmlformats.org/officeDocument/2006/relationships/tags" Target="../tags/tag544.xml"/><Relationship Id="rId2" Type="http://schemas.openxmlformats.org/officeDocument/2006/relationships/tags" Target="../tags/tag543.xml"/><Relationship Id="rId10" Type="http://schemas.openxmlformats.org/officeDocument/2006/relationships/slideLayout" Target="../slideLayouts/slideLayout17.xml"/><Relationship Id="rId1" Type="http://schemas.openxmlformats.org/officeDocument/2006/relationships/tags" Target="../tags/tag542.xml"/></Relationships>
</file>

<file path=ppt/slides/_rels/slide49.xml.rels><?xml version="1.0" encoding="UTF-8" standalone="yes"?>
<Relationships xmlns="http://schemas.openxmlformats.org/package/2006/relationships"><Relationship Id="rId9" Type="http://schemas.openxmlformats.org/officeDocument/2006/relationships/tags" Target="../tags/tag559.xml"/><Relationship Id="rId8" Type="http://schemas.openxmlformats.org/officeDocument/2006/relationships/tags" Target="../tags/tag558.xml"/><Relationship Id="rId7" Type="http://schemas.openxmlformats.org/officeDocument/2006/relationships/tags" Target="../tags/tag557.xml"/><Relationship Id="rId6" Type="http://schemas.openxmlformats.org/officeDocument/2006/relationships/tags" Target="../tags/tag556.xml"/><Relationship Id="rId5" Type="http://schemas.openxmlformats.org/officeDocument/2006/relationships/tags" Target="../tags/tag555.xml"/><Relationship Id="rId4" Type="http://schemas.openxmlformats.org/officeDocument/2006/relationships/tags" Target="../tags/tag554.xml"/><Relationship Id="rId3" Type="http://schemas.openxmlformats.org/officeDocument/2006/relationships/tags" Target="../tags/tag553.xml"/><Relationship Id="rId2" Type="http://schemas.openxmlformats.org/officeDocument/2006/relationships/tags" Target="../tags/tag552.xml"/><Relationship Id="rId10" Type="http://schemas.openxmlformats.org/officeDocument/2006/relationships/slideLayout" Target="../slideLayouts/slideLayout17.xml"/><Relationship Id="rId1" Type="http://schemas.openxmlformats.org/officeDocument/2006/relationships/tags" Target="../tags/tag551.xml"/></Relationships>
</file>

<file path=ppt/slides/_rels/slide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192.xml"/><Relationship Id="rId7" Type="http://schemas.openxmlformats.org/officeDocument/2006/relationships/tags" Target="../tags/tag191.xml"/><Relationship Id="rId6" Type="http://schemas.openxmlformats.org/officeDocument/2006/relationships/tags" Target="../tags/tag190.xml"/><Relationship Id="rId5" Type="http://schemas.openxmlformats.org/officeDocument/2006/relationships/tags" Target="../tags/tag189.xml"/><Relationship Id="rId4" Type="http://schemas.openxmlformats.org/officeDocument/2006/relationships/tags" Target="../tags/tag188.xml"/><Relationship Id="rId3" Type="http://schemas.openxmlformats.org/officeDocument/2006/relationships/tags" Target="../tags/tag187.xml"/><Relationship Id="rId2" Type="http://schemas.openxmlformats.org/officeDocument/2006/relationships/tags" Target="../tags/tag186.xml"/><Relationship Id="rId1" Type="http://schemas.openxmlformats.org/officeDocument/2006/relationships/tags" Target="../tags/tag185.xml"/></Relationships>
</file>

<file path=ppt/slides/_rels/slide50.xml.rels><?xml version="1.0" encoding="UTF-8" standalone="yes"?>
<Relationships xmlns="http://schemas.openxmlformats.org/package/2006/relationships"><Relationship Id="rId9" Type="http://schemas.openxmlformats.org/officeDocument/2006/relationships/tags" Target="../tags/tag568.xml"/><Relationship Id="rId8" Type="http://schemas.openxmlformats.org/officeDocument/2006/relationships/tags" Target="../tags/tag567.xml"/><Relationship Id="rId7" Type="http://schemas.openxmlformats.org/officeDocument/2006/relationships/tags" Target="../tags/tag566.xml"/><Relationship Id="rId6" Type="http://schemas.openxmlformats.org/officeDocument/2006/relationships/tags" Target="../tags/tag565.xml"/><Relationship Id="rId5" Type="http://schemas.openxmlformats.org/officeDocument/2006/relationships/tags" Target="../tags/tag564.xml"/><Relationship Id="rId4" Type="http://schemas.openxmlformats.org/officeDocument/2006/relationships/tags" Target="../tags/tag563.xml"/><Relationship Id="rId3" Type="http://schemas.openxmlformats.org/officeDocument/2006/relationships/tags" Target="../tags/tag562.xml"/><Relationship Id="rId2" Type="http://schemas.openxmlformats.org/officeDocument/2006/relationships/tags" Target="../tags/tag561.xml"/><Relationship Id="rId10" Type="http://schemas.openxmlformats.org/officeDocument/2006/relationships/slideLayout" Target="../slideLayouts/slideLayout17.xml"/><Relationship Id="rId1" Type="http://schemas.openxmlformats.org/officeDocument/2006/relationships/tags" Target="../tags/tag560.xml"/></Relationships>
</file>

<file path=ppt/slides/_rels/slide51.xml.rels><?xml version="1.0" encoding="UTF-8" standalone="yes"?>
<Relationships xmlns="http://schemas.openxmlformats.org/package/2006/relationships"><Relationship Id="rId9" Type="http://schemas.openxmlformats.org/officeDocument/2006/relationships/tags" Target="../tags/tag577.xml"/><Relationship Id="rId8" Type="http://schemas.openxmlformats.org/officeDocument/2006/relationships/tags" Target="../tags/tag576.xml"/><Relationship Id="rId7" Type="http://schemas.openxmlformats.org/officeDocument/2006/relationships/tags" Target="../tags/tag575.xml"/><Relationship Id="rId6" Type="http://schemas.openxmlformats.org/officeDocument/2006/relationships/tags" Target="../tags/tag574.xml"/><Relationship Id="rId5" Type="http://schemas.openxmlformats.org/officeDocument/2006/relationships/tags" Target="../tags/tag573.xml"/><Relationship Id="rId4" Type="http://schemas.openxmlformats.org/officeDocument/2006/relationships/tags" Target="../tags/tag572.xml"/><Relationship Id="rId3" Type="http://schemas.openxmlformats.org/officeDocument/2006/relationships/tags" Target="../tags/tag571.xml"/><Relationship Id="rId2" Type="http://schemas.openxmlformats.org/officeDocument/2006/relationships/tags" Target="../tags/tag570.xml"/><Relationship Id="rId10" Type="http://schemas.openxmlformats.org/officeDocument/2006/relationships/slideLayout" Target="../slideLayouts/slideLayout17.xml"/><Relationship Id="rId1" Type="http://schemas.openxmlformats.org/officeDocument/2006/relationships/tags" Target="../tags/tag569.xml"/></Relationships>
</file>

<file path=ppt/slides/_rels/slide52.xml.rels><?xml version="1.0" encoding="UTF-8" standalone="yes"?>
<Relationships xmlns="http://schemas.openxmlformats.org/package/2006/relationships"><Relationship Id="rId9" Type="http://schemas.openxmlformats.org/officeDocument/2006/relationships/tags" Target="../tags/tag586.xml"/><Relationship Id="rId8" Type="http://schemas.openxmlformats.org/officeDocument/2006/relationships/tags" Target="../tags/tag585.xml"/><Relationship Id="rId7" Type="http://schemas.openxmlformats.org/officeDocument/2006/relationships/tags" Target="../tags/tag584.xml"/><Relationship Id="rId6" Type="http://schemas.openxmlformats.org/officeDocument/2006/relationships/tags" Target="../tags/tag583.xml"/><Relationship Id="rId5" Type="http://schemas.openxmlformats.org/officeDocument/2006/relationships/tags" Target="../tags/tag582.xml"/><Relationship Id="rId4" Type="http://schemas.openxmlformats.org/officeDocument/2006/relationships/tags" Target="../tags/tag581.xml"/><Relationship Id="rId3" Type="http://schemas.openxmlformats.org/officeDocument/2006/relationships/tags" Target="../tags/tag580.xml"/><Relationship Id="rId2" Type="http://schemas.openxmlformats.org/officeDocument/2006/relationships/tags" Target="../tags/tag579.xml"/><Relationship Id="rId10" Type="http://schemas.openxmlformats.org/officeDocument/2006/relationships/slideLayout" Target="../slideLayouts/slideLayout17.xml"/><Relationship Id="rId1" Type="http://schemas.openxmlformats.org/officeDocument/2006/relationships/tags" Target="../tags/tag578.xml"/></Relationships>
</file>

<file path=ppt/slides/_rels/slide53.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593.xml"/><Relationship Id="rId6" Type="http://schemas.openxmlformats.org/officeDocument/2006/relationships/tags" Target="../tags/tag592.xml"/><Relationship Id="rId5" Type="http://schemas.openxmlformats.org/officeDocument/2006/relationships/tags" Target="../tags/tag591.xml"/><Relationship Id="rId4" Type="http://schemas.openxmlformats.org/officeDocument/2006/relationships/tags" Target="../tags/tag590.xml"/><Relationship Id="rId3" Type="http://schemas.openxmlformats.org/officeDocument/2006/relationships/tags" Target="../tags/tag589.xml"/><Relationship Id="rId2" Type="http://schemas.openxmlformats.org/officeDocument/2006/relationships/tags" Target="../tags/tag588.xml"/><Relationship Id="rId1" Type="http://schemas.openxmlformats.org/officeDocument/2006/relationships/tags" Target="../tags/tag587.xml"/></Relationships>
</file>

<file path=ppt/slides/_rels/slide54.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600.xml"/><Relationship Id="rId6" Type="http://schemas.openxmlformats.org/officeDocument/2006/relationships/tags" Target="../tags/tag599.xml"/><Relationship Id="rId5" Type="http://schemas.openxmlformats.org/officeDocument/2006/relationships/tags" Target="../tags/tag598.xml"/><Relationship Id="rId4" Type="http://schemas.openxmlformats.org/officeDocument/2006/relationships/tags" Target="../tags/tag597.xml"/><Relationship Id="rId3" Type="http://schemas.openxmlformats.org/officeDocument/2006/relationships/tags" Target="../tags/tag596.xml"/><Relationship Id="rId2" Type="http://schemas.openxmlformats.org/officeDocument/2006/relationships/tags" Target="../tags/tag595.xml"/><Relationship Id="rId1" Type="http://schemas.openxmlformats.org/officeDocument/2006/relationships/tags" Target="../tags/tag594.xml"/></Relationships>
</file>

<file path=ppt/slides/_rels/slide55.xml.rels><?xml version="1.0" encoding="UTF-8" standalone="yes"?>
<Relationships xmlns="http://schemas.openxmlformats.org/package/2006/relationships"><Relationship Id="rId3" Type="http://schemas.openxmlformats.org/officeDocument/2006/relationships/slideLayout" Target="../slideLayouts/slideLayout17.xml"/><Relationship Id="rId2" Type="http://schemas.openxmlformats.org/officeDocument/2006/relationships/tags" Target="../tags/tag602.xml"/><Relationship Id="rId1" Type="http://schemas.openxmlformats.org/officeDocument/2006/relationships/tags" Target="../tags/tag601.xml"/></Relationships>
</file>

<file path=ppt/slides/_rels/slide5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610.xml"/><Relationship Id="rId7" Type="http://schemas.openxmlformats.org/officeDocument/2006/relationships/tags" Target="../tags/tag609.xml"/><Relationship Id="rId6" Type="http://schemas.openxmlformats.org/officeDocument/2006/relationships/tags" Target="../tags/tag608.xml"/><Relationship Id="rId5" Type="http://schemas.openxmlformats.org/officeDocument/2006/relationships/tags" Target="../tags/tag607.xml"/><Relationship Id="rId4" Type="http://schemas.openxmlformats.org/officeDocument/2006/relationships/tags" Target="../tags/tag606.xml"/><Relationship Id="rId3" Type="http://schemas.openxmlformats.org/officeDocument/2006/relationships/tags" Target="../tags/tag605.xml"/><Relationship Id="rId2" Type="http://schemas.openxmlformats.org/officeDocument/2006/relationships/tags" Target="../tags/tag604.xml"/><Relationship Id="rId1" Type="http://schemas.openxmlformats.org/officeDocument/2006/relationships/tags" Target="../tags/tag603.xml"/></Relationships>
</file>

<file path=ppt/slides/_rels/slide57.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618.xml"/><Relationship Id="rId7" Type="http://schemas.openxmlformats.org/officeDocument/2006/relationships/tags" Target="../tags/tag617.xml"/><Relationship Id="rId6" Type="http://schemas.openxmlformats.org/officeDocument/2006/relationships/tags" Target="../tags/tag616.xml"/><Relationship Id="rId5" Type="http://schemas.openxmlformats.org/officeDocument/2006/relationships/tags" Target="../tags/tag615.xml"/><Relationship Id="rId4" Type="http://schemas.openxmlformats.org/officeDocument/2006/relationships/tags" Target="../tags/tag614.xml"/><Relationship Id="rId3" Type="http://schemas.openxmlformats.org/officeDocument/2006/relationships/tags" Target="../tags/tag613.xml"/><Relationship Id="rId2" Type="http://schemas.openxmlformats.org/officeDocument/2006/relationships/tags" Target="../tags/tag612.xml"/><Relationship Id="rId1" Type="http://schemas.openxmlformats.org/officeDocument/2006/relationships/tags" Target="../tags/tag611.xml"/></Relationships>
</file>

<file path=ppt/slides/_rels/slide58.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626.xml"/><Relationship Id="rId7" Type="http://schemas.openxmlformats.org/officeDocument/2006/relationships/tags" Target="../tags/tag625.xml"/><Relationship Id="rId6" Type="http://schemas.openxmlformats.org/officeDocument/2006/relationships/tags" Target="../tags/tag624.xml"/><Relationship Id="rId5" Type="http://schemas.openxmlformats.org/officeDocument/2006/relationships/tags" Target="../tags/tag623.xml"/><Relationship Id="rId4" Type="http://schemas.openxmlformats.org/officeDocument/2006/relationships/tags" Target="../tags/tag622.xml"/><Relationship Id="rId3" Type="http://schemas.openxmlformats.org/officeDocument/2006/relationships/tags" Target="../tags/tag621.xml"/><Relationship Id="rId2" Type="http://schemas.openxmlformats.org/officeDocument/2006/relationships/tags" Target="../tags/tag620.xml"/><Relationship Id="rId1" Type="http://schemas.openxmlformats.org/officeDocument/2006/relationships/tags" Target="../tags/tag619.xml"/></Relationships>
</file>

<file path=ppt/slides/_rels/slide59.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634.xml"/><Relationship Id="rId7" Type="http://schemas.openxmlformats.org/officeDocument/2006/relationships/tags" Target="../tags/tag633.xml"/><Relationship Id="rId6" Type="http://schemas.openxmlformats.org/officeDocument/2006/relationships/tags" Target="../tags/tag632.xml"/><Relationship Id="rId5" Type="http://schemas.openxmlformats.org/officeDocument/2006/relationships/tags" Target="../tags/tag631.xml"/><Relationship Id="rId4" Type="http://schemas.openxmlformats.org/officeDocument/2006/relationships/tags" Target="../tags/tag630.xml"/><Relationship Id="rId3" Type="http://schemas.openxmlformats.org/officeDocument/2006/relationships/tags" Target="../tags/tag629.xml"/><Relationship Id="rId2" Type="http://schemas.openxmlformats.org/officeDocument/2006/relationships/tags" Target="../tags/tag628.xml"/><Relationship Id="rId1" Type="http://schemas.openxmlformats.org/officeDocument/2006/relationships/tags" Target="../tags/tag627.xml"/></Relationships>
</file>

<file path=ppt/slides/_rels/slide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00.xml"/><Relationship Id="rId7" Type="http://schemas.openxmlformats.org/officeDocument/2006/relationships/tags" Target="../tags/tag199.xml"/><Relationship Id="rId6" Type="http://schemas.openxmlformats.org/officeDocument/2006/relationships/tags" Target="../tags/tag198.xml"/><Relationship Id="rId5" Type="http://schemas.openxmlformats.org/officeDocument/2006/relationships/tags" Target="../tags/tag197.xml"/><Relationship Id="rId4" Type="http://schemas.openxmlformats.org/officeDocument/2006/relationships/tags" Target="../tags/tag196.xml"/><Relationship Id="rId3" Type="http://schemas.openxmlformats.org/officeDocument/2006/relationships/tags" Target="../tags/tag195.xml"/><Relationship Id="rId2" Type="http://schemas.openxmlformats.org/officeDocument/2006/relationships/tags" Target="../tags/tag194.xml"/><Relationship Id="rId1" Type="http://schemas.openxmlformats.org/officeDocument/2006/relationships/tags" Target="../tags/tag193.xml"/></Relationships>
</file>

<file path=ppt/slides/_rels/slide60.xml.rels><?xml version="1.0" encoding="UTF-8" standalone="yes"?>
<Relationships xmlns="http://schemas.openxmlformats.org/package/2006/relationships"><Relationship Id="rId4" Type="http://schemas.openxmlformats.org/officeDocument/2006/relationships/slideLayout" Target="../slideLayouts/slideLayout17.xml"/><Relationship Id="rId3" Type="http://schemas.openxmlformats.org/officeDocument/2006/relationships/tags" Target="../tags/tag637.xml"/><Relationship Id="rId2" Type="http://schemas.openxmlformats.org/officeDocument/2006/relationships/tags" Target="../tags/tag636.xml"/><Relationship Id="rId1" Type="http://schemas.openxmlformats.org/officeDocument/2006/relationships/tags" Target="../tags/tag635.xml"/></Relationships>
</file>

<file path=ppt/slides/_rels/slide61.xml.rels><?xml version="1.0" encoding="UTF-8" standalone="yes"?>
<Relationships xmlns="http://schemas.openxmlformats.org/package/2006/relationships"><Relationship Id="rId3" Type="http://schemas.openxmlformats.org/officeDocument/2006/relationships/slideLayout" Target="../slideLayouts/slideLayout17.xml"/><Relationship Id="rId2" Type="http://schemas.openxmlformats.org/officeDocument/2006/relationships/tags" Target="../tags/tag639.xml"/><Relationship Id="rId1" Type="http://schemas.openxmlformats.org/officeDocument/2006/relationships/tags" Target="../tags/tag638.xml"/></Relationships>
</file>

<file path=ppt/slides/_rels/slide62.xml.rels><?xml version="1.0" encoding="UTF-8" standalone="yes"?>
<Relationships xmlns="http://schemas.openxmlformats.org/package/2006/relationships"><Relationship Id="rId3" Type="http://schemas.openxmlformats.org/officeDocument/2006/relationships/slideLayout" Target="../slideLayouts/slideLayout17.xml"/><Relationship Id="rId2" Type="http://schemas.openxmlformats.org/officeDocument/2006/relationships/tags" Target="../tags/tag641.xml"/><Relationship Id="rId1" Type="http://schemas.openxmlformats.org/officeDocument/2006/relationships/tags" Target="../tags/tag640.xml"/></Relationships>
</file>

<file path=ppt/slides/_rels/slide63.xml.rels><?xml version="1.0" encoding="UTF-8" standalone="yes"?>
<Relationships xmlns="http://schemas.openxmlformats.org/package/2006/relationships"><Relationship Id="rId3" Type="http://schemas.openxmlformats.org/officeDocument/2006/relationships/slideLayout" Target="../slideLayouts/slideLayout17.xml"/><Relationship Id="rId2" Type="http://schemas.openxmlformats.org/officeDocument/2006/relationships/tags" Target="../tags/tag643.xml"/><Relationship Id="rId1" Type="http://schemas.openxmlformats.org/officeDocument/2006/relationships/tags" Target="../tags/tag642.xml"/></Relationships>
</file>

<file path=ppt/slides/_rels/slide6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651.xml"/><Relationship Id="rId7" Type="http://schemas.openxmlformats.org/officeDocument/2006/relationships/tags" Target="../tags/tag650.xml"/><Relationship Id="rId6" Type="http://schemas.openxmlformats.org/officeDocument/2006/relationships/tags" Target="../tags/tag649.xml"/><Relationship Id="rId5" Type="http://schemas.openxmlformats.org/officeDocument/2006/relationships/tags" Target="../tags/tag648.xml"/><Relationship Id="rId4" Type="http://schemas.openxmlformats.org/officeDocument/2006/relationships/tags" Target="../tags/tag647.xml"/><Relationship Id="rId3" Type="http://schemas.openxmlformats.org/officeDocument/2006/relationships/tags" Target="../tags/tag646.xml"/><Relationship Id="rId2" Type="http://schemas.openxmlformats.org/officeDocument/2006/relationships/tags" Target="../tags/tag645.xml"/><Relationship Id="rId1" Type="http://schemas.openxmlformats.org/officeDocument/2006/relationships/tags" Target="../tags/tag644.xml"/></Relationships>
</file>

<file path=ppt/slides/_rels/slide65.xml.rels><?xml version="1.0" encoding="UTF-8" standalone="yes"?>
<Relationships xmlns="http://schemas.openxmlformats.org/package/2006/relationships"><Relationship Id="rId4" Type="http://schemas.openxmlformats.org/officeDocument/2006/relationships/slideLayout" Target="../slideLayouts/slideLayout17.xml"/><Relationship Id="rId3" Type="http://schemas.openxmlformats.org/officeDocument/2006/relationships/tags" Target="../tags/tag654.xml"/><Relationship Id="rId2" Type="http://schemas.openxmlformats.org/officeDocument/2006/relationships/tags" Target="../tags/tag653.xml"/><Relationship Id="rId1" Type="http://schemas.openxmlformats.org/officeDocument/2006/relationships/tags" Target="../tags/tag652.xml"/></Relationships>
</file>

<file path=ppt/slides/_rels/slide6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662.xml"/><Relationship Id="rId7" Type="http://schemas.openxmlformats.org/officeDocument/2006/relationships/tags" Target="../tags/tag661.xml"/><Relationship Id="rId6" Type="http://schemas.openxmlformats.org/officeDocument/2006/relationships/tags" Target="../tags/tag660.xml"/><Relationship Id="rId5" Type="http://schemas.openxmlformats.org/officeDocument/2006/relationships/tags" Target="../tags/tag659.xml"/><Relationship Id="rId4" Type="http://schemas.openxmlformats.org/officeDocument/2006/relationships/tags" Target="../tags/tag658.xml"/><Relationship Id="rId3" Type="http://schemas.openxmlformats.org/officeDocument/2006/relationships/tags" Target="../tags/tag657.xml"/><Relationship Id="rId2" Type="http://schemas.openxmlformats.org/officeDocument/2006/relationships/tags" Target="../tags/tag656.xml"/><Relationship Id="rId1" Type="http://schemas.openxmlformats.org/officeDocument/2006/relationships/tags" Target="../tags/tag655.xml"/></Relationships>
</file>

<file path=ppt/slides/_rels/slide67.xml.rels><?xml version="1.0" encoding="UTF-8" standalone="yes"?>
<Relationships xmlns="http://schemas.openxmlformats.org/package/2006/relationships"><Relationship Id="rId3" Type="http://schemas.openxmlformats.org/officeDocument/2006/relationships/slideLayout" Target="../slideLayouts/slideLayout17.xml"/><Relationship Id="rId2" Type="http://schemas.openxmlformats.org/officeDocument/2006/relationships/tags" Target="../tags/tag664.xml"/><Relationship Id="rId1" Type="http://schemas.openxmlformats.org/officeDocument/2006/relationships/tags" Target="../tags/tag663.xml"/></Relationships>
</file>

<file path=ppt/slides/_rels/slide68.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672.xml"/><Relationship Id="rId7" Type="http://schemas.openxmlformats.org/officeDocument/2006/relationships/tags" Target="../tags/tag671.xml"/><Relationship Id="rId6" Type="http://schemas.openxmlformats.org/officeDocument/2006/relationships/tags" Target="../tags/tag670.xml"/><Relationship Id="rId5" Type="http://schemas.openxmlformats.org/officeDocument/2006/relationships/tags" Target="../tags/tag669.xml"/><Relationship Id="rId4" Type="http://schemas.openxmlformats.org/officeDocument/2006/relationships/tags" Target="../tags/tag668.xml"/><Relationship Id="rId3" Type="http://schemas.openxmlformats.org/officeDocument/2006/relationships/tags" Target="../tags/tag667.xml"/><Relationship Id="rId2" Type="http://schemas.openxmlformats.org/officeDocument/2006/relationships/tags" Target="../tags/tag666.xml"/><Relationship Id="rId1" Type="http://schemas.openxmlformats.org/officeDocument/2006/relationships/tags" Target="../tags/tag665.xml"/></Relationships>
</file>

<file path=ppt/slides/_rels/slide69.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680.xml"/><Relationship Id="rId7" Type="http://schemas.openxmlformats.org/officeDocument/2006/relationships/tags" Target="../tags/tag679.xml"/><Relationship Id="rId6" Type="http://schemas.openxmlformats.org/officeDocument/2006/relationships/tags" Target="../tags/tag678.xml"/><Relationship Id="rId5" Type="http://schemas.openxmlformats.org/officeDocument/2006/relationships/tags" Target="../tags/tag677.xml"/><Relationship Id="rId4" Type="http://schemas.openxmlformats.org/officeDocument/2006/relationships/tags" Target="../tags/tag676.xml"/><Relationship Id="rId3" Type="http://schemas.openxmlformats.org/officeDocument/2006/relationships/tags" Target="../tags/tag675.xml"/><Relationship Id="rId2" Type="http://schemas.openxmlformats.org/officeDocument/2006/relationships/tags" Target="../tags/tag674.xml"/><Relationship Id="rId1" Type="http://schemas.openxmlformats.org/officeDocument/2006/relationships/tags" Target="../tags/tag673.xml"/></Relationships>
</file>

<file path=ppt/slides/_rels/slide7.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08.xml"/><Relationship Id="rId7" Type="http://schemas.openxmlformats.org/officeDocument/2006/relationships/tags" Target="../tags/tag207.xml"/><Relationship Id="rId6" Type="http://schemas.openxmlformats.org/officeDocument/2006/relationships/tags" Target="../tags/tag206.xml"/><Relationship Id="rId5" Type="http://schemas.openxmlformats.org/officeDocument/2006/relationships/tags" Target="../tags/tag205.xml"/><Relationship Id="rId4" Type="http://schemas.openxmlformats.org/officeDocument/2006/relationships/tags" Target="../tags/tag204.xml"/><Relationship Id="rId3" Type="http://schemas.openxmlformats.org/officeDocument/2006/relationships/tags" Target="../tags/tag203.xml"/><Relationship Id="rId2" Type="http://schemas.openxmlformats.org/officeDocument/2006/relationships/tags" Target="../tags/tag202.xml"/><Relationship Id="rId1" Type="http://schemas.openxmlformats.org/officeDocument/2006/relationships/tags" Target="../tags/tag201.xml"/></Relationships>
</file>

<file path=ppt/slides/_rels/slide70.xml.rels><?xml version="1.0" encoding="UTF-8" standalone="yes"?>
<Relationships xmlns="http://schemas.openxmlformats.org/package/2006/relationships"><Relationship Id="rId9" Type="http://schemas.openxmlformats.org/officeDocument/2006/relationships/tags" Target="../tags/tag689.xml"/><Relationship Id="rId8" Type="http://schemas.openxmlformats.org/officeDocument/2006/relationships/tags" Target="../tags/tag688.xml"/><Relationship Id="rId7" Type="http://schemas.openxmlformats.org/officeDocument/2006/relationships/tags" Target="../tags/tag687.xml"/><Relationship Id="rId6" Type="http://schemas.openxmlformats.org/officeDocument/2006/relationships/tags" Target="../tags/tag686.xml"/><Relationship Id="rId5" Type="http://schemas.openxmlformats.org/officeDocument/2006/relationships/tags" Target="../tags/tag685.xml"/><Relationship Id="rId4" Type="http://schemas.openxmlformats.org/officeDocument/2006/relationships/tags" Target="../tags/tag684.xml"/><Relationship Id="rId3" Type="http://schemas.openxmlformats.org/officeDocument/2006/relationships/tags" Target="../tags/tag683.xml"/><Relationship Id="rId2" Type="http://schemas.openxmlformats.org/officeDocument/2006/relationships/tags" Target="../tags/tag682.xml"/><Relationship Id="rId10" Type="http://schemas.openxmlformats.org/officeDocument/2006/relationships/slideLayout" Target="../slideLayouts/slideLayout17.xml"/><Relationship Id="rId1" Type="http://schemas.openxmlformats.org/officeDocument/2006/relationships/tags" Target="../tags/tag681.xml"/></Relationships>
</file>

<file path=ppt/slides/_rels/slide71.xml.rels><?xml version="1.0" encoding="UTF-8" standalone="yes"?>
<Relationships xmlns="http://schemas.openxmlformats.org/package/2006/relationships"><Relationship Id="rId3" Type="http://schemas.openxmlformats.org/officeDocument/2006/relationships/slideLayout" Target="../slideLayouts/slideLayout17.xml"/><Relationship Id="rId2" Type="http://schemas.openxmlformats.org/officeDocument/2006/relationships/tags" Target="../tags/tag691.xml"/><Relationship Id="rId1" Type="http://schemas.openxmlformats.org/officeDocument/2006/relationships/tags" Target="../tags/tag690.xml"/></Relationships>
</file>

<file path=ppt/slides/_rels/slide7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699.xml"/><Relationship Id="rId7" Type="http://schemas.openxmlformats.org/officeDocument/2006/relationships/tags" Target="../tags/tag698.xml"/><Relationship Id="rId6" Type="http://schemas.openxmlformats.org/officeDocument/2006/relationships/tags" Target="../tags/tag697.xml"/><Relationship Id="rId5" Type="http://schemas.openxmlformats.org/officeDocument/2006/relationships/tags" Target="../tags/tag696.xml"/><Relationship Id="rId4" Type="http://schemas.openxmlformats.org/officeDocument/2006/relationships/tags" Target="../tags/tag695.xml"/><Relationship Id="rId3" Type="http://schemas.openxmlformats.org/officeDocument/2006/relationships/tags" Target="../tags/tag694.xml"/><Relationship Id="rId2" Type="http://schemas.openxmlformats.org/officeDocument/2006/relationships/tags" Target="../tags/tag693.xml"/><Relationship Id="rId1" Type="http://schemas.openxmlformats.org/officeDocument/2006/relationships/tags" Target="../tags/tag692.xml"/></Relationships>
</file>

<file path=ppt/slides/_rels/slide7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707.xml"/><Relationship Id="rId7" Type="http://schemas.openxmlformats.org/officeDocument/2006/relationships/tags" Target="../tags/tag706.xml"/><Relationship Id="rId6" Type="http://schemas.openxmlformats.org/officeDocument/2006/relationships/tags" Target="../tags/tag705.xml"/><Relationship Id="rId5" Type="http://schemas.openxmlformats.org/officeDocument/2006/relationships/tags" Target="../tags/tag704.xml"/><Relationship Id="rId4" Type="http://schemas.openxmlformats.org/officeDocument/2006/relationships/tags" Target="../tags/tag703.xml"/><Relationship Id="rId3" Type="http://schemas.openxmlformats.org/officeDocument/2006/relationships/tags" Target="../tags/tag702.xml"/><Relationship Id="rId2" Type="http://schemas.openxmlformats.org/officeDocument/2006/relationships/tags" Target="../tags/tag701.xml"/><Relationship Id="rId1" Type="http://schemas.openxmlformats.org/officeDocument/2006/relationships/tags" Target="../tags/tag700.xml"/></Relationships>
</file>

<file path=ppt/slides/_rels/slide74.xml.rels><?xml version="1.0" encoding="UTF-8" standalone="yes"?>
<Relationships xmlns="http://schemas.openxmlformats.org/package/2006/relationships"><Relationship Id="rId9" Type="http://schemas.openxmlformats.org/officeDocument/2006/relationships/tags" Target="../tags/tag715.xml"/><Relationship Id="rId8" Type="http://schemas.openxmlformats.org/officeDocument/2006/relationships/image" Target="../media/image1.jpeg"/><Relationship Id="rId7" Type="http://schemas.openxmlformats.org/officeDocument/2006/relationships/tags" Target="../tags/tag714.xml"/><Relationship Id="rId6" Type="http://schemas.openxmlformats.org/officeDocument/2006/relationships/tags" Target="../tags/tag713.xml"/><Relationship Id="rId5" Type="http://schemas.openxmlformats.org/officeDocument/2006/relationships/tags" Target="../tags/tag712.xml"/><Relationship Id="rId4" Type="http://schemas.openxmlformats.org/officeDocument/2006/relationships/tags" Target="../tags/tag711.xml"/><Relationship Id="rId3" Type="http://schemas.openxmlformats.org/officeDocument/2006/relationships/tags" Target="../tags/tag710.xml"/><Relationship Id="rId2" Type="http://schemas.openxmlformats.org/officeDocument/2006/relationships/tags" Target="../tags/tag709.xml"/><Relationship Id="rId10" Type="http://schemas.openxmlformats.org/officeDocument/2006/relationships/slideLayout" Target="../slideLayouts/slideLayout17.xml"/><Relationship Id="rId1" Type="http://schemas.openxmlformats.org/officeDocument/2006/relationships/tags" Target="../tags/tag708.xml"/></Relationships>
</file>

<file path=ppt/slides/_rels/slide75.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722.xml"/><Relationship Id="rId6" Type="http://schemas.openxmlformats.org/officeDocument/2006/relationships/tags" Target="../tags/tag721.xml"/><Relationship Id="rId5" Type="http://schemas.openxmlformats.org/officeDocument/2006/relationships/tags" Target="../tags/tag720.xml"/><Relationship Id="rId4" Type="http://schemas.openxmlformats.org/officeDocument/2006/relationships/tags" Target="../tags/tag719.xml"/><Relationship Id="rId3" Type="http://schemas.openxmlformats.org/officeDocument/2006/relationships/tags" Target="../tags/tag718.xml"/><Relationship Id="rId2" Type="http://schemas.openxmlformats.org/officeDocument/2006/relationships/tags" Target="../tags/tag717.xml"/><Relationship Id="rId1" Type="http://schemas.openxmlformats.org/officeDocument/2006/relationships/tags" Target="../tags/tag716.xml"/></Relationships>
</file>

<file path=ppt/slides/_rels/slide76.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729.xml"/><Relationship Id="rId6" Type="http://schemas.openxmlformats.org/officeDocument/2006/relationships/tags" Target="../tags/tag728.xml"/><Relationship Id="rId5" Type="http://schemas.openxmlformats.org/officeDocument/2006/relationships/tags" Target="../tags/tag727.xml"/><Relationship Id="rId4" Type="http://schemas.openxmlformats.org/officeDocument/2006/relationships/tags" Target="../tags/tag726.xml"/><Relationship Id="rId3" Type="http://schemas.openxmlformats.org/officeDocument/2006/relationships/tags" Target="../tags/tag725.xml"/><Relationship Id="rId2" Type="http://schemas.openxmlformats.org/officeDocument/2006/relationships/tags" Target="../tags/tag724.xml"/><Relationship Id="rId1" Type="http://schemas.openxmlformats.org/officeDocument/2006/relationships/tags" Target="../tags/tag723.xml"/></Relationships>
</file>

<file path=ppt/slides/_rels/slide77.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736.xml"/><Relationship Id="rId6" Type="http://schemas.openxmlformats.org/officeDocument/2006/relationships/tags" Target="../tags/tag735.xml"/><Relationship Id="rId5" Type="http://schemas.openxmlformats.org/officeDocument/2006/relationships/tags" Target="../tags/tag734.xml"/><Relationship Id="rId4" Type="http://schemas.openxmlformats.org/officeDocument/2006/relationships/tags" Target="../tags/tag733.xml"/><Relationship Id="rId3" Type="http://schemas.openxmlformats.org/officeDocument/2006/relationships/tags" Target="../tags/tag732.xml"/><Relationship Id="rId2" Type="http://schemas.openxmlformats.org/officeDocument/2006/relationships/tags" Target="../tags/tag731.xml"/><Relationship Id="rId1" Type="http://schemas.openxmlformats.org/officeDocument/2006/relationships/tags" Target="../tags/tag730.xml"/></Relationships>
</file>

<file path=ppt/slides/_rels/slide78.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743.xml"/><Relationship Id="rId6" Type="http://schemas.openxmlformats.org/officeDocument/2006/relationships/tags" Target="../tags/tag742.xml"/><Relationship Id="rId5" Type="http://schemas.openxmlformats.org/officeDocument/2006/relationships/tags" Target="../tags/tag741.xml"/><Relationship Id="rId4" Type="http://schemas.openxmlformats.org/officeDocument/2006/relationships/tags" Target="../tags/tag740.xml"/><Relationship Id="rId3" Type="http://schemas.openxmlformats.org/officeDocument/2006/relationships/tags" Target="../tags/tag739.xml"/><Relationship Id="rId2" Type="http://schemas.openxmlformats.org/officeDocument/2006/relationships/tags" Target="../tags/tag738.xml"/><Relationship Id="rId1" Type="http://schemas.openxmlformats.org/officeDocument/2006/relationships/tags" Target="../tags/tag737.xml"/></Relationships>
</file>

<file path=ppt/slides/_rels/slide79.xml.rels><?xml version="1.0" encoding="UTF-8" standalone="yes"?>
<Relationships xmlns="http://schemas.openxmlformats.org/package/2006/relationships"><Relationship Id="rId3" Type="http://schemas.openxmlformats.org/officeDocument/2006/relationships/slideLayout" Target="../slideLayouts/slideLayout21.xml"/><Relationship Id="rId2" Type="http://schemas.openxmlformats.org/officeDocument/2006/relationships/tags" Target="../tags/tag745.xml"/><Relationship Id="rId1" Type="http://schemas.openxmlformats.org/officeDocument/2006/relationships/tags" Target="../tags/tag744.xml"/></Relationships>
</file>

<file path=ppt/slides/_rels/slide8.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16.xml"/><Relationship Id="rId7" Type="http://schemas.openxmlformats.org/officeDocument/2006/relationships/tags" Target="../tags/tag215.xml"/><Relationship Id="rId6" Type="http://schemas.openxmlformats.org/officeDocument/2006/relationships/tags" Target="../tags/tag214.xml"/><Relationship Id="rId5" Type="http://schemas.openxmlformats.org/officeDocument/2006/relationships/tags" Target="../tags/tag213.xml"/><Relationship Id="rId4" Type="http://schemas.openxmlformats.org/officeDocument/2006/relationships/tags" Target="../tags/tag212.xml"/><Relationship Id="rId3" Type="http://schemas.openxmlformats.org/officeDocument/2006/relationships/tags" Target="../tags/tag211.xml"/><Relationship Id="rId2" Type="http://schemas.openxmlformats.org/officeDocument/2006/relationships/tags" Target="../tags/tag210.xml"/><Relationship Id="rId1" Type="http://schemas.openxmlformats.org/officeDocument/2006/relationships/tags" Target="../tags/tag209.xml"/></Relationships>
</file>

<file path=ppt/slides/_rels/slide9.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24.xml"/><Relationship Id="rId7" Type="http://schemas.openxmlformats.org/officeDocument/2006/relationships/tags" Target="../tags/tag223.xml"/><Relationship Id="rId6" Type="http://schemas.openxmlformats.org/officeDocument/2006/relationships/tags" Target="../tags/tag222.xml"/><Relationship Id="rId5" Type="http://schemas.openxmlformats.org/officeDocument/2006/relationships/tags" Target="../tags/tag221.xml"/><Relationship Id="rId4" Type="http://schemas.openxmlformats.org/officeDocument/2006/relationships/tags" Target="../tags/tag220.xml"/><Relationship Id="rId3" Type="http://schemas.openxmlformats.org/officeDocument/2006/relationships/tags" Target="../tags/tag219.xml"/><Relationship Id="rId2" Type="http://schemas.openxmlformats.org/officeDocument/2006/relationships/tags" Target="../tags/tag218.xml"/><Relationship Id="rId1" Type="http://schemas.openxmlformats.org/officeDocument/2006/relationships/tags" Target="../tags/tag21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ctrTitle"/>
            <p:custDataLst>
              <p:tags r:id="rId1"/>
            </p:custDataLst>
          </p:nvPr>
        </p:nvSpPr>
        <p:spPr>
          <a:xfrm>
            <a:off x="1952625" y="2702560"/>
            <a:ext cx="8883650" cy="1297305"/>
          </a:xfrm>
        </p:spPr>
        <p:txBody>
          <a:bodyPr>
            <a:normAutofit fontScale="90000"/>
          </a:bodyPr>
          <a:lstStyle/>
          <a:p>
            <a:r>
              <a:rPr lang="zh-CN" altLang="en-US" sz="4890" dirty="0">
                <a:solidFill>
                  <a:schemeClr val="dk1">
                    <a:lumMod val="85000"/>
                    <a:lumOff val="15000"/>
                  </a:schemeClr>
                </a:solidFill>
                <a:sym typeface="+mn-lt"/>
              </a:rPr>
              <a:t>第八章 财政总会计的预算收入</a:t>
            </a:r>
            <a:endParaRPr lang="zh-CN" altLang="en-US" sz="4890" dirty="0">
              <a:solidFill>
                <a:schemeClr val="dk1">
                  <a:lumMod val="85000"/>
                  <a:lumOff val="15000"/>
                </a:schemeClr>
              </a:solidFill>
              <a:sym typeface="+mn-lt"/>
            </a:endParaRPr>
          </a:p>
        </p:txBody>
      </p:sp>
    </p:spTree>
    <p:custDataLst>
      <p:tags r:id="rId2"/>
    </p:custData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预算收入的管理</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2</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出纳机关</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835" y="1542415"/>
            <a:ext cx="11276965" cy="502348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中华人民共和国国家金库条例》规定,国家金库负责办理国家预算资金的收入和支出。现行《预算法》规定,中央国库业务由中国人民银行经理,地方国库业务依照国务院的有关规定办理。各级国库应当按照国家有关规定,及时准确地办理预算收入的收纳、划分、留解、退付和预算支出的拨付。</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sz="1800" dirty="0" err="1">
                <a:solidFill>
                  <a:schemeClr val="dk1"/>
                </a:solidFill>
                <a:latin typeface="汉仪旗黑-85S" panose="00020600040101010101" charset="-128"/>
                <a:ea typeface="汉仪旗黑-85S" panose="00020600040101010101" charset="-128"/>
                <a:sym typeface="微软雅黑" panose="020B0503020204020204" charset="-122"/>
              </a:rPr>
              <a:t>国库的机构设置</a:t>
            </a:r>
            <a:endParaRPr sz="1800" dirty="0" err="1">
              <a:solidFill>
                <a:schemeClr val="dk1"/>
              </a:solidFill>
              <a:latin typeface="汉仪旗黑-85S" panose="00020600040101010101" charset="-128"/>
              <a:ea typeface="汉仪旗黑-85S" panose="00020600040101010101" charset="-128"/>
              <a:sym typeface="微软雅黑" panose="020B0503020204020204" charset="-122"/>
            </a:endParaRPr>
          </a:p>
          <a:p>
            <a:pPr algn="l" fontAlgn="auto">
              <a:lnSpc>
                <a:spcPct val="120000"/>
              </a:lnSpc>
              <a:spcAft>
                <a:spcPts val="800"/>
              </a:spcAft>
            </a:pPr>
            <a:r>
              <a:rPr lang="zh-CN" altLang="en-US"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现行《预算法》规定</a:t>
            </a:r>
            <a:r>
              <a:rPr lang="en-US" altLang="zh-CN"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a:t>
            </a:r>
            <a:r>
              <a:rPr lang="zh-CN" altLang="en-US"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县级以上各级预算必须设立国库</a:t>
            </a:r>
            <a:r>
              <a:rPr lang="en-US" altLang="zh-CN"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a:t>
            </a:r>
            <a:r>
              <a:rPr lang="zh-CN" altLang="en-US"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具备条件的乡、民族乡、镇也应当设立国库。</a:t>
            </a:r>
            <a:endParaRPr lang="zh-CN" altLang="en-US"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endParaRPr>
          </a:p>
          <a:p>
            <a:pPr algn="l" fontAlgn="auto">
              <a:lnSpc>
                <a:spcPct val="120000"/>
              </a:lnSpc>
              <a:spcAft>
                <a:spcPts val="800"/>
              </a:spcAft>
            </a:pPr>
            <a:r>
              <a:rPr lang="zh-CN" altLang="en-US"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《中华人民共和国国家金库条例》规定</a:t>
            </a:r>
            <a:r>
              <a:rPr lang="en-US" altLang="zh-CN"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a:t>
            </a:r>
            <a:r>
              <a:rPr lang="zh-CN" altLang="en-US"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我国国家金库的组织机构是按照国家财政管理体制设立的</a:t>
            </a:r>
            <a:r>
              <a:rPr lang="en-US" altLang="zh-CN"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a:t>
            </a:r>
            <a:r>
              <a:rPr lang="zh-CN" altLang="en-US"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本着国家统一领导、分级管理的原则</a:t>
            </a:r>
            <a:r>
              <a:rPr lang="en-US" altLang="zh-CN"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a:t>
            </a:r>
            <a:r>
              <a:rPr lang="zh-CN" altLang="en-US"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一级财政设立一级国库。目前</a:t>
            </a:r>
            <a:r>
              <a:rPr lang="en-US" altLang="zh-CN"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a:t>
            </a:r>
            <a:r>
              <a:rPr lang="zh-CN" altLang="en-US"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我国的国库分为总库、分库、中心支库、支库四级。由中国人民银行总行负责经理总库</a:t>
            </a:r>
            <a:r>
              <a:rPr lang="en-US" altLang="zh-CN"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a:t>
            </a:r>
            <a:r>
              <a:rPr lang="zh-CN" altLang="en-US"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各省、自治区、直辖市分行设置分库</a:t>
            </a:r>
            <a:r>
              <a:rPr lang="en-US" altLang="zh-CN"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a:t>
            </a:r>
            <a:r>
              <a:rPr lang="zh-CN" altLang="en-US"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在各地</a:t>
            </a:r>
            <a:r>
              <a:rPr lang="en-US" altLang="zh-CN"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a:t>
            </a:r>
            <a:r>
              <a:rPr lang="zh-CN" altLang="en-US"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市</a:t>
            </a:r>
            <a:r>
              <a:rPr lang="en-US" altLang="zh-CN"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a:t>
            </a:r>
            <a:r>
              <a:rPr lang="zh-CN" altLang="en-US"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中心支行设立中心支库</a:t>
            </a:r>
            <a:r>
              <a:rPr lang="en-US" altLang="zh-CN"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a:t>
            </a:r>
            <a:r>
              <a:rPr lang="zh-CN" altLang="en-US"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在县</a:t>
            </a:r>
            <a:r>
              <a:rPr lang="en-US" altLang="zh-CN"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a:t>
            </a:r>
            <a:r>
              <a:rPr lang="zh-CN" altLang="en-US"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市</a:t>
            </a:r>
            <a:r>
              <a:rPr lang="en-US" altLang="zh-CN"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a:t>
            </a:r>
            <a:r>
              <a:rPr lang="zh-CN" altLang="en-US"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支行设置支库。在支行以下的办事处、分理处、营业所可以设立国库经收处。较大的省辖市分</a:t>
            </a:r>
            <a:r>
              <a:rPr lang="en-US" altLang="zh-CN"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a:t>
            </a:r>
            <a:r>
              <a:rPr lang="zh-CN" altLang="en-US"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支</a:t>
            </a:r>
            <a:r>
              <a:rPr lang="en-US" altLang="zh-CN"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a:t>
            </a:r>
            <a:r>
              <a:rPr lang="zh-CN" altLang="en-US"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行所属办事处根据需要可以设立支库。各省、自治区、直辖市分行及其所属的各级国库</a:t>
            </a:r>
            <a:r>
              <a:rPr lang="en-US" altLang="zh-CN"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a:t>
            </a:r>
            <a:r>
              <a:rPr lang="zh-CN" altLang="en-US"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既是中央国库的分支机构</a:t>
            </a:r>
            <a:r>
              <a:rPr lang="en-US" altLang="zh-CN"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a:t>
            </a:r>
            <a:r>
              <a:rPr lang="zh-CN" altLang="en-US"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又是各级地方财政的国库。国库的业务工作实行垂直领导</a:t>
            </a:r>
            <a:r>
              <a:rPr lang="en-US" altLang="zh-CN"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a:t>
            </a:r>
            <a:r>
              <a:rPr lang="zh-CN" altLang="en-US"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分库以下各级国库的工作应该直接对上级国库负责。下级国库应该定期向上级国库报告工作情况</a:t>
            </a:r>
            <a:r>
              <a:rPr lang="en-US" altLang="zh-CN"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a:t>
            </a:r>
            <a:r>
              <a:rPr lang="zh-CN" altLang="en-US"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rPr>
              <a:t>上级国库可以直接布置检查下级国库工作。</a:t>
            </a:r>
            <a:endParaRPr lang="zh-CN" altLang="en-US"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endParaRPr>
          </a:p>
          <a:p>
            <a:pPr algn="l" fontAlgn="auto">
              <a:lnSpc>
                <a:spcPct val="120000"/>
              </a:lnSpc>
              <a:spcAft>
                <a:spcPts val="800"/>
              </a:spcAft>
            </a:pPr>
            <a:endParaRPr lang="zh-CN" altLang="en-US" sz="1800" spc="100" dirty="0" err="1">
              <a:ln w="3175">
                <a:noFill/>
                <a:prstDash val="dash"/>
              </a:ln>
              <a:solidFill>
                <a:schemeClr val="dk1"/>
              </a:solidFill>
              <a:uFillTx/>
              <a:latin typeface="汉仪旗黑-85S" panose="00020600040101010101" charset="-128"/>
              <a:ea typeface="汉仪旗黑-85S" panose="00020600040101010101" charset="-128"/>
              <a:cs typeface="微软雅黑" panose="020B0503020204020204" charset="-122"/>
              <a:sym typeface="微软雅黑" panose="020B0503020204020204" charset="-122"/>
            </a:endParaRPr>
          </a:p>
        </p:txBody>
      </p:sp>
    </p:spTree>
    <p:custDataLst>
      <p:tags r:id="rId8"/>
    </p:custDataLst>
  </p:cSld>
  <p:clrMapOvr>
    <a:masterClrMapping/>
  </p:clrMapOvr>
  <p:transition spd="med"/>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预算收入的管理</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2</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国库的职责和权限</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591185" y="1219200"/>
            <a:ext cx="11007090" cy="415036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库工作是政府预算管理工作的重要组成部分,是办理政府预算收支的重要基础工作。根据《中华人民共和国国家金库条例实施细则》的有关规定,国库的基本职责包括:准确及时地收纳各项预算收入;按照财政制度的有关规定和银行的开户管理办法,为各级财政机关开立账户;对各级财政库款和预算收入进行会计账务核算;分析预算的执行情况;组织管理并且检查下级国库以及国库经收处的工作,总结交流经验,解决存在的问题;办理国家交办的同国库有关的其他工作。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国库的权限包括:监督预算收入的缴库;正确执行预算收入划分和留解比例规定;按照规定办理收入退库;监督财政存款的开户和财政库款的支拨;拒绝办理违反国家规定的事项;拒绝受理不符合规定的凭证。</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预算收入的管理</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二、预算收入的收纳、划分与退付</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9" name="矩形 8"/>
          <p:cNvSpPr/>
          <p:nvPr>
            <p:custDataLst>
              <p:tags r:id="rId7"/>
            </p:custDataLst>
          </p:nvPr>
        </p:nvSpPr>
        <p:spPr>
          <a:xfrm>
            <a:off x="2009337" y="1929818"/>
            <a:ext cx="8151752" cy="4369497"/>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8"/>
            </p:custDataLst>
          </p:nvPr>
        </p:nvCxnSpPr>
        <p:spPr>
          <a:xfrm>
            <a:off x="2142870" y="1676212"/>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4" name="直接连接符 3"/>
          <p:cNvCxnSpPr/>
          <p:nvPr>
            <p:custDataLst>
              <p:tags r:id="rId9"/>
            </p:custDataLst>
          </p:nvPr>
        </p:nvCxnSpPr>
        <p:spPr>
          <a:xfrm>
            <a:off x="2009335" y="1739108"/>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10"/>
            </p:custDataLst>
          </p:nvPr>
        </p:nvCxnSpPr>
        <p:spPr>
          <a:xfrm>
            <a:off x="9817306" y="6125284"/>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11"/>
            </p:custDataLst>
          </p:nvPr>
        </p:nvCxnSpPr>
        <p:spPr>
          <a:xfrm>
            <a:off x="9683771" y="6188180"/>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5" name="Title 6"/>
          <p:cNvSpPr txBox="1"/>
          <p:nvPr>
            <p:custDataLst>
              <p:tags r:id="rId12"/>
            </p:custDataLst>
          </p:nvPr>
        </p:nvSpPr>
        <p:spPr>
          <a:xfrm>
            <a:off x="2253150" y="2144610"/>
            <a:ext cx="7664123" cy="3939912"/>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预算收入的列报基础</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已建乡(镇)国库的地区,乡(镇)财政的本级收入以乡(镇)国库收到数为准。县(含县本级)以上各级财政的各项预算收入(含固定收入与共享收入)以缴入基层国库数额为准。未建乡(镇)国库的地区,乡(镇)财政的本级收入以乡(镇)总会计收到县级财政返回数额为准。基层国库在年度库款报解整理期内收到经收处报来上年度收入,记入上年度账;整理期结束后,收到上年度收入一律记入新年度账。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总会计应当加强各项收入的管理,严格会计核算手续。对于各项收入的账务处理必须以审核无误的国库入库凭证、预算收入日报表和其他合法凭证为依据。发现错误,应当按照相关规定及时通知有关单位共同更正。</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3"/>
    </p:custDataLst>
  </p:cSld>
  <p:clrMapOvr>
    <a:masterClrMapping/>
  </p:clrMapOvr>
  <p:transition spd="med"/>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预算收入的管理</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2</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预算收入的收纳方式</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631950"/>
            <a:ext cx="11277600" cy="459740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了保证应缴的各级政府一切预算收入及时、足额地缴入各级国库或者规定的财政专户,就要根据应缴款的企业、单位和个人的具体情况规定相应的缴库方式。2001年以前,我国预算收入缴库方式分为就地缴库、集中缴库和自收汇缴三种方式。</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2001年3月16日,财政部、中国人民银行联合签发了《财政国库管理制度改革试点方案》的通知,该方案规定将财政收入的收缴分为直接缴库和集中汇缴两种方式。直接缴库是由缴款单位或缴款人按照有关法律法规规定,直接将应缴款收入缴入国库或预算外资金财政专户。集中汇缴是由征收机关按照有关法律法规规定,将所收的应缴收入汇总缴入国库或预算外资金财政专户。现行《预算法》规定,国家实行国库集中收缴和集中支付制度,对政府全部收入和支出实行国库集中收付管理。所以现行的缴库方式只能是直接缴库和集中汇缴两种。</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预算收入的管理</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3</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预算收入的划分</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62635" y="1491615"/>
            <a:ext cx="10972800" cy="404876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我国,国家的各项职能是由各级政府合作完成的,各级政府分别承担一定的政治、经济任务。因此中央与地方政府之间以及地方各级政府之间,必须通过明确的预算收入划分来保证其行使应有职能的财力。预算收入在各级财政之间的划分作为政府预算管理的一项基本内容,是实现预算分级管理,确保财权、事权统一,解决中央财政和地方财政之间分配关系的核心内容。预算收入的划分是国库按照政府预算管理体制的规定,将收纳入库的预算收入在中央预算与地方预算之间以及各级地方预算之间进行计算划分。按照“分税制”财政体制中预算管理体制的规定,预算收入一般可划分为中央预算固定收入、地方预算固定收入和共享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预算收入的管理</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2</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预算收入的划分</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33425" y="1492250"/>
            <a:ext cx="9873615" cy="467169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(1)中央预算的固定收入。按照现行财政体制划分,属于中央预算固定收入的主要有:关税,海关代征消费税和增值税,船舶吨税,消费税,中央企业所得税,车辆购置税中央企业上缴利润等。
(2)地方预算的固定收入。属于地方预算固定收入的主要有:地方企业上缴利润,城镇土地使用税,城市维护建设税(不含铁路总公司、各银行总行、各保险总公司集中缴纳的部分),房产税,车船税,印花税,耕地占用税,契税,土地增值税,烟叶税,环境保护税,国有土地有偿使用收入等。
(3)中央与地方共享收入。中央与地方共享收入是指中央与地方财政之间共同参与分享的预算收入。我国现行的共享收入主要有:增值税,资源税,个人所得税,企业所得税和证券交易印花税等。其中增值税中央与地方五五分享,企业所得税和个人所得税中央与地方六四</a:t>
            </a: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分享,资源税按资源品种划分中央预算与地方预算的分享份额。
</a:t>
            </a:r>
            <a:r>
              <a:rPr altLang="zh-CN"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     </a:t>
            </a: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至于预算收入在地方各级财政之间的划分,则由上一级财政制定本级与下级财政之间的财政管理体制,按照规定的方法划分执行。因为各地方的情况不同,其划分的方法也不尽相同。</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预算收入的管理</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4</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预算收入的退付</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17855" y="1536065"/>
            <a:ext cx="11116310" cy="475488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对于已缴入国库和财政专户的收入退库(付),要严格把关,强化监督。凡不属于国家规定的退库(付)项目,一律不得冲退收入。属于国家规定的退库(付)事项,具体退库(付)程序按财政部的有关规定办理。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国库收纳预算收入的退付,必须在国家规定的退库项目范围内,按照规定的审批程序办理。属于下列范围的,可以办理收入退库:
(1)由于工作疏忽、发生技术性差错需要退库的。
(2)改变企业隶属关系办理财务结算需要退库的。
(3)企业按计划上缴税利,超过应缴数额需要退库的;按规定可以从预算收入中退库的国有企业计划亏损补贴。</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(4)财政部明文规定或专项批准的其他退库项目。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12732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预算收入的管理</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4</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预算收入的退付</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536700"/>
            <a:ext cx="11182985" cy="345059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凡是不符合规定的收入退库,各级财政机关、税务机关不得办理审批手续,各级国库对不合规定的退库有权拒绝办理。预算收入的退库由各级国库办理,国库经收处只办理库款收纳,不办理预算收入的退付。预算收入库款的退库,应按预算收入的级次办理。中央预算收入退库,从中央级库款中退付;地方各级预算固定收入的退库,从地方各级库款中退付;各种分成收入的退库(包括总额分成和固定比例分成收入的退库),按规定的分成比例,分别从上级和本级库款中退付。各单位和个人申请退库,应向财政、征收机关填具退库申请书。退库申请书由财政或征收机关统一印制,也可由申请退库的单位按财政、征收机关规定的统一格式自行印制。</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三大预算本级收入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577215" y="1079500"/>
            <a:ext cx="11469370" cy="514286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为了核算三大预算的本级收入，财政总会计设置了“一般公共预算收入”“政府性基金预算收入”和“国有资本经营预算收入”三个预算收入科目。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一、一般公共预算收入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的核算内容及明细设置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科目核算政府财政筹集的纳入本级一般公共预算管理的税收收入和非税收入。本科目应当根据《政府收支分类科目》中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一般公共预算收入科目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规定进行明细核算。本科目平时贷方余额反映本级一般公共预算收入的累计数。期末结转后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本科目无余额。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年政府收支分类科目》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预算收入科目分设类、款、项、目四级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所以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总账科目应下设四级明细。按照《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年政府收支分类科目》一般公共预算应该有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类</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除了税收收入和非税收入外</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还有债务收入和转移性收入。但只有税收收入和非税收入这两类收入在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债务收入和转移性收入则在其他相关收入科目核算。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三大预算本级收入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“一般公共预算收入”的核算内容及明细设置</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939165" y="1486535"/>
            <a:ext cx="10795635" cy="511619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税收收入包括以下20个“款”级科目: 增值税、消费税、企业所得税、企业所得税退税、个人所得税、资源税、城市维护建设税、房产税、印花税、城镇土地使用税、土地增值税、车船税、船舶吨税、车辆购置税、关税、耕地占用税、契税、烟叶税、环境保护税、其他税收收入。每个“款”下都有若干“项”“目”科目。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非税收入包括以下8个“款”级科目: 专项收入、行政事业性收费收入、罚没收入、国有资本经营收入、国有资源(资产)有偿使用收入、捐赠收入、政府住房基金收入、其他收入。每个“款”下都有若干“项”“目”科目。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5"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4" name="等腰三角形 1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预算收入的范围和定义</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2" name="矩形 1"/>
          <p:cNvSpPr/>
          <p:nvPr>
            <p:custDataLst>
              <p:tags r:id="rId6"/>
            </p:custDataLst>
          </p:nvPr>
        </p:nvSpPr>
        <p:spPr>
          <a:xfrm>
            <a:off x="1626212" y="1496376"/>
            <a:ext cx="8915978" cy="4779137"/>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7"/>
            </p:custDataLst>
          </p:nvPr>
        </p:nvCxnSpPr>
        <p:spPr>
          <a:xfrm>
            <a:off x="1772264" y="1218995"/>
            <a:ext cx="398934" cy="398934"/>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1" name="直接连接符 10"/>
          <p:cNvCxnSpPr/>
          <p:nvPr>
            <p:custDataLst>
              <p:tags r:id="rId8"/>
            </p:custDataLst>
          </p:nvPr>
        </p:nvCxnSpPr>
        <p:spPr>
          <a:xfrm>
            <a:off x="1626210" y="1287787"/>
            <a:ext cx="398934" cy="398934"/>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9"/>
            </p:custDataLst>
          </p:nvPr>
        </p:nvCxnSpPr>
        <p:spPr>
          <a:xfrm>
            <a:off x="10166179" y="6085167"/>
            <a:ext cx="398934" cy="398934"/>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10"/>
            </p:custDataLst>
          </p:nvPr>
        </p:nvCxnSpPr>
        <p:spPr>
          <a:xfrm>
            <a:off x="10020125" y="6153960"/>
            <a:ext cx="398934" cy="398934"/>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4" name="Title 6"/>
          <p:cNvSpPr txBox="1"/>
          <p:nvPr>
            <p:custDataLst>
              <p:tags r:id="rId11"/>
            </p:custDataLst>
          </p:nvPr>
        </p:nvSpPr>
        <p:spPr>
          <a:xfrm>
            <a:off x="1892883" y="1977452"/>
            <a:ext cx="8382634" cy="3816983"/>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总会计的预算收入是指政府财政在预算年度内依法取得的并纳入预算管理的现金流入。包括一般公共预算收入、政府性基金预算收入、国有资本经营预算收入、财政专户管理资金收入、专用基金收入、转移性预算收入、动用预算稳定调节基金、债务预算收入、债务转贷预算收入和待处理收入等。预算收入一般在实际取得时予以确认，以实际取得的金额计量。</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2"/>
    </p:custDataLst>
  </p:cSld>
  <p:clrMapOvr>
    <a:masterClrMapping/>
  </p:clrMapOvr>
  <p:transition spd="med"/>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三大预算本级收入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“一般公共预算收入”的账务处理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460500"/>
            <a:ext cx="11476990" cy="2199005"/>
          </a:xfrm>
          <a:prstGeom prst="rect">
            <a:avLst/>
          </a:prstGeom>
          <a:noFill/>
          <a:ln w="3175">
            <a:noFill/>
            <a:prstDash val="dash"/>
          </a:ln>
        </p:spPr>
        <p:txBody>
          <a:bodyPr wrap="square" lIns="63500" tIns="25400" rIns="63500" bIns="25400" anchor="ctr" anchorCtr="0">
            <a:no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1.收到款项时,根据当日预算收入日报表所列一般公共预算本级收入数,借记“资金结存-库款资金结存“”科目,贷记本科目。
2.年终转账时,本科目贷方余额转入“一般公共预算结转结余”科目,借记本科目,贷记“一般公共预算结转结余”科目。结转后,本科目无余额。
【例8-1】 某市财政收到国库报送的预算收入日报表,列示属于本级的一般公共预算收入数如下: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328545" y="3429000"/>
          <a:ext cx="7479665" cy="2616200"/>
        </p:xfrm>
        <a:graphic>
          <a:graphicData uri="http://schemas.openxmlformats.org/drawingml/2006/table">
            <a:tbl>
              <a:tblPr/>
              <a:tblGrid>
                <a:gridCol w="4622800"/>
                <a:gridCol w="2856865"/>
              </a:tblGrid>
              <a:tr h="587375">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土地增值税</a:t>
                      </a:r>
                      <a:endParaRPr lang="zh-CN" sz="16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rPr>
                        <a:t>170 000</a:t>
                      </a:r>
                      <a:endParaRPr lang="en-US" altLang="zh-CN" sz="16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506730">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个人所得税</a:t>
                      </a:r>
                      <a:endParaRPr lang="zh-CN" sz="16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rPr>
                        <a:t>73 000</a:t>
                      </a:r>
                      <a:endParaRPr lang="en-US" altLang="zh-CN" sz="16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508635">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城市维护建设税</a:t>
                      </a:r>
                      <a:endParaRPr lang="zh-CN" sz="16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rPr>
                        <a:t>16 000</a:t>
                      </a:r>
                      <a:endParaRPr lang="en-US" altLang="zh-CN" sz="16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506730">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契税</a:t>
                      </a:r>
                      <a:endParaRPr lang="zh-CN" sz="16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rPr>
                        <a:t>60 000</a:t>
                      </a:r>
                      <a:endParaRPr lang="en-US" altLang="zh-CN" sz="16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506730">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合计</a:t>
                      </a:r>
                      <a:endParaRPr lang="zh-CN" sz="16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rPr>
                        <a:t>319 000</a:t>
                      </a:r>
                      <a:endParaRPr lang="en-US" altLang="zh-CN" sz="16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三大预算本级收入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“一般公共预算收入”的账务处理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279525"/>
            <a:ext cx="11277600" cy="88328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该市财政总会计应该编制分录: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232535" y="2163445"/>
          <a:ext cx="9853930" cy="3780155"/>
        </p:xfrm>
        <a:graphic>
          <a:graphicData uri="http://schemas.openxmlformats.org/drawingml/2006/table">
            <a:tbl>
              <a:tblPr/>
              <a:tblGrid>
                <a:gridCol w="4511675"/>
                <a:gridCol w="5342255"/>
              </a:tblGrid>
              <a:tr h="734060">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财务会计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预算会计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3046095">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借:国库存款	319 000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贷:税收收入	</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　　    —土地增值税170 000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　　    —个人所得税73 000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　　    —城市维护建设税16 000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　　    —契税60 000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库款资金结存</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319 000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一般公共预算收入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税收收入</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土地增值税</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170 000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个人所得税</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73 000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城市维护建设税</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16 000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契税</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60 000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三大预算本级收入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“一般公共预算收入”的账务处理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83565" y="1279525"/>
            <a:ext cx="11151235" cy="145605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【例8-2】 某市财政年终将“一般公共预算收入-税收收入”科目的贷方余额3 590 000元全部结转。财政总会计应该编制如下会计分录:</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739900" y="2882900"/>
          <a:ext cx="7848600" cy="2260600"/>
        </p:xfrm>
        <a:graphic>
          <a:graphicData uri="http://schemas.openxmlformats.org/drawingml/2006/table">
            <a:tbl>
              <a:tblPr/>
              <a:tblGrid>
                <a:gridCol w="1954530"/>
                <a:gridCol w="5894070"/>
              </a:tblGrid>
              <a:tr h="955040">
                <a:tc>
                  <a:txBody>
                    <a:bodyPr/>
                    <a:p>
                      <a:pPr marL="0" indent="228600" algn="ctr">
                        <a:lnSpc>
                          <a:spcPct val="120000"/>
                        </a:lnSpc>
                        <a:spcBef>
                          <a:spcPts val="0"/>
                        </a:spcBef>
                        <a:spcAft>
                          <a:spcPts val="0"/>
                        </a:spcAft>
                      </a:pPr>
                      <a:r>
                        <a:rPr lang="zh-CN" sz="2000" spc="130">
                          <a:solidFill>
                            <a:schemeClr val="tx1"/>
                          </a:solidFill>
                          <a:latin typeface="微软雅黑" panose="020B0503020204020204" charset="-122"/>
                          <a:ea typeface="微软雅黑" panose="020B0503020204020204" charset="-122"/>
                        </a:rPr>
                        <a:t>财务会计</a:t>
                      </a:r>
                      <a:endParaRPr lang="zh-CN" sz="2000" spc="130">
                        <a:solidFill>
                          <a:schemeClr val="tx1"/>
                        </a:solidFill>
                        <a:latin typeface="微软雅黑" panose="020B0503020204020204" charset="-122"/>
                        <a:ea typeface="微软雅黑" panose="020B0503020204020204" charset="-122"/>
                      </a:endParaRPr>
                    </a:p>
                  </a:txBody>
                  <a:tcPr marL="317500" marR="317500" marT="215900" marB="21590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228600" algn="ctr">
                        <a:lnSpc>
                          <a:spcPct val="120000"/>
                        </a:lnSpc>
                        <a:spcBef>
                          <a:spcPts val="0"/>
                        </a:spcBef>
                        <a:spcAft>
                          <a:spcPts val="0"/>
                        </a:spcAft>
                      </a:pPr>
                      <a:r>
                        <a:rPr lang="zh-CN" sz="2000" spc="130">
                          <a:solidFill>
                            <a:schemeClr val="tx1"/>
                          </a:solidFill>
                          <a:latin typeface="微软雅黑" panose="020B0503020204020204" charset="-122"/>
                          <a:ea typeface="微软雅黑" panose="020B0503020204020204" charset="-122"/>
                        </a:rPr>
                        <a:t>预算会计</a:t>
                      </a:r>
                      <a:endParaRPr lang="zh-CN" sz="2000" spc="130">
                        <a:solidFill>
                          <a:schemeClr val="tx1"/>
                        </a:solidFill>
                        <a:latin typeface="微软雅黑" panose="020B0503020204020204" charset="-122"/>
                        <a:ea typeface="微软雅黑" panose="020B0503020204020204" charset="-122"/>
                      </a:endParaRPr>
                    </a:p>
                  </a:txBody>
                  <a:tcPr marL="317500" marR="317500" marT="215900" marB="21590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305560">
                <a:tc>
                  <a:txBody>
                    <a:bodyPr/>
                    <a:p>
                      <a:pPr marL="0" indent="228600" algn="ctr">
                        <a:lnSpc>
                          <a:spcPct val="120000"/>
                        </a:lnSpc>
                        <a:spcBef>
                          <a:spcPts val="0"/>
                        </a:spcBef>
                        <a:spcAft>
                          <a:spcPts val="0"/>
                        </a:spcAft>
                      </a:pPr>
                      <a:r>
                        <a:rPr lang="en-US" altLang="zh-CN" sz="1800" spc="130">
                          <a:solidFill>
                            <a:schemeClr val="tx1"/>
                          </a:solidFill>
                          <a:latin typeface="微软雅黑" panose="020B0503020204020204" charset="-122"/>
                          <a:ea typeface="微软雅黑" panose="020B0503020204020204" charset="-122"/>
                        </a:rPr>
                        <a:t>-----</a:t>
                      </a:r>
                      <a:endParaRPr lang="en-US" altLang="zh-CN" sz="1800" spc="130">
                        <a:solidFill>
                          <a:schemeClr val="tx1"/>
                        </a:solidFill>
                        <a:latin typeface="微软雅黑" panose="020B0503020204020204" charset="-122"/>
                        <a:ea typeface="微软雅黑" panose="020B0503020204020204" charset="-122"/>
                      </a:endParaRPr>
                    </a:p>
                  </a:txBody>
                  <a:tcPr marL="317500" marR="317500" marT="215900" marB="21590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cs typeface="微软雅黑" panose="020B0503020204020204" charset="-122"/>
                        </a:rPr>
                        <a:t>借:一般公共预算收入-税收收入	3 590 000</a:t>
                      </a:r>
                      <a:endParaRPr lang="zh-CN" sz="18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800" spc="130">
                          <a:solidFill>
                            <a:schemeClr val="tx1"/>
                          </a:solidFill>
                          <a:latin typeface="微软雅黑" panose="020B0503020204020204" charset="-122"/>
                          <a:ea typeface="微软雅黑" panose="020B0503020204020204" charset="-122"/>
                          <a:cs typeface="微软雅黑" panose="020B0503020204020204" charset="-122"/>
                        </a:rPr>
                        <a:t>     </a:t>
                      </a:r>
                      <a:r>
                        <a:rPr lang="zh-CN" sz="1800" spc="130">
                          <a:solidFill>
                            <a:schemeClr val="tx1"/>
                          </a:solidFill>
                          <a:latin typeface="微软雅黑" panose="020B0503020204020204" charset="-122"/>
                          <a:ea typeface="微软雅黑" panose="020B0503020204020204" charset="-122"/>
                          <a:cs typeface="微软雅黑" panose="020B0503020204020204" charset="-122"/>
                        </a:rPr>
                        <a:t>贷: 一般公共预算结转结余	    3 590 000</a:t>
                      </a:r>
                      <a:endParaRPr lang="zh-CN" sz="1800" spc="130">
                        <a:solidFill>
                          <a:schemeClr val="tx1"/>
                        </a:solidFill>
                        <a:latin typeface="微软雅黑" panose="020B0503020204020204" charset="-122"/>
                        <a:ea typeface="微软雅黑" panose="020B0503020204020204" charset="-122"/>
                        <a:cs typeface="微软雅黑" panose="020B0503020204020204" charset="-122"/>
                      </a:endParaRPr>
                    </a:p>
                  </a:txBody>
                  <a:tcPr marL="317500" marR="317500" marT="215900" marB="21590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三大预算本级收入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二、政府性基金预算收入</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384810" y="1441450"/>
            <a:ext cx="11349990" cy="478790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的核算内容及明细设置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政府性基金预算收入”科目核算政府财政筹集的纳入本级政府性基金预算管理的非税收入。本科目应当根据《政府收支分类科目》中“政府性基金预算收入” 科目进行明细核算。本科目平时贷方余额反映本级政府性基金预算收入的累计数。期末结转后，本科目无余额。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2024年政府收支分类科目》中政府性基金预算收入科目也分为类、款、项、目四层,共有三类:非税收入、债务收入和转移性收入。“政府性基金预算收入”科目只核算非税收入,债务收入和转移性收入与一般公共预算的债务收入和转移性收入一样在相关的收入科目中核算。所以“政府性基金预算收入”科目可以只按照非税收入类下的“款”“项”“目”设立明细。非税收入下属于政府性基金预算收入的又分为两“款”:政府性基金收入和专项债券对应项目专项收入。政府性基金收入包括农网还贷资金收入等27个“项”，专项债券对应项目专项收入包括国有土地使用权出让金专项债务对应项目专项收入等11个“项”，每个“项”下还有若干个“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三大预算本级收入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“政府性基金预算收入”的主要账务处理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537335"/>
            <a:ext cx="11089005" cy="233045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1.收到款项时,根据当日预算收入日报表所列政府性基金预算本级收入数,借记“资金结存――库款资金结存”科目,贷记本科目。
2.年终转账时,本科目贷方余额转入“政府性基金预算结转结余”科目,借记本科目,贷记“政府性基金预算结转结余”科目。结转后,本科目无余额。
【例8-3】 某市财政总会计收到国库报来的预算收入日报表及其附件,列示收到彩票公益金收入43 000元,其中福利彩票公益金收入20 000元,体育彩票公益金收入23 000元。该市财政总会计的账务处理如下: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127760" y="3548380"/>
          <a:ext cx="9861550" cy="2715895"/>
        </p:xfrm>
        <a:graphic>
          <a:graphicData uri="http://schemas.openxmlformats.org/drawingml/2006/table">
            <a:tbl>
              <a:tblPr/>
              <a:tblGrid>
                <a:gridCol w="3644900"/>
                <a:gridCol w="6216650"/>
              </a:tblGrid>
              <a:tr h="588645">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财务会计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预算会计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2127250">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借:国库存款	43 000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贷:非税收入—政府性基金收入43 000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库款资金结存 </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43 000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贷：政府性基金预算收入</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68580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彩票公益金收入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福利彩票公益金收入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20 000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68580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彩票公益金收入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体育彩票公益金收入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23 000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三大预算本级收入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“政府性基金预算收入”的主要账务处理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835" y="1537335"/>
            <a:ext cx="11276965" cy="131191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【例8-4】 年终,某市财政将“政府性基金预算收入”账户贷方累计余额1 000 000元转入“政府性基金预算结转结余”账户。该市财政总会计的账务处理如下: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273300" y="3098800"/>
          <a:ext cx="7683500" cy="2186940"/>
        </p:xfrm>
        <a:graphic>
          <a:graphicData uri="http://schemas.openxmlformats.org/drawingml/2006/table">
            <a:tbl>
              <a:tblPr/>
              <a:tblGrid>
                <a:gridCol w="1840865"/>
                <a:gridCol w="5842635"/>
              </a:tblGrid>
              <a:tr h="741045">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财务会计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预算会计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445895">
                <a:tc>
                  <a:txBody>
                    <a:bodyPr/>
                    <a:p>
                      <a:pPr marL="0" indent="0" algn="ctr">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rPr>
                        <a:t>----</a:t>
                      </a:r>
                      <a:endParaRPr lang="en-US" altLang="zh-CN" sz="17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借：政府性基金预算收入  1 000 000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贷：政府性基金预算结转结余 1 000 000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2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三大预算本级收入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国有资本经营预算收入</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398145" y="1219200"/>
            <a:ext cx="11336655" cy="528574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国有资本经营预算收入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的核算内容及明细设置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“国有资本经营预算收入”科目核算政府财政筹集的纳入本级国有资本经营预算管理的非税收入。本科目应当根据《政府收支分类科目》中“国有资本经营预算收入” 科目进行明细核算。本科目平时贷方余额反映本级国有资本经营预算收入的累计数。期末结转后,本科目无余额。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2024年政府收支分类科目》的规定,国有资本经营预算收入有非税收入和转移性收入两类,“类”下再设立“款”“项”“目”。但由于“国有资本经营预算收入”只核算非税收入类(转移性收入在财政总会计的其他相关收入科目下核算),而“非税收入”下只有“国有资本经营收入”一款,所以只需要按照“国有资本经营收入”款下的“项”和“目”设置明细,即只需设立两层明细即可。</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年政府收支分类科目》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国有资本经营收入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款级科目下设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个</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级科目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利润收入、股利和股息收入、产权转让收入、清算收入及其他国有资本经营预算收入。相关的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级科目下又设立了若干个</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级科目。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国有资本经营收入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反映各级人民政府及其部门、机构履行出资人职责的企业</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一级企业</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上缴的国有资本收益。</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三大预算本级收入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“国有资本经营预算收入”的主要账务处理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215900" y="1383665"/>
            <a:ext cx="11632565" cy="2656205"/>
          </a:xfrm>
          <a:prstGeom prst="rect">
            <a:avLst/>
          </a:prstGeom>
          <a:noFill/>
          <a:ln w="3175">
            <a:noFill/>
            <a:prstDash val="dash"/>
          </a:ln>
        </p:spPr>
        <p:txBody>
          <a:bodyPr wrap="square" lIns="63500" tIns="25400" rIns="63500" bIns="25400" anchor="ctr" anchorCtr="0">
            <a:no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1.收到款项时,根据当日预算收入日报表所列国有资本经营预算本级收入数, 借记“资金结存――库款资金结存”科目,贷记本科目。
2.年终转账时,本科目贷方余额转入“国有资本经营预算结转结余”科目,借记本科目,贷记“国有资本经营预算结转结余”科目。结转后,本科目无余额。
【例8-5】 某市财政收到国库报来“预算收入日报表”列示属于当日国有资本经营预算本级收入10 000 000元,其中电信企业利润收入3 000 000元、国有控股公司股息收入2 000 000元、国有独资企业产权转让收入5 000 000元。该市财政总会计的账务处理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699135" y="3807460"/>
          <a:ext cx="9881235" cy="2794635"/>
        </p:xfrm>
        <a:graphic>
          <a:graphicData uri="http://schemas.openxmlformats.org/drawingml/2006/table">
            <a:tbl>
              <a:tblPr/>
              <a:tblGrid>
                <a:gridCol w="3478530"/>
                <a:gridCol w="6402705"/>
              </a:tblGrid>
              <a:tr h="408940">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财务会计</a:t>
                      </a:r>
                      <a:endParaRPr lang="zh-CN" sz="1600" spc="12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预算会计</a:t>
                      </a:r>
                      <a:endParaRPr lang="zh-CN" sz="1600" spc="12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2385695">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借:国库存款	10 000 000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贷:非税收入-国有资本经营收入10 000 000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库款资金结存 </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10 000 000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贷：国有资本经营预算收入</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45720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利润收入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电信企业利润收入</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3 000 000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45720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股利、股息收入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国有控股公司股利、股息收入</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2 000 000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45720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产权转让收入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国有独资企业产权转让收入</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5 000 000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2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三大预算本级收入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“国有资本经营预算收入”的主要账务处理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78485" y="1371600"/>
            <a:ext cx="11035665" cy="133604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【例8-6】 年终,某市财政将“国有资本经营预算收入”账户贷方余额10 000 000元转入“国有资本经营预算结余”账户。该市财政总会计的账务处理如下: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628900" y="3111500"/>
          <a:ext cx="7919085" cy="2425700"/>
        </p:xfrm>
        <a:graphic>
          <a:graphicData uri="http://schemas.openxmlformats.org/drawingml/2006/table">
            <a:tbl>
              <a:tblPr/>
              <a:tblGrid>
                <a:gridCol w="1952625"/>
                <a:gridCol w="5966460"/>
              </a:tblGrid>
              <a:tr h="991870">
                <a:tc>
                  <a:txBody>
                    <a:bodyPr/>
                    <a:p>
                      <a:pPr marL="0" indent="22860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财务会计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22860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预算会计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433830">
                <a:tc>
                  <a:txBody>
                    <a:bodyPr/>
                    <a:p>
                      <a:pPr marL="0" indent="228600" algn="ctr">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rPr>
                        <a:t>------</a:t>
                      </a:r>
                      <a:endParaRPr lang="en-US" altLang="zh-CN" sz="17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借：国有资本经营预算收入 10 000 000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贷：国有资本经营预算结转结余 10 000 000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2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财政专户管理资金收入和专用基金收入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财政专户管理资金收入</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342265" y="1219200"/>
            <a:ext cx="11392535" cy="534225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财政专户管理资金收入是指政府财政纳入财政专户管理的教育收费等资金收入。财政专户管理资金收入应当按照实际收到的金额入账。</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财政专户管理资金收入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的核算内容及明细设置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财政专户管理资金收入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科目核算政府财政纳入财政专户管理的教育收费等资金收入。本科目应当按照《政府收支分类科目》中收入分类科目进行明细核算。同时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根据管理需要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按预算单位等进行明细核算。本科目平时贷方余额反映财政专户管理资金收入的累计数。期末结转后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财政专户管理资金收入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的主要账务处理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收到财政专户管理资金收入时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专户资金结存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年终转账时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本科目贷方余额转入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财政专户管理资金结余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财政专户管理资金结余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预算收入的范围和定义</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预算收入的核算范围</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163320" y="1614170"/>
            <a:ext cx="9149715" cy="454977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预算包括一般公共预算、政府性基金预算、国有资本经营预算和社会保险基金预算。社会保险基金预算资金由社会保险基金会计制度进行规范和核算,所以不属于财政总会计的核算范围,财政总会计中的预算收入不包括社会保险基金预算收入。财政总会计不仅核算政府预算中三大预算的收支,还核算财政专户管理资金收支和专用基金收支(这些收支不纳入政府预算中)。一般公共预算、政府性基金预算和国有资本经营预算都有本级预算收入,一般公共预算和政府性基金预算还有转移性预算收入、债务预算收入和债务转贷预算收入,国有资本经营预算只有转移性预算收入而没有债务预算收入和债务转贷预算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表8-1 各类预算收入核算的会计科目表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文本框 1"/>
          <p:cNvSpPr txBox="1"/>
          <p:nvPr/>
        </p:nvSpPr>
        <p:spPr>
          <a:xfrm>
            <a:off x="797560" y="224790"/>
            <a:ext cx="10375900" cy="949325"/>
          </a:xfrm>
          <a:prstGeom prst="rect">
            <a:avLst/>
          </a:prstGeom>
          <a:noFill/>
        </p:spPr>
        <p:txBody>
          <a:bodyPr wrap="square" rtlCol="0" anchor="t">
            <a:noAutofit/>
          </a:bodyPr>
          <a:p>
            <a:pPr indent="0" fontAlgn="auto">
              <a:lnSpc>
                <a:spcPct val="150000"/>
              </a:lnSpc>
            </a:pPr>
            <a:r>
              <a:rPr lang="zh-CN" altLang="en-US"/>
              <a:t>【例</a:t>
            </a:r>
            <a:r>
              <a:rPr lang="en-US" altLang="zh-CN"/>
              <a:t>8-7</a:t>
            </a:r>
            <a:r>
              <a:rPr lang="zh-CN" altLang="en-US"/>
              <a:t>】　</a:t>
            </a:r>
            <a:r>
              <a:rPr lang="en-US" altLang="zh-CN"/>
              <a:t>2024</a:t>
            </a:r>
            <a:r>
              <a:rPr lang="zh-CN" altLang="en-US"/>
              <a:t>年</a:t>
            </a:r>
            <a:r>
              <a:rPr lang="en-US" altLang="zh-CN"/>
              <a:t>10</a:t>
            </a:r>
            <a:r>
              <a:rPr lang="zh-CN" altLang="en-US"/>
              <a:t>月</a:t>
            </a:r>
            <a:r>
              <a:rPr lang="en-US" altLang="zh-CN"/>
              <a:t>13</a:t>
            </a:r>
            <a:r>
              <a:rPr lang="zh-CN" altLang="en-US"/>
              <a:t>日，某市财政收到缴入财政专户的教育收费</a:t>
            </a:r>
            <a:r>
              <a:rPr lang="en-US" altLang="zh-CN"/>
              <a:t>130 000</a:t>
            </a:r>
            <a:r>
              <a:rPr lang="zh-CN" altLang="en-US"/>
              <a:t>元。该市财政总会计的账务处理如下</a:t>
            </a:r>
            <a:r>
              <a:rPr lang="en-US" altLang="zh-CN"/>
              <a:t>:</a:t>
            </a:r>
            <a:endParaRPr lang="zh-CN" altLang="en-US"/>
          </a:p>
        </p:txBody>
      </p:sp>
      <p:graphicFrame>
        <p:nvGraphicFramePr>
          <p:cNvPr id="3" name="表格 2"/>
          <p:cNvGraphicFramePr/>
          <p:nvPr>
            <p:custDataLst>
              <p:tags r:id="rId1"/>
            </p:custDataLst>
          </p:nvPr>
        </p:nvGraphicFramePr>
        <p:xfrm>
          <a:off x="1742440" y="1335405"/>
          <a:ext cx="9431020" cy="1767840"/>
        </p:xfrm>
        <a:graphic>
          <a:graphicData uri="http://schemas.openxmlformats.org/drawingml/2006/table">
            <a:tbl>
              <a:tblPr/>
              <a:tblGrid>
                <a:gridCol w="4501515"/>
                <a:gridCol w="4929505"/>
              </a:tblGrid>
              <a:tr h="591820">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财务会计</a:t>
                      </a:r>
                      <a:endParaRPr lang="zh-CN" sz="1600" spc="12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预算会计</a:t>
                      </a:r>
                      <a:endParaRPr lang="zh-CN" sz="1600" spc="12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176020">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借：其他财政存款	130 000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贷:财政专户管理资金收入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130 000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专户资金结存</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130 000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财政专户管理资金收入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130 000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
        <p:nvSpPr>
          <p:cNvPr id="4" name="文本框 3"/>
          <p:cNvSpPr txBox="1"/>
          <p:nvPr/>
        </p:nvSpPr>
        <p:spPr>
          <a:xfrm>
            <a:off x="1007745" y="3178175"/>
            <a:ext cx="10513060" cy="953135"/>
          </a:xfrm>
          <a:prstGeom prst="rect">
            <a:avLst/>
          </a:prstGeom>
          <a:noFill/>
        </p:spPr>
        <p:txBody>
          <a:bodyPr wrap="square" rtlCol="0" anchor="t">
            <a:noAutofit/>
          </a:bodyPr>
          <a:p>
            <a:pPr indent="0" fontAlgn="auto">
              <a:lnSpc>
                <a:spcPct val="150000"/>
              </a:lnSpc>
            </a:pPr>
            <a:r>
              <a:rPr lang="zh-CN" altLang="en-US"/>
              <a:t>【例</a:t>
            </a:r>
            <a:r>
              <a:rPr lang="en-US" altLang="zh-CN"/>
              <a:t>8-8</a:t>
            </a:r>
            <a:r>
              <a:rPr lang="zh-CN" altLang="en-US"/>
              <a:t>】　年终</a:t>
            </a:r>
            <a:r>
              <a:rPr lang="en-US" altLang="zh-CN"/>
              <a:t>,</a:t>
            </a:r>
            <a:r>
              <a:rPr lang="zh-CN" altLang="en-US"/>
              <a:t>某市财政将财政专户管理资金收入累计余额</a:t>
            </a:r>
            <a:r>
              <a:rPr lang="en-US" altLang="zh-CN"/>
              <a:t>2 030 000</a:t>
            </a:r>
            <a:r>
              <a:rPr lang="zh-CN" altLang="en-US"/>
              <a:t>元转入</a:t>
            </a:r>
            <a:r>
              <a:rPr lang="en-US" altLang="zh-CN"/>
              <a:t>“</a:t>
            </a:r>
            <a:r>
              <a:rPr lang="zh-CN" altLang="en-US"/>
              <a:t>财政专户管理资金结余</a:t>
            </a:r>
            <a:r>
              <a:rPr lang="en-US" altLang="zh-CN"/>
              <a:t>”</a:t>
            </a:r>
            <a:r>
              <a:rPr lang="zh-CN" altLang="en-US"/>
              <a:t>账户。该市财政总会计的账务处理如下</a:t>
            </a:r>
            <a:r>
              <a:rPr lang="en-US" altLang="zh-CN"/>
              <a:t>:</a:t>
            </a:r>
            <a:r>
              <a:rPr lang="zh-CN" altLang="en-US"/>
              <a:t>　</a:t>
            </a:r>
            <a:endParaRPr lang="zh-CN" altLang="en-US"/>
          </a:p>
        </p:txBody>
      </p:sp>
      <p:graphicFrame>
        <p:nvGraphicFramePr>
          <p:cNvPr id="5" name="表格 4"/>
          <p:cNvGraphicFramePr/>
          <p:nvPr>
            <p:custDataLst>
              <p:tags r:id="rId2"/>
            </p:custDataLst>
          </p:nvPr>
        </p:nvGraphicFramePr>
        <p:xfrm>
          <a:off x="2501900" y="4381500"/>
          <a:ext cx="7874000" cy="1943100"/>
        </p:xfrm>
        <a:graphic>
          <a:graphicData uri="http://schemas.openxmlformats.org/drawingml/2006/table">
            <a:tbl>
              <a:tblPr/>
              <a:tblGrid>
                <a:gridCol w="1974850"/>
                <a:gridCol w="5899150"/>
              </a:tblGrid>
              <a:tr h="821055">
                <a:tc>
                  <a:txBody>
                    <a:bodyPr/>
                    <a:p>
                      <a:pPr marL="0" indent="0" algn="ctr">
                        <a:lnSpc>
                          <a:spcPct val="120000"/>
                        </a:lnSpc>
                        <a:spcBef>
                          <a:spcPts val="0"/>
                        </a:spcBef>
                        <a:spcAft>
                          <a:spcPts val="0"/>
                        </a:spcAft>
                      </a:pPr>
                      <a:r>
                        <a:rPr lang="zh-CN" sz="2000" spc="130">
                          <a:solidFill>
                            <a:schemeClr val="tx1"/>
                          </a:solidFill>
                          <a:latin typeface="微软雅黑" panose="020B0503020204020204" charset="-122"/>
                          <a:ea typeface="微软雅黑" panose="020B0503020204020204" charset="-122"/>
                        </a:rPr>
                        <a:t>财务会计</a:t>
                      </a:r>
                      <a:endParaRPr lang="zh-CN" sz="2000" spc="130">
                        <a:solidFill>
                          <a:schemeClr val="tx1"/>
                        </a:solidFill>
                        <a:latin typeface="微软雅黑" panose="020B0503020204020204" charset="-122"/>
                        <a:ea typeface="微软雅黑" panose="020B0503020204020204" charset="-122"/>
                      </a:endParaRPr>
                    </a:p>
                  </a:txBody>
                  <a:tcPr marL="317500" marR="317500" marT="215900" marB="21590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2000" spc="130">
                          <a:solidFill>
                            <a:schemeClr val="tx1"/>
                          </a:solidFill>
                          <a:latin typeface="微软雅黑" panose="020B0503020204020204" charset="-122"/>
                          <a:ea typeface="微软雅黑" panose="020B0503020204020204" charset="-122"/>
                        </a:rPr>
                        <a:t>预算会计</a:t>
                      </a:r>
                      <a:endParaRPr lang="zh-CN" sz="2000" spc="130">
                        <a:solidFill>
                          <a:schemeClr val="tx1"/>
                        </a:solidFill>
                        <a:latin typeface="微软雅黑" panose="020B0503020204020204" charset="-122"/>
                        <a:ea typeface="微软雅黑" panose="020B0503020204020204" charset="-122"/>
                      </a:endParaRPr>
                    </a:p>
                  </a:txBody>
                  <a:tcPr marL="317500" marR="317500" marT="215900" marB="21590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122045">
                <a:tc>
                  <a:txBody>
                    <a:bodyPr/>
                    <a:p>
                      <a:pPr marL="0" indent="228600" algn="ctr">
                        <a:lnSpc>
                          <a:spcPct val="120000"/>
                        </a:lnSpc>
                        <a:spcBef>
                          <a:spcPts val="0"/>
                        </a:spcBef>
                        <a:spcAft>
                          <a:spcPts val="0"/>
                        </a:spcAft>
                      </a:pPr>
                      <a:r>
                        <a:rPr lang="en-US" altLang="zh-CN" sz="1800" spc="130">
                          <a:solidFill>
                            <a:schemeClr val="tx1"/>
                          </a:solidFill>
                          <a:latin typeface="微软雅黑" panose="020B0503020204020204" charset="-122"/>
                          <a:ea typeface="微软雅黑" panose="020B0503020204020204" charset="-122"/>
                        </a:rPr>
                        <a:t>-----</a:t>
                      </a:r>
                      <a:endParaRPr lang="en-US" altLang="zh-CN" sz="1800" spc="130">
                        <a:solidFill>
                          <a:schemeClr val="tx1"/>
                        </a:solidFill>
                        <a:latin typeface="微软雅黑" panose="020B0503020204020204" charset="-122"/>
                        <a:ea typeface="微软雅黑" panose="020B0503020204020204" charset="-122"/>
                      </a:endParaRPr>
                    </a:p>
                  </a:txBody>
                  <a:tcPr marL="317500" marR="317500" marT="215900" marB="21590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cs typeface="微软雅黑" panose="020B0503020204020204" charset="-122"/>
                        </a:rPr>
                        <a:t>借：财政专户管理资金收入2 030 000</a:t>
                      </a:r>
                      <a:endParaRPr lang="zh-CN" sz="18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800" spc="130">
                          <a:solidFill>
                            <a:schemeClr val="tx1"/>
                          </a:solidFill>
                          <a:latin typeface="微软雅黑" panose="020B0503020204020204" charset="-122"/>
                          <a:ea typeface="微软雅黑" panose="020B0503020204020204" charset="-122"/>
                          <a:cs typeface="微软雅黑" panose="020B0503020204020204" charset="-122"/>
                        </a:rPr>
                        <a:t>   </a:t>
                      </a:r>
                      <a:r>
                        <a:rPr lang="zh-CN" sz="1800" spc="130">
                          <a:solidFill>
                            <a:schemeClr val="tx1"/>
                          </a:solidFill>
                          <a:latin typeface="微软雅黑" panose="020B0503020204020204" charset="-122"/>
                          <a:ea typeface="微软雅黑" panose="020B0503020204020204" charset="-122"/>
                          <a:cs typeface="微软雅黑" panose="020B0503020204020204" charset="-122"/>
                        </a:rPr>
                        <a:t>贷：财政专户管理资金结余2 030 000</a:t>
                      </a:r>
                      <a:endParaRPr lang="zh-CN" sz="1800" spc="130">
                        <a:solidFill>
                          <a:schemeClr val="tx1"/>
                        </a:solidFill>
                        <a:latin typeface="微软雅黑" panose="020B0503020204020204" charset="-122"/>
                        <a:ea typeface="微软雅黑" panose="020B0503020204020204" charset="-122"/>
                        <a:cs typeface="微软雅黑" panose="020B0503020204020204" charset="-122"/>
                      </a:endParaRPr>
                    </a:p>
                  </a:txBody>
                  <a:tcPr marL="317500" marR="317500" marT="215900" marB="21590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3"/>
    </p:custData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财政专户管理资金收入和专用基金收入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专用基金收入</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686435" y="1536700"/>
            <a:ext cx="10965815" cy="482092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专用基金收入是指政府财政根据法律法规等规定设立的各项专用基金(包括粮食风险基金等)取得的资金收入。一般是通过同级预算支出安排而取得的,也可以通过上级财政拨款补助进行设立。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管理上与政府性基金预算收入相同,要求专款专用,不得随意改变用途,同时也要做到先收后支,量入为出。与政府性基金预算收入不同的是,政府性基金预算资金必须存入国库,但专用基金收入按规定处理,有些留在国库,有些转入财政专户。</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的核算内容及明细设置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本级政府财政按照法律法规和国务院、财政部规定设置或取得的粮食风险基金等专用基金收入。本科目应当按照专用基金的种类进行明细核算。本科目平时贷方余额反映取得专用基金收入的累计数。期末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财政专户管理资金收入和专用基金收入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“专用基金收入”的主要账务处理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1158875" y="1682115"/>
            <a:ext cx="10198100" cy="458152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通过预算支出安排取得专用基金收入并将资金转入财政专户的,借记“资金结存――专户资金结存”科目,贷记本科目;同时,借记“一般公共预算支出”等科目,贷记“资金结存――库款资金结存”等科目。退回专用基金收入时，做相反的会计分录。
2.通过预算支出安排取得专用基金收入，资金仍存在国库的,借记“一般公共预算支出”等科目,贷记“专用基金收入”科目。
3.年终转账时,本科目贷方余额转入“专用基金结余”科目,借记本科目,贷记“专用基金结余”科目。
【例8-9】 2024年10月10日,某市财政从上级财政部门取得专用基金收入800 000元,存入财政专户进行管理。该市财政总会计的账务处理如下: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graphicFrame>
        <p:nvGraphicFramePr>
          <p:cNvPr id="2" name="表格 1"/>
          <p:cNvGraphicFramePr/>
          <p:nvPr>
            <p:custDataLst>
              <p:tags r:id="rId1"/>
            </p:custDataLst>
          </p:nvPr>
        </p:nvGraphicFramePr>
        <p:xfrm>
          <a:off x="1584325" y="481330"/>
          <a:ext cx="9069705" cy="1856105"/>
        </p:xfrm>
        <a:graphic>
          <a:graphicData uri="http://schemas.openxmlformats.org/drawingml/2006/table">
            <a:tbl>
              <a:tblPr/>
              <a:tblGrid>
                <a:gridCol w="4194810"/>
                <a:gridCol w="4874895"/>
              </a:tblGrid>
              <a:tr h="488315">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财务会计</a:t>
                      </a:r>
                      <a:endParaRPr lang="zh-CN" sz="1600" spc="120">
                        <a:solidFill>
                          <a:schemeClr val="tx1"/>
                        </a:solidFill>
                        <a:latin typeface="微软雅黑" panose="020B0503020204020204" charset="-122"/>
                        <a:ea typeface="微软雅黑" panose="020B0503020204020204" charset="-122"/>
                      </a:endParaRPr>
                    </a:p>
                  </a:txBody>
                  <a:tcPr marL="177800" marR="177800" marT="57150" marB="571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预算会计</a:t>
                      </a:r>
                      <a:endParaRPr lang="zh-CN" sz="1600" spc="120">
                        <a:solidFill>
                          <a:schemeClr val="tx1"/>
                        </a:solidFill>
                        <a:latin typeface="微软雅黑" panose="020B0503020204020204" charset="-122"/>
                        <a:ea typeface="微软雅黑" panose="020B0503020204020204" charset="-122"/>
                      </a:endParaRPr>
                    </a:p>
                  </a:txBody>
                  <a:tcPr marL="177800" marR="177800" marT="57150" marB="571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367790">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借：其他财政存款  800 000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贷：专用基金收入  800 000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专户资金结存</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800 000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专用基金收入</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800 000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
        <p:nvSpPr>
          <p:cNvPr id="4" name="Title 6"/>
          <p:cNvSpPr txBox="1"/>
          <p:nvPr>
            <p:custDataLst>
              <p:tags r:id="rId2"/>
            </p:custDataLst>
          </p:nvPr>
        </p:nvSpPr>
        <p:spPr>
          <a:xfrm>
            <a:off x="917575" y="2441575"/>
            <a:ext cx="10650855" cy="136017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【例8-10】 2024年10月11日,某市财政从本级一般公共预算支出（对企业单位补助）安排取得专用基金收入780 000元,并存入财政专户。该市财政总会计的账务处理如下: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3" name="表格 2"/>
          <p:cNvGraphicFramePr/>
          <p:nvPr>
            <p:custDataLst>
              <p:tags r:id="rId3"/>
            </p:custDataLst>
          </p:nvPr>
        </p:nvGraphicFramePr>
        <p:xfrm>
          <a:off x="1803400" y="3581400"/>
          <a:ext cx="9016365" cy="2486660"/>
        </p:xfrm>
        <a:graphic>
          <a:graphicData uri="http://schemas.openxmlformats.org/drawingml/2006/table">
            <a:tbl>
              <a:tblPr/>
              <a:tblGrid>
                <a:gridCol w="4082415"/>
                <a:gridCol w="4933950"/>
              </a:tblGrid>
              <a:tr h="630555">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财务会计</a:t>
                      </a:r>
                      <a:endParaRPr lang="zh-CN" sz="1600" spc="12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预算会计</a:t>
                      </a:r>
                      <a:endParaRPr lang="zh-CN" sz="1600" spc="12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856105">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借：其他财政存款  780 000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贷：专用基金收入780 000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借：对企业补助拨款费用780 000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贷：国库存款         780 000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专户资金结存</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780 000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专用基金收入</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780 000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一般公共预算支出</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780 000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库款资金结存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780 000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4"/>
    </p:custData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债务预算收入和债务转贷预算收入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债务预算收入</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6565" y="1664335"/>
            <a:ext cx="11278235" cy="456501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财政总会计制度》,债务预算收入是指政府财政根据法律法规等规定,通过发行债券、向外国政府和国际金融组织借款等方式筹集的纳入预算管理的资金收入。债务转贷预算收入是指本级政府财政收到上级政府财政转贷的债务收入。从广义上说,“债务预算收入”和“债务转贷预算收入”其实都是一级政府的债务预算收入。但由于上级政府发生的全部债务(包括转贷给下级的债务)记入了上级政府的会计账中,如果下级政府债务转贷收入再记录成债务收入,政府整体的债务收入就会重复记录,所以在《2024年政府收支分类科目》中将债务转贷收入作为转移性收入,便于上下级政府财务报告合并时进行抵消。但这与《财政总会计制度》不一致，在《财政总会计制度》中,债务转贷预算收入并没有纳入转移性预算收入中,只是将补助预算收入、上解预算收入、调入预算资金和地区间援助预算收入等纳入转移性预算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按照《预算法》的规定</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经国务院批准的省、自治区、直辖市的预算中必需的建设投资的部分资金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可以在国务院确定的限额内</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通过发行地方政府债券举借债务的方式筹措。所以地方政府债券一般是由省级政府发行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省以下政府获得的地方政府债券收入只能是上级政府转贷的。但省以下政府可以按规定向外国政府和国际金融组织借款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也可以从上级政府转贷外国政府和国际金融组织借款。</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债务预算收入和债务转贷预算收入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“债务预算收入”的核算内容及明细设置</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935355" y="1502410"/>
            <a:ext cx="10636885" cy="476567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“债务预算收入”科目核算政府财政根据法律法规等规定，通过发行债券、向外国政府和国际金融组织借款等方式筹集的纳入预算管理的债务收入。如果是发行债券方式获得的,只能是省级政府。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设置“国债收入”“一般债务收入”和“专项债务收入”明细科目，并根据《政府收支分类科目》中“债务收入”科目进行明细核算。“国债收入”和“一般债务收入”属于一般公共预算；“专项债务收入”属于政府性基金预算。本科目平时贷方余额反映债务预算收入的累计数。期末结转后,本科目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的主要账务处理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省级以上（含省级）政府财政收到政府债券发行收入时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按照实际收到的金额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库款资金结存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按照政府债券实际发行额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按照其差额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借记或贷记有关支出科目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债务预算收入和债务转贷预算收入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“债务预算收入”的主要账务处理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341630" y="1536700"/>
            <a:ext cx="11276965" cy="135191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【例8-11】 2024年7月8日，中央财政发行三年期国债，面值1 200万元,实际收到发行金额1 300万元。中央财政总会计的账务处理如下: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521460" y="2570480"/>
          <a:ext cx="10001885" cy="2915920"/>
        </p:xfrm>
        <a:graphic>
          <a:graphicData uri="http://schemas.openxmlformats.org/drawingml/2006/table">
            <a:tbl>
              <a:tblPr/>
              <a:tblGrid>
                <a:gridCol w="4699635"/>
                <a:gridCol w="5302250"/>
              </a:tblGrid>
              <a:tr h="632460">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财务会计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预算会计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2283460">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借：国库存款  13 000 000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贷：应付长期政府债券——应付国债 12 000 000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财务费用1 000 000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库款资金</a:t>
                      </a:r>
                      <a:r>
                        <a:rPr lang="zh-CN" sz="1600" spc="120">
                          <a:solidFill>
                            <a:schemeClr val="tx1"/>
                          </a:solidFill>
                          <a:latin typeface="微软雅黑" panose="020B0503020204020204" charset="-122"/>
                          <a:ea typeface="微软雅黑" panose="020B0503020204020204" charset="-122"/>
                          <a:cs typeface="微软雅黑" panose="020B0503020204020204" charset="-122"/>
                        </a:rPr>
                        <a:t>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13 000 000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11430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债务预算收入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国债收入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12 000 000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一般公共预算支出</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债务预算收入和债务转贷预算收入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“债务预算收入”的主要账务处理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61975" y="1473835"/>
            <a:ext cx="11340465" cy="129921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中央财政发生国债随卖业务时，按照实际收到的金额，借记“资金结存――库款资金结存”科目；根据国债随卖确认文件等相关债券管理资料，按照国债随卖面值，贷记本科目，按照实际收到金额与面值的差额，借记或贷记“一般公共预算支出”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121410" y="2773045"/>
          <a:ext cx="10330815" cy="2765425"/>
        </p:xfrm>
        <a:graphic>
          <a:graphicData uri="http://schemas.openxmlformats.org/drawingml/2006/table">
            <a:tbl>
              <a:tblPr/>
              <a:tblGrid>
                <a:gridCol w="5380355"/>
                <a:gridCol w="4950460"/>
              </a:tblGrid>
              <a:tr h="609600">
                <a:tc>
                  <a:txBody>
                    <a:bodyPr/>
                    <a:p>
                      <a:pPr marL="0" indent="0" algn="ctr">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财务会计</a:t>
                      </a:r>
                      <a:endParaRPr lang="zh-CN" sz="17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预算会计</a:t>
                      </a:r>
                      <a:endParaRPr lang="zh-CN" sz="17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2155825">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借：国库存款  （按照实际收到的金额）</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贷：应付长期政府债券/应付短期政府债券（按照国债随卖面值）  </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 财务费用-利息费用（差额，有可能在借方）</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库款资金</a:t>
                      </a:r>
                      <a:r>
                        <a:rPr lang="zh-CN" sz="1600" spc="120">
                          <a:solidFill>
                            <a:schemeClr val="tx1"/>
                          </a:solidFill>
                          <a:latin typeface="微软雅黑" panose="020B0503020204020204" charset="-122"/>
                          <a:ea typeface="微软雅黑" panose="020B0503020204020204" charset="-122"/>
                          <a:cs typeface="微软雅黑" panose="020B0503020204020204" charset="-122"/>
                        </a:rPr>
                        <a:t>结存（按照实际收到的金额）</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债务预算收入（按照国债随卖面值）</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endParaRPr lang="zh-CN" altLang="en-US"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11430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一般公共预算支出（差额，有可能在借方）</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债务预算收入和债务转贷预算收入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“债务预算收入”的主要账务处理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871220" y="1688465"/>
            <a:ext cx="10864215" cy="199326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按定向承销方式发行的政府债券，根据债务管理部门转来的债券发行文件等有关资料进行确认，由本级政府财政承担还款责任，贷款资金由本级政府财政同级部门使用的，借记“债务还本预算支出”科目，贷记本科目；转贷下级政府财政的，借记“债务转贷预算支出”科目，贷记本科目。（按定向承销方式发行的政府债券，一般都是用来置换存量债务的。）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854200" y="3352800"/>
          <a:ext cx="8559800" cy="3073400"/>
        </p:xfrm>
        <a:graphic>
          <a:graphicData uri="http://schemas.openxmlformats.org/drawingml/2006/table">
            <a:tbl>
              <a:tblPr/>
              <a:tblGrid>
                <a:gridCol w="4745355"/>
                <a:gridCol w="3814445"/>
              </a:tblGrid>
              <a:tr h="626745">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财务会计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预算会计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223645">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本级使用本级偿还：</a:t>
                      </a:r>
                      <a:endParaRPr lang="zh-CN" sz="1700" spc="130">
                        <a:solidFill>
                          <a:schemeClr val="tx1"/>
                        </a:solidFill>
                        <a:latin typeface="微软雅黑" panose="020B0503020204020204" charset="-122"/>
                        <a:ea typeface="微软雅黑" panose="020B0503020204020204" charset="-122"/>
                      </a:endParaRPr>
                    </a:p>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借：以前年度盈余调整</a:t>
                      </a:r>
                      <a:endParaRPr lang="zh-CN" sz="1700" spc="130">
                        <a:solidFill>
                          <a:schemeClr val="tx1"/>
                        </a:solidFill>
                        <a:latin typeface="微软雅黑" panose="020B0503020204020204" charset="-122"/>
                        <a:ea typeface="微软雅黑" panose="020B0503020204020204" charset="-122"/>
                      </a:endParaRPr>
                    </a:p>
                    <a:p>
                      <a:pPr marL="0" indent="0" algn="l">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rPr>
                        <a:t>     </a:t>
                      </a:r>
                      <a:r>
                        <a:rPr lang="zh-CN" sz="1700" spc="130">
                          <a:solidFill>
                            <a:schemeClr val="tx1"/>
                          </a:solidFill>
                          <a:latin typeface="微软雅黑" panose="020B0503020204020204" charset="-122"/>
                          <a:ea typeface="微软雅黑" panose="020B0503020204020204" charset="-122"/>
                        </a:rPr>
                        <a:t>贷：应付长期政府债券</a:t>
                      </a:r>
                      <a:endParaRPr lang="zh-CN" sz="17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本级使用本级偿还：</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债务还本预算支出</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债务预算收入</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223010">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转贷下级政府财政的：</a:t>
                      </a:r>
                      <a:endParaRPr lang="zh-CN" sz="1700" spc="130">
                        <a:solidFill>
                          <a:schemeClr val="tx1"/>
                        </a:solidFill>
                        <a:latin typeface="微软雅黑" panose="020B0503020204020204" charset="-122"/>
                        <a:ea typeface="微软雅黑" panose="020B0503020204020204" charset="-122"/>
                      </a:endParaRPr>
                    </a:p>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借：应收地方政府债券转贷款</a:t>
                      </a:r>
                      <a:endParaRPr lang="zh-CN" sz="1700" spc="130">
                        <a:solidFill>
                          <a:schemeClr val="tx1"/>
                        </a:solidFill>
                        <a:latin typeface="微软雅黑" panose="020B0503020204020204" charset="-122"/>
                        <a:ea typeface="微软雅黑" panose="020B0503020204020204" charset="-122"/>
                      </a:endParaRPr>
                    </a:p>
                    <a:p>
                      <a:pPr marL="0" indent="228600" algn="l">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rPr>
                        <a:t>    </a:t>
                      </a:r>
                      <a:r>
                        <a:rPr lang="zh-CN" sz="1700" spc="130">
                          <a:solidFill>
                            <a:schemeClr val="tx1"/>
                          </a:solidFill>
                          <a:latin typeface="微软雅黑" panose="020B0503020204020204" charset="-122"/>
                          <a:ea typeface="微软雅黑" panose="020B0503020204020204" charset="-122"/>
                        </a:rPr>
                        <a:t>贷：应付长期政府债券</a:t>
                      </a:r>
                      <a:endParaRPr lang="zh-CN" sz="17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转贷下级政府财政的：</a:t>
                      </a:r>
                      <a:endParaRPr lang="zh-CN" sz="1700" spc="130">
                        <a:solidFill>
                          <a:schemeClr val="tx1"/>
                        </a:solidFill>
                        <a:latin typeface="微软雅黑" panose="020B0503020204020204" charset="-122"/>
                        <a:ea typeface="微软雅黑" panose="020B0503020204020204" charset="-122"/>
                      </a:endParaRPr>
                    </a:p>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借：债务转贷预算支出</a:t>
                      </a:r>
                      <a:endParaRPr lang="zh-CN" sz="1700" spc="130">
                        <a:solidFill>
                          <a:schemeClr val="tx1"/>
                        </a:solidFill>
                        <a:latin typeface="微软雅黑" panose="020B0503020204020204" charset="-122"/>
                        <a:ea typeface="微软雅黑" panose="020B0503020204020204" charset="-122"/>
                      </a:endParaRPr>
                    </a:p>
                    <a:p>
                      <a:pPr marL="0" indent="22860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贷：债务预算收入</a:t>
                      </a:r>
                      <a:endParaRPr lang="zh-CN" sz="17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债务预算收入和债务转贷预算收入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“债务预算收入”的主要账务处理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871220" y="1688465"/>
            <a:ext cx="10864215" cy="174117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 政府财政向外国政府、国际金融组织等机构借款时，按照实际提款的外币金额和即期汇率折算的人民币金额，借记“资金结存――库款资金结存”“资金结存――专户资金结存”等科目，贷记本科目。
【例8-12】 某省财政向A国政府借入款项2亿元存入国库管理,贷款期限为5年,利率为3%,利息一年一付。该省财政总会计的账务处理如下: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618615" y="3495675"/>
          <a:ext cx="8719185" cy="2473325"/>
        </p:xfrm>
        <a:graphic>
          <a:graphicData uri="http://schemas.openxmlformats.org/drawingml/2006/table">
            <a:tbl>
              <a:tblPr/>
              <a:tblGrid>
                <a:gridCol w="3761105"/>
                <a:gridCol w="4958080"/>
              </a:tblGrid>
              <a:tr h="699135">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财务会计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预算会计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r>
              <a:tr h="1774190">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借：国库存款200 000 000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贷：借入款项    200 000 000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库款资金结存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200 000 000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贷：债务预算收入</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200 000 000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graphicFrame>
        <p:nvGraphicFramePr>
          <p:cNvPr id="2" name="表格 1"/>
          <p:cNvGraphicFramePr/>
          <p:nvPr>
            <p:custDataLst>
              <p:tags r:id="rId1"/>
            </p:custDataLst>
          </p:nvPr>
        </p:nvGraphicFramePr>
        <p:xfrm>
          <a:off x="719455" y="126365"/>
          <a:ext cx="10463530" cy="6726555"/>
        </p:xfrm>
        <a:graphic>
          <a:graphicData uri="http://schemas.openxmlformats.org/drawingml/2006/table">
            <a:tbl>
              <a:tblPr/>
              <a:tblGrid>
                <a:gridCol w="1595755"/>
                <a:gridCol w="2477770"/>
                <a:gridCol w="2482215"/>
                <a:gridCol w="2360295"/>
                <a:gridCol w="1547495"/>
              </a:tblGrid>
              <a:tr h="272415">
                <a:tc>
                  <a:txBody>
                    <a:bodyPr/>
                    <a:p>
                      <a:pPr marL="0" indent="0" algn="ctr">
                        <a:lnSpc>
                          <a:spcPct val="120000"/>
                        </a:lnSpc>
                        <a:spcBef>
                          <a:spcPts val="0"/>
                        </a:spcBef>
                        <a:spcAft>
                          <a:spcPts val="0"/>
                        </a:spcAft>
                      </a:pPr>
                      <a:r>
                        <a:rPr lang="zh-CN" sz="1400" b="1" spc="120">
                          <a:solidFill>
                            <a:schemeClr val="tx1"/>
                          </a:solidFill>
                          <a:latin typeface="微软雅黑" panose="020B0503020204020204" charset="-122"/>
                          <a:ea typeface="微软雅黑" panose="020B0503020204020204" charset="-122"/>
                        </a:rPr>
                        <a:t>项目</a:t>
                      </a:r>
                      <a:endParaRPr lang="zh-CN" sz="1400" b="1" spc="12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400" b="1" spc="120">
                          <a:solidFill>
                            <a:schemeClr val="tx1"/>
                          </a:solidFill>
                          <a:latin typeface="微软雅黑" panose="020B0503020204020204" charset="-122"/>
                          <a:ea typeface="微软雅黑" panose="020B0503020204020204" charset="-122"/>
                        </a:rPr>
                        <a:t>一般公共预算</a:t>
                      </a:r>
                      <a:endParaRPr lang="zh-CN" sz="1400" b="1" spc="12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400" b="1" spc="120">
                          <a:solidFill>
                            <a:schemeClr val="tx1"/>
                          </a:solidFill>
                          <a:latin typeface="微软雅黑" panose="020B0503020204020204" charset="-122"/>
                          <a:ea typeface="微软雅黑" panose="020B0503020204020204" charset="-122"/>
                        </a:rPr>
                        <a:t>政府性基金预算</a:t>
                      </a:r>
                      <a:endParaRPr lang="zh-CN" sz="1400" b="1" spc="12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400" b="1" spc="120">
                          <a:solidFill>
                            <a:schemeClr val="tx1"/>
                          </a:solidFill>
                          <a:latin typeface="微软雅黑" panose="020B0503020204020204" charset="-122"/>
                          <a:ea typeface="微软雅黑" panose="020B0503020204020204" charset="-122"/>
                        </a:rPr>
                        <a:t>国有资本经营预算</a:t>
                      </a:r>
                      <a:endParaRPr lang="zh-CN" sz="1400" b="1" spc="12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400" b="1" spc="120">
                          <a:solidFill>
                            <a:schemeClr val="tx1"/>
                          </a:solidFill>
                          <a:latin typeface="微软雅黑" panose="020B0503020204020204" charset="-122"/>
                          <a:ea typeface="微软雅黑" panose="020B0503020204020204" charset="-122"/>
                        </a:rPr>
                        <a:t>其他</a:t>
                      </a:r>
                      <a:endParaRPr lang="zh-CN" sz="1400" b="1" spc="12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2162810">
                <a:tc>
                  <a:txBody>
                    <a:bodyPr/>
                    <a:p>
                      <a:pPr marL="0" indent="0" algn="l">
                        <a:lnSpc>
                          <a:spcPct val="120000"/>
                        </a:lnSpc>
                        <a:spcBef>
                          <a:spcPts val="0"/>
                        </a:spcBef>
                        <a:spcAft>
                          <a:spcPts val="0"/>
                        </a:spcAft>
                      </a:pPr>
                      <a:r>
                        <a:rPr lang="zh-CN" sz="1400" spc="60">
                          <a:solidFill>
                            <a:schemeClr val="tx1"/>
                          </a:solidFill>
                          <a:latin typeface="微软雅黑" panose="020B0503020204020204" charset="-122"/>
                          <a:ea typeface="微软雅黑" panose="020B0503020204020204" charset="-122"/>
                        </a:rPr>
                        <a:t>本级预算收入</a:t>
                      </a:r>
                      <a:endParaRPr 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一般公共预算收入</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“政府性基金预算收入”</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国有资本经营预算收入</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财政专户管理资金收入</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专用基金收入</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待处理收入</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875030">
                <a:tc rowSpan="4">
                  <a:txBody>
                    <a:bodyPr/>
                    <a:p>
                      <a:pPr marL="0" indent="0" algn="l">
                        <a:lnSpc>
                          <a:spcPct val="120000"/>
                        </a:lnSpc>
                        <a:spcBef>
                          <a:spcPts val="0"/>
                        </a:spcBef>
                        <a:spcAft>
                          <a:spcPts val="0"/>
                        </a:spcAft>
                      </a:pPr>
                      <a:r>
                        <a:rPr lang="zh-CN" sz="1400" spc="60">
                          <a:solidFill>
                            <a:schemeClr val="tx1"/>
                          </a:solidFill>
                          <a:latin typeface="微软雅黑" panose="020B0503020204020204" charset="-122"/>
                          <a:ea typeface="微软雅黑" panose="020B0503020204020204" charset="-122"/>
                        </a:rPr>
                        <a:t>转移性预算收入</a:t>
                      </a:r>
                      <a:endParaRPr 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补助预算收入</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一般公共预算补助收入</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补助预算收入</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政府性基金预算补助收入</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补助预算收入</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国有资本经营预算补助收入</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补助预算收入</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上级调拨</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443865">
                <a:tc vMerge="1">
                  <a:tcP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上解预算收入</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一般公共预算上解收入</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上解预算收入</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政府性基金预算上解收入</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上解预算收入</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国有资本经营预算上解收入</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endParaRPr lang="en-US" alt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229870">
                <a:tc vMerge="1">
                  <a:tcP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地区间援助预算收入</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endParaRPr lang="en-US" alt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endParaRPr lang="en-US" alt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endParaRPr lang="en-US" alt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443865">
                <a:tc vMerge="1">
                  <a:tcP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B w="6350" cap="flat" cmpd="sng">
                      <a:solidFill>
                        <a:srgbClr val="000008"/>
                      </a:solidFill>
                      <a:prstDash val="solid"/>
                      <a:headEnd type="none" w="med" len="med"/>
                      <a:tailEnd type="none" w="med" len="med"/>
                    </a:lnB>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调入预算资金</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一般公共预算调入资金</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调入预算资金</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政府性基金预算调入资金</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endParaRPr lang="en-US" alt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endParaRPr lang="en-US" alt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660400">
                <a:tc>
                  <a:txBody>
                    <a:bodyPr/>
                    <a:p>
                      <a:pPr marL="0" indent="0" algn="l">
                        <a:lnSpc>
                          <a:spcPct val="120000"/>
                        </a:lnSpc>
                        <a:spcBef>
                          <a:spcPts val="0"/>
                        </a:spcBef>
                        <a:spcAft>
                          <a:spcPts val="0"/>
                        </a:spcAft>
                      </a:pPr>
                      <a:r>
                        <a:rPr lang="zh-CN" sz="1400" spc="60">
                          <a:solidFill>
                            <a:schemeClr val="tx1"/>
                          </a:solidFill>
                          <a:latin typeface="微软雅黑" panose="020B0503020204020204" charset="-122"/>
                          <a:ea typeface="微软雅黑" panose="020B0503020204020204" charset="-122"/>
                        </a:rPr>
                        <a:t>债务预算收入</a:t>
                      </a:r>
                      <a:endParaRPr 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债务预算收入</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国债收入</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债务预算收入</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一般债务收入</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债务预算收入</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专项债务收入</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endParaRPr lang="en-US" alt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endParaRPr lang="en-US" alt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659130">
                <a:tc>
                  <a:txBody>
                    <a:bodyPr/>
                    <a:p>
                      <a:pPr marL="0" indent="0" algn="l">
                        <a:lnSpc>
                          <a:spcPct val="120000"/>
                        </a:lnSpc>
                        <a:spcBef>
                          <a:spcPts val="0"/>
                        </a:spcBef>
                        <a:spcAft>
                          <a:spcPts val="0"/>
                        </a:spcAft>
                      </a:pPr>
                      <a:r>
                        <a:rPr lang="zh-CN" sz="1400" spc="60">
                          <a:solidFill>
                            <a:schemeClr val="tx1"/>
                          </a:solidFill>
                          <a:latin typeface="微软雅黑" panose="020B0503020204020204" charset="-122"/>
                          <a:ea typeface="微软雅黑" panose="020B0503020204020204" charset="-122"/>
                        </a:rPr>
                        <a:t>债务转贷预算收入</a:t>
                      </a:r>
                      <a:endParaRPr 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债务转贷预算收入</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一般债务转贷收入</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债务转贷预算收入</a:t>
                      </a: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专项债务转贷收入</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endParaRPr lang="en-US" alt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endParaRPr lang="en-US" alt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659130">
                <a:tc>
                  <a:txBody>
                    <a:bodyPr/>
                    <a:p>
                      <a:pPr marL="0" indent="0" algn="l">
                        <a:lnSpc>
                          <a:spcPct val="120000"/>
                        </a:lnSpc>
                        <a:spcBef>
                          <a:spcPts val="0"/>
                        </a:spcBef>
                        <a:spcAft>
                          <a:spcPts val="0"/>
                        </a:spcAft>
                      </a:pPr>
                      <a:r>
                        <a:rPr lang="zh-CN" sz="1400" spc="60">
                          <a:solidFill>
                            <a:schemeClr val="tx1"/>
                          </a:solidFill>
                          <a:latin typeface="微软雅黑" panose="020B0503020204020204" charset="-122"/>
                          <a:ea typeface="微软雅黑" panose="020B0503020204020204" charset="-122"/>
                        </a:rPr>
                        <a:t>预算稳定调节基金</a:t>
                      </a:r>
                      <a:endParaRPr 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400" spc="60">
                          <a:solidFill>
                            <a:schemeClr val="tx1"/>
                          </a:solidFill>
                          <a:latin typeface="微软雅黑" panose="020B0503020204020204" charset="-122"/>
                          <a:ea typeface="微软雅黑" panose="020B0503020204020204" charset="-122"/>
                          <a:cs typeface="微软雅黑" panose="020B0503020204020204" charset="-122"/>
                        </a:rPr>
                        <a:t>“</a:t>
                      </a:r>
                      <a:r>
                        <a:rPr lang="zh-CN" sz="1400" spc="60">
                          <a:solidFill>
                            <a:schemeClr val="tx1"/>
                          </a:solidFill>
                          <a:latin typeface="微软雅黑" panose="020B0503020204020204" charset="-122"/>
                          <a:ea typeface="微软雅黑" panose="020B0503020204020204" charset="-122"/>
                          <a:cs typeface="微软雅黑" panose="020B0503020204020204" charset="-122"/>
                        </a:rPr>
                        <a:t>动用预算稳定调节基金</a:t>
                      </a:r>
                      <a:r>
                        <a:rPr lang="zh-CN" altLang="en-US" sz="1400" spc="60">
                          <a:solidFill>
                            <a:schemeClr val="tx1"/>
                          </a:solidFill>
                          <a:latin typeface="微软雅黑" panose="020B0503020204020204" charset="-122"/>
                          <a:ea typeface="微软雅黑" panose="020B0503020204020204" charset="-122"/>
                          <a:cs typeface="微软雅黑" panose="020B0503020204020204" charset="-122"/>
                        </a:rPr>
                        <a:t>”</a:t>
                      </a:r>
                      <a:endParaRPr lang="zh-CN" altLang="en-US" sz="14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endParaRPr lang="en-US" alt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endParaRPr lang="en-US" altLang="zh-CN"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endParaRPr sz="1400" spc="60">
                        <a:solidFill>
                          <a:schemeClr val="tx1"/>
                        </a:solidFill>
                        <a:latin typeface="微软雅黑" panose="020B0503020204020204" charset="-122"/>
                        <a:ea typeface="微软雅黑" panose="020B0503020204020204" charset="-122"/>
                      </a:endParaRPr>
                    </a:p>
                  </a:txBody>
                  <a:tcPr marL="25400" marR="25400" marT="6350" marB="6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2"/>
    </p:custData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债务预算收入和债务转贷预算收入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“债务预算收入”的主要账务处理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45465" y="1219200"/>
            <a:ext cx="10831830" cy="244411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本级政府财政借入主权外债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且由外方或上级政府财政将贷款资金直接支付给用款单位或供应商时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应根据以下情况分别处理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本级政府财政承担还款责任</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贷款资金由本级政府财政同级部门使用的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本级政府财政根据贷款资金支付相关资料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8-13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某省财政向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国政府借入款项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亿元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亿元由省级政府财政承担还款责任</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贷款资金由省级政府建设部门用于基本建设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省级政府财政根据贷款资金支付相关资料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总会计做如下账务处理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1789430" y="3672205"/>
          <a:ext cx="8736330" cy="2487930"/>
        </p:xfrm>
        <a:graphic>
          <a:graphicData uri="http://schemas.openxmlformats.org/drawingml/2006/table">
            <a:tbl>
              <a:tblPr/>
              <a:tblGrid>
                <a:gridCol w="4159885"/>
                <a:gridCol w="4576445"/>
              </a:tblGrid>
              <a:tr h="847090">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财务会计</a:t>
                      </a:r>
                      <a:endParaRPr lang="zh-CN" sz="1600" spc="12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预算会计</a:t>
                      </a:r>
                      <a:endParaRPr lang="zh-CN" sz="1600" spc="12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r>
              <a:tr h="1640840">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借：资本性拨款费用200 000 000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贷：借入款项     200 000 000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借：一般公共预算支出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200 000 000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贷：债务预算收入</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200 000 000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债务预算收入和债务转贷预算收入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“债务预算收入”的主要账务处理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954405" y="1688465"/>
            <a:ext cx="10581005" cy="181229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本级政府财政承担还款责任</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贷款资金由下级政府财政同级部门使用的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本级政府财政根据贷款资金支付相关资料及预算文件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补助预算支出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调拨下级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8-14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某省财政向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国政府借入款项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亿元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亿元由省级政府财政承担还款责任</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贷款资金由下属市级政府建设部门用于基本建设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省级政府财政根据贷款资金支付相关资料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总会计做如下账务处理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772920" y="3716655"/>
          <a:ext cx="8717280" cy="2709545"/>
        </p:xfrm>
        <a:graphic>
          <a:graphicData uri="http://schemas.openxmlformats.org/drawingml/2006/table">
            <a:tbl>
              <a:tblPr/>
              <a:tblGrid>
                <a:gridCol w="3797300"/>
                <a:gridCol w="4919980"/>
              </a:tblGrid>
              <a:tr h="784225">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财务会计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预算会计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r>
              <a:tr h="1925320">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借：补助费用 200 000 000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贷：借入款项200 000 000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借：补助预算支出</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调拨下级</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200 000 000</a:t>
                      </a:r>
                      <a:endParaRPr lang="en-US" alt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贷：债务预算收入</a:t>
                      </a:r>
                      <a:r>
                        <a:rPr lang="zh-CN" altLang="en-US" sz="1700" spc="13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200 000 000</a:t>
                      </a:r>
                      <a:endParaRPr lang="en-US" alt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债务预算收入和债务转贷预算收入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“债务预算收入”的主要账务处理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14375" y="1688465"/>
            <a:ext cx="10821035" cy="173990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下级政府财政承担还款责任</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贷款资金由下级政府财政同级部门使用的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本级政府财政根据贷款资金支付相关资料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债务转贷支出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8-15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某省财政向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国政府借入款项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亿元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贷款资金由下属市级政府建设部门用于基本建设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亿元由市级政府财政承担还款责任</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省级政府财政根据贷款资金支付相关资料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总会计做如下账务处理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735455" y="3428365"/>
          <a:ext cx="8964295" cy="1998980"/>
        </p:xfrm>
        <a:graphic>
          <a:graphicData uri="http://schemas.openxmlformats.org/drawingml/2006/table">
            <a:tbl>
              <a:tblPr/>
              <a:tblGrid>
                <a:gridCol w="4563745"/>
                <a:gridCol w="4400550"/>
              </a:tblGrid>
              <a:tr h="572135">
                <a:tc>
                  <a:txBody>
                    <a:bodyPr/>
                    <a:p>
                      <a:pPr marL="0" indent="0" algn="ctr">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财务会计</a:t>
                      </a:r>
                      <a:endParaRPr lang="zh-CN" sz="17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预算会计</a:t>
                      </a:r>
                      <a:endParaRPr lang="zh-CN" sz="17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r>
              <a:tr h="1426845">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借：应收主权外债转贷款200 000 000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贷：借入款项            200 000 000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c>
                  <a:txBody>
                    <a:bodyPr/>
                    <a:p>
                      <a:pPr marL="22860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借：债务转贷预算支出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200 000 000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贷：债务预算收入</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200 000 000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债务预算收入和债务转贷预算收入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“债务预算收入”的主要账务处理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913130" y="1688465"/>
            <a:ext cx="10622280" cy="161353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年终转账时，本科目下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国债收入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一般债务收入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的贷方余额转入一般公共预算结转结余，借记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国债收入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一般债务收入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科目；本科目下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专项债务收入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的贷方余额转入政府性基金预算结转余，借记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专项债务收入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科目，可根据预算管理需要，按照专项债务对应的政府性基金预算收入科目分别转入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相应明细科目。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197100" y="3289300"/>
          <a:ext cx="7251700" cy="3302000"/>
        </p:xfrm>
        <a:graphic>
          <a:graphicData uri="http://schemas.openxmlformats.org/drawingml/2006/table">
            <a:tbl>
              <a:tblPr/>
              <a:tblGrid>
                <a:gridCol w="2007870"/>
                <a:gridCol w="5243830"/>
              </a:tblGrid>
              <a:tr h="751205">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财务会计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c>
                  <a:txBody>
                    <a:bodyPr/>
                    <a:p>
                      <a:pPr marL="0" indent="26670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预算会计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r>
              <a:tr h="1464945">
                <a:tc>
                  <a:txBody>
                    <a:bodyPr/>
                    <a:p>
                      <a:pPr marL="0" indent="0" algn="ctr">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rPr>
                        <a:t>------</a:t>
                      </a:r>
                      <a:endParaRPr lang="en-US" altLang="zh-CN" sz="17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借：债务预算收入-国债收入</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债务预算收入-一般债务收入</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贷：一般公共预算结转结余</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r>
              <a:tr h="1085850">
                <a:tc>
                  <a:txBody>
                    <a:bodyPr/>
                    <a:p>
                      <a:pPr marL="0" indent="0" algn="ctr">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rPr>
                        <a:t>------</a:t>
                      </a:r>
                      <a:endParaRPr lang="en-US" altLang="zh-CN" sz="17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借：债务预算收入</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专项债务收入</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altLang="en-US"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贷：政府性基金预算结转结余</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债务预算收入和债务转贷预算收入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债务转贷预算收入</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959485" y="1532890"/>
            <a:ext cx="10597515" cy="477647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转贷预算收入是指本级政府财政收到上级政府财政转贷的债务收入。在《政府收支分类科目》中将债务转贷收入归类为转移性收入下,转移性收入是“类”,债务转贷收入是“款”。虽然与《财政总会计制度》不一样,但不影响各会计科目明细的设置,“债务转贷预算收入”按照《政府收支分类科目》的“项”和“目”设置明细。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债务转贷预算收入因为是本级政府财政收到上级政府财政转贷的债务收入,所以是地方财政总会计使用的科目,中央财政总会计不会使用本科目。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债务转贷预算收入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的核算内容及明细设置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债务转贷预算收入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科目核算省级以下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不含省级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政府财政收到上级政府财政转贷的债务收入。本科目应设置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一般债务转贷收入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专项债务转贷收入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明细科目，并根据《政府收支分类科目》中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债务转贷收入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科目进行明细核算。本科目平时贷方余额反映债务转贷预算收入的累计数。期末结转后，本科目应无余额。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债务预算收入和债务转贷预算收入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“债务转贷预算收入”的主要账务处理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835" y="1536700"/>
            <a:ext cx="11276965" cy="212534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省级以下(不含省级)政府财政收到地方政府债券转贷收入时,按照实际收到的金额或债务管理部门确认的金额，借记“资金结存――库款资金结存”“补助预算收入—上级调拨”等科目，贷记本科目；实际收到的金额与债务管理部门确认的到期应偿还转贷款本金之间的差额，借记或贷记有关支出科目。
【例8-16】 某县财政收到上级财政转贷的地方政府专项债券资金业务12 000 000元,县财政总会计的账务核算如下: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436370" y="3428365"/>
          <a:ext cx="9559290" cy="2693035"/>
        </p:xfrm>
        <a:graphic>
          <a:graphicData uri="http://schemas.openxmlformats.org/drawingml/2006/table">
            <a:tbl>
              <a:tblPr/>
              <a:tblGrid>
                <a:gridCol w="4498975"/>
                <a:gridCol w="5060315"/>
              </a:tblGrid>
              <a:tr h="760095">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财务会计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预算会计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r>
              <a:tr h="1932940">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借：国库存款12 000 000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贷：应付政府债券转贷款-应付本金12 000 000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库款资金结存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12 000 000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贷：债务转贷预算收入</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12 000 000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债务预算收入和债务转贷预算收入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“债务转贷预算收入”的主要账务处理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852930"/>
            <a:ext cx="11277600" cy="102235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2.实行定向承销方式转贷的地方政府债券，省级以下（不含省级）政府财政根据债务管理部门提供的有关资料进行确认，借记“债务还本预算支出”科目，贷记本科目。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701800" y="3035300"/>
          <a:ext cx="9112250" cy="1833245"/>
        </p:xfrm>
        <a:graphic>
          <a:graphicData uri="http://schemas.openxmlformats.org/drawingml/2006/table">
            <a:tbl>
              <a:tblPr/>
              <a:tblGrid>
                <a:gridCol w="4734560"/>
                <a:gridCol w="4377690"/>
              </a:tblGrid>
              <a:tr h="749935">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财务会计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预算会计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083310">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借：以前年度盈余调整</a:t>
                      </a:r>
                      <a:endParaRPr lang="zh-CN" sz="1700" spc="130">
                        <a:solidFill>
                          <a:schemeClr val="tx1"/>
                        </a:solidFill>
                        <a:latin typeface="微软雅黑" panose="020B0503020204020204" charset="-122"/>
                        <a:ea typeface="微软雅黑" panose="020B0503020204020204" charset="-122"/>
                      </a:endParaRPr>
                    </a:p>
                    <a:p>
                      <a:pPr marL="0" indent="0" algn="l">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rPr>
                        <a:t>      </a:t>
                      </a:r>
                      <a:r>
                        <a:rPr lang="zh-CN" sz="1700" spc="130">
                          <a:solidFill>
                            <a:schemeClr val="tx1"/>
                          </a:solidFill>
                          <a:latin typeface="微软雅黑" panose="020B0503020204020204" charset="-122"/>
                          <a:ea typeface="微软雅黑" panose="020B0503020204020204" charset="-122"/>
                        </a:rPr>
                        <a:t>贷：应付政府债券转贷款</a:t>
                      </a:r>
                      <a:endParaRPr lang="zh-CN" sz="17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债务还本预算支出</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债务转贷预算收入</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债务预算收入和债务转贷预算收入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“债务转贷预算收入”的主要账务处理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24840" y="1536700"/>
            <a:ext cx="11109960" cy="197929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3.省级以下(不含省级)政府财政收到主权外债转贷收入的具体账务处理如下:
(1)本级财政收到主权外债转贷资金时, 借记“资金结存――库款资金结存”“资金结</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存――专户资金结存”科目，贷记本科目。
【例8-17】 2024年6月30日,A市政府收到本省政府向某国际金融组织借款转贷的资金5 000 000元,用以具体落实在该市范围内的相应建设项目,资金存入相关财政专户。市财政总会计应编制如下会计分录: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336040" y="3258185"/>
          <a:ext cx="10185400" cy="3085465"/>
        </p:xfrm>
        <a:graphic>
          <a:graphicData uri="http://schemas.openxmlformats.org/drawingml/2006/table">
            <a:tbl>
              <a:tblPr/>
              <a:tblGrid>
                <a:gridCol w="4735830"/>
                <a:gridCol w="5449570"/>
              </a:tblGrid>
              <a:tr h="1110615">
                <a:tc>
                  <a:txBody>
                    <a:bodyPr/>
                    <a:p>
                      <a:pPr marL="0" indent="0" algn="ctr">
                        <a:lnSpc>
                          <a:spcPct val="120000"/>
                        </a:lnSpc>
                        <a:spcBef>
                          <a:spcPts val="0"/>
                        </a:spcBef>
                        <a:spcAft>
                          <a:spcPts val="0"/>
                        </a:spcAft>
                      </a:pPr>
                      <a:r>
                        <a:rPr lang="zh-CN" sz="2000" spc="130">
                          <a:solidFill>
                            <a:schemeClr val="tx1"/>
                          </a:solidFill>
                          <a:latin typeface="微软雅黑" panose="020B0503020204020204" charset="-122"/>
                          <a:ea typeface="微软雅黑" panose="020B0503020204020204" charset="-122"/>
                        </a:rPr>
                        <a:t>财务会计</a:t>
                      </a:r>
                      <a:endParaRPr lang="zh-CN" sz="2000" spc="130">
                        <a:solidFill>
                          <a:schemeClr val="tx1"/>
                        </a:solidFill>
                        <a:latin typeface="微软雅黑" panose="020B0503020204020204" charset="-122"/>
                        <a:ea typeface="微软雅黑" panose="020B0503020204020204" charset="-122"/>
                      </a:endParaRPr>
                    </a:p>
                  </a:txBody>
                  <a:tcPr marL="317500" marR="317500" marT="215900" marB="21590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2000" spc="130">
                          <a:solidFill>
                            <a:schemeClr val="tx1"/>
                          </a:solidFill>
                          <a:latin typeface="微软雅黑" panose="020B0503020204020204" charset="-122"/>
                          <a:ea typeface="微软雅黑" panose="020B0503020204020204" charset="-122"/>
                        </a:rPr>
                        <a:t>预算会计</a:t>
                      </a:r>
                      <a:endParaRPr lang="zh-CN" sz="2000" spc="130">
                        <a:solidFill>
                          <a:schemeClr val="tx1"/>
                        </a:solidFill>
                        <a:latin typeface="微软雅黑" panose="020B0503020204020204" charset="-122"/>
                        <a:ea typeface="微软雅黑" panose="020B0503020204020204" charset="-122"/>
                      </a:endParaRPr>
                    </a:p>
                  </a:txBody>
                  <a:tcPr marL="317500" marR="317500" marT="215900" marB="21590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974850">
                <a:tc>
                  <a:txBody>
                    <a:bodyPr/>
                    <a:p>
                      <a:pPr marL="0" indent="0" algn="l">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cs typeface="微软雅黑" panose="020B0503020204020204" charset="-122"/>
                        </a:rPr>
                        <a:t>借:其他财政存款 5 000 000</a:t>
                      </a:r>
                      <a:endParaRPr lang="zh-CN" sz="18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cs typeface="微软雅黑" panose="020B0503020204020204" charset="-122"/>
                        </a:rPr>
                        <a:t>     贷:应付主权外债转贷款5 000000</a:t>
                      </a:r>
                      <a:endParaRPr lang="zh-CN" sz="1800" spc="130">
                        <a:solidFill>
                          <a:schemeClr val="tx1"/>
                        </a:solidFill>
                        <a:latin typeface="微软雅黑" panose="020B0503020204020204" charset="-122"/>
                        <a:ea typeface="微软雅黑" panose="020B0503020204020204" charset="-122"/>
                        <a:cs typeface="微软雅黑" panose="020B0503020204020204" charset="-122"/>
                      </a:endParaRPr>
                    </a:p>
                  </a:txBody>
                  <a:tcPr marL="317500" marR="317500" marT="215900" marB="21590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114300" indent="-114300" algn="l">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800" spc="130">
                          <a:solidFill>
                            <a:schemeClr val="tx1"/>
                          </a:solidFill>
                          <a:latin typeface="微软雅黑" panose="020B0503020204020204" charset="-122"/>
                          <a:ea typeface="微软雅黑" panose="020B0503020204020204" charset="-122"/>
                          <a:cs typeface="微软雅黑" panose="020B0503020204020204" charset="-122"/>
                        </a:rPr>
                        <a:t>:</a:t>
                      </a:r>
                      <a:r>
                        <a:rPr lang="zh-CN" sz="1800" spc="130">
                          <a:solidFill>
                            <a:schemeClr val="tx1"/>
                          </a:solidFill>
                          <a:latin typeface="微软雅黑" panose="020B0503020204020204" charset="-122"/>
                          <a:ea typeface="微软雅黑" panose="020B0503020204020204" charset="-122"/>
                          <a:cs typeface="微软雅黑" panose="020B0503020204020204" charset="-122"/>
                        </a:rPr>
                        <a:t>资金结存</a:t>
                      </a:r>
                      <a:r>
                        <a:rPr lang="en-US" altLang="zh-CN" sz="1800" spc="130">
                          <a:solidFill>
                            <a:schemeClr val="tx1"/>
                          </a:solidFill>
                          <a:latin typeface="微软雅黑" panose="020B0503020204020204" charset="-122"/>
                          <a:ea typeface="微软雅黑" panose="020B0503020204020204" charset="-122"/>
                          <a:cs typeface="微软雅黑" panose="020B0503020204020204" charset="-122"/>
                        </a:rPr>
                        <a:t>—</a:t>
                      </a:r>
                      <a:r>
                        <a:rPr lang="zh-CN" sz="1800" spc="130">
                          <a:solidFill>
                            <a:schemeClr val="tx1"/>
                          </a:solidFill>
                          <a:latin typeface="微软雅黑" panose="020B0503020204020204" charset="-122"/>
                          <a:ea typeface="微软雅黑" panose="020B0503020204020204" charset="-122"/>
                          <a:cs typeface="微软雅黑" panose="020B0503020204020204" charset="-122"/>
                        </a:rPr>
                        <a:t>专户资金结存</a:t>
                      </a:r>
                      <a:r>
                        <a:rPr lang="en-US" altLang="zh-CN" sz="1800" spc="130">
                          <a:solidFill>
                            <a:schemeClr val="tx1"/>
                          </a:solidFill>
                          <a:latin typeface="微软雅黑" panose="020B0503020204020204" charset="-122"/>
                          <a:ea typeface="微软雅黑" panose="020B0503020204020204" charset="-122"/>
                          <a:cs typeface="微软雅黑" panose="020B0503020204020204" charset="-122"/>
                        </a:rPr>
                        <a:t>5 000 000</a:t>
                      </a:r>
                      <a:endParaRPr lang="en-US" altLang="zh-CN" sz="1800" spc="130">
                        <a:solidFill>
                          <a:schemeClr val="tx1"/>
                        </a:solidFill>
                        <a:latin typeface="微软雅黑" panose="020B0503020204020204" charset="-122"/>
                        <a:ea typeface="微软雅黑" panose="020B0503020204020204" charset="-122"/>
                        <a:cs typeface="微软雅黑" panose="020B0503020204020204" charset="-122"/>
                      </a:endParaRPr>
                    </a:p>
                    <a:p>
                      <a:pPr marL="133350" indent="0" algn="l">
                        <a:lnSpc>
                          <a:spcPct val="120000"/>
                        </a:lnSpc>
                        <a:spcBef>
                          <a:spcPts val="0"/>
                        </a:spcBef>
                        <a:spcAft>
                          <a:spcPts val="0"/>
                        </a:spcAft>
                      </a:pPr>
                      <a:r>
                        <a:rPr lang="en-US" altLang="zh-CN" sz="1800" spc="130">
                          <a:solidFill>
                            <a:schemeClr val="tx1"/>
                          </a:solidFill>
                          <a:latin typeface="微软雅黑" panose="020B0503020204020204" charset="-122"/>
                          <a:ea typeface="微软雅黑" panose="020B0503020204020204" charset="-122"/>
                          <a:cs typeface="微软雅黑" panose="020B0503020204020204" charset="-122"/>
                        </a:rPr>
                        <a:t>    </a:t>
                      </a:r>
                      <a:r>
                        <a:rPr lang="zh-CN" sz="1800" spc="13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800" spc="130">
                          <a:solidFill>
                            <a:schemeClr val="tx1"/>
                          </a:solidFill>
                          <a:latin typeface="微软雅黑" panose="020B0503020204020204" charset="-122"/>
                          <a:ea typeface="微软雅黑" panose="020B0503020204020204" charset="-122"/>
                          <a:cs typeface="微软雅黑" panose="020B0503020204020204" charset="-122"/>
                        </a:rPr>
                        <a:t>:</a:t>
                      </a:r>
                      <a:r>
                        <a:rPr lang="zh-CN" sz="1800" spc="130">
                          <a:solidFill>
                            <a:schemeClr val="tx1"/>
                          </a:solidFill>
                          <a:latin typeface="微软雅黑" panose="020B0503020204020204" charset="-122"/>
                          <a:ea typeface="微软雅黑" panose="020B0503020204020204" charset="-122"/>
                          <a:cs typeface="微软雅黑" panose="020B0503020204020204" charset="-122"/>
                        </a:rPr>
                        <a:t>债务转贷预算收入 </a:t>
                      </a:r>
                      <a:r>
                        <a:rPr lang="zh-CN" altLang="en-US" sz="1800" spc="13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800" spc="130">
                          <a:solidFill>
                            <a:schemeClr val="tx1"/>
                          </a:solidFill>
                          <a:latin typeface="微软雅黑" panose="020B0503020204020204" charset="-122"/>
                          <a:ea typeface="微软雅黑" panose="020B0503020204020204" charset="-122"/>
                          <a:cs typeface="微软雅黑" panose="020B0503020204020204" charset="-122"/>
                        </a:rPr>
                        <a:t>5 000 000</a:t>
                      </a:r>
                      <a:endParaRPr lang="en-US" altLang="zh-CN" sz="1800" spc="130">
                        <a:solidFill>
                          <a:schemeClr val="tx1"/>
                        </a:solidFill>
                        <a:latin typeface="微软雅黑" panose="020B0503020204020204" charset="-122"/>
                        <a:ea typeface="微软雅黑" panose="020B0503020204020204" charset="-122"/>
                        <a:cs typeface="微软雅黑" panose="020B0503020204020204" charset="-122"/>
                      </a:endParaRPr>
                    </a:p>
                  </a:txBody>
                  <a:tcPr marL="317500" marR="317500" marT="215900" marB="21590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债务预算收入和债务转贷预算收入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“债务转贷预算收入”的主要账务处理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24840" y="1536700"/>
            <a:ext cx="11109960" cy="28511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(2)从上级政府财政借入主权外债转贷款,且由外方或上级政府财政将贷款资金直接支付给用款单位或供应商时,应根据以下情况分别处理:
①本级政府财政承担还款责任,贷款资金由本级政府财政同级部门使用的,本级政府财政根据贷款资金支付相关资料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8-18</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市政府收到本省政府向某国际金融组织借款转贷的资金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5 000 000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用以具体落实在该市范围内的相应建设项目。且由外方将贷款资金直接支付给市级用款单位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市级政府财政承担还款责任。市财政总会计应编制如下会计分录</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516380" y="4089400"/>
          <a:ext cx="9669780" cy="2398395"/>
        </p:xfrm>
        <a:graphic>
          <a:graphicData uri="http://schemas.openxmlformats.org/drawingml/2006/table">
            <a:tbl>
              <a:tblPr/>
              <a:tblGrid>
                <a:gridCol w="4876800"/>
                <a:gridCol w="4792980"/>
              </a:tblGrid>
              <a:tr h="981075">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财务会计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预算会计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417320">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 资本性拨款费用5 000 000 </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贷: 应付主权外债转贷款5 000 000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一般公共预算支出</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5 000 000</a:t>
                      </a:r>
                      <a:endParaRPr lang="en-US" alt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114300" algn="l">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债务转贷预算收入 </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5 000 000</a:t>
                      </a:r>
                      <a:endParaRPr lang="en-US" alt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债务预算收入和债务转贷预算收入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“债务转贷预算收入”的主要账务处理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536700"/>
            <a:ext cx="11214735" cy="246507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②本级政府财政承担还款责任,贷款资金由下级政府财政同级部门使用的,本级政府财政根据贷款资金支付相关资料及预算文件, 借记“补助预算支出――调拨下级”等科目，贷记本科目。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8-19</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市政府收到本省政府向某国际金融组织借款转贷的资金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5 000 000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用以具体落实在该市所属的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B</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县范围内的相应建设项目。且由外方将贷款资金直接支付给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B</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县用款单位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市级政府财政承担还款责任。市财政总会计应编制如下会计分录</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287780" y="3615055"/>
          <a:ext cx="10144760" cy="2606675"/>
        </p:xfrm>
        <a:graphic>
          <a:graphicData uri="http://schemas.openxmlformats.org/drawingml/2006/table">
            <a:tbl>
              <a:tblPr/>
              <a:tblGrid>
                <a:gridCol w="4702175"/>
                <a:gridCol w="5442585"/>
              </a:tblGrid>
              <a:tr h="753745">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财务会计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预算会计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r>
              <a:tr h="1852930">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借：补助费用 5 000 000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贷：应付主权外债转贷款5 000 000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借：补助预算支出</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调拨下级</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5 000 000</a:t>
                      </a:r>
                      <a:endParaRPr lang="en-US" alt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贷：债务转贷预算收入</a:t>
                      </a:r>
                      <a:r>
                        <a:rPr lang="zh-CN" altLang="en-US" sz="1700" spc="13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5 000 000</a:t>
                      </a:r>
                      <a:endParaRPr lang="en-US" alt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预算收入的范围和定义</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各类预算收入定义</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83565" y="1536700"/>
            <a:ext cx="11151235" cy="4692650"/>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一般公共预算收入是指政府财政筹集的纳入本级一般公共预算管理的税收收入和非税收入。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政府性基金预算收入是指政府财政筹集的纳入本级政府性基金预算管理的非税收入。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国有资本经营预算收入是指政府财政筹集的纳入本级国有资本经营预算管理的非税收入。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财政专户管理资金收入是指政府财政纳入财政专户管理的教育收费等资金收入。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专用基金收入是指政府财政根据法律法规等规定设立的各项专用基金(包括粮食风险基金等)取得的资金收入。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转移性预算收入是指在各级政府财政之间进行资金调拨以及在本级政府财政不同类型资金之间调剂所形成的收入, 包括补助预算收入、上解预算收入、地区间援助预算收入和调入预算资金等。其中,补助预算收入是指上级政府财政按照财政体制规定或专项需要补助给本级政府财政的款项,包括返还性收入、一般性转移支付收入和专项转移支付收入等。上解预算收入是指按照财政体制规定或专项需要由下级政府财政上交给本级政府财政的款项。地区间援助预算收入是指受援方政府财政收到援助方政府财政转来的可统筹使用的各类援助、捐赠等资金收入。调入预算资金是指政府财政为平衡某类预算收支、从其他类型预算资金及其他渠道调入的资金。</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债务预算收入和债务转贷预算收入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“债务转贷预算收入”的主要账务处理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61975" y="1491615"/>
            <a:ext cx="11172190" cy="279019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③下级政府财政承担还款责任,贷款资金由下级政府财政同级部门使用的,本级政府财政根据转贷资金支付相关资料,借记“债务转贷预算支出”科目,贷记本科目。下级政府财政根据贷款资金支付相关资料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8-20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市政府收到本省政府向某国际金融组织借款转贷的资金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5 000 000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用以具体落实在该市所属的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B</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县范围内的相应建设项目。且由外方将贷款资金直接支付给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B</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县用款单位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县级政府财政承担还款责任。</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市财政总会计应编制如下会计分录</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438910" y="4000500"/>
          <a:ext cx="9083040" cy="2263775"/>
        </p:xfrm>
        <a:graphic>
          <a:graphicData uri="http://schemas.openxmlformats.org/drawingml/2006/table">
            <a:tbl>
              <a:tblPr/>
              <a:tblGrid>
                <a:gridCol w="4614545"/>
                <a:gridCol w="4468495"/>
              </a:tblGrid>
              <a:tr h="639445">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财务会计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预算会计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r>
              <a:tr h="1624330">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借：应收主权外债转贷款5 000 000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贷：应付主权外债转贷款5 000 000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借：债务转贷预算支出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5 000 000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贷：债务转贷预算收入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5 000 000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5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债务预算收入和债务转贷预算收入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“债务转贷预算收入”的主要账务处理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536700"/>
            <a:ext cx="11277600" cy="89725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B县政府财政总会计应编制如下会计分录: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235710" y="2197100"/>
          <a:ext cx="8751570" cy="2059940"/>
        </p:xfrm>
        <a:graphic>
          <a:graphicData uri="http://schemas.openxmlformats.org/drawingml/2006/table">
            <a:tbl>
              <a:tblPr/>
              <a:tblGrid>
                <a:gridCol w="4344035"/>
                <a:gridCol w="4407535"/>
              </a:tblGrid>
              <a:tr h="840740">
                <a:tc>
                  <a:txBody>
                    <a:bodyPr/>
                    <a:p>
                      <a:pPr marL="0" indent="0" algn="ctr">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财务会计</a:t>
                      </a:r>
                      <a:endParaRPr lang="zh-CN" sz="17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预算会计</a:t>
                      </a:r>
                      <a:endParaRPr lang="zh-CN" sz="1700" spc="130">
                        <a:solidFill>
                          <a:schemeClr val="tx1"/>
                        </a:solidFill>
                        <a:latin typeface="微软雅黑" panose="020B0503020204020204" charset="-122"/>
                        <a:ea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219200">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 资本性拨款费用5 000 000 </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贷:应付主权外债转贷款5 000 000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一般公共预算支出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5 000 000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1143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债务转贷预算收入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5 000 000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
        <p:nvSpPr>
          <p:cNvPr id="6" name="文本框 5"/>
          <p:cNvSpPr txBox="1"/>
          <p:nvPr/>
        </p:nvSpPr>
        <p:spPr>
          <a:xfrm>
            <a:off x="597535" y="4370070"/>
            <a:ext cx="11301095" cy="2021840"/>
          </a:xfrm>
          <a:prstGeom prst="rect">
            <a:avLst/>
          </a:prstGeom>
          <a:noFill/>
        </p:spPr>
        <p:txBody>
          <a:bodyPr wrap="square" rtlCol="0" anchor="t">
            <a:noAutofit/>
          </a:bodyPr>
          <a:p>
            <a:pPr indent="0" fontAlgn="auto">
              <a:lnSpc>
                <a:spcPct val="150000"/>
              </a:lnSpc>
            </a:pPr>
            <a:r>
              <a:rPr lang="en-US" altLang="zh-CN"/>
              <a:t>4.</a:t>
            </a:r>
            <a:r>
              <a:rPr lang="zh-CN" altLang="en-US"/>
              <a:t>年终转账时</a:t>
            </a:r>
            <a:r>
              <a:rPr lang="en-US" altLang="zh-CN"/>
              <a:t>,</a:t>
            </a:r>
            <a:r>
              <a:rPr lang="zh-CN" altLang="en-US"/>
              <a:t>本科目下</a:t>
            </a:r>
            <a:r>
              <a:rPr lang="en-US" altLang="zh-CN"/>
              <a:t>“</a:t>
            </a:r>
            <a:r>
              <a:rPr lang="zh-CN" altLang="en-US"/>
              <a:t>一般债务转贷收入</a:t>
            </a:r>
            <a:r>
              <a:rPr lang="en-US" altLang="zh-CN"/>
              <a:t>”</a:t>
            </a:r>
            <a:r>
              <a:rPr lang="zh-CN" altLang="en-US"/>
              <a:t>明细科目的贷方余额转入</a:t>
            </a:r>
            <a:r>
              <a:rPr lang="en-US" altLang="zh-CN"/>
              <a:t>“</a:t>
            </a:r>
            <a:r>
              <a:rPr lang="zh-CN" altLang="en-US"/>
              <a:t>一般公共预算结转结余</a:t>
            </a:r>
            <a:r>
              <a:rPr lang="en-US" altLang="zh-CN"/>
              <a:t>”</a:t>
            </a:r>
            <a:r>
              <a:rPr lang="zh-CN" altLang="en-US"/>
              <a:t>科目</a:t>
            </a:r>
            <a:r>
              <a:rPr lang="en-US" altLang="zh-CN"/>
              <a:t>,</a:t>
            </a:r>
            <a:r>
              <a:rPr lang="zh-CN" altLang="en-US"/>
              <a:t>借记本科目</a:t>
            </a:r>
            <a:r>
              <a:rPr lang="en-US" altLang="zh-CN"/>
              <a:t>,</a:t>
            </a:r>
            <a:r>
              <a:rPr lang="zh-CN" altLang="en-US"/>
              <a:t>贷记</a:t>
            </a:r>
            <a:r>
              <a:rPr lang="en-US" altLang="zh-CN"/>
              <a:t>“</a:t>
            </a:r>
            <a:r>
              <a:rPr lang="zh-CN" altLang="en-US"/>
              <a:t>一般公共预算结转结余</a:t>
            </a:r>
            <a:r>
              <a:rPr lang="en-US" altLang="zh-CN"/>
              <a:t>”</a:t>
            </a:r>
            <a:r>
              <a:rPr lang="zh-CN" altLang="en-US"/>
              <a:t>科目。本科目下</a:t>
            </a:r>
            <a:r>
              <a:rPr lang="en-US" altLang="zh-CN"/>
              <a:t>“</a:t>
            </a:r>
            <a:r>
              <a:rPr lang="zh-CN" altLang="en-US"/>
              <a:t>专项债务转贷收入</a:t>
            </a:r>
            <a:r>
              <a:rPr lang="en-US" altLang="zh-CN"/>
              <a:t>”</a:t>
            </a:r>
            <a:r>
              <a:rPr lang="zh-CN" altLang="en-US"/>
              <a:t>明细科目的贷方余额转入</a:t>
            </a:r>
            <a:r>
              <a:rPr lang="en-US" altLang="zh-CN"/>
              <a:t>“</a:t>
            </a:r>
            <a:r>
              <a:rPr lang="zh-CN" altLang="en-US"/>
              <a:t>政府性基金预算结转结余</a:t>
            </a:r>
            <a:r>
              <a:rPr lang="en-US" altLang="zh-CN"/>
              <a:t>”</a:t>
            </a:r>
            <a:r>
              <a:rPr lang="zh-CN" altLang="en-US"/>
              <a:t>相应明细科目</a:t>
            </a:r>
            <a:r>
              <a:rPr lang="en-US" altLang="zh-CN"/>
              <a:t>,</a:t>
            </a:r>
            <a:r>
              <a:rPr lang="zh-CN" altLang="en-US"/>
              <a:t>借记本科目</a:t>
            </a:r>
            <a:r>
              <a:rPr lang="en-US" altLang="zh-CN"/>
              <a:t>,</a:t>
            </a:r>
            <a:r>
              <a:rPr lang="zh-CN" altLang="en-US"/>
              <a:t>贷记</a:t>
            </a:r>
            <a:r>
              <a:rPr lang="en-US" altLang="zh-CN"/>
              <a:t>“</a:t>
            </a:r>
            <a:r>
              <a:rPr lang="zh-CN" altLang="en-US"/>
              <a:t>政府性基金预算结转结余</a:t>
            </a:r>
            <a:r>
              <a:rPr lang="en-US" altLang="zh-CN"/>
              <a:t>”</a:t>
            </a:r>
            <a:r>
              <a:rPr lang="zh-CN" altLang="en-US"/>
              <a:t>科目。可根据预算管理需要，按照专项债务对应的政府性基金预算收入科目分别转入</a:t>
            </a:r>
            <a:r>
              <a:rPr lang="en-US" altLang="zh-CN"/>
              <a:t>“</a:t>
            </a:r>
            <a:r>
              <a:rPr lang="zh-CN" altLang="en-US"/>
              <a:t>政府性基金预算结转结余</a:t>
            </a:r>
            <a:r>
              <a:rPr lang="en-US" altLang="zh-CN"/>
              <a:t>”</a:t>
            </a:r>
            <a:r>
              <a:rPr lang="zh-CN" altLang="en-US"/>
              <a:t>相应明细科目。结转后</a:t>
            </a:r>
            <a:r>
              <a:rPr lang="en-US" altLang="zh-CN"/>
              <a:t>,</a:t>
            </a:r>
            <a:r>
              <a:rPr lang="zh-CN" altLang="en-US"/>
              <a:t>本科目无余额。</a:t>
            </a:r>
            <a:endParaRPr lang="zh-CN" altLang="en-US"/>
          </a:p>
        </p:txBody>
      </p:sp>
    </p:spTree>
    <p:custDataLst>
      <p:tags r:id="rId9"/>
    </p:custDataLst>
  </p:cSld>
  <p:clrMapOvr>
    <a:masterClrMapping/>
  </p:clrMapOvr>
  <p:transition spd="med"/>
</p:sld>
</file>

<file path=ppt/slides/slide5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债务预算收入和债务转贷预算收入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“债务转贷预算收入”的主要账务处理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95325" y="1511935"/>
            <a:ext cx="11222990" cy="153543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【例8-21】 2024年年终,某市财政“债务转贷预算收入”账户贷方余额为8 000 000元,有关明细账户贷方余额为:“一般债务转贷收入”5 000 000元、“专项债务转贷收入”3 000 000元。年终转账时,该市财政总会计的账务处理如下: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651000" y="2832100"/>
          <a:ext cx="9623425" cy="3432175"/>
        </p:xfrm>
        <a:graphic>
          <a:graphicData uri="http://schemas.openxmlformats.org/drawingml/2006/table">
            <a:tbl>
              <a:tblPr/>
              <a:tblGrid>
                <a:gridCol w="2187575"/>
                <a:gridCol w="7435850"/>
              </a:tblGrid>
              <a:tr h="520065">
                <a:tc>
                  <a:txBody>
                    <a:bodyPr/>
                    <a:p>
                      <a:pPr marL="0" indent="0" algn="ctr">
                        <a:lnSpc>
                          <a:spcPct val="120000"/>
                        </a:lnSpc>
                        <a:spcBef>
                          <a:spcPts val="0"/>
                        </a:spcBef>
                        <a:spcAft>
                          <a:spcPts val="0"/>
                        </a:spcAft>
                      </a:pPr>
                      <a:r>
                        <a:rPr lang="zh-CN" sz="1800" spc="120">
                          <a:solidFill>
                            <a:schemeClr val="tx1"/>
                          </a:solidFill>
                          <a:latin typeface="微软雅黑" panose="020B0503020204020204" charset="-122"/>
                          <a:ea typeface="微软雅黑" panose="020B0503020204020204" charset="-122"/>
                        </a:rPr>
                        <a:t>财务会计</a:t>
                      </a:r>
                      <a:endParaRPr lang="zh-CN" sz="1800" spc="120">
                        <a:solidFill>
                          <a:schemeClr val="tx1"/>
                        </a:solidFill>
                        <a:latin typeface="微软雅黑" panose="020B0503020204020204" charset="-122"/>
                        <a:ea typeface="微软雅黑" panose="020B0503020204020204" charset="-122"/>
                      </a:endParaRPr>
                    </a:p>
                  </a:txBody>
                  <a:tcPr marL="177800" marR="177800" marT="57150" marB="571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20">
                          <a:solidFill>
                            <a:schemeClr val="tx1"/>
                          </a:solidFill>
                          <a:latin typeface="微软雅黑" panose="020B0503020204020204" charset="-122"/>
                          <a:ea typeface="微软雅黑" panose="020B0503020204020204" charset="-122"/>
                        </a:rPr>
                        <a:t>预算会计</a:t>
                      </a:r>
                      <a:endParaRPr lang="zh-CN" sz="1800" spc="120">
                        <a:solidFill>
                          <a:schemeClr val="tx1"/>
                        </a:solidFill>
                        <a:latin typeface="微软雅黑" panose="020B0503020204020204" charset="-122"/>
                        <a:ea typeface="微软雅黑" panose="020B0503020204020204" charset="-122"/>
                      </a:endParaRPr>
                    </a:p>
                  </a:txBody>
                  <a:tcPr marL="177800" marR="177800" marT="57150" marB="571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r>
              <a:tr h="1456055">
                <a:tc>
                  <a:txBody>
                    <a:bodyPr/>
                    <a:p>
                      <a:pPr marL="0" indent="0" algn="ctr">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rPr>
                        <a:t>------</a:t>
                      </a:r>
                      <a:endParaRPr lang="en-US" altLang="zh-CN" sz="1600" spc="120">
                        <a:solidFill>
                          <a:schemeClr val="tx1"/>
                        </a:solidFill>
                        <a:latin typeface="微软雅黑" panose="020B0503020204020204" charset="-122"/>
                        <a:ea typeface="微软雅黑" panose="020B0503020204020204" charset="-122"/>
                      </a:endParaRPr>
                    </a:p>
                  </a:txBody>
                  <a:tcPr marL="177800" marR="177800" marT="57150" marB="571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借：债务转贷预算收入-一般债务转贷收入5 000 000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贷：一般公共预算结转结余            5 000 000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r>
              <a:tr h="1456055">
                <a:tc>
                  <a:txBody>
                    <a:bodyPr/>
                    <a:p>
                      <a:pPr marL="0" indent="0" algn="ctr">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rPr>
                        <a:t>------</a:t>
                      </a:r>
                      <a:endParaRPr lang="en-US" altLang="zh-CN" sz="1600" spc="120">
                        <a:solidFill>
                          <a:schemeClr val="tx1"/>
                        </a:solidFill>
                        <a:latin typeface="微软雅黑" panose="020B0503020204020204" charset="-122"/>
                        <a:ea typeface="微软雅黑" panose="020B0503020204020204" charset="-122"/>
                      </a:endParaRPr>
                    </a:p>
                  </a:txBody>
                  <a:tcPr marL="177800" marR="177800" marT="57150" marB="571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借：债务转贷预算收入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专项债务转贷收入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3 000 000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贷：政府性基金预算结转结余</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3 000 000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5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456565" y="1022985"/>
            <a:ext cx="11278235" cy="514667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《财政总会计制度》是这样定义转移性预算收入的: 转移性预算收入是指在各级政府财政之间进行资金调拨以及在本级政府财政不同类型资金之间调剂所形成的收入, 包括补助预算收入、上解预算收入、地区间援助预算收入和调入预算资金等。转移性预算支出是指在各级政府财政之间进行资金调拨以及在本级政府财政不同类型资金之间调剂所形成的支出,包括补助预算支出、上解预算支出、地区间援助预算支出和调出预算资金等。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2024年政府收支分类科目》是这样定义转移性收入的:转移性收入是政府间的转移支付以及不同性质之间的调拨收入,包括返还性收入、一般性转移支付收入、专项转移支付收入、政府性基金转移支付收入、国有资本经营预算转移支付收入、上解收入、上年结余收入、调入资金、债务转贷收入、区域间转移性收入、动用预算稳定调节基金。转移性支出是政府间的转移支付以及不同性质资金之间的调拨支出,包括返还性支出、一般性转移支付、专项转移支付、政府性基金转移支付、国有资本经营预算转移支付、上解支出、调出资金、年终结余、债务转贷支出、区域间转移性支出、安排预算稳定调节基金和补充预算周转金。</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5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5"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4" name="等腰三角形 1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894080" y="1034415"/>
            <a:ext cx="10948035" cy="356806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总会计制度》与《2024年政府收支分类科目》对转移性收支的定义和范围是不一致的。上年结余收入、动用预算稳定调节基金和债务转贷收入在《财政总会计制度》中都不属于转移性收入,但在《2024年政府收支分类科目》中算转移性收入。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由于转移性收入和转移性支出不是一个单独的会计科目,所以两者的不一致是不影响会计核算的。为了更好地反映它们之间的区别,我们用表8-2来列示其不同。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表8-2 转移性预算收入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表格 1"/>
          <p:cNvGraphicFramePr/>
          <p:nvPr>
            <p:custDataLst>
              <p:tags r:id="rId1"/>
            </p:custDataLst>
          </p:nvPr>
        </p:nvGraphicFramePr>
        <p:xfrm>
          <a:off x="1223010" y="215265"/>
          <a:ext cx="10055225" cy="6231890"/>
        </p:xfrm>
        <a:graphic>
          <a:graphicData uri="http://schemas.openxmlformats.org/drawingml/2006/table">
            <a:tbl>
              <a:tblPr/>
              <a:tblGrid>
                <a:gridCol w="1329055"/>
                <a:gridCol w="2597785"/>
                <a:gridCol w="1778000"/>
                <a:gridCol w="1963420"/>
                <a:gridCol w="2386965"/>
              </a:tblGrid>
              <a:tr h="753110">
                <a:tc>
                  <a:txBody>
                    <a:bodyPr/>
                    <a:p>
                      <a:pPr marL="0" indent="0" algn="ctr">
                        <a:lnSpc>
                          <a:spcPct val="120000"/>
                        </a:lnSpc>
                        <a:spcBef>
                          <a:spcPts val="0"/>
                        </a:spcBef>
                        <a:spcAft>
                          <a:spcPts val="0"/>
                        </a:spcAft>
                      </a:pPr>
                      <a:r>
                        <a:rPr lang="zh-CN" altLang="en-US" sz="1400" spc="120">
                          <a:solidFill>
                            <a:schemeClr val="tx1"/>
                          </a:solidFill>
                          <a:latin typeface="微软雅黑" panose="020B0503020204020204" charset="-122"/>
                          <a:ea typeface="微软雅黑" panose="020B0503020204020204" charset="-122"/>
                          <a:cs typeface="微软雅黑" panose="020B0503020204020204" charset="-122"/>
                        </a:rPr>
                        <a:t>政府收支分类科目的“类”</a:t>
                      </a:r>
                      <a:endParaRPr lang="zh-CN" altLang="en-US" sz="1400" spc="12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altLang="en-US" sz="1400" spc="120">
                          <a:solidFill>
                            <a:schemeClr val="tx1"/>
                          </a:solidFill>
                          <a:latin typeface="微软雅黑" panose="020B0503020204020204" charset="-122"/>
                          <a:ea typeface="微软雅黑" panose="020B0503020204020204" charset="-122"/>
                          <a:cs typeface="微软雅黑" panose="020B0503020204020204" charset="-122"/>
                        </a:rPr>
                        <a:t>政府收支分类科目的“款”</a:t>
                      </a:r>
                      <a:endParaRPr lang="zh-CN" altLang="en-US" sz="1400" spc="12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altLang="en-US" sz="1400" spc="120">
                          <a:solidFill>
                            <a:schemeClr val="tx1"/>
                          </a:solidFill>
                          <a:latin typeface="微软雅黑" panose="020B0503020204020204" charset="-122"/>
                          <a:ea typeface="微软雅黑" panose="020B0503020204020204" charset="-122"/>
                        </a:rPr>
                        <a:t>归属不同预算类型</a:t>
                      </a:r>
                      <a:endParaRPr lang="zh-CN" altLang="en-US" sz="1400" spc="12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altLang="en-US" sz="1400" spc="120">
                          <a:solidFill>
                            <a:schemeClr val="tx1"/>
                          </a:solidFill>
                          <a:latin typeface="微软雅黑" panose="020B0503020204020204" charset="-122"/>
                          <a:ea typeface="微软雅黑" panose="020B0503020204020204" charset="-122"/>
                        </a:rPr>
                        <a:t>财政总会计制度分类</a:t>
                      </a:r>
                      <a:endParaRPr lang="zh-CN" altLang="en-US" sz="1400" spc="12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altLang="en-US" sz="1400" spc="120">
                          <a:solidFill>
                            <a:schemeClr val="tx1"/>
                          </a:solidFill>
                          <a:latin typeface="微软雅黑" panose="020B0503020204020204" charset="-122"/>
                          <a:ea typeface="微软雅黑" panose="020B0503020204020204" charset="-122"/>
                        </a:rPr>
                        <a:t>财政总会计制度会计科目</a:t>
                      </a:r>
                      <a:endParaRPr lang="zh-CN" altLang="en-US" sz="1400" spc="12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r>
              <a:tr h="328930">
                <a:tc rowSpan="11">
                  <a:txBody>
                    <a:bodyPr/>
                    <a:p>
                      <a:pPr marL="0" indent="0" algn="l">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转移性</a:t>
                      </a:r>
                      <a:endParaRPr lang="zh-CN" altLang="en-US" sz="1400" spc="60">
                        <a:solidFill>
                          <a:schemeClr val="tx1"/>
                        </a:solidFill>
                        <a:latin typeface="微软雅黑" panose="020B0503020204020204" charset="-122"/>
                        <a:ea typeface="微软雅黑" panose="020B0503020204020204" charset="-122"/>
                      </a:endParaRPr>
                    </a:p>
                    <a:p>
                      <a:pPr marL="0" indent="0" algn="l">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收入</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返还性收入</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rowSpan="3">
                  <a:txBody>
                    <a:bodyPr/>
                    <a:p>
                      <a:pPr marL="0" indent="0" algn="l">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一般公共预算</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rowSpan="8">
                  <a:txBody>
                    <a:bodyPr/>
                    <a:p>
                      <a:pPr marL="0" indent="0" algn="ctr">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转移性预算收入</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rowSpan="5">
                  <a:txBody>
                    <a:bodyPr/>
                    <a:p>
                      <a:pPr marL="0" indent="0" algn="ctr">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补助预算收入</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r>
              <a:tr h="328930">
                <a:tc vMerge="1">
                  <a:tcPr>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tcPr>
                </a:tc>
                <a:tc>
                  <a:txBody>
                    <a:bodyPr/>
                    <a:p>
                      <a:pPr marL="0" indent="0" algn="l">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一般性转移支付收入</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vMerge="1">
                  <a:tcPr>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tcPr>
                </a:tc>
                <a:tc vMerge="1">
                  <a:tcPr>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tcPr>
                </a:tc>
                <a:tc vMerge="1">
                  <a:tcPr>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tcPr>
                </a:tc>
              </a:tr>
              <a:tr h="328930">
                <a:tc vMerge="1">
                  <a:tcPr>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tcPr>
                </a:tc>
                <a:tc>
                  <a:txBody>
                    <a:bodyPr/>
                    <a:p>
                      <a:pPr marL="0" indent="0" algn="l">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专项转移支付收入</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vMerge="1">
                  <a:tcPr>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B w="3175" cap="flat" cmpd="sng">
                      <a:solidFill>
                        <a:srgbClr val="000000"/>
                      </a:solidFill>
                      <a:prstDash val="solid"/>
                      <a:headEnd type="none" w="med" len="med"/>
                      <a:tailEnd type="none" w="med" len="med"/>
                    </a:lnB>
                  </a:tcPr>
                </a:tc>
                <a:tc vMerge="1">
                  <a:tcPr>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tcPr>
                </a:tc>
                <a:tc vMerge="1">
                  <a:tcPr>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tcPr>
                </a:tc>
              </a:tr>
              <a:tr h="329565">
                <a:tc vMerge="1">
                  <a:tcPr>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tcPr>
                </a:tc>
                <a:tc>
                  <a:txBody>
                    <a:bodyPr/>
                    <a:p>
                      <a:pPr marL="0" indent="0" algn="l">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政府性基金转移支付收入</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政府性基金预算</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vMerge="1">
                  <a:tcPr>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tcPr>
                </a:tc>
                <a:tc vMerge="1">
                  <a:tcPr>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tcPr>
                </a:tc>
              </a:tr>
              <a:tr h="328930">
                <a:tc vMerge="1">
                  <a:tcPr>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tcPr>
                </a:tc>
                <a:tc>
                  <a:txBody>
                    <a:bodyPr/>
                    <a:p>
                      <a:pPr marL="0" indent="0" algn="l">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国有资本经营预算转移支付收入</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国有资本经营预算</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vMerge="1">
                  <a:tcPr>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tcPr>
                </a:tc>
                <a:tc vMerge="1">
                  <a:tcPr>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B w="3175" cap="flat" cmpd="sng">
                      <a:solidFill>
                        <a:srgbClr val="000000"/>
                      </a:solidFill>
                      <a:prstDash val="solid"/>
                      <a:headEnd type="none" w="med" len="med"/>
                      <a:tailEnd type="none" w="med" len="med"/>
                    </a:lnB>
                  </a:tcPr>
                </a:tc>
              </a:tr>
              <a:tr h="948690">
                <a:tc vMerge="1">
                  <a:tcPr>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tcPr>
                </a:tc>
                <a:tc>
                  <a:txBody>
                    <a:bodyPr/>
                    <a:p>
                      <a:pPr marL="0" indent="0" algn="l">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上解收入</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一般公共预算、政府性基金预算和国有资本经营预算</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vMerge="1">
                  <a:tcPr>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tcPr>
                </a:tc>
                <a:tc>
                  <a:txBody>
                    <a:bodyPr/>
                    <a:p>
                      <a:pPr marL="0" indent="0" algn="ctr">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上解预算收入</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r>
              <a:tr h="329565">
                <a:tc vMerge="1">
                  <a:tcPr>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tcPr>
                </a:tc>
                <a:tc>
                  <a:txBody>
                    <a:bodyPr/>
                    <a:p>
                      <a:pPr marL="0" indent="0" algn="l">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区域间转移性收入</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一般公共预算</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vMerge="1">
                  <a:tcPr>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tcPr>
                </a:tc>
                <a:tc>
                  <a:txBody>
                    <a:bodyPr/>
                    <a:p>
                      <a:pPr marL="0" indent="0" algn="ctr">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地区间援助预算收入</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r>
              <a:tr h="639445">
                <a:tc vMerge="1">
                  <a:tcPr>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tcPr>
                </a:tc>
                <a:tc>
                  <a:txBody>
                    <a:bodyPr/>
                    <a:p>
                      <a:pPr marL="0" indent="0" algn="l">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调入资金</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一般公共预算和政府性基金预算</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vMerge="1">
                  <a:tcPr>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B w="3175" cap="flat" cmpd="sng">
                      <a:solidFill>
                        <a:srgbClr val="000000"/>
                      </a:solidFill>
                      <a:prstDash val="solid"/>
                      <a:headEnd type="none" w="med" len="med"/>
                      <a:tailEnd type="none" w="med" len="med"/>
                    </a:lnB>
                  </a:tcPr>
                </a:tc>
                <a:tc>
                  <a:txBody>
                    <a:bodyPr/>
                    <a:p>
                      <a:pPr marL="0" indent="0" algn="ctr">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调入预算资金</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r>
              <a:tr h="947420">
                <a:tc vMerge="1">
                  <a:tcPr>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tcPr>
                </a:tc>
                <a:tc>
                  <a:txBody>
                    <a:bodyPr/>
                    <a:p>
                      <a:pPr marL="0" indent="0" algn="l">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上年结余收入</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一般公共预算、政府性基金预算和国有资本经营预算</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endParaRPr 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endParaRPr 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r>
              <a:tr h="330200">
                <a:tc vMerge="1">
                  <a:tcPr>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tcPr>
                </a:tc>
                <a:tc>
                  <a:txBody>
                    <a:bodyPr/>
                    <a:p>
                      <a:pPr marL="0" indent="0" algn="l">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动用预算稳定调节基金</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一般公共预算</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动用预算稳定调节基金</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动用预算稳定调节基金</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r>
              <a:tr h="638175">
                <a:tc vMerge="1">
                  <a:tcPr>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B w="3175" cap="flat" cmpd="sng">
                      <a:solidFill>
                        <a:srgbClr val="000000"/>
                      </a:solidFill>
                      <a:prstDash val="solid"/>
                      <a:headEnd type="none" w="med" len="med"/>
                      <a:tailEnd type="none" w="med" len="med"/>
                    </a:lnB>
                  </a:tcPr>
                </a:tc>
                <a:tc>
                  <a:txBody>
                    <a:bodyPr/>
                    <a:p>
                      <a:pPr marL="0" indent="0" algn="l">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债务转贷收入</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一般公共预算和政府性基金预算</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债务转贷预算收入</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altLang="en-US" sz="1400" spc="60">
                          <a:solidFill>
                            <a:schemeClr val="tx1"/>
                          </a:solidFill>
                          <a:latin typeface="微软雅黑" panose="020B0503020204020204" charset="-122"/>
                          <a:ea typeface="微软雅黑" panose="020B0503020204020204" charset="-122"/>
                        </a:rPr>
                        <a:t>债务转贷预算收入</a:t>
                      </a:r>
                      <a:endParaRPr lang="zh-CN" altLang="en-US" sz="1400" spc="60">
                        <a:solidFill>
                          <a:schemeClr val="tx1"/>
                        </a:solidFill>
                        <a:latin typeface="微软雅黑" panose="020B0503020204020204" charset="-122"/>
                        <a:ea typeface="微软雅黑" panose="020B0503020204020204" charset="-122"/>
                      </a:endParaRPr>
                    </a:p>
                  </a:txBody>
                  <a:tcPr marL="25400" marR="25400" marT="6350" marB="6350" anchor="ctr" anchorCtr="0">
                    <a:lnL w="3175" cap="flat" cmpd="sng">
                      <a:solidFill>
                        <a:srgbClr val="000000"/>
                      </a:solidFill>
                      <a:prstDash val="solid"/>
                      <a:headEnd type="none" w="med" len="med"/>
                      <a:tailEnd type="none" w="med" len="med"/>
                    </a:lnL>
                    <a:lnR w="3175" cap="flat" cmpd="sng">
                      <a:solidFill>
                        <a:srgbClr val="000000"/>
                      </a:solidFill>
                      <a:prstDash val="solid"/>
                      <a:headEnd type="none" w="med" len="med"/>
                      <a:tailEnd type="none" w="med" len="med"/>
                    </a:lnR>
                    <a:lnT w="3175" cap="flat" cmpd="sng">
                      <a:solidFill>
                        <a:srgbClr val="000000"/>
                      </a:solidFill>
                      <a:prstDash val="solid"/>
                      <a:headEnd type="none" w="med" len="med"/>
                      <a:tailEnd type="none" w="med" len="med"/>
                    </a:lnT>
                    <a:lnB w="3175" cap="flat" cmpd="sng">
                      <a:solidFill>
                        <a:srgbClr val="000000"/>
                      </a:solidFill>
                      <a:prstDash val="solid"/>
                      <a:headEnd type="none" w="med" len="med"/>
                      <a:tailEnd type="none" w="med" len="med"/>
                    </a:lnB>
                    <a:noFill/>
                  </a:tcPr>
                </a:tc>
              </a:tr>
            </a:tbl>
          </a:graphicData>
        </a:graphic>
      </p:graphicFrame>
    </p:spTree>
    <p:custDataLst>
      <p:tags r:id="rId2"/>
    </p:custDataLst>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补助预算收入和上解预算收入</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686435" y="1537335"/>
            <a:ext cx="10944225" cy="463677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补助预算收入是指上级政府财政按照财政体制规定或专项需要补助给本级政府财政的款项,包括返还性收入、一般性转移支付收入和专项转移支付收入等。上解预算收入是指按照财政体制规定或专项需要由下级政府财政上交给本级政府财政的款项。
补助预算收入和上解预算收入都是上下级政府财政之间发生的转移性预算收入。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补助预算收入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补助预算收入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科目核算上级政府财政按照财政体制规定或专项需要补助给本级政府财政的款项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包括税收返还、一般性转移支付和专项转移支付等。本科目下应设置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一般公共预算补助收入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政府性基金预算补助收入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国有资本经营预算补助收入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上级调拨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明细科目，可根据《政府收支分类科目》规定进行明细核算。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补助预算收入</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943610" y="1502410"/>
            <a:ext cx="10872470" cy="4863465"/>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补助收入”科目核算本级政府财政收到上级政府财政的一般公共预算转移支付收入；“政府性基金预算补助收入”科目核算本级政府财政收到上级政府财政的政府性基金转移支付收入；“国有资本经营预算补助收入”科目核算本级政府财政收到上级政府财政的国有资本经营预算转移支付收入；“上级调拨”科目核算年度执行中，本级政府财政收到暂不能明确资金类别的上级政府财政调拨资金或按年终结算应确认事项金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本科目平时贷方余额反映本级政府财政收到上级政府财政调拨资金的累计数。期末结转后，本科目应无余额。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补助预算收入的主要账务处理如下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年度执行中，</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）收到上级政府财政调拨的资金时，按照实际收到的金额，借记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库款资金结存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补助预算收入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上级调拨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等科目。具体例子见【例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（一）补助预算</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835" y="1536700"/>
            <a:ext cx="11276965" cy="4861560"/>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（2）专项转移支付资金实行特设专户管理的，收到资金时按照实际收到的金额，借记“资金结存――专户资金结存”科目， 贷记“补助预算收入――上级调拨”科目。
（3）有主权外债业务的财政部门，
① 贷款资金由本级政府财政同级预算单位使用，且贷款的最终还款责任由上级政府财政承担的，本级政府财政部门收到贷款资金时，借记“资金结存――专户资金结存”科目，贷记“补助预算收入――上级调拨”科目；
② 贷款资金由本级政府财政同级预算单位使用，且贷款的最终还款责任由上级政府财政承担的，外方或上级政府财政将贷款资金直接支付给供应商或用款单位时，借记“一般公共预算支出”科目，贷记“补助预算收入――上级调拨”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③ 上级政府财政豁免本级政府财政主权外债，根据债务管理部门提供的有关资料和有关预算文件，借记“资金结存――上下级调拨结存”科目，贷记“补助预算收入――上级调拨”科目。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（一）补助预算</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155" y="1453499"/>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2.根据预算管理需要，本级政府财政向上级政府财政归还资金时，按照实际转出的金额，借记“补助预算收入――上级调拨”科目，贷记“资金结存――库款资金结存”科目。
3. 年终两级财政办理结算以后，根据预算管理部门提供的结算单确认上级应补助预算收入，借记“补助预算收入――上级调拨”科目，贷记“补助预算收入――一般公共预算补助收入”“补助预算收入――政府性基金预算补助收入”“补助预算收入——国有资本经营预算补助收入”等科目；两级财政年终结算中发生应上交上级政府财政款项时，借记“上解预算支出”等科目，贷记“补助预算收入――上级调拨”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完成上述结转以后，将本科目下各明细科目余额分别结转至相应的预算结余类科目，借记本科目，贷记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国有资本经营预算结转结余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上下级调拨结存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预算收入的范围和定义</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各类预算收入定义</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41680" y="2000250"/>
            <a:ext cx="10993120" cy="246634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动用预算稳定调节基金是指政府财政为弥补一般公共预算收支缺口动用的预算稳定调节基金。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债务预算收入是指政府财政根据法律法规等规定,通过发行债券、向外国政府和国际金融组织借款等方式筹集的纳入预算管理的资金收入。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债务转贷预算收入是指本级政府财政收到上级政府财政转贷的债务收入。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待处理收入是指本级政府财政收回的部门预算结转结余资金和转移支付结转资金。</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文本框 1"/>
          <p:cNvSpPr txBox="1"/>
          <p:nvPr/>
        </p:nvSpPr>
        <p:spPr>
          <a:xfrm>
            <a:off x="1386205" y="390525"/>
            <a:ext cx="9956165" cy="1226185"/>
          </a:xfrm>
          <a:prstGeom prst="rect">
            <a:avLst/>
          </a:prstGeom>
          <a:noFill/>
        </p:spPr>
        <p:txBody>
          <a:bodyPr wrap="square" rtlCol="0" anchor="t">
            <a:noAutofit/>
          </a:bodyPr>
          <a:p>
            <a:pPr indent="0" fontAlgn="auto">
              <a:lnSpc>
                <a:spcPct val="150000"/>
              </a:lnSpc>
            </a:pPr>
            <a:r>
              <a:rPr lang="zh-CN" altLang="en-US"/>
              <a:t>【例</a:t>
            </a:r>
            <a:r>
              <a:rPr lang="en-US" altLang="zh-CN"/>
              <a:t>8-22</a:t>
            </a:r>
            <a:r>
              <a:rPr lang="zh-CN" altLang="en-US"/>
              <a:t>】　</a:t>
            </a:r>
            <a:r>
              <a:rPr lang="en-US" altLang="zh-CN"/>
              <a:t>2024</a:t>
            </a:r>
            <a:r>
              <a:rPr lang="zh-CN" altLang="en-US"/>
              <a:t>年</a:t>
            </a:r>
            <a:r>
              <a:rPr lang="en-US" altLang="zh-CN"/>
              <a:t>7</a:t>
            </a:r>
            <a:r>
              <a:rPr lang="zh-CN" altLang="en-US"/>
              <a:t>月</a:t>
            </a:r>
            <a:r>
              <a:rPr lang="en-US" altLang="zh-CN"/>
              <a:t>1</a:t>
            </a:r>
            <a:r>
              <a:rPr lang="zh-CN" altLang="en-US"/>
              <a:t>日某省财政通知某市财政将原来借给其的</a:t>
            </a:r>
            <a:r>
              <a:rPr lang="en-US" altLang="zh-CN"/>
              <a:t>150 000</a:t>
            </a:r>
            <a:r>
              <a:rPr lang="zh-CN" altLang="en-US"/>
              <a:t>元转作对市政府性基金预算补助款，该市财政总会计应该编制如下分录</a:t>
            </a:r>
            <a:r>
              <a:rPr lang="en-US" altLang="zh-CN"/>
              <a:t>:</a:t>
            </a:r>
            <a:endParaRPr lang="zh-CN" altLang="en-US"/>
          </a:p>
        </p:txBody>
      </p:sp>
      <p:graphicFrame>
        <p:nvGraphicFramePr>
          <p:cNvPr id="3" name="表格 2"/>
          <p:cNvGraphicFramePr/>
          <p:nvPr>
            <p:custDataLst>
              <p:tags r:id="rId1"/>
            </p:custDataLst>
          </p:nvPr>
        </p:nvGraphicFramePr>
        <p:xfrm>
          <a:off x="1905000" y="1435100"/>
          <a:ext cx="7899400" cy="1981200"/>
        </p:xfrm>
        <a:graphic>
          <a:graphicData uri="http://schemas.openxmlformats.org/drawingml/2006/table">
            <a:tbl>
              <a:tblPr/>
              <a:tblGrid>
                <a:gridCol w="3302635"/>
                <a:gridCol w="4596765"/>
              </a:tblGrid>
              <a:tr h="671195">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财务会计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预算会计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310005">
                <a:tc>
                  <a:txBody>
                    <a:bodyPr/>
                    <a:p>
                      <a:pPr marL="0" indent="11430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借：与上级往来150 000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11430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    贷：补助收入 150 000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借：补助预算收入</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上级调拨</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150 000</a:t>
                      </a:r>
                      <a:endParaRPr lang="en-US" alt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贷：补助预算收入</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政府性基金预算补助收入</a:t>
                      </a:r>
                      <a:r>
                        <a:rPr lang="zh-CN" altLang="en-US" sz="1700" spc="13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150 000</a:t>
                      </a:r>
                      <a:endParaRPr lang="en-US" alt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
        <p:nvSpPr>
          <p:cNvPr id="4" name="文本框 3"/>
          <p:cNvSpPr txBox="1"/>
          <p:nvPr/>
        </p:nvSpPr>
        <p:spPr>
          <a:xfrm>
            <a:off x="1274445" y="3551555"/>
            <a:ext cx="9286240" cy="779145"/>
          </a:xfrm>
          <a:prstGeom prst="rect">
            <a:avLst/>
          </a:prstGeom>
        </p:spPr>
        <p:txBody>
          <a:bodyPr wrap="square">
            <a:noAutofit/>
          </a:bodyPr>
          <a:p>
            <a:pPr indent="0" defTabSz="266700" fontAlgn="auto">
              <a:lnSpc>
                <a:spcPct val="150000"/>
              </a:lnSpc>
              <a:spcBef>
                <a:spcPct val="0"/>
              </a:spcBef>
              <a:spcAft>
                <a:spcPct val="0"/>
              </a:spcAft>
            </a:pPr>
            <a:r>
              <a:rPr lang="en-US" altLang="zh-CN" sz="1800"/>
              <a:t>【例8-23】　某市财政2024年6月1日收到省级财政部门拨来专项补助3 400 000元,存入特设的财政专户。该市财政总会计的账务处理如下:</a:t>
            </a:r>
            <a:endParaRPr lang="en-US" altLang="zh-CN" sz="1800"/>
          </a:p>
        </p:txBody>
      </p:sp>
      <p:graphicFrame>
        <p:nvGraphicFramePr>
          <p:cNvPr id="5" name="表格 4"/>
          <p:cNvGraphicFramePr/>
          <p:nvPr>
            <p:custDataLst>
              <p:tags r:id="rId2"/>
            </p:custDataLst>
          </p:nvPr>
        </p:nvGraphicFramePr>
        <p:xfrm>
          <a:off x="2175510" y="4635500"/>
          <a:ext cx="8276590" cy="1976755"/>
        </p:xfrm>
        <a:graphic>
          <a:graphicData uri="http://schemas.openxmlformats.org/drawingml/2006/table">
            <a:tbl>
              <a:tblPr/>
              <a:tblGrid>
                <a:gridCol w="3559175"/>
                <a:gridCol w="4717415"/>
              </a:tblGrid>
              <a:tr h="574675">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财务会计</a:t>
                      </a:r>
                      <a:endParaRPr lang="zh-CN" sz="1600" spc="120">
                        <a:solidFill>
                          <a:schemeClr val="tx1"/>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预算会计</a:t>
                      </a:r>
                      <a:endParaRPr lang="zh-CN" sz="1600" spc="120">
                        <a:solidFill>
                          <a:schemeClr val="tx1"/>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402080">
                <a:tc>
                  <a:txBody>
                    <a:bodyPr/>
                    <a:p>
                      <a:pPr marL="0" indent="1143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借：其他财政存款3 400 000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1143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    贷：补助收入    3 400 000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专户资金结存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3 400 000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贷：补助预算收入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上级调拨</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3 400 000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3"/>
    </p:custDataLst>
  </p:cSld>
  <p:clrMapOvr>
    <a:masterClrMapping/>
  </p:clrMapOvr>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文本框 1"/>
          <p:cNvSpPr txBox="1"/>
          <p:nvPr/>
        </p:nvSpPr>
        <p:spPr>
          <a:xfrm>
            <a:off x="1070610" y="296545"/>
            <a:ext cx="10198100" cy="1269365"/>
          </a:xfrm>
          <a:prstGeom prst="rect">
            <a:avLst/>
          </a:prstGeom>
          <a:noFill/>
        </p:spPr>
        <p:txBody>
          <a:bodyPr wrap="square" rtlCol="0" anchor="t">
            <a:noAutofit/>
          </a:bodyPr>
          <a:p>
            <a:pPr indent="0" fontAlgn="auto">
              <a:lnSpc>
                <a:spcPct val="150000"/>
              </a:lnSpc>
            </a:pPr>
            <a:r>
              <a:rPr lang="zh-CN" altLang="en-US"/>
              <a:t>【</a:t>
            </a:r>
            <a:r>
              <a:rPr lang="en-US" altLang="zh-CN"/>
              <a:t>8-24</a:t>
            </a:r>
            <a:r>
              <a:rPr lang="zh-CN" altLang="en-US"/>
              <a:t>】</a:t>
            </a:r>
            <a:r>
              <a:rPr lang="en-US" altLang="zh-CN"/>
              <a:t>2024</a:t>
            </a:r>
            <a:r>
              <a:rPr lang="zh-CN" altLang="en-US"/>
              <a:t>年</a:t>
            </a:r>
            <a:r>
              <a:rPr lang="en-US" altLang="zh-CN"/>
              <a:t>11</a:t>
            </a:r>
            <a:r>
              <a:rPr lang="zh-CN" altLang="en-US"/>
              <a:t>月</a:t>
            </a:r>
            <a:r>
              <a:rPr lang="en-US" altLang="zh-CN"/>
              <a:t>1</a:t>
            </a:r>
            <a:r>
              <a:rPr lang="zh-CN" altLang="en-US"/>
              <a:t>日，根据债务管理部门提供的资料确认上级政府财政豁免</a:t>
            </a:r>
            <a:r>
              <a:rPr lang="en-US" altLang="zh-CN"/>
              <a:t>A</a:t>
            </a:r>
            <a:r>
              <a:rPr lang="zh-CN" altLang="en-US"/>
              <a:t>市政府财政主权外债</a:t>
            </a:r>
            <a:r>
              <a:rPr lang="en-US" altLang="zh-CN"/>
              <a:t>8 000 000</a:t>
            </a:r>
            <a:r>
              <a:rPr lang="zh-CN" altLang="en-US"/>
              <a:t>元。</a:t>
            </a:r>
            <a:r>
              <a:rPr lang="en-US" altLang="zh-CN"/>
              <a:t>A</a:t>
            </a:r>
            <a:r>
              <a:rPr lang="zh-CN" altLang="en-US"/>
              <a:t>市财政总会计应该编制如下会计分录</a:t>
            </a:r>
            <a:r>
              <a:rPr lang="en-US" altLang="zh-CN"/>
              <a:t>: </a:t>
            </a:r>
            <a:endParaRPr lang="zh-CN" altLang="en-US"/>
          </a:p>
        </p:txBody>
      </p:sp>
      <p:graphicFrame>
        <p:nvGraphicFramePr>
          <p:cNvPr id="3" name="表格 2"/>
          <p:cNvGraphicFramePr/>
          <p:nvPr>
            <p:custDataLst>
              <p:tags r:id="rId1"/>
            </p:custDataLst>
          </p:nvPr>
        </p:nvGraphicFramePr>
        <p:xfrm>
          <a:off x="1282065" y="1462405"/>
          <a:ext cx="9775825" cy="2071370"/>
        </p:xfrm>
        <a:graphic>
          <a:graphicData uri="http://schemas.openxmlformats.org/drawingml/2006/table">
            <a:tbl>
              <a:tblPr/>
              <a:tblGrid>
                <a:gridCol w="4018915"/>
                <a:gridCol w="5756910"/>
              </a:tblGrid>
              <a:tr h="544830">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财务会计</a:t>
                      </a:r>
                      <a:endParaRPr lang="zh-CN" sz="1600" spc="120">
                        <a:solidFill>
                          <a:schemeClr val="tx1"/>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预算会计</a:t>
                      </a:r>
                      <a:endParaRPr lang="zh-CN" sz="1600" spc="120">
                        <a:solidFill>
                          <a:schemeClr val="tx1"/>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526540">
                <a:tc>
                  <a:txBody>
                    <a:bodyPr/>
                    <a:p>
                      <a:pPr marL="0" indent="1143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借：应付主权外债转贷款8 000 000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1143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    贷：补助收入          8 000 000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上下级调拨结存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8 000 000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贷：补助预算收入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上级调拨</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8 000 000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2"/>
    </p:custDataLst>
  </p:cSld>
  <p:clrMapOvr>
    <a:masterClrMapping/>
  </p:clrMapOvr>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文本框 1"/>
          <p:cNvSpPr txBox="1"/>
          <p:nvPr/>
        </p:nvSpPr>
        <p:spPr>
          <a:xfrm>
            <a:off x="927100" y="502920"/>
            <a:ext cx="10706100" cy="2025015"/>
          </a:xfrm>
          <a:prstGeom prst="rect">
            <a:avLst/>
          </a:prstGeom>
        </p:spPr>
        <p:txBody>
          <a:bodyPr>
            <a:noAutofit/>
          </a:bodyPr>
          <a:p>
            <a:pPr indent="0" defTabSz="266700" fontAlgn="auto">
              <a:lnSpc>
                <a:spcPct val="150000"/>
              </a:lnSpc>
              <a:spcBef>
                <a:spcPct val="0"/>
              </a:spcBef>
              <a:spcAft>
                <a:spcPct val="0"/>
              </a:spcAft>
            </a:pPr>
            <a:r>
              <a:rPr lang="en-US" altLang="zh-CN" sz="1600">
                <a:solidFill>
                  <a:srgbClr val="000000"/>
                </a:solidFill>
                <a:latin typeface="NEU-BZ-S92"/>
                <a:ea typeface="方正书宋_GBK"/>
              </a:rPr>
              <a:t> </a:t>
            </a:r>
            <a:r>
              <a:rPr lang="en-US" altLang="zh-CN"/>
              <a:t>【例8-25】　年终两级财政办理结算以后，市财政已经收到但未明确性质的补助预算收入380 000元（之前已经记入“补助预算收入-上级调拨”），根据预算管理部门提供的结算单确认属于一般公共预算补助收入160 000元,政府性基金预算补助收入220 000元。同时结算出上级财政还应该补助本级财政一般公共预算收入200 000元（之前未记账），该市财政总会计应该编制如下会计分录: </a:t>
            </a:r>
            <a:r>
              <a:rPr lang="en-US" altLang="zh-CN">
                <a:solidFill>
                  <a:srgbClr val="FF0000"/>
                </a:solidFill>
                <a:latin typeface="NEU-BZ-S92"/>
                <a:ea typeface="方正书宋_GBK"/>
              </a:rPr>
              <a:t> </a:t>
            </a:r>
            <a:endParaRPr lang="en-US" altLang="zh-CN">
              <a:solidFill>
                <a:srgbClr val="FF0000"/>
              </a:solidFill>
              <a:latin typeface="NEU-BZ-S92"/>
              <a:ea typeface="方正书宋_GBK"/>
            </a:endParaRPr>
          </a:p>
        </p:txBody>
      </p:sp>
      <p:graphicFrame>
        <p:nvGraphicFramePr>
          <p:cNvPr id="3" name="表格 2"/>
          <p:cNvGraphicFramePr/>
          <p:nvPr>
            <p:custDataLst>
              <p:tags r:id="rId1"/>
            </p:custDataLst>
          </p:nvPr>
        </p:nvGraphicFramePr>
        <p:xfrm>
          <a:off x="1939925" y="2590800"/>
          <a:ext cx="8740775" cy="2469515"/>
        </p:xfrm>
        <a:graphic>
          <a:graphicData uri="http://schemas.openxmlformats.org/drawingml/2006/table">
            <a:tbl>
              <a:tblPr/>
              <a:tblGrid>
                <a:gridCol w="3000375"/>
                <a:gridCol w="5740400"/>
              </a:tblGrid>
              <a:tr h="830580">
                <a:tc>
                  <a:txBody>
                    <a:bodyPr/>
                    <a:p>
                      <a:pPr marL="0" indent="0" algn="ctr">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财务会计</a:t>
                      </a:r>
                      <a:endParaRPr lang="zh-CN" sz="1700" spc="130">
                        <a:solidFill>
                          <a:schemeClr val="tx1"/>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预算会计</a:t>
                      </a:r>
                      <a:endParaRPr lang="zh-CN" sz="1700" spc="130">
                        <a:solidFill>
                          <a:schemeClr val="tx1"/>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638935">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借：与上级往来200 000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    贷：补助收入 200 000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借：补助预算收入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上级调拨</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580 000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补助预算收入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一般公共预算补助收入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360 000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补助预算收入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政府性基金预算补助收入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220 000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2"/>
    </p:custDataLst>
  </p:cSld>
  <p:clrMapOvr>
    <a:masterClrMapping/>
  </p:clrMapOvr>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文本框 2"/>
          <p:cNvSpPr txBox="1"/>
          <p:nvPr/>
        </p:nvSpPr>
        <p:spPr>
          <a:xfrm>
            <a:off x="1281430" y="337185"/>
            <a:ext cx="9229725" cy="1482725"/>
          </a:xfrm>
          <a:prstGeom prst="rect">
            <a:avLst/>
          </a:prstGeom>
          <a:noFill/>
        </p:spPr>
        <p:txBody>
          <a:bodyPr wrap="square" rtlCol="0" anchor="t">
            <a:noAutofit/>
          </a:bodyPr>
          <a:p>
            <a:pPr indent="0" fontAlgn="auto">
              <a:lnSpc>
                <a:spcPct val="150000"/>
              </a:lnSpc>
            </a:pPr>
            <a:r>
              <a:rPr lang="zh-CN" altLang="en-US"/>
              <a:t>【例</a:t>
            </a:r>
            <a:r>
              <a:rPr lang="en-US" altLang="zh-CN"/>
              <a:t>8-26</a:t>
            </a:r>
            <a:r>
              <a:rPr lang="zh-CN" altLang="en-US"/>
              <a:t>】　某市财政年终将补助预算收入贷方余额</a:t>
            </a:r>
            <a:r>
              <a:rPr lang="en-US" altLang="zh-CN"/>
              <a:t>470 000</a:t>
            </a:r>
            <a:r>
              <a:rPr lang="zh-CN" altLang="en-US"/>
              <a:t>元</a:t>
            </a:r>
            <a:r>
              <a:rPr lang="en-US" altLang="zh-CN"/>
              <a:t>(</a:t>
            </a:r>
            <a:r>
              <a:rPr lang="zh-CN" altLang="en-US"/>
              <a:t>其中一般公共预算补助收入</a:t>
            </a:r>
            <a:r>
              <a:rPr lang="en-US" altLang="zh-CN"/>
              <a:t>310 000</a:t>
            </a:r>
            <a:r>
              <a:rPr lang="zh-CN" altLang="en-US"/>
              <a:t>元</a:t>
            </a:r>
            <a:r>
              <a:rPr lang="en-US" altLang="zh-CN"/>
              <a:t>,</a:t>
            </a:r>
            <a:r>
              <a:rPr lang="zh-CN" altLang="en-US"/>
              <a:t>政府性基金预算补助收入</a:t>
            </a:r>
            <a:r>
              <a:rPr lang="en-US" altLang="zh-CN"/>
              <a:t>160 000</a:t>
            </a:r>
            <a:r>
              <a:rPr lang="zh-CN" altLang="en-US"/>
              <a:t>元</a:t>
            </a:r>
            <a:r>
              <a:rPr lang="en-US" altLang="zh-CN"/>
              <a:t>)</a:t>
            </a:r>
            <a:r>
              <a:rPr lang="zh-CN" altLang="en-US"/>
              <a:t>转入结余。市财政总会计应该编制如下会计分录</a:t>
            </a:r>
            <a:r>
              <a:rPr lang="en-US" altLang="zh-CN"/>
              <a:t>:</a:t>
            </a:r>
            <a:endParaRPr lang="zh-CN" altLang="en-US"/>
          </a:p>
        </p:txBody>
      </p:sp>
      <p:graphicFrame>
        <p:nvGraphicFramePr>
          <p:cNvPr id="4" name="表格 3"/>
          <p:cNvGraphicFramePr/>
          <p:nvPr>
            <p:custDataLst>
              <p:tags r:id="rId1"/>
            </p:custDataLst>
          </p:nvPr>
        </p:nvGraphicFramePr>
        <p:xfrm>
          <a:off x="2349500" y="2044700"/>
          <a:ext cx="8697595" cy="3417570"/>
        </p:xfrm>
        <a:graphic>
          <a:graphicData uri="http://schemas.openxmlformats.org/drawingml/2006/table">
            <a:tbl>
              <a:tblPr/>
              <a:tblGrid>
                <a:gridCol w="2010410"/>
                <a:gridCol w="6687185"/>
              </a:tblGrid>
              <a:tr h="623570">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财务会计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预算会计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2794000">
                <a:tc>
                  <a:txBody>
                    <a:bodyPr/>
                    <a:p>
                      <a:pPr marL="0" indent="114300" algn="ctr">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rPr>
                        <a:t>----</a:t>
                      </a:r>
                      <a:endParaRPr lang="en-US" altLang="zh-CN" sz="1700" spc="130">
                        <a:solidFill>
                          <a:schemeClr val="tx1"/>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借：补助预算收入-一般公共预算补助收入310 000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贷： 一般公共预算结转结余              310 000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借：补助预算收入-政府性基金预算补助收入160 000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贷：政府性基金预算结转结余             160 000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2"/>
    </p:custDataLst>
  </p:cSld>
  <p:clrMapOvr>
    <a:masterClrMapping/>
  </p:clrMapOvr>
</p:sld>
</file>

<file path=ppt/slides/slide6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上解预算收入</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155" y="1517634"/>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“上解预算收入”科目核算按照体制规定或专项需要由下级政府财政上交给本级政府财政的款项。本科目下应当按照不同资金性质设置“一般公共预算上解收入”“政府性基金预算上解收入” “国有资本经营预算上解收入”明细科目。同时,还应当按照上解地区进行明细核算。本科目平时贷方余额反映上解收入的累计数。期末结转后本科目无余额。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上解预算收入的主要账务处理如下:
1.年终与下级政府财政结算时，根据预算管理部门提供的有关资料，按照尚未收到的上解款金额，借记“补助预算支出――调拨下级”科目，贷记本科目。
2.年终转账时，本科目贷方余额应根据不同资金性质分别转入相应的结转结余科目，借记本科目，贷记“一般公共预算结转结余”“政府性基金预算结转结余”“国有资本经营预算</a:t>
            </a: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结转结余”等科目。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文本框 2"/>
          <p:cNvSpPr txBox="1"/>
          <p:nvPr/>
        </p:nvSpPr>
        <p:spPr>
          <a:xfrm>
            <a:off x="1911985" y="527685"/>
            <a:ext cx="8809990" cy="911860"/>
          </a:xfrm>
          <a:prstGeom prst="rect">
            <a:avLst/>
          </a:prstGeom>
          <a:noFill/>
        </p:spPr>
        <p:txBody>
          <a:bodyPr wrap="square" rtlCol="0" anchor="t">
            <a:noAutofit/>
          </a:bodyPr>
          <a:p>
            <a:pPr indent="0" fontAlgn="auto">
              <a:lnSpc>
                <a:spcPct val="150000"/>
              </a:lnSpc>
            </a:pPr>
            <a:r>
              <a:rPr lang="zh-CN" altLang="en-US"/>
              <a:t>【例</a:t>
            </a:r>
            <a:r>
              <a:rPr lang="en-US" altLang="zh-CN"/>
              <a:t>8-27</a:t>
            </a:r>
            <a:r>
              <a:rPr lang="zh-CN" altLang="en-US"/>
              <a:t>】　某市财政收到下级</a:t>
            </a:r>
            <a:r>
              <a:rPr lang="en-US" altLang="zh-CN"/>
              <a:t>Z</a:t>
            </a:r>
            <a:r>
              <a:rPr lang="zh-CN" altLang="en-US"/>
              <a:t>县财政部门按照财政体制结算上缴的一般公共预算上缴款收入</a:t>
            </a:r>
            <a:r>
              <a:rPr lang="en-US" altLang="zh-CN"/>
              <a:t>600 000</a:t>
            </a:r>
            <a:r>
              <a:rPr lang="zh-CN" altLang="en-US"/>
              <a:t>元。该市财政总会计的账务处理如下</a:t>
            </a:r>
            <a:r>
              <a:rPr lang="en-US" altLang="zh-CN"/>
              <a:t>:</a:t>
            </a:r>
            <a:endParaRPr lang="zh-CN" altLang="en-US"/>
          </a:p>
        </p:txBody>
      </p:sp>
      <p:graphicFrame>
        <p:nvGraphicFramePr>
          <p:cNvPr id="4" name="表格 3"/>
          <p:cNvGraphicFramePr/>
          <p:nvPr>
            <p:custDataLst>
              <p:tags r:id="rId1"/>
            </p:custDataLst>
          </p:nvPr>
        </p:nvGraphicFramePr>
        <p:xfrm>
          <a:off x="1531620" y="1438910"/>
          <a:ext cx="9631680" cy="1839595"/>
        </p:xfrm>
        <a:graphic>
          <a:graphicData uri="http://schemas.openxmlformats.org/drawingml/2006/table">
            <a:tbl>
              <a:tblPr/>
              <a:tblGrid>
                <a:gridCol w="3568700"/>
                <a:gridCol w="6062980"/>
              </a:tblGrid>
              <a:tr h="516890">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财务会计</a:t>
                      </a:r>
                      <a:endParaRPr lang="zh-CN" sz="1600" spc="120">
                        <a:solidFill>
                          <a:schemeClr val="tx1"/>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预算会计</a:t>
                      </a:r>
                      <a:endParaRPr lang="zh-CN" sz="1600" spc="120">
                        <a:solidFill>
                          <a:schemeClr val="tx1"/>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322705">
                <a:tc>
                  <a:txBody>
                    <a:bodyPr/>
                    <a:p>
                      <a:pPr marL="0" indent="1143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借：国库存款600 000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1143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    贷：上解收入 600 000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库款资金结存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600 000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贷：上解预算收入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一般公共预算上解收入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600 000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
        <p:nvSpPr>
          <p:cNvPr id="5" name="文本框 4"/>
          <p:cNvSpPr txBox="1"/>
          <p:nvPr/>
        </p:nvSpPr>
        <p:spPr>
          <a:xfrm>
            <a:off x="1532255" y="3352165"/>
            <a:ext cx="9631045" cy="1290955"/>
          </a:xfrm>
          <a:prstGeom prst="rect">
            <a:avLst/>
          </a:prstGeom>
        </p:spPr>
        <p:txBody>
          <a:bodyPr>
            <a:noAutofit/>
          </a:bodyPr>
          <a:p>
            <a:pPr indent="0" defTabSz="266700" fontAlgn="auto">
              <a:lnSpc>
                <a:spcPct val="150000"/>
              </a:lnSpc>
              <a:spcBef>
                <a:spcPct val="0"/>
              </a:spcBef>
              <a:spcAft>
                <a:spcPct val="0"/>
              </a:spcAft>
            </a:pPr>
            <a:r>
              <a:rPr lang="en-US" altLang="zh-CN" sz="1800"/>
              <a:t>【例8-28】　年终两级财政体制结算时,某市财政计算出下级B县财政应上解政府性基金预算收入100 000元，款项尚未收到。该市财政总会计的账务处理如下:</a:t>
            </a:r>
            <a:endParaRPr lang="en-US" altLang="zh-CN" sz="1800"/>
          </a:p>
        </p:txBody>
      </p:sp>
      <p:graphicFrame>
        <p:nvGraphicFramePr>
          <p:cNvPr id="6" name="表格 5"/>
          <p:cNvGraphicFramePr/>
          <p:nvPr>
            <p:custDataLst>
              <p:tags r:id="rId2"/>
            </p:custDataLst>
          </p:nvPr>
        </p:nvGraphicFramePr>
        <p:xfrm>
          <a:off x="2717800" y="4279900"/>
          <a:ext cx="7734300" cy="1955800"/>
        </p:xfrm>
        <a:graphic>
          <a:graphicData uri="http://schemas.openxmlformats.org/drawingml/2006/table">
            <a:tbl>
              <a:tblPr/>
              <a:tblGrid>
                <a:gridCol w="3302635"/>
                <a:gridCol w="4431665"/>
              </a:tblGrid>
              <a:tr h="662940">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财务会计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预算会计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292860">
                <a:tc>
                  <a:txBody>
                    <a:bodyPr/>
                    <a:p>
                      <a:pPr marL="0" indent="11430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借：与下级往来100 000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11430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    贷：上解收入 100 000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借：补助预算支出</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altLang="en-US" sz="1700" spc="130">
                          <a:solidFill>
                            <a:schemeClr val="tx1"/>
                          </a:solidFill>
                          <a:latin typeface="微软雅黑" panose="020B0503020204020204" charset="-122"/>
                          <a:ea typeface="微软雅黑" panose="020B0503020204020204" charset="-122"/>
                          <a:cs typeface="微软雅黑" panose="020B0503020204020204" charset="-122"/>
                        </a:rPr>
                        <a:t>调拨下级</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100 000</a:t>
                      </a:r>
                      <a:endParaRPr lang="en-US" alt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贷：上解预算收入</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政府性基金预算上解收入</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100 000</a:t>
                      </a:r>
                      <a:endParaRPr lang="en-US" alt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3"/>
    </p:custDataLst>
  </p:cSld>
  <p:clrMapOvr>
    <a:masterClrMapping/>
  </p:clrMapOvr>
</p:sld>
</file>

<file path=ppt/slides/slide6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地区间援助预算收入</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1160145" y="1651000"/>
            <a:ext cx="10187305" cy="461327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地区间援助预算收入”核算受援方政府财政收到援助方政府财政转来的可统筹使用的各类援助、捐赠等资金收入。援助方政府已列“地区间援助预算支出”的援助、捐赠等资金，受援方通过本科目核算。受援方政府和援助方政府不是上下级财政关系。虽然也是政府间的资金转移,但不是上下级政府。而“补助预算收入”和“上解预算收入”则是上下级政府间的资金转移。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本科目应根据管理需要，按照援助地区等进行明细核算。本科目平时贷方余额反映地区间援助收入的累计数。期末结转后本科目无余额。地区间援助预算收入属于一般公共预算收入。
“地区间援助收入”的主要账务处理如下: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收到援助方政府财政转来的资金时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库款资金结存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年终转账时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本科目贷方余额转入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文本框 1"/>
          <p:cNvSpPr txBox="1"/>
          <p:nvPr/>
        </p:nvSpPr>
        <p:spPr>
          <a:xfrm>
            <a:off x="1659890" y="758825"/>
            <a:ext cx="9156700" cy="1174750"/>
          </a:xfrm>
          <a:prstGeom prst="rect">
            <a:avLst/>
          </a:prstGeom>
          <a:noFill/>
        </p:spPr>
        <p:txBody>
          <a:bodyPr wrap="square" rtlCol="0" anchor="t">
            <a:noAutofit/>
          </a:bodyPr>
          <a:p>
            <a:pPr indent="0" fontAlgn="auto">
              <a:lnSpc>
                <a:spcPct val="150000"/>
              </a:lnSpc>
            </a:pPr>
            <a:r>
              <a:rPr lang="zh-CN" altLang="en-US"/>
              <a:t>【例</a:t>
            </a:r>
            <a:r>
              <a:rPr lang="en-US" altLang="zh-CN"/>
              <a:t>8-29</a:t>
            </a:r>
            <a:r>
              <a:rPr lang="zh-CN" altLang="en-US"/>
              <a:t>】　某省政府财政收到</a:t>
            </a:r>
            <a:r>
              <a:rPr lang="en-US" altLang="zh-CN"/>
              <a:t>W</a:t>
            </a:r>
            <a:r>
              <a:rPr lang="zh-CN" altLang="en-US"/>
              <a:t>政府财政转来可统筹使用的捐助资金</a:t>
            </a:r>
            <a:r>
              <a:rPr lang="en-US" altLang="zh-CN"/>
              <a:t>1 500 000</a:t>
            </a:r>
            <a:r>
              <a:rPr lang="zh-CN" altLang="en-US"/>
              <a:t>元。该省财政总会计的账务处理如下</a:t>
            </a:r>
            <a:r>
              <a:rPr lang="en-US" altLang="zh-CN"/>
              <a:t>:</a:t>
            </a:r>
            <a:r>
              <a:rPr lang="zh-CN" altLang="en-US"/>
              <a:t>　</a:t>
            </a:r>
            <a:endParaRPr lang="zh-CN" altLang="en-US"/>
          </a:p>
        </p:txBody>
      </p:sp>
      <p:graphicFrame>
        <p:nvGraphicFramePr>
          <p:cNvPr id="3" name="表格 2"/>
          <p:cNvGraphicFramePr/>
          <p:nvPr>
            <p:custDataLst>
              <p:tags r:id="rId1"/>
            </p:custDataLst>
          </p:nvPr>
        </p:nvGraphicFramePr>
        <p:xfrm>
          <a:off x="1835150" y="1932940"/>
          <a:ext cx="9408160" cy="2679700"/>
        </p:xfrm>
        <a:graphic>
          <a:graphicData uri="http://schemas.openxmlformats.org/drawingml/2006/table">
            <a:tbl>
              <a:tblPr/>
              <a:tblGrid>
                <a:gridCol w="4403725"/>
                <a:gridCol w="5004435"/>
              </a:tblGrid>
              <a:tr h="775335">
                <a:tc>
                  <a:txBody>
                    <a:bodyPr/>
                    <a:p>
                      <a:pPr marL="0" indent="0" algn="ctr">
                        <a:lnSpc>
                          <a:spcPct val="120000"/>
                        </a:lnSpc>
                        <a:spcBef>
                          <a:spcPts val="0"/>
                        </a:spcBef>
                        <a:spcAft>
                          <a:spcPts val="0"/>
                        </a:spcAft>
                      </a:pPr>
                      <a:r>
                        <a:rPr lang="zh-CN" sz="1900" spc="130">
                          <a:solidFill>
                            <a:srgbClr val="FF0000"/>
                          </a:solidFill>
                          <a:latin typeface="微软雅黑" panose="020B0503020204020204" charset="-122"/>
                          <a:ea typeface="微软雅黑" panose="020B0503020204020204" charset="-122"/>
                        </a:rPr>
                        <a:t>财务会计</a:t>
                      </a:r>
                      <a:endParaRPr lang="zh-CN" sz="1900" spc="130">
                        <a:solidFill>
                          <a:srgbClr val="FF0000"/>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rgbClr val="FF0000"/>
                          </a:solidFill>
                          <a:latin typeface="微软雅黑" panose="020B0503020204020204" charset="-122"/>
                          <a:ea typeface="微软雅黑" panose="020B0503020204020204" charset="-122"/>
                        </a:rPr>
                        <a:t>预算会计</a:t>
                      </a:r>
                      <a:endParaRPr lang="zh-CN" sz="1900" spc="130">
                        <a:solidFill>
                          <a:srgbClr val="FF0000"/>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904365">
                <a:tc>
                  <a:txBody>
                    <a:bodyPr/>
                    <a:p>
                      <a:pPr marL="0" indent="0" algn="l">
                        <a:lnSpc>
                          <a:spcPct val="120000"/>
                        </a:lnSpc>
                        <a:spcBef>
                          <a:spcPts val="0"/>
                        </a:spcBef>
                        <a:spcAft>
                          <a:spcPts val="0"/>
                        </a:spcAft>
                      </a:pPr>
                      <a:r>
                        <a:rPr lang="zh-CN" sz="1700" spc="130">
                          <a:solidFill>
                            <a:srgbClr val="FF0000"/>
                          </a:solidFill>
                          <a:latin typeface="微软雅黑" panose="020B0503020204020204" charset="-122"/>
                          <a:ea typeface="微软雅黑" panose="020B0503020204020204" charset="-122"/>
                          <a:cs typeface="微软雅黑" panose="020B0503020204020204" charset="-122"/>
                        </a:rPr>
                        <a:t>借：国库存款1 500 000</a:t>
                      </a:r>
                      <a:endParaRPr lang="zh-CN" sz="1700" spc="130">
                        <a:solidFill>
                          <a:srgbClr val="FF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30">
                          <a:solidFill>
                            <a:srgbClr val="FF0000"/>
                          </a:solidFill>
                          <a:latin typeface="微软雅黑" panose="020B0503020204020204" charset="-122"/>
                          <a:ea typeface="微软雅黑" panose="020B0503020204020204" charset="-122"/>
                          <a:cs typeface="微软雅黑" panose="020B0503020204020204" charset="-122"/>
                        </a:rPr>
                        <a:t>    贷：地区间援助收入1 500 000</a:t>
                      </a:r>
                      <a:endParaRPr lang="zh-CN" sz="1700" spc="130">
                        <a:solidFill>
                          <a:srgbClr val="FF0000"/>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rgbClr val="FF0000"/>
                          </a:solidFill>
                          <a:latin typeface="微软雅黑" panose="020B0503020204020204" charset="-122"/>
                          <a:ea typeface="微软雅黑" panose="020B0503020204020204" charset="-122"/>
                          <a:cs typeface="微软雅黑" panose="020B0503020204020204" charset="-122"/>
                        </a:rPr>
                        <a:t>借：资金结存</a:t>
                      </a:r>
                      <a:r>
                        <a:rPr lang="en-US" altLang="zh-CN" sz="1700" spc="130">
                          <a:solidFill>
                            <a:srgbClr val="FF0000"/>
                          </a:solidFill>
                          <a:latin typeface="微软雅黑" panose="020B0503020204020204" charset="-122"/>
                          <a:ea typeface="微软雅黑" panose="020B0503020204020204" charset="-122"/>
                          <a:cs typeface="微软雅黑" panose="020B0503020204020204" charset="-122"/>
                        </a:rPr>
                        <a:t>-</a:t>
                      </a:r>
                      <a:r>
                        <a:rPr lang="zh-CN" sz="1700" spc="130">
                          <a:solidFill>
                            <a:srgbClr val="FF0000"/>
                          </a:solidFill>
                          <a:latin typeface="微软雅黑" panose="020B0503020204020204" charset="-122"/>
                          <a:ea typeface="微软雅黑" panose="020B0503020204020204" charset="-122"/>
                          <a:cs typeface="微软雅黑" panose="020B0503020204020204" charset="-122"/>
                        </a:rPr>
                        <a:t>库款资金结存</a:t>
                      </a:r>
                      <a:r>
                        <a:rPr lang="en-US" altLang="zh-CN" sz="1700" spc="130">
                          <a:solidFill>
                            <a:srgbClr val="FF0000"/>
                          </a:solidFill>
                          <a:latin typeface="微软雅黑" panose="020B0503020204020204" charset="-122"/>
                          <a:ea typeface="微软雅黑" panose="020B0503020204020204" charset="-122"/>
                          <a:cs typeface="微软雅黑" panose="020B0503020204020204" charset="-122"/>
                        </a:rPr>
                        <a:t>1 500 000</a:t>
                      </a:r>
                      <a:endParaRPr lang="en-US" altLang="zh-CN" sz="1700" spc="130">
                        <a:solidFill>
                          <a:srgbClr val="FF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30">
                          <a:solidFill>
                            <a:srgbClr val="FF0000"/>
                          </a:solidFill>
                          <a:latin typeface="微软雅黑" panose="020B0503020204020204" charset="-122"/>
                          <a:ea typeface="微软雅黑" panose="020B0503020204020204" charset="-122"/>
                          <a:cs typeface="微软雅黑" panose="020B0503020204020204" charset="-122"/>
                        </a:rPr>
                        <a:t>    </a:t>
                      </a:r>
                      <a:r>
                        <a:rPr lang="zh-CN" sz="1700" spc="130">
                          <a:solidFill>
                            <a:srgbClr val="FF0000"/>
                          </a:solidFill>
                          <a:latin typeface="微软雅黑" panose="020B0503020204020204" charset="-122"/>
                          <a:ea typeface="微软雅黑" panose="020B0503020204020204" charset="-122"/>
                          <a:cs typeface="微软雅黑" panose="020B0503020204020204" charset="-122"/>
                        </a:rPr>
                        <a:t>贷：地区间援助预算收入</a:t>
                      </a:r>
                      <a:r>
                        <a:rPr lang="en-US" altLang="zh-CN" sz="1700" spc="130">
                          <a:solidFill>
                            <a:srgbClr val="FF0000"/>
                          </a:solidFill>
                          <a:latin typeface="微软雅黑" panose="020B0503020204020204" charset="-122"/>
                          <a:ea typeface="微软雅黑" panose="020B0503020204020204" charset="-122"/>
                          <a:cs typeface="微软雅黑" panose="020B0503020204020204" charset="-122"/>
                        </a:rPr>
                        <a:t>1 500 000</a:t>
                      </a:r>
                      <a:endParaRPr lang="en-US" altLang="zh-CN" sz="1700" spc="130">
                        <a:solidFill>
                          <a:srgbClr val="FF0000"/>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2"/>
    </p:custDataLst>
  </p:cSld>
  <p:clrMapOvr>
    <a:masterClrMapping/>
  </p:clrMapOvr>
</p:sld>
</file>

<file path=ppt/slides/slide6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调入预算资金</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1148715" y="1559560"/>
            <a:ext cx="10408285" cy="453199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入预算资金是指政府财政为平衡某类预算收支、从其他类型预算资金及其他渠道调入的资金,是同一政府在不同预算类型之间的资金转移。一般公共预算和政府性基金预算都可以从其他类型预算资金调入,一般公共预算可以从政府性基金预算资金和国有资本经营预算资金调入;政府性基金预算一般从一般公共预算资金调入;国有资本经营预算不能从其他类型预算资金调入。所以一般公共预算和政府性基金预算都有调入预算资金,但国有资本经营预算没有调入预算资金;同时,一般公共预算、政府性基金预算和国有资本经营预算都有调出预算资金。财务会计对收入类和费用类科目不分预算进行核算，所以财务会计中没有“调入资金”和“调出资金”会计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6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三、调入预算资金</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 </a:t>
            </a:r>
            <a:endPar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57555" y="1553210"/>
            <a:ext cx="10654665" cy="461899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调入预算资金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的核算内容与明细设置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入预算资金”科目核算政府财政为平衡某类预算收支、从其他类型预算资金及其他渠道调入的资金。本科目下应当按照不同资金性质设置“一般公共预算调入资金”“政府性基金预算调入资金”明细科目。本科目平时贷方余额反映调入资金的累计数。期末结转后本科目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调入预算资金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的主要账务处理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从其他类型预算资金及其他渠道调入一般公共预算时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按照调入的资金金额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调出预算资金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政府性基金预算调出资金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调出预算资金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国有资本经营预算调出资金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库款资金结</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调入预算资金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一般公共预算调入资金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从其他类型预算资金及其他渠道调入政府性基金预算时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按照调入或实际收到的资金金额，借记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库款资金结存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调入预算资金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政府性基金预算调入资金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预算收入的范围和定义</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各类预算收入入账金额的确认</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218565" y="1763395"/>
            <a:ext cx="10091420" cy="398589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收入、政府性基金预算收入、国有资本经营预算收入、财政专户管理资金收入和专用基金收入应当按照实际收到的金额入账。中央政府财政年末可按有关规定对部分收入事项采用权责发生制核算。转移性预算收入应当按照财政体制的规定和预算管理需要，按实际发生的金额入账。债务预算收入应当按照实际发行额或借入的金额入账。债务转贷预算收入应当按照实际收到的转贷金额入账。待处理收入应当按照实际收到的金额入账。</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7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转移性预算收入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三、调入预算资金</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 </a:t>
            </a:r>
            <a:endPar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841375" y="1553210"/>
            <a:ext cx="10570845" cy="219837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年终转账时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本科目贷方余额按明细科目分别转入相应的结转结余科目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8-30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某县财政为平衡一般公共预算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从政府性基金预算调入资金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国有资本经营预算调入资金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元。该县财政总会计的账务处理如下：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540000" y="3619500"/>
          <a:ext cx="7886700" cy="2895600"/>
        </p:xfrm>
        <a:graphic>
          <a:graphicData uri="http://schemas.openxmlformats.org/drawingml/2006/table">
            <a:tbl>
              <a:tblPr/>
              <a:tblGrid>
                <a:gridCol w="1484630"/>
                <a:gridCol w="6402070"/>
              </a:tblGrid>
              <a:tr h="837565">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财务会计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预算会计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2058035">
                <a:tc>
                  <a:txBody>
                    <a:bodyPr/>
                    <a:p>
                      <a:pPr marL="0" indent="0" algn="ctr">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rPr>
                        <a:t>----</a:t>
                      </a:r>
                      <a:endParaRPr lang="en-US" altLang="zh-CN" sz="1700" spc="130">
                        <a:solidFill>
                          <a:schemeClr val="tx1"/>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借：调出预算资金-政府性基金预算调出资金500 000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调出预算资金-国有资本经营预算调出资金500 000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    贷：调入预算资金-一般公共预算调入资金  1 000 000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文本框 1"/>
          <p:cNvSpPr txBox="1"/>
          <p:nvPr/>
        </p:nvSpPr>
        <p:spPr>
          <a:xfrm>
            <a:off x="1116965" y="516255"/>
            <a:ext cx="9920605" cy="1397635"/>
          </a:xfrm>
          <a:prstGeom prst="rect">
            <a:avLst/>
          </a:prstGeom>
          <a:noFill/>
        </p:spPr>
        <p:txBody>
          <a:bodyPr wrap="square" rtlCol="0" anchor="t">
            <a:noAutofit/>
          </a:bodyPr>
          <a:p>
            <a:pPr indent="0" fontAlgn="auto">
              <a:lnSpc>
                <a:spcPct val="150000"/>
              </a:lnSpc>
            </a:pPr>
            <a:r>
              <a:rPr lang="zh-CN" altLang="en-US"/>
              <a:t>　【例</a:t>
            </a:r>
            <a:r>
              <a:rPr lang="en-US" altLang="zh-CN"/>
              <a:t>8-31</a:t>
            </a:r>
            <a:r>
              <a:rPr lang="zh-CN" altLang="en-US"/>
              <a:t>】　某市财政年终</a:t>
            </a:r>
            <a:r>
              <a:rPr lang="en-US" altLang="zh-CN"/>
              <a:t> “</a:t>
            </a:r>
            <a:r>
              <a:rPr lang="zh-CN" altLang="en-US"/>
              <a:t>调入预算资金</a:t>
            </a:r>
            <a:r>
              <a:rPr lang="en-US" altLang="zh-CN"/>
              <a:t>”</a:t>
            </a:r>
            <a:r>
              <a:rPr lang="zh-CN" altLang="en-US"/>
              <a:t>账户贷方累计余额</a:t>
            </a:r>
            <a:r>
              <a:rPr lang="en-US" altLang="zh-CN"/>
              <a:t>1 500 000</a:t>
            </a:r>
            <a:r>
              <a:rPr lang="zh-CN" altLang="en-US"/>
              <a:t>元</a:t>
            </a:r>
            <a:r>
              <a:rPr lang="en-US" altLang="zh-CN"/>
              <a:t>,</a:t>
            </a:r>
            <a:r>
              <a:rPr lang="zh-CN" altLang="en-US"/>
              <a:t>其中一般公共预算调入资金</a:t>
            </a:r>
            <a:r>
              <a:rPr lang="en-US" altLang="zh-CN"/>
              <a:t>1 000 000</a:t>
            </a:r>
            <a:r>
              <a:rPr lang="zh-CN" altLang="en-US"/>
              <a:t>元</a:t>
            </a:r>
            <a:r>
              <a:rPr lang="en-US" altLang="zh-CN"/>
              <a:t>;</a:t>
            </a:r>
            <a:r>
              <a:rPr lang="zh-CN" altLang="en-US"/>
              <a:t>政府性基金预算调入资金</a:t>
            </a:r>
            <a:r>
              <a:rPr lang="en-US" altLang="zh-CN"/>
              <a:t>500 000</a:t>
            </a:r>
            <a:r>
              <a:rPr lang="zh-CN" altLang="en-US"/>
              <a:t>元。该市财政总会计年终转账时的账务处理如下</a:t>
            </a:r>
            <a:r>
              <a:rPr lang="en-US" altLang="zh-CN"/>
              <a:t>:</a:t>
            </a:r>
            <a:endParaRPr lang="zh-CN" altLang="en-US"/>
          </a:p>
        </p:txBody>
      </p:sp>
      <p:graphicFrame>
        <p:nvGraphicFramePr>
          <p:cNvPr id="3" name="表格 2"/>
          <p:cNvGraphicFramePr/>
          <p:nvPr>
            <p:custDataLst>
              <p:tags r:id="rId1"/>
            </p:custDataLst>
          </p:nvPr>
        </p:nvGraphicFramePr>
        <p:xfrm>
          <a:off x="1117600" y="2527300"/>
          <a:ext cx="9474200" cy="2260600"/>
        </p:xfrm>
        <a:graphic>
          <a:graphicData uri="http://schemas.openxmlformats.org/drawingml/2006/table">
            <a:tbl>
              <a:tblPr/>
              <a:tblGrid>
                <a:gridCol w="1891665"/>
                <a:gridCol w="7582535"/>
              </a:tblGrid>
              <a:tr h="330835">
                <a:tc>
                  <a:txBody>
                    <a:bodyPr/>
                    <a:p>
                      <a:pPr marL="0" indent="0" algn="ctr">
                        <a:lnSpc>
                          <a:spcPct val="120000"/>
                        </a:lnSpc>
                        <a:spcBef>
                          <a:spcPts val="0"/>
                        </a:spcBef>
                        <a:spcAft>
                          <a:spcPts val="0"/>
                        </a:spcAft>
                      </a:pPr>
                      <a:r>
                        <a:rPr lang="zh-CN" sz="1800" spc="120">
                          <a:solidFill>
                            <a:schemeClr val="tx1"/>
                          </a:solidFill>
                          <a:latin typeface="微软雅黑" panose="020B0503020204020204" charset="-122"/>
                          <a:ea typeface="微软雅黑" panose="020B0503020204020204" charset="-122"/>
                        </a:rPr>
                        <a:t>财务会计</a:t>
                      </a:r>
                      <a:endParaRPr lang="zh-CN" sz="1800" spc="120">
                        <a:solidFill>
                          <a:schemeClr val="tx1"/>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20">
                          <a:solidFill>
                            <a:schemeClr val="tx1"/>
                          </a:solidFill>
                          <a:latin typeface="微软雅黑" panose="020B0503020204020204" charset="-122"/>
                          <a:ea typeface="微软雅黑" panose="020B0503020204020204" charset="-122"/>
                        </a:rPr>
                        <a:t>预算会计</a:t>
                      </a:r>
                      <a:endParaRPr lang="zh-CN" sz="1800" spc="120">
                        <a:solidFill>
                          <a:schemeClr val="tx1"/>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965325">
                <a:tc>
                  <a:txBody>
                    <a:bodyPr/>
                    <a:p>
                      <a:pPr marL="0" indent="0" algn="ctr">
                        <a:lnSpc>
                          <a:spcPct val="120000"/>
                        </a:lnSpc>
                        <a:spcBef>
                          <a:spcPts val="0"/>
                        </a:spcBef>
                        <a:spcAft>
                          <a:spcPts val="0"/>
                        </a:spcAft>
                      </a:pPr>
                      <a:r>
                        <a:rPr lang="en-US" altLang="zh-CN" sz="1800" spc="120">
                          <a:solidFill>
                            <a:schemeClr val="tx1"/>
                          </a:solidFill>
                          <a:latin typeface="微软雅黑" panose="020B0503020204020204" charset="-122"/>
                          <a:ea typeface="微软雅黑" panose="020B0503020204020204" charset="-122"/>
                        </a:rPr>
                        <a:t>----</a:t>
                      </a:r>
                      <a:endParaRPr lang="en-US" altLang="zh-CN" sz="1800" spc="120">
                        <a:solidFill>
                          <a:schemeClr val="tx1"/>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800" spc="120">
                          <a:solidFill>
                            <a:schemeClr val="tx1"/>
                          </a:solidFill>
                          <a:latin typeface="微软雅黑" panose="020B0503020204020204" charset="-122"/>
                          <a:ea typeface="微软雅黑" panose="020B0503020204020204" charset="-122"/>
                          <a:cs typeface="微软雅黑" panose="020B0503020204020204" charset="-122"/>
                        </a:rPr>
                        <a:t>借：调入预算资金-一般公共预算调入资金1 000 000</a:t>
                      </a:r>
                      <a:endParaRPr lang="zh-CN" sz="18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800" spc="120">
                          <a:solidFill>
                            <a:schemeClr val="tx1"/>
                          </a:solidFill>
                          <a:latin typeface="微软雅黑" panose="020B0503020204020204" charset="-122"/>
                          <a:ea typeface="微软雅黑" panose="020B0503020204020204" charset="-122"/>
                          <a:cs typeface="微软雅黑" panose="020B0503020204020204" charset="-122"/>
                        </a:rPr>
                        <a:t>      </a:t>
                      </a:r>
                      <a:r>
                        <a:rPr lang="zh-CN" sz="1800" spc="120">
                          <a:solidFill>
                            <a:schemeClr val="tx1"/>
                          </a:solidFill>
                          <a:latin typeface="微软雅黑" panose="020B0503020204020204" charset="-122"/>
                          <a:ea typeface="微软雅黑" panose="020B0503020204020204" charset="-122"/>
                          <a:cs typeface="微软雅黑" panose="020B0503020204020204" charset="-122"/>
                        </a:rPr>
                        <a:t>贷：一般公共预算结转结余              1 000 000</a:t>
                      </a:r>
                      <a:endParaRPr lang="zh-CN" sz="18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800" spc="120">
                          <a:solidFill>
                            <a:schemeClr val="tx1"/>
                          </a:solidFill>
                          <a:latin typeface="微软雅黑" panose="020B0503020204020204" charset="-122"/>
                          <a:ea typeface="微软雅黑" panose="020B0503020204020204" charset="-122"/>
                          <a:cs typeface="微软雅黑" panose="020B0503020204020204" charset="-122"/>
                        </a:rPr>
                        <a:t>借：调入预算资金-政府性基金预算调入资金500 000</a:t>
                      </a:r>
                      <a:endParaRPr lang="zh-CN" sz="18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800" spc="120">
                          <a:solidFill>
                            <a:schemeClr val="tx1"/>
                          </a:solidFill>
                          <a:latin typeface="微软雅黑" panose="020B0503020204020204" charset="-122"/>
                          <a:ea typeface="微软雅黑" panose="020B0503020204020204" charset="-122"/>
                          <a:cs typeface="微软雅黑" panose="020B0503020204020204" charset="-122"/>
                        </a:rPr>
                        <a:t>     贷：政府性基金预算结转结余             500 000</a:t>
                      </a:r>
                      <a:endParaRPr lang="zh-CN" sz="1800" spc="12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2"/>
    </p:custDataLst>
  </p:cSld>
  <p:clrMapOvr>
    <a:masterClrMapping/>
  </p:clrMapOvr>
</p:sld>
</file>

<file path=ppt/slides/slide7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第七节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动用预算稳定调节基金和待处理收入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动用预算稳定调节基金</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095375" y="1439545"/>
            <a:ext cx="9885680" cy="4550410"/>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动用预算稳定调节基金”科目核算政府财政为弥补本年度预算资金的不足而动用的预算稳定调节基金,是同一政府在不同年度之间的资金转移。动用预算稳定调节基金就是动用以前年度的财政资金(因为预算稳定调节基金来源是以前年度的超收收入和年度结余)。动用预算稳定调节基金,只能在一般公共预算中发生。所以“动用预算稳定调节基金”年终转账时,转入“一般公共预算结转结余”科目。本科目平时贷方余额反映动用预算稳定调节基金的累计数。期末结转后本科目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动用预算稳定调节基金的主要账务处理如下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动用预算稳定调节基金时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预算稳定调节基金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贷记本科目。具体案例见【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年终转账时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本科目贷方余额转入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7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第七节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动用预算稳定调节基金和待处理收入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待处理收入</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372745" y="1536065"/>
            <a:ext cx="11362055" cy="469328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收入”科目核算本级政府财政收回的结转结余资金。本科目下应设置“库款资金待处理收入”“专户资金待处理收入”明细科目。本科目平时贷方余额反映待处理收入的累计数。期末结转后，本科目应无余额。 财务会计中“其他应付款”用来核算收回的结转结余资金，所以与“待处理收入”相对应的财务会计科目就是“其他应付款”。具体核算可参考第五章第一节“其他应付款”部分。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“待处理收入”的主要账务处理如下：
1.收到收回的结转结余资金时，借记“资金结存――库款资金结存”等科目，贷记本科目。具体例子见【例5-4】。
2.收回的结转结余资金，财政部门按原预算科目使用的，实际安排支出时，借记本科目或“资金结存――待处理结存”科目，贷记“资金结存――库款资金结存”科目。具体例子见【例5-5】。</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收回的结转结余资金，财政部门调整预算科目使用的，实际安排支出时，借记本科目或</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科目，按原结转预算科目，贷记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等科目；同时，按实际支出预算科目，借记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库款资金结存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等科目。具体例子见【例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年终，本科目贷方余额转入资金结存，借记本科目，贷记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7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复习思考题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5266797" y="1870098"/>
            <a:ext cx="5511861" cy="4032205"/>
          </a:xfrm>
          <a:prstGeom prst="rect">
            <a:avLst/>
          </a:prstGeom>
          <a:noFill/>
          <a:ln w="3175">
            <a:noFill/>
            <a:prstDash val="dash"/>
          </a:ln>
        </p:spPr>
        <p:txBody>
          <a:bodyPr wrap="square" lIns="63500" tIns="25400" rIns="63500" bIns="25400" anchor="t"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1.财政总会计核算的预算收入包括哪些?
2.财政总会计核算的收入科目与预算收入科目有哪些不同？
3.《财政总预会计制度》与《2024年政府收支分类科目》对转移性预算收入的定义和范围有什么不同?
4.什么是调入预算资金,什么情况下会发生调入预算资金?
5.债务预算收入与债务转贷预算收入有什么不同?</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pic>
        <p:nvPicPr>
          <p:cNvPr id="4" name="图片 3" descr="/data/temp/8b7aa8cd-657d-11f0-a033-4602461cf702.jpg8b7aa8cd-657d-11f0-a033-4602461cf702"/>
          <p:cNvPicPr>
            <a:picLocks noChangeAspect="1"/>
          </p:cNvPicPr>
          <p:nvPr>
            <p:custDataLst>
              <p:tags r:id="rId7"/>
            </p:custDataLst>
          </p:nvPr>
        </p:nvPicPr>
        <p:blipFill rotWithShape="1">
          <a:blip r:embed="rId8"/>
          <a:srcRect/>
          <a:stretch>
            <a:fillRect/>
          </a:stretch>
        </p:blipFill>
        <p:spPr>
          <a:xfrm>
            <a:off x="1413342" y="1870046"/>
            <a:ext cx="3463241" cy="2703853"/>
          </a:xfrm>
          <a:custGeom>
            <a:avLst/>
            <a:gdLst/>
            <a:ahLst/>
            <a:cxnLst>
              <a:cxn ang="3">
                <a:pos x="hc" y="t"/>
              </a:cxn>
              <a:cxn ang="cd2">
                <a:pos x="l" y="vc"/>
              </a:cxn>
              <a:cxn ang="cd4">
                <a:pos x="hc" y="b"/>
              </a:cxn>
              <a:cxn ang="0">
                <a:pos x="r" y="vc"/>
              </a:cxn>
            </a:cxnLst>
            <a:rect l="l" t="t" r="r" b="b"/>
            <a:pathLst>
              <a:path w="3120" h="3120">
                <a:moveTo>
                  <a:pt x="0" y="0"/>
                </a:moveTo>
                <a:lnTo>
                  <a:pt x="3120" y="0"/>
                </a:lnTo>
                <a:lnTo>
                  <a:pt x="3120" y="3120"/>
                </a:lnTo>
                <a:lnTo>
                  <a:pt x="0" y="3120"/>
                </a:lnTo>
                <a:lnTo>
                  <a:pt x="0" y="0"/>
                </a:lnTo>
                <a:close/>
              </a:path>
            </a:pathLst>
          </a:custGeom>
        </p:spPr>
      </p:pic>
    </p:spTree>
    <p:custDataLst>
      <p:tags r:id="rId9"/>
    </p:custDataLst>
  </p:cSld>
  <p:clrMapOvr>
    <a:masterClrMapping/>
  </p:clrMapOvr>
  <p:transition spd="med"/>
</p:sld>
</file>

<file path=ppt/slides/slide7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5"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4" name="等腰三角形 1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练习题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978535" y="1320800"/>
            <a:ext cx="10474960" cy="480250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1.某市财政收到中国人民银行国库报来的预算收入日报表,当日共收到一般公共预算收入304 600元。其中,“税收收入——增值税”158 200元,“税收收入——企业所得税”122 000元 ,“税收收入——个人所得税”6 500元,“税收收入——城市维护建设税”17 900元。财政总会计应如何编制会计分录?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2.某市财政收到中国人民银行国库报来的预算收入日报表,当日共收到一般公共预算本级收入100 900元。其中, “非税收入——专项收入”18 400元“非税收入——行政事业性收费收入”12 700元, “非税收入——罚没收入”69 800元。财政总会计应如何编制会计分录?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3.某市财政总会计收到国库报来的预算收入日报表及其附件,列示收到车票通行费50 000元,污水处理费收入80 000元。该市财政总会计应如何编制会计分录?</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7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5"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4" name="等腰三角形 1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练习题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1388110" y="1226820"/>
            <a:ext cx="9917430" cy="495998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4.2024年,某市财政从本级一般公共预算支出安排取得专用基金收入790 000元,并转入财政专户进行管理。该市财政总会计应如何编制会计分录?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5.2024年1月1日,中央政府贴现发行2年期国库券,发行面值金额1 000 000元,发行价格900 000元。国库收到款项900 000元,中央财政总会计应如何编制会计分录?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6.中央财政向国际金融组织借入款项9 000 000元。中央财政总会计应如何编制会计分录?</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7.2024年终,某省财政“债务预算收入”账户贷方余额为20亿元,有关明细账户贷方余额为:“一般债务收入”18亿元、“专项债务收入”2亿元。年终结账时,该省财政总会计的账务该如何处理?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7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5"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4" name="等腰三角形 1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练习题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1082675" y="1151890"/>
            <a:ext cx="10507345" cy="535051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8.2024年8月2日,某市财政收到省财政转贷的国有土地收益基金债务收入260万元。该市财政总会计的账务该如何处理?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9.2024年8月3日,某市财政收到省财政转贷的外国政府借款收入300万元用于基本建设。以下情况该市财政总会计的账务该如何处理?
(1)假设这笔转贷收入进入该市财政专户管理。
(2)假设该市财政的外国政府借款转贷款由外方将贷款直接支付给用款单位。该市财政承担还款责任,贷款资金由某市局单位使用。
(3)假设该市财政的外国政府借款转贷款由外方将贷款直接支付给用款单位。该市财政承担还款责任,贷款资金由所属某县级单位使用。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假设该市财政的外国政府借款转贷款由外方将贷款直接支付给用款单位。由县级财政承担还款责任</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贷款资金由所属某县级单位使用。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7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练习题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996315" y="1230630"/>
            <a:ext cx="9610725" cy="470471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10.某市财政2024年6月1日收到上级财政部门拨来的一般公共预算补助收入款800 000元(存入国库)、专项补助收入300 000元(存入财政专户)、政府性基金预算补助款400 000元。该市财政总会计的账务该如何处理?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11.某市财政年终将一般公共预算中发生的“补助预算收入”账户贷方累计余额3 000 000元,“上解预算收入”账户贷方累计余额1 600 000元,“调入预算资金”账户贷方累计余额1 500 000元,“地区间援助预算收入”账户贷方累计余额500 000元,转入“一般公共预算结转结余”账户。该市财政总会计的账务该如何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7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5"/>
          <p:cNvSpPr>
            <a:spLocks noGrp="1"/>
          </p:cNvSpPr>
          <p:nvPr>
            <p:ph type="title"/>
            <p:custDataLst>
              <p:tags r:id="rId1"/>
            </p:custDataLst>
          </p:nvPr>
        </p:nvSpPr>
        <p:spPr/>
        <p:txBody>
          <a:bodyPr/>
          <a:lstStyle/>
          <a:p>
            <a:r>
              <a:rPr lang="en-US" altLang="zh-CN" noProof="0" dirty="0">
                <a:solidFill>
                  <a:schemeClr val="dk1">
                    <a:lumMod val="85000"/>
                    <a:lumOff val="15000"/>
                  </a:schemeClr>
                </a:solidFill>
                <a:sym typeface="+mn-lt"/>
              </a:rPr>
              <a:t>谢谢</a:t>
            </a:r>
            <a:endParaRPr lang="en-US" altLang="zh-CN" noProof="0" dirty="0">
              <a:solidFill>
                <a:schemeClr val="dk1">
                  <a:lumMod val="85000"/>
                  <a:lumOff val="15000"/>
                </a:schemeClr>
              </a:solidFill>
              <a:sym typeface="+mn-lt"/>
            </a:endParaRPr>
          </a:p>
        </p:txBody>
      </p:sp>
    </p:spTree>
    <p:custDataLst>
      <p:tags r:id="rId2"/>
    </p:custData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预算收入的管理</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预算收入的组织机构</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27380" y="1558925"/>
            <a:ext cx="11178540" cy="454850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为了保证预算收入的顺利执行,我国设立了专门的征收机关和出纳机关来共同负责组织预算收入。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、征收</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机关</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政府预算经过法定程序批准之后就必须正确地组织实施。根据现行规定</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政府预算收入分别由各级财政部门、税务部门和海关等负责管理、组织征收或监缴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这些机构通称为征收机构。</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财政部门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财政部门是预算执行的管理机构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是预算收入执行的统一负责部门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其职责定位较为宏观</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所以征收职能相对薄弱。预算收入中的非税收入、债务收入和转移收入一般由财政部门执行。</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海关</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海关主要负责征收关税、由海关代征的进口产品的消费税、增值税以及海关罚没收入等。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预算收入的管理</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1</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征收机关</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25475" y="1695450"/>
            <a:ext cx="11109325" cy="453390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(3)税务部门
税务部门主要负责征收工商税收、企业所得税和国家规定由税务部门负责征收的其他预算收入。其范围涵盖了除财政部门负责征收的预算收入和海关代征的税收收入之外的税收收入和税收附加收入。
(4)其他
凡不属于上述范围的预算收入,以国家规定负责管理征收的单位为征收机构,如公安、法院、检察院等。未经国家批准,不得自行增设征收机构。
《预算法》规定:预算收入征收部门和单位,必须依照法律、行政法规的规定,及时、足额征收应征的预算收入。不得违反法律、行政法规规定,多征、提前征收或者减征、免征、缓征应征的预算收入,不得截留、占用或者挪用预算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tags/tag1.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0.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101.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4*i*1"/>
  <p:tag name="KSO_WM_UNIT_BK_DARK_LIGHT" val="1"/>
  <p:tag name="KSO_WM_UNIT_LAYERLEVEL" val="1"/>
  <p:tag name="KSO_WM_TAG_VERSION" val="1.0"/>
  <p:tag name="KSO_WM_BEAUTIFY_FLAG" val="#wm#"/>
</p:tagLst>
</file>

<file path=ppt/tags/tag102.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3.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4.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5.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6.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7.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8.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9.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10.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1.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5*i*1"/>
  <p:tag name="KSO_WM_UNIT_BK_DARK_LIGHT" val="1"/>
  <p:tag name="KSO_WM_UNIT_LAYERLEVEL" val="1"/>
  <p:tag name="KSO_WM_TAG_VERSION" val="1.0"/>
  <p:tag name="KSO_WM_BEAUTIFY_FLAG" val="#wm#"/>
</p:tagLst>
</file>

<file path=ppt/tags/tag112.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3.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4.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5.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6.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7.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8.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9.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20.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1.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1"/>
  <p:tag name="KSO_WM_UNIT_ID" val="_16*i*1"/>
  <p:tag name="KSO_WM_UNIT_LAYERLEVEL" val="1"/>
  <p:tag name="KSO_WM_TAG_VERSION" val="1.0"/>
  <p:tag name="KSO_WM_BEAUTIFY_FLAG" val="#wm#"/>
</p:tagLst>
</file>

<file path=ppt/tags/tag122.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2"/>
  <p:tag name="KSO_WM_UNIT_ID" val="_16*i*2"/>
  <p:tag name="KSO_WM_UNIT_LAYERLEVEL" val="1"/>
  <p:tag name="KSO_WM_TAG_VERSION" val="1.0"/>
  <p:tag name="KSO_WM_BEAUTIFY_FLAG" val="#wm#"/>
</p:tagLst>
</file>

<file path=ppt/tags/tag123.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3"/>
  <p:tag name="KSO_WM_UNIT_ID" val="_16*i*3"/>
  <p:tag name="KSO_WM_UNIT_LAYERLEVEL" val="1"/>
  <p:tag name="KSO_WM_TAG_VERSION" val="1.0"/>
  <p:tag name="KSO_WM_BEAUTIFY_FLAG" val="#wm#"/>
</p:tagLst>
</file>

<file path=ppt/tags/tag124.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6*i*1"/>
  <p:tag name="KSO_WM_UNIT_BK_DARK_LIGHT" val="1"/>
  <p:tag name="KSO_WM_UNIT_LAYERLEVEL" val="1"/>
  <p:tag name="KSO_WM_TAG_VERSION" val="1.0"/>
  <p:tag name="KSO_WM_BEAUTIFY_FLAG" val="#wm#"/>
</p:tagLst>
</file>

<file path=ppt/tags/tag125.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6.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7.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8.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9.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30.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1.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1"/>
  <p:tag name="KSO_WM_UNIT_ID" val="_17*i*1"/>
  <p:tag name="KSO_WM_UNIT_LAYERLEVEL" val="1"/>
  <p:tag name="KSO_WM_TAG_VERSION" val="1.0"/>
  <p:tag name="KSO_WM_BEAUTIFY_FLAG" val="#wm#"/>
</p:tagLst>
</file>

<file path=ppt/tags/tag132.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2"/>
  <p:tag name="KSO_WM_UNIT_ID" val="_17*i*2"/>
  <p:tag name="KSO_WM_UNIT_LAYERLEVEL" val="1"/>
  <p:tag name="KSO_WM_TAG_VERSION" val="1.0"/>
  <p:tag name="KSO_WM_BEAUTIFY_FLAG" val="#wm#"/>
</p:tagLst>
</file>

<file path=ppt/tags/tag133.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3"/>
  <p:tag name="KSO_WM_UNIT_ID" val="_17*i*3"/>
  <p:tag name="KSO_WM_UNIT_LAYERLEVEL" val="1"/>
  <p:tag name="KSO_WM_TAG_VERSION" val="1.0"/>
  <p:tag name="KSO_WM_BEAUTIFY_FLAG" val="#wm#"/>
</p:tagLst>
</file>

<file path=ppt/tags/tag134.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7*i*1"/>
  <p:tag name="KSO_WM_UNIT_BK_DARK_LIGHT" val="1"/>
  <p:tag name="KSO_WM_UNIT_LAYERLEVEL" val="1"/>
  <p:tag name="KSO_WM_TAG_VERSION" val="1.0"/>
  <p:tag name="KSO_WM_BEAUTIFY_FLAG" val="#wm#"/>
</p:tagLst>
</file>

<file path=ppt/tags/tag135.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6.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7.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8.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9.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40.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1.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2.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3.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8*i*1"/>
  <p:tag name="KSO_WM_UNIT_BK_DARK_LIGHT" val="2"/>
  <p:tag name="KSO_WM_UNIT_LAYERLEVEL" val="1"/>
  <p:tag name="KSO_WM_TAG_VERSION" val="1.0"/>
  <p:tag name="KSO_WM_BEAUTIFY_FLAG" val="#wm#"/>
</p:tagLst>
</file>

<file path=ppt/tags/tag1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8*i*2"/>
  <p:tag name="KSO_WM_UNIT_LAYERLEVEL" val="1"/>
  <p:tag name="KSO_WM_TAG_VERSION" val="1.0"/>
  <p:tag name="KSO_WM_BEAUTIFY_FLAG" val="#wm#"/>
  <p:tag name="KSO_WM_SLIDE_BACKGROUND_TYPE" val="belt"/>
  <p:tag name="KSO_WM_SLIDE_BK_DARK_LIGHT" val="1"/>
  <p:tag name="KSO_WM_UNIT_TYPE" val="i"/>
  <p:tag name="KSO_WM_UNIT_INDEX" val="2"/>
</p:tagLst>
</file>

<file path=ppt/tags/tag145.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3"/>
  <p:tag name="KSO_WM_UNIT_ID" val="_18*i*3"/>
  <p:tag name="KSO_WM_UNIT_LAYERLEVEL" val="1"/>
  <p:tag name="KSO_WM_TAG_VERSION" val="1.0"/>
  <p:tag name="KSO_WM_BEAUTIFY_FLAG" val="#wm#"/>
</p:tagLst>
</file>

<file path=ppt/tags/tag146.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4"/>
  <p:tag name="KSO_WM_UNIT_ID" val="_18*i*4"/>
  <p:tag name="KSO_WM_UNIT_LAYERLEVEL" val="1"/>
  <p:tag name="KSO_WM_TAG_VERSION" val="1.0"/>
  <p:tag name="KSO_WM_BEAUTIFY_FLAG" val="#wm#"/>
</p:tagLst>
</file>

<file path=ppt/tags/tag1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8*i*1"/>
  <p:tag name="KSO_WM_UNIT_LAYERLEVEL" val="1"/>
  <p:tag name="KSO_WM_TAG_VERSION" val="1.0"/>
  <p:tag name="KSO_WM_BEAUTIFY_FLAG" val="#wm#"/>
  <p:tag name="KSO_WM_SLIDE_BACKGROUND_TYPE" val="belt"/>
  <p:tag name="KSO_WM_SLIDE_BK_DARK_LIGHT" val="1"/>
  <p:tag name="KSO_WM_UNIT_TYPE" val="i"/>
  <p:tag name="KSO_WM_UNIT_INDEX" val="1"/>
</p:tagLst>
</file>

<file path=ppt/tags/tag148.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6"/>
  <p:tag name="KSO_WM_UNIT_ID" val="_18*i*6"/>
  <p:tag name="KSO_WM_UNIT_LAYERLEVEL" val="1"/>
  <p:tag name="KSO_WM_TAG_VERSION" val="1.0"/>
  <p:tag name="KSO_WM_BEAUTIFY_FLAG" val="#wm#"/>
</p:tagLst>
</file>

<file path=ppt/tags/tag149.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5"/>
  <p:tag name="KSO_WM_UNIT_ID" val="_18*i*5"/>
  <p:tag name="KSO_WM_UNIT_LAYERLEVEL" val="1"/>
  <p:tag name="KSO_WM_TAG_VERSION" val="1.0"/>
  <p:tag name="KSO_WM_BEAUTIFY_FLAG" val="#wm#"/>
</p:tagLst>
</file>

<file path=ppt/tags/tag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50.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1.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2.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3.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4.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545"/>
</p:tagLst>
</file>

<file path=ppt/tags/tag1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545"/>
</p:tagLst>
</file>

<file path=ppt/tags/tag1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60.xml><?xml version="1.0" encoding="utf-8"?>
<p:tagLst xmlns:p="http://schemas.openxmlformats.org/presentationml/2006/main">
  <p:tag name="KSO_WM_TEMPLATE_SUBCATEGORY" val="0"/>
  <p:tag name="KSO_WM_TEMPLATE_COLOR_TYPE" val="1"/>
  <p:tag name="KSO_WM_TEMPLATE_MASTER_THUMB_INDEX" val="12"/>
  <p:tag name="KSO_WM_UNIT_SHOW_EDIT_AREA_INDICATION" val="0"/>
  <p:tag name="KSO_WM_TEMPLATE_THUMBS_INDEX" val="1、2、3、11、14"/>
  <p:tag name="KSO_WM_TAG_VERSION" val="1.0"/>
  <p:tag name="KSO_WM_BEAUTIFY_FLAG" val="#wm#"/>
  <p:tag name="KSO_WM_TEMPLATE_CATEGORY" val="custom"/>
  <p:tag name="KSO_WM_TEMPLATE_INDEX" val="20202545"/>
  <p:tag name="KSO_WM_TEMPLATE_MASTER_TYPE" val="1"/>
</p:tagLst>
</file>

<file path=ppt/tags/tag161.xml><?xml version="1.0" encoding="utf-8"?>
<p:tagLst xmlns:p="http://schemas.openxmlformats.org/presentationml/2006/main">
  <p:tag name="KSO_WM_UNIT_ISCONTENTSTITLE" val="0"/>
  <p:tag name="KSO_WM_UNIT_ISNUMDGMTITLE" val="0"/>
  <p:tag name="KSO_WM_UNIT_PRESET_TEXT" val="极简大气通用模板"/>
  <p:tag name="KSO_WM_UNIT_NOCLEAR" val="0"/>
  <p:tag name="KSO_WM_UNIT_VALUE" val="9"/>
  <p:tag name="KSO_WM_UNIT_HIGHLIGHT" val="0"/>
  <p:tag name="KSO_WM_UNIT_COMPATIBLE" val="0"/>
  <p:tag name="KSO_WM_UNIT_DIAGRAM_ISNUMVISUAL" val="0"/>
  <p:tag name="KSO_WM_UNIT_DIAGRAM_ISREFERUNIT" val="0"/>
  <p:tag name="KSO_WM_UNIT_TYPE" val="a"/>
  <p:tag name="KSO_WM_UNIT_INDEX" val="1"/>
  <p:tag name="KSO_WM_UNIT_ID" val="custom20202545_1*a*1"/>
  <p:tag name="KSO_WM_TEMPLATE_CATEGORY" val="custom"/>
  <p:tag name="KSO_WM_TEMPLATE_INDEX" val="20202545"/>
  <p:tag name="KSO_WM_UNIT_LAYERLEVEL" val="1"/>
  <p:tag name="KSO_WM_TAG_VERSION" val="1.0"/>
  <p:tag name="KSO_WM_BEAUTIFY_FLAG" val="#wm#"/>
  <p:tag name="KSO_WM_UNIT_TEXT_FILL_FORE_SCHEMECOLOR_INDEX_BRIGHTNESS" val="0.15"/>
  <p:tag name="KSO_WM_UNIT_TEXT_FILL_FORE_SCHEMECOLOR_INDEX" val="13"/>
  <p:tag name="KSO_WM_UNIT_TEXT_FILL_TYPE" val="1"/>
</p:tagLst>
</file>

<file path=ppt/tags/tag162.xml><?xml version="1.0" encoding="utf-8"?>
<p:tagLst xmlns:p="http://schemas.openxmlformats.org/presentationml/2006/main">
  <p:tag name="KSO_WM_TEMPLATE_THUMBS_INDEX" val="1、2、6、7、9、11、14、15"/>
  <p:tag name="KSO_WM_SLIDE_ID" val="custom20202545_1"/>
  <p:tag name="KSO_WM_TEMPLATE_SUBCATEGORY" val="0"/>
  <p:tag name="KSO_WM_TEMPLATE_MASTER_TYPE" val="1"/>
  <p:tag name="KSO_WM_TEMPLATE_COLOR_TYPE" val="1"/>
  <p:tag name="KSO_WM_SLIDE_TYPE" val="title"/>
  <p:tag name="KSO_WM_SLIDE_SUBTYPE" val="pureTxt"/>
  <p:tag name="KSO_WM_SLIDE_ITEM_CNT" val="0"/>
  <p:tag name="KSO_WM_SLIDE_INDEX" val="1"/>
  <p:tag name="KSO_WM_TEMPLATE_MASTER_THUMB_INDEX" val="12"/>
  <p:tag name="KSO_WM_TAG_VERSION" val="1.0"/>
  <p:tag name="KSO_WM_BEAUTIFY_FLAG" val="#wm#"/>
  <p:tag name="KSO_WM_TEMPLATE_CATEGORY" val="custom"/>
  <p:tag name="KSO_WM_TEMPLATE_INDEX" val="20202545"/>
  <p:tag name="KSO_WM_SLIDE_LAYOUT" val="a_b"/>
  <p:tag name="KSO_WM_SLIDE_LAYOUT_CNT" val="1_3"/>
</p:tagLst>
</file>

<file path=ppt/tags/tag16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6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67.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68.xml><?xml version="1.0" encoding="utf-8"?>
<p:tagLst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3"/>
</p:tagLst>
</file>

<file path=ppt/tags/tag169.xml><?xml version="1.0" encoding="utf-8"?>
<p:tagLst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4"/>
</p:tagLst>
</file>

<file path=ppt/tags/tag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70.xml><?xml version="1.0" encoding="utf-8"?>
<p:tagLst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171.xml><?xml version="1.0" encoding="utf-8"?>
<p:tagLst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172.xml><?xml version="1.0" encoding="utf-8"?>
<p:tagLst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7"/>
</p:tagLst>
</file>

<file path=ppt/tags/tag17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8"/>
</p:tagLst>
</file>

<file path=ppt/tags/tag174.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3:50&quot;,&quot;maxSize&quot;:{&quot;size1&quot;:20},&quot;minSize&quot;:{&quot;size1&quot;:11.2},&quot;normalSize&quot;:{&quot;size1&quot;:11.2},&quot;subLayout&quot;:[{&quot;id&quot;:&quot;2025-07-20T23:23:50&quot;,&quot;margin&quot;:{&quot;bottom&quot;:0.025999998673796654,&quot;left&quot;:1.2699999809265137,&quot;right&quot;:1.2699999809265137,&quot;top&quot;:0.4230000376701355},&quot;type&quot;:0},{&quot;id&quot;:&quot;2025-07-20T23:23:50&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17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7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8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18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0&quot;,&quot;maxSize&quot;:{&quot;size1&quot;:31.1},&quot;minSize&quot;:{&quot;size1&quot;:17.8},&quot;normalSize&quot;:{&quot;size1&quot;:17.8},&quot;subLayout&quot;:[{&quot;id&quot;:&quot;2025-07-20T23:23:50&quot;,&quot;maxSize&quot;:{&quot;size1&quot;:100},&quot;minSize&quot;:{&quot;size1&quot;:61.7},&quot;normalSize&quot;:{&quot;size1&quot;:61.7},&quot;subLayout&quot;:[{&quot;id&quot;:&quot;2025-07-20T23:23:50&quot;,&quot;margin&quot;:{&quot;bottom&quot;:0,&quot;left&quot;:1.2699999809265137,&quot;right&quot;:1.2699999809265137,&quot;top&quot;:0.4230000376701355},&quot;type&quot;:0},{&quot;id&quot;:&quot;2025-07-20T23:23:50&quot;,&quot;margin&quot;:{&quot;bottom&quot;:0.025999998673796654,&quot;left&quot;:1.2699999809265137,&quot;right&quot;:1.2699999809265137,&quot;top&quot;:0.025999998673796654},&quot;type&quot;:0}],&quot;type&quot;:0},{&quot;id&quot;:&quot;2025-07-20T23:23:5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83.xml><?xml version="1.0" encoding="utf-8"?>
<p:tagLst xmlns:p="http://schemas.openxmlformats.org/presentationml/2006/main">
  <p:tag name="TABLE_ENDDRAG_ORIGIN_RECT" val="704*504"/>
  <p:tag name="TABLE_ENDDRAG_RECT" val="119*22*704*504"/>
  <p:tag name="TABLE_AUTOADJUST_FLAG" val="1"/>
</p:tagLst>
</file>

<file path=ppt/tags/tag184.xml><?xml version="1.0" encoding="utf-8"?>
<p:tagLst xmlns:p="http://schemas.openxmlformats.org/presentationml/2006/main">
  <p:tag name="KSO_WM_BEAUTIFY_FLAG" val="#wm#"/>
  <p:tag name="KSO_WM_TEMPLATE_CATEGORY" val="diagram"/>
  <p:tag name="KSO_WM_TEMPLATE_INDEX" val="20220058"/>
</p:tagLst>
</file>

<file path=ppt/tags/tag1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8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9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19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0&quot;,&quot;maxSize&quot;:{&quot;size1&quot;:31.1},&quot;minSize&quot;:{&quot;size1&quot;:17.8},&quot;normalSize&quot;:{&quot;size1&quot;:17.8},&quot;subLayout&quot;:[{&quot;id&quot;:&quot;2025-07-20T23:23:50&quot;,&quot;maxSize&quot;:{&quot;size1&quot;:100},&quot;minSize&quot;:{&quot;size1&quot;:61.7},&quot;normalSize&quot;:{&quot;size1&quot;:61.7},&quot;subLayout&quot;:[{&quot;id&quot;:&quot;2025-07-20T23:23:50&quot;,&quot;margin&quot;:{&quot;bottom&quot;:0,&quot;left&quot;:1.2699999809265137,&quot;right&quot;:1.2699999809265137,&quot;top&quot;:0.4230000376701355},&quot;type&quot;:0},{&quot;id&quot;:&quot;2025-07-20T23:23:50&quot;,&quot;margin&quot;:{&quot;bottom&quot;:0.025999998673796654,&quot;left&quot;:1.2699999809265137,&quot;right&quot;:1.2699999809265137,&quot;top&quot;:0.025999998673796654},&quot;type&quot;:0}],&quot;type&quot;:0},{&quot;id&quot;:&quot;2025-07-20T23:23:5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9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9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9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9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9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0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0&quot;,&quot;maxSize&quot;:{&quot;size1&quot;:31.1},&quot;minSize&quot;:{&quot;size1&quot;:17.8},&quot;normalSize&quot;:{&quot;size1&quot;:17.8},&quot;subLayout&quot;:[{&quot;id&quot;:&quot;2025-07-20T23:23:50&quot;,&quot;maxSize&quot;:{&quot;size1&quot;:100},&quot;minSize&quot;:{&quot;size1&quot;:61.7},&quot;normalSize&quot;:{&quot;size1&quot;:61.7},&quot;subLayout&quot;:[{&quot;id&quot;:&quot;2025-07-20T23:23:50&quot;,&quot;margin&quot;:{&quot;bottom&quot;:0,&quot;left&quot;:1.2699999809265137,&quot;right&quot;:1.2699999809265137,&quot;top&quot;:0.4230000376701355},&quot;type&quot;:0},{&quot;id&quot;:&quot;2025-07-20T23:23:50&quot;,&quot;margin&quot;:{&quot;bottom&quot;:0.025999998673796654,&quot;left&quot;:1.2699999809265137,&quot;right&quot;:1.2699999809265137,&quot;top&quot;:0.025999998673796654},&quot;type&quot;:0}],&quot;type&quot;:0},{&quot;id&quot;:&quot;2025-07-20T23:23:5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0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0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0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0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0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0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0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0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0&quot;,&quot;maxSize&quot;:{&quot;size1&quot;:31.1},&quot;minSize&quot;:{&quot;size1&quot;:17.8},&quot;normalSize&quot;:{&quot;size1&quot;:17.8},&quot;subLayout&quot;:[{&quot;id&quot;:&quot;2025-07-20T23:23:50&quot;,&quot;maxSize&quot;:{&quot;size1&quot;:100},&quot;minSize&quot;:{&quot;size1&quot;:61.7},&quot;normalSize&quot;:{&quot;size1&quot;:61.7},&quot;subLayout&quot;:[{&quot;id&quot;:&quot;2025-07-20T23:23:50&quot;,&quot;margin&quot;:{&quot;bottom&quot;:0,&quot;left&quot;:1.2699999809265137,&quot;right&quot;:1.2699999809265137,&quot;top&quot;:0.4230000376701355},&quot;type&quot;:0},{&quot;id&quot;:&quot;2025-07-20T23:23:50&quot;,&quot;margin&quot;:{&quot;bottom&quot;:0.025999998673796654,&quot;left&quot;:1.2699999809265137,&quot;right&quot;:1.2699999809265137,&quot;top&quot;:0.025999998673796654},&quot;type&quot;:0}],&quot;type&quot;:0},{&quot;id&quot;:&quot;2025-07-20T23:23:5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0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1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1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1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1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0&quot;,&quot;maxSize&quot;:{&quot;size1&quot;:31.1},&quot;minSize&quot;:{&quot;size1&quot;:17.8},&quot;normalSize&quot;:{&quot;size1&quot;:17.8},&quot;subLayout&quot;:[{&quot;id&quot;:&quot;2025-07-20T23:23:50&quot;,&quot;maxSize&quot;:{&quot;size1&quot;:100},&quot;minSize&quot;:{&quot;size1&quot;:61.7},&quot;normalSize&quot;:{&quot;size1&quot;:61.7},&quot;subLayout&quot;:[{&quot;id&quot;:&quot;2025-07-20T23:23:50&quot;,&quot;margin&quot;:{&quot;bottom&quot;:0,&quot;left&quot;:1.2699999809265137,&quot;right&quot;:1.2699999809265137,&quot;top&quot;:0.4230000376701355},&quot;type&quot;:0},{&quot;id&quot;:&quot;2025-07-20T23:23:50&quot;,&quot;margin&quot;:{&quot;bottom&quot;:0.025999998673796654,&quot;left&quot;:1.2699999809265137,&quot;right&quot;:1.2699999809265137,&quot;top&quot;:0.025999998673796654},&quot;type&quot;:0}],&quot;type&quot;:0},{&quot;id&quot;:&quot;2025-07-20T23:23:5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1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1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2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2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0&quot;,&quot;maxSize&quot;:{&quot;size1&quot;:31.1},&quot;minSize&quot;:{&quot;size1&quot;:17.8},&quot;normalSize&quot;:{&quot;size1&quot;:17.8},&quot;subLayout&quot;:[{&quot;id&quot;:&quot;2025-07-20T23:23:50&quot;,&quot;maxSize&quot;:{&quot;size1&quot;:100},&quot;minSize&quot;:{&quot;size1&quot;:61.7},&quot;normalSize&quot;:{&quot;size1&quot;:61.7},&quot;subLayout&quot;:[{&quot;id&quot;:&quot;2025-07-20T23:23:50&quot;,&quot;margin&quot;:{&quot;bottom&quot;:0,&quot;left&quot;:1.2699999809265137,&quot;right&quot;:1.2699999809265137,&quot;top&quot;:0.4230000376701355},&quot;type&quot;:0},{&quot;id&quot;:&quot;2025-07-20T23:23:50&quot;,&quot;margin&quot;:{&quot;bottom&quot;:0.025999998673796654,&quot;left&quot;:1.2699999809265137,&quot;right&quot;:1.2699999809265137,&quot;top&quot;:0.025999998673796654},&quot;type&quot;:0}],&quot;type&quot;:0},{&quot;id&quot;:&quot;2025-07-20T23:23:5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2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2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2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3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3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0&quot;,&quot;maxSize&quot;:{&quot;size1&quot;:31.1},&quot;minSize&quot;:{&quot;size1&quot;:17.8},&quot;normalSize&quot;:{&quot;size1&quot;:17.8},&quot;subLayout&quot;:[{&quot;id&quot;:&quot;2025-07-20T23:23:50&quot;,&quot;maxSize&quot;:{&quot;size1&quot;:100},&quot;minSize&quot;:{&quot;size1&quot;:61.7},&quot;normalSize&quot;:{&quot;size1&quot;:61.7},&quot;subLayout&quot;:[{&quot;id&quot;:&quot;2025-07-20T23:23:50&quot;,&quot;margin&quot;:{&quot;bottom&quot;:0,&quot;left&quot;:1.2699999809265137,&quot;right&quot;:1.2699999809265137,&quot;top&quot;:0.4230000376701355},&quot;type&quot;:0},{&quot;id&quot;:&quot;2025-07-20T23:23:50&quot;,&quot;margin&quot;:{&quot;bottom&quot;:0.025999998673796654,&quot;left&quot;:1.2699999809265137,&quot;right&quot;:1.2699999809265137,&quot;top&quot;:0.025999998673796654},&quot;type&quot;:0}],&quot;type&quot;:0},{&quot;id&quot;:&quot;2025-07-20T23:23:5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3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3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3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4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0&quot;,&quot;maxSize&quot;:{&quot;size1&quot;:31.1},&quot;minSize&quot;:{&quot;size1&quot;:17.8},&quot;normalSize&quot;:{&quot;size1&quot;:17.8},&quot;subLayout&quot;:[{&quot;id&quot;:&quot;2025-07-20T23:23:50&quot;,&quot;maxSize&quot;:{&quot;size1&quot;:100},&quot;minSize&quot;:{&quot;size1&quot;:61.7},&quot;normalSize&quot;:{&quot;size1&quot;:61.7},&quot;subLayout&quot;:[{&quot;id&quot;:&quot;2025-07-20T23:23:50&quot;,&quot;margin&quot;:{&quot;bottom&quot;:0,&quot;left&quot;:1.2699999809265137,&quot;right&quot;:1.2699999809265137,&quot;top&quot;:0.4230000376701355},&quot;type&quot;:0},{&quot;id&quot;:&quot;2025-07-20T23:23:50&quot;,&quot;margin&quot;:{&quot;bottom&quot;:0.025999998673796654,&quot;left&quot;:1.2699999809265137,&quot;right&quot;:1.2699999809265137,&quot;top&quot;:0.025999998673796654},&quot;type&quot;:0}],&quot;type&quot;:0},{&quot;id&quot;:&quot;2025-07-20T23:23:5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4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4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47.xml><?xml version="1.0" encoding="utf-8"?>
<p:tagLst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4"/>
</p:tagLst>
</file>

<file path=ppt/tags/tag248.xml><?xml version="1.0" encoding="utf-8"?>
<p:tagLst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249.xml><?xml version="1.0" encoding="utf-8"?>
<p:tagLst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50.xml><?xml version="1.0" encoding="utf-8"?>
<p:tagLst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7"/>
</p:tagLst>
</file>

<file path=ppt/tags/tag251.xml><?xml version="1.0" encoding="utf-8"?>
<p:tagLst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8"/>
</p:tagLst>
</file>

<file path=ppt/tags/tag25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5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0&quot;,&quot;maxSize&quot;:{&quot;size1&quot;:31.1},&quot;minSize&quot;:{&quot;size1&quot;:17.8},&quot;normalSize&quot;:{&quot;size1&quot;:17.8},&quot;subLayout&quot;:[{&quot;id&quot;:&quot;2025-07-20T23:23:50&quot;,&quot;maxSize&quot;:{&quot;size1&quot;:100},&quot;minSize&quot;:{&quot;size1&quot;:61.7},&quot;normalSize&quot;:{&quot;size1&quot;:61.7},&quot;subLayout&quot;:[{&quot;id&quot;:&quot;2025-07-20T23:23:50&quot;,&quot;margin&quot;:{&quot;bottom&quot;:0,&quot;left&quot;:1.2699999809265137,&quot;right&quot;:1.2699999809265137,&quot;top&quot;:0.4230000376701355},&quot;type&quot;:0},{&quot;id&quot;:&quot;2025-07-20T23:23:50&quot;,&quot;margin&quot;:{&quot;bottom&quot;:0.025999998673796654,&quot;left&quot;:1.2699999809265137,&quot;right&quot;:1.2699999809265137,&quot;top&quot;:0.025999998673796654},&quot;type&quot;:0}],&quot;type&quot;:0},{&quot;id&quot;:&quot;2025-07-20T23:23:5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5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5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5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6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6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0&quot;,&quot;maxSize&quot;:{&quot;size1&quot;:31.1},&quot;minSize&quot;:{&quot;size1&quot;:17.8},&quot;normalSize&quot;:{&quot;size1&quot;:17.8},&quot;subLayout&quot;:[{&quot;id&quot;:&quot;2025-07-20T23:23:50&quot;,&quot;maxSize&quot;:{&quot;size1&quot;:100},&quot;minSize&quot;:{&quot;size1&quot;:61.7},&quot;normalSize&quot;:{&quot;size1&quot;:61.7},&quot;subLayout&quot;:[{&quot;id&quot;:&quot;2025-07-20T23:23:50&quot;,&quot;margin&quot;:{&quot;bottom&quot;:0,&quot;left&quot;:1.2699999809265137,&quot;right&quot;:1.2699999809265137,&quot;top&quot;:0.4230000376701355},&quot;type&quot;:0},{&quot;id&quot;:&quot;2025-07-20T23:23:50&quot;,&quot;margin&quot;:{&quot;bottom&quot;:0.025999998673796654,&quot;left&quot;:1.2699999809265137,&quot;right&quot;:1.2699999809265137,&quot;top&quot;:0.025999998673796654},&quot;type&quot;:0}],&quot;type&quot;:0},{&quot;id&quot;:&quot;2025-07-20T23:23:5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6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6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6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6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6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1&quot;,&quot;maxSize&quot;:{&quot;size1&quot;:31.1},&quot;minSize&quot;:{&quot;size1&quot;:17.8},&quot;normalSize&quot;:{&quot;size1&quot;:17.8},&quot;subLayout&quot;:[{&quot;id&quot;:&quot;2025-07-20T23:23:51&quot;,&quot;maxSize&quot;:{&quot;size1&quot;:100},&quot;minSize&quot;:{&quot;size1&quot;:61.7},&quot;normalSize&quot;:{&quot;size1&quot;:61.7},&quot;subLayout&quot;:[{&quot;id&quot;:&quot;2025-07-20T23:23:51&quot;,&quot;margin&quot;:{&quot;bottom&quot;:0,&quot;left&quot;:1.2699999809265137,&quot;right&quot;:1.2699999809265137,&quot;top&quot;:0.4230000376701355},&quot;type&quot;:0},{&quot;id&quot;:&quot;2025-07-20T23:23:51&quot;,&quot;margin&quot;:{&quot;bottom&quot;:0.025999998673796654,&quot;left&quot;:1.2699999809265137,&quot;right&quot;:1.2699999809265137,&quot;top&quot;:0.025999998673796654},&quot;type&quot;:0}],&quot;type&quot;:0},{&quot;id&quot;:&quot;2025-07-20T23:23:5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7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7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7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7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1&quot;,&quot;maxSize&quot;:{&quot;size1&quot;:31.1},&quot;minSize&quot;:{&quot;size1&quot;:17.8},&quot;normalSize&quot;:{&quot;size1&quot;:17.8},&quot;subLayout&quot;:[{&quot;id&quot;:&quot;2025-07-20T23:23:51&quot;,&quot;maxSize&quot;:{&quot;size1&quot;:100},&quot;minSize&quot;:{&quot;size1&quot;:61.7},&quot;normalSize&quot;:{&quot;size1&quot;:61.7},&quot;subLayout&quot;:[{&quot;id&quot;:&quot;2025-07-20T23:23:51&quot;,&quot;margin&quot;:{&quot;bottom&quot;:0,&quot;left&quot;:1.2699999809265137,&quot;right&quot;:1.2699999809265137,&quot;top&quot;:0.4230000376701355},&quot;type&quot;:0},{&quot;id&quot;:&quot;2025-07-20T23:23:51&quot;,&quot;margin&quot;:{&quot;bottom&quot;:0.025999998673796654,&quot;left&quot;:1.2699999809265137,&quot;right&quot;:1.2699999809265137,&quot;top&quot;:0.025999998673796654},&quot;type&quot;:0}],&quot;type&quot;:0},{&quot;id&quot;:&quot;2025-07-20T23:23:5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7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7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8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8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8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8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8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1&quot;,&quot;maxSize&quot;:{&quot;size1&quot;:31.1},&quot;minSize&quot;:{&quot;size1&quot;:17.8},&quot;normalSize&quot;:{&quot;size1&quot;:17.8},&quot;subLayout&quot;:[{&quot;id&quot;:&quot;2025-07-20T23:23:51&quot;,&quot;maxSize&quot;:{&quot;size1&quot;:100},&quot;minSize&quot;:{&quot;size1&quot;:61.7},&quot;normalSize&quot;:{&quot;size1&quot;:61.7},&quot;subLayout&quot;:[{&quot;id&quot;:&quot;2025-07-20T23:23:51&quot;,&quot;margin&quot;:{&quot;bottom&quot;:0,&quot;left&quot;:1.2699999809265137,&quot;right&quot;:1.2699999809265137,&quot;top&quot;:0.4230000376701355},&quot;type&quot;:0},{&quot;id&quot;:&quot;2025-07-20T23:23:51&quot;,&quot;margin&quot;:{&quot;bottom&quot;:0.025999998673796654,&quot;left&quot;:1.2699999809265137,&quot;right&quot;:1.2699999809265137,&quot;top&quot;:0.025999998673796654},&quot;type&quot;:0}],&quot;type&quot;:0},{&quot;id&quot;:&quot;2025-07-20T23:23:5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9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9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9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1&quot;,&quot;maxSize&quot;:{&quot;size1&quot;:31.1},&quot;minSize&quot;:{&quot;size1&quot;:17.8},&quot;normalSize&quot;:{&quot;size1&quot;:17.8},&quot;subLayout&quot;:[{&quot;id&quot;:&quot;2025-07-20T23:23:51&quot;,&quot;maxSize&quot;:{&quot;size1&quot;:100},&quot;minSize&quot;:{&quot;size1&quot;:61.7},&quot;normalSize&quot;:{&quot;size1&quot;:61.7},&quot;subLayout&quot;:[{&quot;id&quot;:&quot;2025-07-20T23:23:51&quot;,&quot;margin&quot;:{&quot;bottom&quot;:0,&quot;left&quot;:1.2699999809265137,&quot;right&quot;:1.2699999809265137,&quot;top&quot;:0.4230000376701355},&quot;type&quot;:0},{&quot;id&quot;:&quot;2025-07-20T23:23:51&quot;,&quot;margin&quot;:{&quot;bottom&quot;:0.025999998673796654,&quot;left&quot;:1.2699999809265137,&quot;right&quot;:1.2699999809265137,&quot;top&quot;:0.025999998673796654},&quot;type&quot;:0}],&quot;type&quot;:0},{&quot;id&quot;:&quot;2025-07-20T23:23:5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9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9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9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9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98.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9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4"/>
</p:tagLst>
</file>

<file path=ppt/tags/tag3.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00.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3:51&quot;,&quot;maxSize&quot;:{&quot;size1&quot;:20},&quot;minSize&quot;:{&quot;size1&quot;:11.2},&quot;normalSize&quot;:{&quot;size1&quot;:11.2},&quot;subLayout&quot;:[{&quot;id&quot;:&quot;2025-07-20T23:23:51&quot;,&quot;margin&quot;:{&quot;bottom&quot;:0.025999998673796654,&quot;left&quot;:1.2699999809265137,&quot;right&quot;:1.2699999809265137,&quot;top&quot;:0.4230000376701355},&quot;type&quot;:0},{&quot;id&quot;:&quot;2025-07-20T23:23:51&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30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0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0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0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0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0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0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0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1&quot;,&quot;maxSize&quot;:{&quot;size1&quot;:31.1},&quot;minSize&quot;:{&quot;size1&quot;:17.8},&quot;normalSize&quot;:{&quot;size1&quot;:17.8},&quot;subLayout&quot;:[{&quot;id&quot;:&quot;2025-07-20T23:23:51&quot;,&quot;maxSize&quot;:{&quot;size1&quot;:100},&quot;minSize&quot;:{&quot;size1&quot;:61.7},&quot;normalSize&quot;:{&quot;size1&quot;:61.7},&quot;subLayout&quot;:[{&quot;id&quot;:&quot;2025-07-20T23:23:51&quot;,&quot;margin&quot;:{&quot;bottom&quot;:0,&quot;left&quot;:1.2699999809265137,&quot;right&quot;:1.2699999809265137,&quot;top&quot;:0.4230000376701355},&quot;type&quot;:0},{&quot;id&quot;:&quot;2025-07-20T23:23:51&quot;,&quot;margin&quot;:{&quot;bottom&quot;:0.025999998673796654,&quot;left&quot;:1.2699999809265137,&quot;right&quot;:1.2699999809265137,&quot;top&quot;:0.025999998673796654},&quot;type&quot;:0}],&quot;type&quot;:0},{&quot;id&quot;:&quot;2025-07-20T23:23:5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0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1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1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1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1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1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16.xml><?xml version="1.0" encoding="utf-8"?>
<p:tagLst xmlns:p="http://schemas.openxmlformats.org/presentationml/2006/main">
  <p:tag name="TABLE_ENDDRAG_ORIGIN_RECT" val="553*172"/>
  <p:tag name="TABLE_ENDDRAG_RECT" val="219*270*553*172"/>
  <p:tag name="TABLE_AUTOADJUST_FLAG" val="1"/>
</p:tagLst>
</file>

<file path=ppt/tags/tag31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1&quot;,&quot;maxSize&quot;:{&quot;size1&quot;:31.1},&quot;minSize&quot;:{&quot;size1&quot;:17.8},&quot;normalSize&quot;:{&quot;size1&quot;:17.8},&quot;subLayout&quot;:[{&quot;id&quot;:&quot;2025-07-20T23:23:51&quot;,&quot;maxSize&quot;:{&quot;size1&quot;:100},&quot;minSize&quot;:{&quot;size1&quot;:61.7},&quot;normalSize&quot;:{&quot;size1&quot;:61.7},&quot;subLayout&quot;:[{&quot;id&quot;:&quot;2025-07-20T23:23:51&quot;,&quot;margin&quot;:{&quot;bottom&quot;:0,&quot;left&quot;:1.2699999809265137,&quot;right&quot;:1.2699999809265137,&quot;top&quot;:0.4230000376701355},&quot;type&quot;:0},{&quot;id&quot;:&quot;2025-07-20T23:23:51&quot;,&quot;margin&quot;:{&quot;bottom&quot;:0.025999998673796654,&quot;left&quot;:1.2699999809265137,&quot;right&quot;:1.2699999809265137,&quot;top&quot;:0.025999998673796654},&quot;type&quot;:0}],&quot;type&quot;:0},{&quot;id&quot;:&quot;2025-07-20T23:23:5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1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1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2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2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25.xml><?xml version="1.0" encoding="utf-8"?>
<p:tagLst xmlns:p="http://schemas.openxmlformats.org/presentationml/2006/main">
  <p:tag name="TABLE_ENDDRAG_ORIGIN_RECT" val="775*297"/>
  <p:tag name="TABLE_ENDDRAG_RECT" val="97*170*775*297"/>
  <p:tag name="TABLE_AUTOADJUST_FLAG" val="1"/>
</p:tagLst>
</file>

<file path=ppt/tags/tag32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1&quot;,&quot;maxSize&quot;:{&quot;size1&quot;:31.1},&quot;minSize&quot;:{&quot;size1&quot;:17.8},&quot;normalSize&quot;:{&quot;size1&quot;:17.8},&quot;subLayout&quot;:[{&quot;id&quot;:&quot;2025-07-20T23:23:51&quot;,&quot;maxSize&quot;:{&quot;size1&quot;:100},&quot;minSize&quot;:{&quot;size1&quot;:61.7},&quot;normalSize&quot;:{&quot;size1&quot;:61.7},&quot;subLayout&quot;:[{&quot;id&quot;:&quot;2025-07-20T23:23:51&quot;,&quot;margin&quot;:{&quot;bottom&quot;:0,&quot;left&quot;:1.2699999809265137,&quot;right&quot;:1.2699999809265137,&quot;top&quot;:0.4230000376701355},&quot;type&quot;:0},{&quot;id&quot;:&quot;2025-07-20T23:23:51&quot;,&quot;margin&quot;:{&quot;bottom&quot;:0.025999998673796654,&quot;left&quot;:1.2699999809265137,&quot;right&quot;:1.2699999809265137,&quot;top&quot;:0.025999998673796654},&quot;type&quot;:0}],&quot;type&quot;:0},{&quot;id&quot;:&quot;2025-07-20T23:23:5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2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2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3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34.xml><?xml version="1.0" encoding="utf-8"?>
<p:tagLst xmlns:p="http://schemas.openxmlformats.org/presentationml/2006/main">
  <p:tag name="TABLE_ENDDRAG_ORIGIN_RECT" val="618*178"/>
  <p:tag name="TABLE_ENDDRAG_RECT" val="137*227*618*178"/>
  <p:tag name="TABLE_AUTOADJUST_FLAG" val="1"/>
</p:tagLst>
</file>

<file path=ppt/tags/tag33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1&quot;,&quot;maxSize&quot;:{&quot;size1&quot;:31.1},&quot;minSize&quot;:{&quot;size1&quot;:17.8},&quot;normalSize&quot;:{&quot;size1&quot;:17.8},&quot;subLayout&quot;:[{&quot;id&quot;:&quot;2025-07-20T23:23:51&quot;,&quot;maxSize&quot;:{&quot;size1&quot;:100},&quot;minSize&quot;:{&quot;size1&quot;:61.7},&quot;normalSize&quot;:{&quot;size1&quot;:61.7},&quot;subLayout&quot;:[{&quot;id&quot;:&quot;2025-07-20T23:23:51&quot;,&quot;margin&quot;:{&quot;bottom&quot;:0,&quot;left&quot;:1.2699999809265137,&quot;right&quot;:1.2699999809265137,&quot;top&quot;:0.4230000376701355},&quot;type&quot;:0},{&quot;id&quot;:&quot;2025-07-20T23:23:51&quot;,&quot;margin&quot;:{&quot;bottom&quot;:0.025999998673796654,&quot;left&quot;:1.2699999809265137,&quot;right&quot;:1.2699999809265137,&quot;top&quot;:0.025999998673796654},&quot;type&quot;:0}],&quot;type&quot;:0},{&quot;id&quot;:&quot;2025-07-20T23:23:5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3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3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4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4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1&quot;,&quot;maxSize&quot;:{&quot;size1&quot;:31.1},&quot;minSize&quot;:{&quot;size1&quot;:17.8},&quot;normalSize&quot;:{&quot;size1&quot;:17.8},&quot;subLayout&quot;:[{&quot;id&quot;:&quot;2025-07-20T23:23:51&quot;,&quot;maxSize&quot;:{&quot;size1&quot;:100},&quot;minSize&quot;:{&quot;size1&quot;:61.7},&quot;normalSize&quot;:{&quot;size1&quot;:61.7},&quot;subLayout&quot;:[{&quot;id&quot;:&quot;2025-07-20T23:23:51&quot;,&quot;margin&quot;:{&quot;bottom&quot;:0,&quot;left&quot;:1.2699999809265137,&quot;right&quot;:1.2699999809265137,&quot;top&quot;:0.4230000376701355},&quot;type&quot;:0},{&quot;id&quot;:&quot;2025-07-20T23:23:51&quot;,&quot;margin&quot;:{&quot;bottom&quot;:0.025999998673796654,&quot;left&quot;:1.2699999809265137,&quot;right&quot;:1.2699999809265137,&quot;top&quot;:0.025999998673796654},&quot;type&quot;:0}],&quot;type&quot;:0},{&quot;id&quot;:&quot;2025-07-20T23:23:5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4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4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5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51.xml><?xml version="1.0" encoding="utf-8"?>
<p:tagLst xmlns:p="http://schemas.openxmlformats.org/presentationml/2006/main">
  <p:tag name="TABLE_ENDDRAG_ORIGIN_RECT" val="776*213"/>
  <p:tag name="TABLE_ENDDRAG_RECT" val="88*279*776*213"/>
  <p:tag name="TABLE_AUTOADJUST_FLAG" val="1"/>
</p:tagLst>
</file>

<file path=ppt/tags/tag35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1&quot;,&quot;maxSize&quot;:{&quot;size1&quot;:31.1},&quot;minSize&quot;:{&quot;size1&quot;:17.8},&quot;normalSize&quot;:{&quot;size1&quot;:17.8},&quot;subLayout&quot;:[{&quot;id&quot;:&quot;2025-07-20T23:23:51&quot;,&quot;maxSize&quot;:{&quot;size1&quot;:100},&quot;minSize&quot;:{&quot;size1&quot;:61.7},&quot;normalSize&quot;:{&quot;size1&quot;:61.7},&quot;subLayout&quot;:[{&quot;id&quot;:&quot;2025-07-20T23:23:51&quot;,&quot;margin&quot;:{&quot;bottom&quot;:0,&quot;left&quot;:1.2699999809265137,&quot;right&quot;:1.2699999809265137,&quot;top&quot;:0.4230000376701355},&quot;type&quot;:0},{&quot;id&quot;:&quot;2025-07-20T23:23:51&quot;,&quot;margin&quot;:{&quot;bottom&quot;:0.025999998673796654,&quot;left&quot;:1.2699999809265137,&quot;right&quot;:1.2699999809265137,&quot;top&quot;:0.025999998673796654},&quot;type&quot;:0}],&quot;type&quot;:0},{&quot;id&quot;:&quot;2025-07-20T23:23:5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5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5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5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60.xml><?xml version="1.0" encoding="utf-8"?>
<p:tagLst xmlns:p="http://schemas.openxmlformats.org/presentationml/2006/main">
  <p:tag name="TABLE_ENDDRAG_ORIGIN_RECT" val="605*172"/>
  <p:tag name="TABLE_ENDDRAG_RECT" val="179*244*605*172"/>
  <p:tag name="TABLE_AUTOADJUST_FLAG" val="1"/>
</p:tagLst>
</file>

<file path=ppt/tags/tag36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1&quot;,&quot;maxSize&quot;:{&quot;size1&quot;:31.1},&quot;minSize&quot;:{&quot;size1&quot;:17.8},&quot;normalSize&quot;:{&quot;size1&quot;:17.8},&quot;subLayout&quot;:[{&quot;id&quot;:&quot;2025-07-20T23:23:51&quot;,&quot;maxSize&quot;:{&quot;size1&quot;:100},&quot;minSize&quot;:{&quot;size1&quot;:61.7},&quot;normalSize&quot;:{&quot;size1&quot;:61.7},&quot;subLayout&quot;:[{&quot;id&quot;:&quot;2025-07-20T23:23:51&quot;,&quot;margin&quot;:{&quot;bottom&quot;:0,&quot;left&quot;:1.2699999809265137,&quot;right&quot;:1.2699999809265137,&quot;top&quot;:0.4230000376701355},&quot;type&quot;:0},{&quot;id&quot;:&quot;2025-07-20T23:23:51&quot;,&quot;margin&quot;:{&quot;bottom&quot;:0.025999998673796654,&quot;left&quot;:1.2699999809265137,&quot;right&quot;:1.2699999809265137,&quot;top&quot;:0.025999998673796654},&quot;type&quot;:0}],&quot;type&quot;:0},{&quot;id&quot;:&quot;2025-07-20T23:23:5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6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6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6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6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36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1&quot;,&quot;maxSize&quot;:{&quot;size1&quot;:31.1},&quot;minSize&quot;:{&quot;size1&quot;:17.8},&quot;normalSize&quot;:{&quot;size1&quot;:17.8},&quot;subLayout&quot;:[{&quot;id&quot;:&quot;2025-07-20T23:23:51&quot;,&quot;maxSize&quot;:{&quot;size1&quot;:100},&quot;minSize&quot;:{&quot;size1&quot;:61.7},&quot;normalSize&quot;:{&quot;size1&quot;:61.7},&quot;subLayout&quot;:[{&quot;id&quot;:&quot;2025-07-20T23:23:51&quot;,&quot;margin&quot;:{&quot;bottom&quot;:0,&quot;left&quot;:1.2699999809265137,&quot;right&quot;:1.2699999809265137,&quot;top&quot;:0.4230000376701355},&quot;type&quot;:0},{&quot;id&quot;:&quot;2025-07-20T23:23:51&quot;,&quot;margin&quot;:{&quot;bottom&quot;:0.025999998673796654,&quot;left&quot;:1.2699999809265137,&quot;right&quot;:1.2699999809265137,&quot;top&quot;:0.025999998673796654},&quot;type&quot;:0}],&quot;type&quot;:0},{&quot;id&quot;:&quot;2025-07-20T23:23:5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7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7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7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77.xml><?xml version="1.0" encoding="utf-8"?>
<p:tagLst xmlns:p="http://schemas.openxmlformats.org/presentationml/2006/main">
  <p:tag name="TABLE_ENDDRAG_ORIGIN_RECT" val="732*220"/>
  <p:tag name="TABLE_ENDDRAG_RECT" val="100*299*732*220"/>
  <p:tag name="TABLE_AUTOADJUST_FLAG" val="1"/>
</p:tagLst>
</file>

<file path=ppt/tags/tag37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1&quot;,&quot;maxSize&quot;:{&quot;size1&quot;:31.1},&quot;minSize&quot;:{&quot;size1&quot;:17.8},&quot;normalSize&quot;:{&quot;size1&quot;:17.8},&quot;subLayout&quot;:[{&quot;id&quot;:&quot;2025-07-20T23:23:51&quot;,&quot;maxSize&quot;:{&quot;size1&quot;:100},&quot;minSize&quot;:{&quot;size1&quot;:61.7},&quot;normalSize&quot;:{&quot;size1&quot;:61.7},&quot;subLayout&quot;:[{&quot;id&quot;:&quot;2025-07-20T23:23:51&quot;,&quot;margin&quot;:{&quot;bottom&quot;:0,&quot;left&quot;:1.2699999809265137,&quot;right&quot;:1.2699999809265137,&quot;top&quot;:0.4230000376701355},&quot;type&quot;:0},{&quot;id&quot;:&quot;2025-07-20T23:23:51&quot;,&quot;margin&quot;:{&quot;bottom&quot;:0.025999998673796654,&quot;left&quot;:1.2699999809265137,&quot;right&quot;:1.2699999809265137,&quot;top&quot;:0.025999998673796654},&quot;type&quot;:0}],&quot;type&quot;:0},{&quot;id&quot;:&quot;2025-07-20T23:23:5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7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8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8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8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8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8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8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86.xml><?xml version="1.0" encoding="utf-8"?>
<p:tagLst xmlns:p="http://schemas.openxmlformats.org/presentationml/2006/main">
  <p:tag name="TABLE_ENDDRAG_ORIGIN_RECT" val="623*191"/>
  <p:tag name="TABLE_ENDDRAG_RECT" val="207*245*623*191"/>
  <p:tag name="TABLE_AUTOADJUST_FLAG" val="1"/>
</p:tagLst>
</file>

<file path=ppt/tags/tag38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1&quot;,&quot;maxSize&quot;:{&quot;size1&quot;:31.1},&quot;minSize&quot;:{&quot;size1&quot;:17.8},&quot;normalSize&quot;:{&quot;size1&quot;:17.8},&quot;subLayout&quot;:[{&quot;id&quot;:&quot;2025-07-20T23:23:51&quot;,&quot;maxSize&quot;:{&quot;size1&quot;:100},&quot;minSize&quot;:{&quot;size1&quot;:61.7},&quot;normalSize&quot;:{&quot;size1&quot;:61.7},&quot;subLayout&quot;:[{&quot;id&quot;:&quot;2025-07-20T23:23:51&quot;,&quot;margin&quot;:{&quot;bottom&quot;:0,&quot;left&quot;:1.2699999809265137,&quot;right&quot;:1.2699999809265137,&quot;top&quot;:0.4230000376701355},&quot;type&quot;:0},{&quot;id&quot;:&quot;2025-07-20T23:23:51&quot;,&quot;margin&quot;:{&quot;bottom&quot;:0.025999998673796654,&quot;left&quot;:1.2699999809265137,&quot;right&quot;:1.2699999809265137,&quot;top&quot;:0.025999998673796654},&quot;type&quot;:0}],&quot;type&quot;:0},{&quot;id&quot;:&quot;2025-07-20T23:23:5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8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8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39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9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9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9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9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1&quot;,&quot;maxSize&quot;:{&quot;size1&quot;:31.1},&quot;minSize&quot;:{&quot;size1&quot;:17.8},&quot;normalSize&quot;:{&quot;size1&quot;:17.8},&quot;subLayout&quot;:[{&quot;id&quot;:&quot;2025-07-20T23:23:51&quot;,&quot;maxSize&quot;:{&quot;size1&quot;:100},&quot;minSize&quot;:{&quot;size1&quot;:61.7},&quot;normalSize&quot;:{&quot;size1&quot;:61.7},&quot;subLayout&quot;:[{&quot;id&quot;:&quot;2025-07-20T23:23:51&quot;,&quot;margin&quot;:{&quot;bottom&quot;:0,&quot;left&quot;:1.2699999809265137,&quot;right&quot;:1.2699999809265137,&quot;top&quot;:0.4230000376701355},&quot;type&quot;:0},{&quot;id&quot;:&quot;2025-07-20T23:23:51&quot;,&quot;margin&quot;:{&quot;bottom&quot;:0.025999998673796654,&quot;left&quot;:1.2699999809265137,&quot;right&quot;:1.2699999809265137,&quot;top&quot;:0.025999998673796654},&quot;type&quot;:0}],&quot;type&quot;:0},{&quot;id&quot;:&quot;2025-07-20T23:23:5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96.xml><?xml version="1.0" encoding="utf-8"?>
<p:tagLst xmlns:p="http://schemas.openxmlformats.org/presentationml/2006/main">
  <p:tag name="TABLE_ENDDRAG_ORIGIN_RECT" val="742*139"/>
  <p:tag name="TABLE_ENDDRAG_RECT" val="137*105*742*139"/>
  <p:tag name="TABLE_AUTOADJUST_FLAG" val="1"/>
</p:tagLst>
</file>

<file path=ppt/tags/tag397.xml><?xml version="1.0" encoding="utf-8"?>
<p:tagLst xmlns:p="http://schemas.openxmlformats.org/presentationml/2006/main">
  <p:tag name="TABLE_ENDDRAG_ORIGIN_RECT" val="620*153"/>
  <p:tag name="TABLE_ENDDRAG_RECT" val="197*345*620*153"/>
  <p:tag name="TABLE_AUTOADJUST_FLAG" val="1"/>
</p:tagLst>
</file>

<file path=ppt/tags/tag398.xml><?xml version="1.0" encoding="utf-8"?>
<p:tagLst xmlns:p="http://schemas.openxmlformats.org/presentationml/2006/main">
  <p:tag name="KSO_WM_BEAUTIFY_FLAG" val="#wm#"/>
  <p:tag name="KSO_WM_TEMPLATE_CATEGORY" val="diagram"/>
  <p:tag name="KSO_WM_TEMPLATE_INDEX" val="20220058"/>
</p:tagLst>
</file>

<file path=ppt/tags/tag39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0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0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0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0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0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0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40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1&quot;,&quot;maxSize&quot;:{&quot;size1&quot;:31.1},&quot;minSize&quot;:{&quot;size1&quot;:17.8},&quot;normalSize&quot;:{&quot;size1&quot;:17.8},&quot;subLayout&quot;:[{&quot;id&quot;:&quot;2025-07-20T23:23:51&quot;,&quot;maxSize&quot;:{&quot;size1&quot;:100},&quot;minSize&quot;:{&quot;size1&quot;:61.7},&quot;normalSize&quot;:{&quot;size1&quot;:61.7},&quot;subLayout&quot;:[{&quot;id&quot;:&quot;2025-07-20T23:23:51&quot;,&quot;margin&quot;:{&quot;bottom&quot;:0,&quot;left&quot;:1.2699999809265137,&quot;right&quot;:1.2699999809265137,&quot;top&quot;:0.4230000376701355},&quot;type&quot;:0},{&quot;id&quot;:&quot;2025-07-20T23:23:51&quot;,&quot;margin&quot;:{&quot;bottom&quot;:0.025999998673796654,&quot;left&quot;:1.2699999809265137,&quot;right&quot;:1.2699999809265137,&quot;top&quot;:0.025999998673796654},&quot;type&quot;:0}],&quot;type&quot;:0},{&quot;id&quot;:&quot;2025-07-20T23:23:5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0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0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0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1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1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1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1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41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1&quot;,&quot;maxSize&quot;:{&quot;size1&quot;:31.1},&quot;minSize&quot;:{&quot;size1&quot;:17.8},&quot;normalSize&quot;:{&quot;size1&quot;:17.8},&quot;subLayout&quot;:[{&quot;id&quot;:&quot;2025-07-20T23:23:51&quot;,&quot;maxSize&quot;:{&quot;size1&quot;:100},&quot;minSize&quot;:{&quot;size1&quot;:61.7},&quot;normalSize&quot;:{&quot;size1&quot;:61.7},&quot;subLayout&quot;:[{&quot;id&quot;:&quot;2025-07-20T23:23:51&quot;,&quot;margin&quot;:{&quot;bottom&quot;:0,&quot;left&quot;:1.2699999809265137,&quot;right&quot;:1.2699999809265137,&quot;top&quot;:0.4230000376701355},&quot;type&quot;:0},{&quot;id&quot;:&quot;2025-07-20T23:23:51&quot;,&quot;margin&quot;:{&quot;bottom&quot;:0.025999998673796654,&quot;left&quot;:1.2699999809265137,&quot;right&quot;:1.2699999809265137,&quot;top&quot;:0.025999998673796654},&quot;type&quot;:0}],&quot;type&quot;:0},{&quot;id&quot;:&quot;2025-07-20T23:23:5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15.xml><?xml version="1.0" encoding="utf-8"?>
<p:tagLst xmlns:p="http://schemas.openxmlformats.org/presentationml/2006/main">
  <p:tag name="TABLE_ENDDRAG_ORIGIN_RECT" val="646*137"/>
  <p:tag name="TABLE_ENDDRAG_RECT" val="124*37*646*137"/>
  <p:tag name="TABLE_AUTOADJUST_FLAG" val="1"/>
</p:tagLst>
</file>

<file path=ppt/tags/tag41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17.xml><?xml version="1.0" encoding="utf-8"?>
<p:tagLst xmlns:p="http://schemas.openxmlformats.org/presentationml/2006/main">
  <p:tag name="TABLE_ENDDRAG_ORIGIN_RECT" val="709*195"/>
  <p:tag name="TABLE_ENDDRAG_RECT" val="142*282*709*195"/>
  <p:tag name="TABLE_AUTOADJUST_FLAG" val="1"/>
</p:tagLst>
</file>

<file path=ppt/tags/tag418.xml><?xml version="1.0" encoding="utf-8"?>
<p:tagLst xmlns:p="http://schemas.openxmlformats.org/presentationml/2006/main">
  <p:tag name="KSO_WM_BEAUTIFY_FLAG" val="#wm#"/>
  <p:tag name="KSO_WM_TEMPLATE_CATEGORY" val="diagram"/>
  <p:tag name="KSO_WM_TEMPLATE_INDEX" val="20220058"/>
</p:tagLst>
</file>

<file path=ppt/tags/tag41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2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2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2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42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1&quot;,&quot;maxSize&quot;:{&quot;size1&quot;:31.1},&quot;minSize&quot;:{&quot;size1&quot;:17.8},&quot;normalSize&quot;:{&quot;size1&quot;:17.8},&quot;subLayout&quot;:[{&quot;id&quot;:&quot;2025-07-20T23:23:51&quot;,&quot;maxSize&quot;:{&quot;size1&quot;:100},&quot;minSize&quot;:{&quot;size1&quot;:61.7},&quot;normalSize&quot;:{&quot;size1&quot;:61.7},&quot;subLayout&quot;:[{&quot;id&quot;:&quot;2025-07-20T23:23:51&quot;,&quot;margin&quot;:{&quot;bottom&quot;:0,&quot;left&quot;:1.2699999809265137,&quot;right&quot;:1.2699999809265137,&quot;top&quot;:0.4230000376701355},&quot;type&quot;:0},{&quot;id&quot;:&quot;2025-07-20T23:23:51&quot;,&quot;margin&quot;:{&quot;bottom&quot;:0.025999998673796654,&quot;left&quot;:1.2699999809265137,&quot;right&quot;:1.2699999809265137,&quot;top&quot;:0.025999998673796654},&quot;type&quot;:0}],&quot;type&quot;:0},{&quot;id&quot;:&quot;2025-07-20T23:23:5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2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2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2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3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3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1&quot;,&quot;maxSize&quot;:{&quot;size1&quot;:31.1},&quot;minSize&quot;:{&quot;size1&quot;:17.8},&quot;normalSize&quot;:{&quot;size1&quot;:17.8},&quot;subLayout&quot;:[{&quot;id&quot;:&quot;2025-07-20T23:23:51&quot;,&quot;maxSize&quot;:{&quot;size1&quot;:100},&quot;minSize&quot;:{&quot;size1&quot;:61.7},&quot;normalSize&quot;:{&quot;size1&quot;:61.7},&quot;subLayout&quot;:[{&quot;id&quot;:&quot;2025-07-20T23:23:51&quot;,&quot;margin&quot;:{&quot;bottom&quot;:0,&quot;left&quot;:1.2699999809265137,&quot;right&quot;:1.2699999809265137,&quot;top&quot;:0.4230000376701355},&quot;type&quot;:0},{&quot;id&quot;:&quot;2025-07-20T23:23:51&quot;,&quot;margin&quot;:{&quot;bottom&quot;:0.025999998673796654,&quot;left&quot;:1.2699999809265137,&quot;right&quot;:1.2699999809265137,&quot;top&quot;:0.025999998673796654},&quot;type&quot;:0}],&quot;type&quot;:0},{&quot;id&quot;:&quot;2025-07-20T23:23:5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3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3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3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4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442.xml><?xml version="1.0" encoding="utf-8"?>
<p:tagLst xmlns:p="http://schemas.openxmlformats.org/presentationml/2006/main">
  <p:tag name="TABLE_ENDDRAG_ORIGIN_RECT" val="787*229"/>
  <p:tag name="TABLE_ENDDRAG_RECT" val="119*202*787*229"/>
  <p:tag name="TABLE_AUTOADJUST_FLAG" val="1"/>
</p:tagLst>
</file>

<file path=ppt/tags/tag44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1&quot;,&quot;maxSize&quot;:{&quot;size1&quot;:31.1},&quot;minSize&quot;:{&quot;size1&quot;:17.8},&quot;normalSize&quot;:{&quot;size1&quot;:17.8},&quot;subLayout&quot;:[{&quot;id&quot;:&quot;2025-07-20T23:23:51&quot;,&quot;maxSize&quot;:{&quot;size1&quot;:100},&quot;minSize&quot;:{&quot;size1&quot;:61.7},&quot;normalSize&quot;:{&quot;size1&quot;:61.7},&quot;subLayout&quot;:[{&quot;id&quot;:&quot;2025-07-20T23:23:51&quot;,&quot;margin&quot;:{&quot;bottom&quot;:0,&quot;left&quot;:1.2699999809265137,&quot;right&quot;:1.2699999809265137,&quot;top&quot;:0.4230000376701355},&quot;type&quot;:0},{&quot;id&quot;:&quot;2025-07-20T23:23:51&quot;,&quot;margin&quot;:{&quot;bottom&quot;:0.025999998673796654,&quot;left&quot;:1.2699999809265137,&quot;right&quot;:1.2699999809265137,&quot;top&quot;:0.025999998673796654},&quot;type&quot;:0}],&quot;type&quot;:0},{&quot;id&quot;:&quot;2025-07-20T23:23:5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4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4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4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5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451.xml><?xml version="1.0" encoding="utf-8"?>
<p:tagLst xmlns:p="http://schemas.openxmlformats.org/presentationml/2006/main">
  <p:tag name="TABLE_ENDDRAG_ORIGIN_RECT" val="813*217"/>
  <p:tag name="TABLE_ENDDRAG_RECT" val="88*218*813*217"/>
  <p:tag name="TABLE_AUTOADJUST_FLAG" val="1"/>
</p:tagLst>
</file>

<file path=ppt/tags/tag45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1&quot;,&quot;maxSize&quot;:{&quot;size1&quot;:31.1},&quot;minSize&quot;:{&quot;size1&quot;:17.8},&quot;normalSize&quot;:{&quot;size1&quot;:17.8},&quot;subLayout&quot;:[{&quot;id&quot;:&quot;2025-07-20T23:23:51&quot;,&quot;maxSize&quot;:{&quot;size1&quot;:100},&quot;minSize&quot;:{&quot;size1&quot;:61.7},&quot;normalSize&quot;:{&quot;size1&quot;:61.7},&quot;subLayout&quot;:[{&quot;id&quot;:&quot;2025-07-20T23:23:51&quot;,&quot;margin&quot;:{&quot;bottom&quot;:0,&quot;left&quot;:1.2699999809265137,&quot;right&quot;:1.2699999809265137,&quot;top&quot;:0.4230000376701355},&quot;type&quot;:0},{&quot;id&quot;:&quot;2025-07-20T23:23:51&quot;,&quot;margin&quot;:{&quot;bottom&quot;:0.025999998673796654,&quot;left&quot;:1.2699999809265137,&quot;right&quot;:1.2699999809265137,&quot;top&quot;:0.025999998673796654},&quot;type&quot;:0}],&quot;type&quot;:0},{&quot;id&quot;:&quot;2025-07-20T23:23:5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5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5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5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5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60.xml><?xml version="1.0" encoding="utf-8"?>
<p:tagLst xmlns:p="http://schemas.openxmlformats.org/presentationml/2006/main">
  <p:tag name="TABLE_ENDDRAG_ORIGIN_RECT" val="674*242"/>
  <p:tag name="TABLE_ENDDRAG_RECT" val="146*264*674*242"/>
  <p:tag name="TABLE_AUTOADJUST_FLAG" val="1"/>
</p:tagLst>
</file>

<file path=ppt/tags/tag46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2&quot;,&quot;maxSize&quot;:{&quot;size1&quot;:31.1},&quot;minSize&quot;:{&quot;size1&quot;:17.8},&quot;normalSize&quot;:{&quot;size1&quot;:17.8},&quot;subLayout&quot;:[{&quot;id&quot;:&quot;2025-07-20T23:23:52&quot;,&quot;maxSize&quot;:{&quot;size1&quot;:100},&quot;minSize&quot;:{&quot;size1&quot;:61.7},&quot;normalSize&quot;:{&quot;size1&quot;:61.7},&quot;subLayout&quot;:[{&quot;id&quot;:&quot;2025-07-20T23:23:52&quot;,&quot;margin&quot;:{&quot;bottom&quot;:0,&quot;left&quot;:1.2699999809265137,&quot;right&quot;:1.2699999809265137,&quot;top&quot;:0.4230000376701355},&quot;type&quot;:0},{&quot;id&quot;:&quot;2025-07-20T23:23:52&quot;,&quot;margin&quot;:{&quot;bottom&quot;:0.025999998673796654,&quot;left&quot;:1.2699999809265137,&quot;right&quot;:1.2699999809265137,&quot;top&quot;:0.025999998673796654},&quot;type&quot;:0}],&quot;type&quot;:0},{&quot;id&quot;:&quot;2025-07-20T23:23:5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6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6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6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6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6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6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69.xml><?xml version="1.0" encoding="utf-8"?>
<p:tagLst xmlns:p="http://schemas.openxmlformats.org/presentationml/2006/main">
  <p:tag name="TABLE_ENDDRAG_ORIGIN_RECT" val="686*194"/>
  <p:tag name="TABLE_ENDDRAG_RECT" val="127*275*686*194"/>
  <p:tag name="TABLE_AUTOADJUST_FLAG" val="1"/>
</p:tagLst>
</file>

<file path=ppt/tags/tag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6"/>
  <p:tag name="KSO_WM_UNIT_ID" val="_6*i*6"/>
  <p:tag name="KSO_WM_UNIT_LAYERLEVEL" val="1"/>
  <p:tag name="KSO_WM_TAG_VERSION" val="1.0"/>
  <p:tag name="KSO_WM_BEAUTIFY_FLAG" val="#wm#"/>
</p:tagLst>
</file>

<file path=ppt/tags/tag47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2&quot;,&quot;maxSize&quot;:{&quot;size1&quot;:31.1},&quot;minSize&quot;:{&quot;size1&quot;:17.8},&quot;normalSize&quot;:{&quot;size1&quot;:17.8},&quot;subLayout&quot;:[{&quot;id&quot;:&quot;2025-07-20T23:23:52&quot;,&quot;maxSize&quot;:{&quot;size1&quot;:100},&quot;minSize&quot;:{&quot;size1&quot;:61.7},&quot;normalSize&quot;:{&quot;size1&quot;:61.7},&quot;subLayout&quot;:[{&quot;id&quot;:&quot;2025-07-20T23:23:52&quot;,&quot;margin&quot;:{&quot;bottom&quot;:0,&quot;left&quot;:1.2699999809265137,&quot;right&quot;:1.2699999809265137,&quot;top&quot;:0.4230000376701355},&quot;type&quot;:0},{&quot;id&quot;:&quot;2025-07-20T23:23:52&quot;,&quot;margin&quot;:{&quot;bottom&quot;:0.025999998673796654,&quot;left&quot;:1.2699999809265137,&quot;right&quot;:1.2699999809265137,&quot;top&quot;:0.025999998673796654},&quot;type&quot;:0}],&quot;type&quot;:0},{&quot;id&quot;:&quot;2025-07-20T23:23:5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7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7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7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7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7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78.xml><?xml version="1.0" encoding="utf-8"?>
<p:tagLst xmlns:p="http://schemas.openxmlformats.org/presentationml/2006/main">
  <p:tag name="TABLE_ENDDRAG_ORIGIN_RECT" val="687*195"/>
  <p:tag name="TABLE_ENDDRAG_RECT" val="140*289*687*195"/>
  <p:tag name="TABLE_AUTOADJUST_FLAG" val="1"/>
</p:tagLst>
</file>

<file path=ppt/tags/tag47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2&quot;,&quot;maxSize&quot;:{&quot;size1&quot;:31.1},&quot;minSize&quot;:{&quot;size1&quot;:17.8},&quot;normalSize&quot;:{&quot;size1&quot;:17.8},&quot;subLayout&quot;:[{&quot;id&quot;:&quot;2025-07-20T23:23:52&quot;,&quot;maxSize&quot;:{&quot;size1&quot;:100},&quot;minSize&quot;:{&quot;size1&quot;:61.7},&quot;normalSize&quot;:{&quot;size1&quot;:61.7},&quot;subLayout&quot;:[{&quot;id&quot;:&quot;2025-07-20T23:23:52&quot;,&quot;margin&quot;:{&quot;bottom&quot;:0,&quot;left&quot;:1.2699999809265137,&quot;right&quot;:1.2699999809265137,&quot;top&quot;:0.4230000376701355},&quot;type&quot;:0},{&quot;id&quot;:&quot;2025-07-20T23:23:52&quot;,&quot;margin&quot;:{&quot;bottom&quot;:0.025999998673796654,&quot;left&quot;:1.2699999809265137,&quot;right&quot;:1.2699999809265137,&quot;top&quot;:0.025999998673796654},&quot;type&quot;:0}],&quot;type&quot;:0},{&quot;id&quot;:&quot;2025-07-20T23:23:5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7"/>
  <p:tag name="KSO_WM_UNIT_ID" val="_6*i*7"/>
  <p:tag name="KSO_WM_UNIT_LAYERLEVEL" val="1"/>
  <p:tag name="KSO_WM_TAG_VERSION" val="1.0"/>
  <p:tag name="KSO_WM_BEAUTIFY_FLAG" val="#wm#"/>
</p:tagLst>
</file>

<file path=ppt/tags/tag48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8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8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8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8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8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87.xml><?xml version="1.0" encoding="utf-8"?>
<p:tagLst xmlns:p="http://schemas.openxmlformats.org/presentationml/2006/main">
  <p:tag name="TABLE_ENDDRAG_ORIGIN_RECT" val="686*213"/>
  <p:tag name="TABLE_ENDDRAG_RECT" val="139*292*686*213"/>
  <p:tag name="TABLE_AUTOADJUST_FLAG" val="1"/>
</p:tagLst>
</file>

<file path=ppt/tags/tag48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2&quot;,&quot;maxSize&quot;:{&quot;size1&quot;:31.1},&quot;minSize&quot;:{&quot;size1&quot;:17.8},&quot;normalSize&quot;:{&quot;size1&quot;:17.8},&quot;subLayout&quot;:[{&quot;id&quot;:&quot;2025-07-20T23:23:52&quot;,&quot;maxSize&quot;:{&quot;size1&quot;:100},&quot;minSize&quot;:{&quot;size1&quot;:61.7},&quot;normalSize&quot;:{&quot;size1&quot;:61.7},&quot;subLayout&quot;:[{&quot;id&quot;:&quot;2025-07-20T23:23:52&quot;,&quot;margin&quot;:{&quot;bottom&quot;:0,&quot;left&quot;:1.2699999809265137,&quot;right&quot;:1.2699999809265137,&quot;top&quot;:0.4230000376701355},&quot;type&quot;:0},{&quot;id&quot;:&quot;2025-07-20T23:23:52&quot;,&quot;margin&quot;:{&quot;bottom&quot;:0.025999998673796654,&quot;left&quot;:1.2699999809265137,&quot;right&quot;:1.2699999809265137,&quot;top&quot;:0.025999998673796654},&quot;type&quot;:0}],&quot;type&quot;:0},{&quot;id&quot;:&quot;2025-07-20T23:23:5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8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8"/>
  <p:tag name="KSO_WM_UNIT_ID" val="_6*i*8"/>
  <p:tag name="KSO_WM_UNIT_LAYERLEVEL" val="1"/>
  <p:tag name="KSO_WM_TAG_VERSION" val="1.0"/>
  <p:tag name="KSO_WM_BEAUTIFY_FLAG" val="#wm#"/>
</p:tagLst>
</file>

<file path=ppt/tags/tag49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9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9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9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9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96.xml><?xml version="1.0" encoding="utf-8"?>
<p:tagLst xmlns:p="http://schemas.openxmlformats.org/presentationml/2006/main">
  <p:tag name="TABLE_ENDDRAG_ORIGIN_RECT" val="655*159"/>
  <p:tag name="TABLE_ENDDRAG_RECT" val="136*269*655*159"/>
  <p:tag name="TABLE_AUTOADJUST_FLAG" val="1"/>
</p:tagLst>
</file>

<file path=ppt/tags/tag49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2&quot;,&quot;maxSize&quot;:{&quot;size1&quot;:31.1},&quot;minSize&quot;:{&quot;size1&quot;:17.8},&quot;normalSize&quot;:{&quot;size1&quot;:17.8},&quot;subLayout&quot;:[{&quot;id&quot;:&quot;2025-07-20T23:23:52&quot;,&quot;maxSize&quot;:{&quot;size1&quot;:100},&quot;minSize&quot;:{&quot;size1&quot;:61.7},&quot;normalSize&quot;:{&quot;size1&quot;:61.7},&quot;subLayout&quot;:[{&quot;id&quot;:&quot;2025-07-20T23:23:52&quot;,&quot;margin&quot;:{&quot;bottom&quot;:0,&quot;left&quot;:1.2699999809265137,&quot;right&quot;:1.2699999809265137,&quot;top&quot;:0.4230000376701355},&quot;type&quot;:0},{&quot;id&quot;:&quot;2025-07-20T23:23:52&quot;,&quot;margin&quot;:{&quot;bottom&quot;:0.025999998673796654,&quot;left&quot;:1.2699999809265137,&quot;right&quot;:1.2699999809265137,&quot;top&quot;:0.025999998673796654},&quot;type&quot;:0}],&quot;type&quot;:0},{&quot;id&quot;:&quot;2025-07-20T23:23:5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9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9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0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0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0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0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0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05.xml><?xml version="1.0" encoding="utf-8"?>
<p:tagLst xmlns:p="http://schemas.openxmlformats.org/presentationml/2006/main">
  <p:tag name="TABLE_ENDDRAG_ORIGIN_RECT" val="571*260"/>
  <p:tag name="TABLE_ENDDRAG_RECT" val="173*259*571*260"/>
  <p:tag name="TABLE_AUTOADJUST_FLAG" val="1"/>
</p:tagLst>
</file>

<file path=ppt/tags/tag50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2&quot;,&quot;maxSize&quot;:{&quot;size1&quot;:31.1},&quot;minSize&quot;:{&quot;size1&quot;:17.8},&quot;normalSize&quot;:{&quot;size1&quot;:17.8},&quot;subLayout&quot;:[{&quot;id&quot;:&quot;2025-07-20T23:23:52&quot;,&quot;maxSize&quot;:{&quot;size1&quot;:100},&quot;minSize&quot;:{&quot;size1&quot;:61.7},&quot;normalSize&quot;:{&quot;size1&quot;:61.7},&quot;subLayout&quot;:[{&quot;id&quot;:&quot;2025-07-20T23:23:52&quot;,&quot;margin&quot;:{&quot;bottom&quot;:0,&quot;left&quot;:1.2699999809265137,&quot;right&quot;:1.2699999809265137,&quot;top&quot;:0.4230000376701355},&quot;type&quot;:0},{&quot;id&quot;:&quot;2025-07-20T23:23:52&quot;,&quot;margin&quot;:{&quot;bottom&quot;:0.025999998673796654,&quot;left&quot;:1.2699999809265137,&quot;right&quot;:1.2699999809265137,&quot;top&quot;:0.025999998673796654},&quot;type&quot;:0}],&quot;type&quot;:0},{&quot;id&quot;:&quot;2025-07-20T23:23:5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0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0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0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1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1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1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1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51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2&quot;,&quot;maxSize&quot;:{&quot;size1&quot;:31.1},&quot;minSize&quot;:{&quot;size1&quot;:17.8},&quot;normalSize&quot;:{&quot;size1&quot;:17.8},&quot;subLayout&quot;:[{&quot;id&quot;:&quot;2025-07-20T23:23:52&quot;,&quot;maxSize&quot;:{&quot;size1&quot;:100},&quot;minSize&quot;:{&quot;size1&quot;:61.7},&quot;normalSize&quot;:{&quot;size1&quot;:61.7},&quot;subLayout&quot;:[{&quot;id&quot;:&quot;2025-07-20T23:23:52&quot;,&quot;margin&quot;:{&quot;bottom&quot;:0,&quot;left&quot;:1.2699999809265137,&quot;right&quot;:1.2699999809265137,&quot;top&quot;:0.4230000376701355},&quot;type&quot;:0},{&quot;id&quot;:&quot;2025-07-20T23:23:52&quot;,&quot;margin&quot;:{&quot;bottom&quot;:0.025999998673796654,&quot;left&quot;:1.2699999809265137,&quot;right&quot;:1.2699999809265137,&quot;top&quot;:0.025999998673796654},&quot;type&quot;:0}],&quot;type&quot;:0},{&quot;id&quot;:&quot;2025-07-20T23:23:5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1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1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1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2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22.xml><?xml version="1.0" encoding="utf-8"?>
<p:tagLst xmlns:p="http://schemas.openxmlformats.org/presentationml/2006/main">
  <p:tag name="TABLE_ENDDRAG_ORIGIN_RECT" val="752*212"/>
  <p:tag name="TABLE_ENDDRAG_RECT" val="113*269*752*212"/>
  <p:tag name="TABLE_AUTOADJUST_FLAG" val="1"/>
</p:tagLst>
</file>

<file path=ppt/tags/tag52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2&quot;,&quot;maxSize&quot;:{&quot;size1&quot;:31.1},&quot;minSize&quot;:{&quot;size1&quot;:17.8},&quot;normalSize&quot;:{&quot;size1&quot;:17.8},&quot;subLayout&quot;:[{&quot;id&quot;:&quot;2025-07-20T23:23:52&quot;,&quot;maxSize&quot;:{&quot;size1&quot;:100},&quot;minSize&quot;:{&quot;size1&quot;:61.7},&quot;normalSize&quot;:{&quot;size1&quot;:61.7},&quot;subLayout&quot;:[{&quot;id&quot;:&quot;2025-07-20T23:23:52&quot;,&quot;margin&quot;:{&quot;bottom&quot;:0,&quot;left&quot;:1.2699999809265137,&quot;right&quot;:1.2699999809265137,&quot;top&quot;:0.4230000376701355},&quot;type&quot;:0},{&quot;id&quot;:&quot;2025-07-20T23:23:52&quot;,&quot;margin&quot;:{&quot;bottom&quot;:0.025999998673796654,&quot;left&quot;:1.2699999809265137,&quot;right&quot;:1.2699999809265137,&quot;top&quot;:0.025999998673796654},&quot;type&quot;:0}],&quot;type&quot;:0},{&quot;id&quot;:&quot;2025-07-20T23:23:5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2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2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2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3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31.xml><?xml version="1.0" encoding="utf-8"?>
<p:tagLst xmlns:p="http://schemas.openxmlformats.org/presentationml/2006/main">
  <p:tag name="TABLE_ENDDRAG_ORIGIN_RECT" val="717*144"/>
  <p:tag name="TABLE_ENDDRAG_RECT" val="134*239*717*144"/>
  <p:tag name="TABLE_AUTOADJUST_FLAG" val="1"/>
</p:tagLst>
</file>

<file path=ppt/tags/tag53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2&quot;,&quot;maxSize&quot;:{&quot;size1&quot;:31.1},&quot;minSize&quot;:{&quot;size1&quot;:17.8},&quot;normalSize&quot;:{&quot;size1&quot;:17.8},&quot;subLayout&quot;:[{&quot;id&quot;:&quot;2025-07-20T23:23:52&quot;,&quot;maxSize&quot;:{&quot;size1&quot;:100},&quot;minSize&quot;:{&quot;size1&quot;:61.7},&quot;normalSize&quot;:{&quot;size1&quot;:61.7},&quot;subLayout&quot;:[{&quot;id&quot;:&quot;2025-07-20T23:23:52&quot;,&quot;margin&quot;:{&quot;bottom&quot;:0,&quot;left&quot;:1.2699999809265137,&quot;right&quot;:1.2699999809265137,&quot;top&quot;:0.4230000376701355},&quot;type&quot;:0},{&quot;id&quot;:&quot;2025-07-20T23:23:52&quot;,&quot;margin&quot;:{&quot;bottom&quot;:0.025999998673796654,&quot;left&quot;:1.2699999809265137,&quot;right&quot;:1.2699999809265137,&quot;top&quot;:0.025999998673796654},&quot;type&quot;:0}],&quot;type&quot;:0},{&quot;id&quot;:&quot;2025-07-20T23:23:5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3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3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3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3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40.xml><?xml version="1.0" encoding="utf-8"?>
<p:tagLst xmlns:p="http://schemas.openxmlformats.org/presentationml/2006/main">
  <p:tag name="TABLE_ENDDRAG_ORIGIN_RECT" val="802*242"/>
  <p:tag name="TABLE_ENDDRAG_RECT" val="58*249*802*242"/>
  <p:tag name="TABLE_AUTOADJUST_FLAG" val="1"/>
</p:tagLst>
</file>

<file path=ppt/tags/tag54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2&quot;,&quot;maxSize&quot;:{&quot;size1&quot;:31.1},&quot;minSize&quot;:{&quot;size1&quot;:17.8},&quot;normalSize&quot;:{&quot;size1&quot;:17.8},&quot;subLayout&quot;:[{&quot;id&quot;:&quot;2025-07-20T23:23:52&quot;,&quot;maxSize&quot;:{&quot;size1&quot;:100},&quot;minSize&quot;:{&quot;size1&quot;:61.7},&quot;normalSize&quot;:{&quot;size1&quot;:61.7},&quot;subLayout&quot;:[{&quot;id&quot;:&quot;2025-07-20T23:23:52&quot;,&quot;margin&quot;:{&quot;bottom&quot;:0,&quot;left&quot;:1.2699999809265137,&quot;right&quot;:1.2699999809265137,&quot;top&quot;:0.4230000376701355},&quot;type&quot;:0},{&quot;id&quot;:&quot;2025-07-20T23:23:52&quot;,&quot;margin&quot;:{&quot;bottom&quot;:0.025999998673796654,&quot;left&quot;:1.2699999809265137,&quot;right&quot;:1.2699999809265137,&quot;top&quot;:0.025999998673796654},&quot;type&quot;:0}],&quot;type&quot;:0},{&quot;id&quot;:&quot;2025-07-20T23:23:5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4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4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4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4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49.xml><?xml version="1.0" encoding="utf-8"?>
<p:tagLst xmlns:p="http://schemas.openxmlformats.org/presentationml/2006/main">
  <p:tag name="TABLE_ENDDRAG_ORIGIN_RECT" val="761*188"/>
  <p:tag name="TABLE_ENDDRAG_RECT" val="119*322*761*188"/>
  <p:tag name="TABLE_AUTOADJUST_FLAG" val="1"/>
</p:tagLst>
</file>

<file path=ppt/tags/tag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5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2&quot;,&quot;maxSize&quot;:{&quot;size1&quot;:31.1},&quot;minSize&quot;:{&quot;size1&quot;:17.8},&quot;normalSize&quot;:{&quot;size1&quot;:17.8},&quot;subLayout&quot;:[{&quot;id&quot;:&quot;2025-07-20T23:23:52&quot;,&quot;maxSize&quot;:{&quot;size1&quot;:100},&quot;minSize&quot;:{&quot;size1&quot;:61.7},&quot;normalSize&quot;:{&quot;size1&quot;:61.7},&quot;subLayout&quot;:[{&quot;id&quot;:&quot;2025-07-20T23:23:52&quot;,&quot;margin&quot;:{&quot;bottom&quot;:0,&quot;left&quot;:1.2699999809265137,&quot;right&quot;:1.2699999809265137,&quot;top&quot;:0.4230000376701355},&quot;type&quot;:0},{&quot;id&quot;:&quot;2025-07-20T23:23:52&quot;,&quot;margin&quot;:{&quot;bottom&quot;:0.025999998673796654,&quot;left&quot;:1.2699999809265137,&quot;right&quot;:1.2699999809265137,&quot;top&quot;:0.025999998673796654},&quot;type&quot;:0}],&quot;type&quot;:0},{&quot;id&quot;:&quot;2025-07-20T23:23:5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5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5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5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5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58.xml><?xml version="1.0" encoding="utf-8"?>
<p:tagLst xmlns:p="http://schemas.openxmlformats.org/presentationml/2006/main">
  <p:tag name="TABLE_ENDDRAG_ORIGIN_RECT" val="798*205"/>
  <p:tag name="TABLE_ENDDRAG_RECT" val="65*279*798*205"/>
  <p:tag name="TABLE_AUTOADJUST_FLAG" val="1"/>
</p:tagLst>
</file>

<file path=ppt/tags/tag55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2&quot;,&quot;maxSize&quot;:{&quot;size1&quot;:31.1},&quot;minSize&quot;:{&quot;size1&quot;:17.8},&quot;normalSize&quot;:{&quot;size1&quot;:17.8},&quot;subLayout&quot;:[{&quot;id&quot;:&quot;2025-07-20T23:23:52&quot;,&quot;maxSize&quot;:{&quot;size1&quot;:100},&quot;minSize&quot;:{&quot;size1&quot;:61.7},&quot;normalSize&quot;:{&quot;size1&quot;:61.7},&quot;subLayout&quot;:[{&quot;id&quot;:&quot;2025-07-20T23:23:52&quot;,&quot;margin&quot;:{&quot;bottom&quot;:0,&quot;left&quot;:1.2699999809265137,&quot;right&quot;:1.2699999809265137,&quot;top&quot;:0.4230000376701355},&quot;type&quot;:0},{&quot;id&quot;:&quot;2025-07-20T23:23:52&quot;,&quot;margin&quot;:{&quot;bottom&quot;:0.025999998673796654,&quot;left&quot;:1.2699999809265137,&quot;right&quot;:1.2699999809265137,&quot;top&quot;:0.025999998673796654},&quot;type&quot;:0}],&quot;type&quot;:0},{&quot;id&quot;:&quot;2025-07-20T23:23:5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6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6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6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6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6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6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67.xml><?xml version="1.0" encoding="utf-8"?>
<p:tagLst xmlns:p="http://schemas.openxmlformats.org/presentationml/2006/main">
  <p:tag name="TABLE_ENDDRAG_ORIGIN_RECT" val="715*178"/>
  <p:tag name="TABLE_ENDDRAG_RECT" val="113*315*715*178"/>
  <p:tag name="TABLE_AUTOADJUST_FLAG" val="1"/>
</p:tagLst>
</file>

<file path=ppt/tags/tag56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2&quot;,&quot;maxSize&quot;:{&quot;size1&quot;:31.1},&quot;minSize&quot;:{&quot;size1&quot;:17.8},&quot;normalSize&quot;:{&quot;size1&quot;:17.8},&quot;subLayout&quot;:[{&quot;id&quot;:&quot;2025-07-20T23:23:52&quot;,&quot;maxSize&quot;:{&quot;size1&quot;:100},&quot;minSize&quot;:{&quot;size1&quot;:61.7},&quot;normalSize&quot;:{&quot;size1&quot;:61.7},&quot;subLayout&quot;:[{&quot;id&quot;:&quot;2025-07-20T23:23:52&quot;,&quot;margin&quot;:{&quot;bottom&quot;:0,&quot;left&quot;:1.2699999809265137,&quot;right&quot;:1.2699999809265137,&quot;top&quot;:0.4230000376701355},&quot;type&quot;:0},{&quot;id&quot;:&quot;2025-07-20T23:23:52&quot;,&quot;margin&quot;:{&quot;bottom&quot;:0.025999998673796654,&quot;left&quot;:1.2699999809265137,&quot;right&quot;:1.2699999809265137,&quot;top&quot;:0.025999998673796654},&quot;type&quot;:0}],&quot;type&quot;:0},{&quot;id&quot;:&quot;2025-07-20T23:23:5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6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7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7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7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76.xml><?xml version="1.0" encoding="utf-8"?>
<p:tagLst xmlns:p="http://schemas.openxmlformats.org/presentationml/2006/main">
  <p:tag name="TABLE_ENDDRAG_ORIGIN_RECT" val="689*162"/>
  <p:tag name="TABLE_ENDDRAG_RECT" val="97*173*689*162"/>
  <p:tag name="TABLE_AUTOADJUST_FLAG" val="1"/>
</p:tagLst>
</file>

<file path=ppt/tags/tag57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2&quot;,&quot;maxSize&quot;:{&quot;size1&quot;:31.1},&quot;minSize&quot;:{&quot;size1&quot;:17.8},&quot;normalSize&quot;:{&quot;size1&quot;:17.8},&quot;subLayout&quot;:[{&quot;id&quot;:&quot;2025-07-20T23:23:52&quot;,&quot;maxSize&quot;:{&quot;size1&quot;:100},&quot;minSize&quot;:{&quot;size1&quot;:61.7},&quot;normalSize&quot;:{&quot;size1&quot;:61.7},&quot;subLayout&quot;:[{&quot;id&quot;:&quot;2025-07-20T23:23:52&quot;,&quot;margin&quot;:{&quot;bottom&quot;:0,&quot;left&quot;:1.2699999809265137,&quot;right&quot;:1.2699999809265137,&quot;top&quot;:0.4230000376701355},&quot;type&quot;:0},{&quot;id&quot;:&quot;2025-07-20T23:23:52&quot;,&quot;margin&quot;:{&quot;bottom&quot;:0.025999998673796654,&quot;left&quot;:1.2699999809265137,&quot;right&quot;:1.2699999809265137,&quot;top&quot;:0.025999998673796654},&quot;type&quot;:0}],&quot;type&quot;:0},{&quot;id&quot;:&quot;2025-07-20T23:23:5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7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7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8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8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8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8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85.xml><?xml version="1.0" encoding="utf-8"?>
<p:tagLst xmlns:p="http://schemas.openxmlformats.org/presentationml/2006/main">
  <p:tag name="TABLE_ENDDRAG_ORIGIN_RECT" val="689*231"/>
  <p:tag name="TABLE_ENDDRAG_RECT" val="130*223*689*231"/>
  <p:tag name="TABLE_AUTOADJUST_FLAG" val="1"/>
</p:tagLst>
</file>

<file path=ppt/tags/tag58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2&quot;,&quot;maxSize&quot;:{&quot;size1&quot;:31.1},&quot;minSize&quot;:{&quot;size1&quot;:17.8},&quot;normalSize&quot;:{&quot;size1&quot;:17.8},&quot;subLayout&quot;:[{&quot;id&quot;:&quot;2025-07-20T23:23:52&quot;,&quot;maxSize&quot;:{&quot;size1&quot;:100},&quot;minSize&quot;:{&quot;size1&quot;:61.7},&quot;normalSize&quot;:{&quot;size1&quot;:61.7},&quot;subLayout&quot;:[{&quot;id&quot;:&quot;2025-07-20T23:23:52&quot;,&quot;margin&quot;:{&quot;bottom&quot;:0,&quot;left&quot;:1.2699999809265137,&quot;right&quot;:1.2699999809265137,&quot;top&quot;:0.4230000376701355},&quot;type&quot;:0},{&quot;id&quot;:&quot;2025-07-20T23:23:52&quot;,&quot;margin&quot;:{&quot;bottom&quot;:0.025999998673796654,&quot;left&quot;:1.2699999809265137,&quot;right&quot;:1.2699999809265137,&quot;top&quot;:0.025999998673796654},&quot;type&quot;:0}],&quot;type&quot;:0},{&quot;id&quot;:&quot;2025-07-20T23:23:5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8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8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91.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9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3"/>
</p:tagLst>
</file>

<file path=ppt/tags/tag593.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3:52&quot;,&quot;maxSize&quot;:{&quot;size1&quot;:20},&quot;minSize&quot;:{&quot;size1&quot;:11.2},&quot;normalSize&quot;:{&quot;size1&quot;:11.2},&quot;subLayout&quot;:[{&quot;id&quot;:&quot;2025-07-20T23:23:52&quot;,&quot;margin&quot;:{&quot;bottom&quot;:0.025999998673796654,&quot;left&quot;:1.2699999809265137,&quot;right&quot;:1.2699999809265137,&quot;top&quot;:0.4230000376701355},&quot;type&quot;:0},{&quot;id&quot;:&quot;2025-07-20T23:23:52&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59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9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9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9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98.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9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8"/>
</p:tagLst>
</file>

<file path=ppt/tags/tag6.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00.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3:52&quot;,&quot;maxSize&quot;:{&quot;size1&quot;:20},&quot;minSize&quot;:{&quot;size1&quot;:11.2},&quot;normalSize&quot;:{&quot;size1&quot;:11.2},&quot;subLayout&quot;:[{&quot;id&quot;:&quot;2025-07-20T23:23:52&quot;,&quot;margin&quot;:{&quot;bottom&quot;:0.025999998673796654,&quot;left&quot;:1.2699999809265137,&quot;right&quot;:1.2699999809265137,&quot;top&quot;:0.4230000376701355},&quot;type&quot;:0},{&quot;id&quot;:&quot;2025-07-20T23:23:52&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601.xml><?xml version="1.0" encoding="utf-8"?>
<p:tagLst xmlns:p="http://schemas.openxmlformats.org/presentationml/2006/main">
  <p:tag name="TABLE_ENDDRAG_ORIGIN_RECT" val="717*455"/>
  <p:tag name="TABLE_ENDDRAG_RECT" val="108*37*717*455"/>
  <p:tag name="TABLE_AUTOADJUST_FLAG" val="1"/>
</p:tagLst>
</file>

<file path=ppt/tags/tag602.xml><?xml version="1.0" encoding="utf-8"?>
<p:tagLst xmlns:p="http://schemas.openxmlformats.org/presentationml/2006/main">
  <p:tag name="KSO_WM_SLIDE_ID" val="custom20231179_1"/>
  <p:tag name="KSO_WM_TEMPLATE_SUBCATEGORY" val="0"/>
  <p:tag name="KSO_WM_TEMPLATE_MASTER_TYPE" val="0"/>
  <p:tag name="KSO_WM_TEMPLATE_COLOR_TYPE" val="0"/>
  <p:tag name="KSO_WM_SLIDE_ITEM_CNT" val="3"/>
  <p:tag name="KSO_WM_SLIDE_INDEX" val="1"/>
  <p:tag name="KSO_WM_TAG_VERSION" val="3.0"/>
  <p:tag name="KSO_WM_BEAUTIFY_FLAG" val="#wm#"/>
  <p:tag name="KSO_WM_TEMPLATE_CATEGORY" val="custom"/>
  <p:tag name="KSO_WM_TEMPLATE_INDEX" val="20231179"/>
  <p:tag name="KSO_WM_SLIDE_TYPE" val="text"/>
  <p:tag name="KSO_WM_SLIDE_SUBTYPE" val="picTxt"/>
  <p:tag name="KSO_WM_SLIDE_SIZE" val="864.1*162.4"/>
  <p:tag name="KSO_WM_SLIDE_POSITION" val="48.05*131.95"/>
  <p:tag name="KSO_WM_SLIDE_LAYOUT" val="a_β_l"/>
  <p:tag name="KSO_WM_SLIDE_LAYOUT_CNT" val="1_1_1"/>
  <p:tag name="KSO_WM_SPECIAL_SOURCE" val="bdnull"/>
  <p:tag name="resource_record_key" val="{&quot;29&quot;:[50000097,50000047,50000042,50000051,50000072,50000077,50000090,50000086],&quot;65&quot;:[20235059]}"/>
  <p:tag name="KSO_WM_DIAGRAM_GROUP_CODE" val="l1-1"/>
  <p:tag name="KSO_WM_SLIDE_DIAGTYPE" val="l"/>
</p:tagLst>
</file>

<file path=ppt/tags/tag60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0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0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0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0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0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0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1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2&quot;,&quot;maxSize&quot;:{&quot;size1&quot;:31.1},&quot;minSize&quot;:{&quot;size1&quot;:17.8},&quot;normalSize&quot;:{&quot;size1&quot;:17.8},&quot;subLayout&quot;:[{&quot;id&quot;:&quot;2025-07-20T23:23:52&quot;,&quot;maxSize&quot;:{&quot;size1&quot;:100},&quot;minSize&quot;:{&quot;size1&quot;:61.7},&quot;normalSize&quot;:{&quot;size1&quot;:61.7},&quot;subLayout&quot;:[{&quot;id&quot;:&quot;2025-07-20T23:23:52&quot;,&quot;margin&quot;:{&quot;bottom&quot;:0,&quot;left&quot;:1.2699999809265137,&quot;right&quot;:1.2699999809265137,&quot;top&quot;:0.4230000376701355},&quot;type&quot;:0},{&quot;id&quot;:&quot;2025-07-20T23:23:52&quot;,&quot;margin&quot;:{&quot;bottom&quot;:0.025999998673796654,&quot;left&quot;:1.2699999809265137,&quot;right&quot;:1.2699999809265137,&quot;top&quot;:0.025999998673796654},&quot;type&quot;:0}],&quot;type&quot;:0},{&quot;id&quot;:&quot;2025-07-20T23:23:5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1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1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1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1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61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2&quot;,&quot;maxSize&quot;:{&quot;size1&quot;:31.1},&quot;minSize&quot;:{&quot;size1&quot;:17.8},&quot;normalSize&quot;:{&quot;size1&quot;:17.8},&quot;subLayout&quot;:[{&quot;id&quot;:&quot;2025-07-20T23:23:52&quot;,&quot;maxSize&quot;:{&quot;size1&quot;:100},&quot;minSize&quot;:{&quot;size1&quot;:61.7},&quot;normalSize&quot;:{&quot;size1&quot;:61.7},&quot;subLayout&quot;:[{&quot;id&quot;:&quot;2025-07-20T23:23:52&quot;,&quot;margin&quot;:{&quot;bottom&quot;:0,&quot;left&quot;:1.2699999809265137,&quot;right&quot;:1.2699999809265137,&quot;top&quot;:0.4230000376701355},&quot;type&quot;:0},{&quot;id&quot;:&quot;2025-07-20T23:23:52&quot;,&quot;margin&quot;:{&quot;bottom&quot;:0.025999998673796654,&quot;left&quot;:1.2699999809265137,&quot;right&quot;:1.2699999809265137,&quot;top&quot;:0.025999998673796654},&quot;type&quot;:0}],&quot;type&quot;:0},{&quot;id&quot;:&quot;2025-07-20T23:23:5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1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2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2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2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62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2&quot;,&quot;maxSize&quot;:{&quot;size1&quot;:31.1},&quot;minSize&quot;:{&quot;size1&quot;:17.8},&quot;normalSize&quot;:{&quot;size1&quot;:17.8},&quot;subLayout&quot;:[{&quot;id&quot;:&quot;2025-07-20T23:23:52&quot;,&quot;maxSize&quot;:{&quot;size1&quot;:100},&quot;minSize&quot;:{&quot;size1&quot;:61.7},&quot;normalSize&quot;:{&quot;size1&quot;:61.7},&quot;subLayout&quot;:[{&quot;id&quot;:&quot;2025-07-20T23:23:52&quot;,&quot;margin&quot;:{&quot;bottom&quot;:0,&quot;left&quot;:1.2699999809265137,&quot;right&quot;:1.2699999809265137,&quot;top&quot;:0.4230000376701355},&quot;type&quot;:0},{&quot;id&quot;:&quot;2025-07-20T23:23:52&quot;,&quot;margin&quot;:{&quot;bottom&quot;:0.025999998673796654,&quot;left&quot;:1.2699999809265137,&quot;right&quot;:1.2699999809265137,&quot;top&quot;:0.025999998673796654},&quot;type&quot;:0}],&quot;type&quot;:0},{&quot;id&quot;:&quot;2025-07-20T23:23:5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2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2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2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3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63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2&quot;,&quot;maxSize&quot;:{&quot;size1&quot;:31.1},&quot;minSize&quot;:{&quot;size1&quot;:17.8},&quot;normalSize&quot;:{&quot;size1&quot;:17.8},&quot;subLayout&quot;:[{&quot;id&quot;:&quot;2025-07-20T23:23:52&quot;,&quot;maxSize&quot;:{&quot;size1&quot;:100},&quot;minSize&quot;:{&quot;size1&quot;:61.7},&quot;normalSize&quot;:{&quot;size1&quot;:61.7},&quot;subLayout&quot;:[{&quot;id&quot;:&quot;2025-07-20T23:23:52&quot;,&quot;margin&quot;:{&quot;bottom&quot;:0,&quot;left&quot;:1.2699999809265137,&quot;right&quot;:1.2699999809265137,&quot;top&quot;:0.4230000376701355},&quot;type&quot;:0},{&quot;id&quot;:&quot;2025-07-20T23:23:52&quot;,&quot;margin&quot;:{&quot;bottom&quot;:0.025999998673796654,&quot;left&quot;:1.2699999809265137,&quot;right&quot;:1.2699999809265137,&quot;top&quot;:0.025999998673796654},&quot;type&quot;:0}],&quot;type&quot;:0},{&quot;id&quot;:&quot;2025-07-20T23:23:5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35.xml><?xml version="1.0" encoding="utf-8"?>
<p:tagLst xmlns:p="http://schemas.openxmlformats.org/presentationml/2006/main">
  <p:tag name="TABLE_ENDDRAG_ORIGIN_RECT" val="622*156"/>
  <p:tag name="TABLE_ENDDRAG_RECT" val="150*113*622*156"/>
  <p:tag name="TABLE_AUTOADJUST_FLAG" val="1"/>
</p:tagLst>
</file>

<file path=ppt/tags/tag636.xml><?xml version="1.0" encoding="utf-8"?>
<p:tagLst xmlns:p="http://schemas.openxmlformats.org/presentationml/2006/main">
  <p:tag name="TABLE_ENDDRAG_ORIGIN_RECT" val="608*156"/>
  <p:tag name="TABLE_ENDDRAG_RECT" val="171*365*608*156"/>
  <p:tag name="TABLE_AUTOADJUST_FLAG" val="1"/>
</p:tagLst>
</file>

<file path=ppt/tags/tag637.xml><?xml version="1.0" encoding="utf-8"?>
<p:tagLst xmlns:p="http://schemas.openxmlformats.org/presentationml/2006/main">
  <p:tag name="KSO_WM_BEAUTIFY_FLAG" val="#wm#"/>
  <p:tag name="KSO_WM_TEMPLATE_CATEGORY" val="diagram"/>
  <p:tag name="KSO_WM_TEMPLATE_INDEX" val="20220058"/>
</p:tagLst>
</file>

<file path=ppt/tags/tag638.xml><?xml version="1.0" encoding="utf-8"?>
<p:tagLst xmlns:p="http://schemas.openxmlformats.org/presentationml/2006/main">
  <p:tag name="TABLE_ENDDRAG_ORIGIN_RECT" val="769*163"/>
  <p:tag name="TABLE_ENDDRAG_RECT" val="66*106*769*163"/>
  <p:tag name="TABLE_AUTOADJUST_FLAG" val="1"/>
</p:tagLst>
</file>

<file path=ppt/tags/tag639.xml><?xml version="1.0" encoding="utf-8"?>
<p:tagLst xmlns:p="http://schemas.openxmlformats.org/presentationml/2006/main">
  <p:tag name="KSO_WM_BEAUTIFY_FLAG" val="#wm#"/>
  <p:tag name="KSO_WM_TEMPLATE_CATEGORY" val="diagram"/>
  <p:tag name="KSO_WM_TEMPLATE_INDEX" val="20220058"/>
</p:tagLst>
</file>

<file path=ppt/tags/tag6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40.xml><?xml version="1.0" encoding="utf-8"?>
<p:tagLst xmlns:p="http://schemas.openxmlformats.org/presentationml/2006/main">
  <p:tag name="TABLE_ENDDRAG_ORIGIN_RECT" val="651*168"/>
  <p:tag name="TABLE_ENDDRAG_RECT" val="190*204*651*168"/>
  <p:tag name="TABLE_AUTOADJUST_FLAG" val="1"/>
</p:tagLst>
</file>

<file path=ppt/tags/tag641.xml><?xml version="1.0" encoding="utf-8"?>
<p:tagLst xmlns:p="http://schemas.openxmlformats.org/presentationml/2006/main">
  <p:tag name="KSO_WM_BEAUTIFY_FLAG" val="#wm#"/>
  <p:tag name="KSO_WM_TEMPLATE_CATEGORY" val="diagram"/>
  <p:tag name="KSO_WM_TEMPLATE_INDEX" val="20220058"/>
</p:tagLst>
</file>

<file path=ppt/tags/tag642.xml><?xml version="1.0" encoding="utf-8"?>
<p:tagLst xmlns:p="http://schemas.openxmlformats.org/presentationml/2006/main">
  <p:tag name="TABLE_ENDDRAG_ORIGIN_RECT" val="684*269"/>
  <p:tag name="TABLE_ENDDRAG_RECT" val="185*161*684*269"/>
  <p:tag name="TABLE_AUTOADJUST_FLAG" val="1"/>
</p:tagLst>
</file>

<file path=ppt/tags/tag643.xml><?xml version="1.0" encoding="utf-8"?>
<p:tagLst xmlns:p="http://schemas.openxmlformats.org/presentationml/2006/main">
  <p:tag name="KSO_WM_BEAUTIFY_FLAG" val="#wm#"/>
  <p:tag name="KSO_WM_TEMPLATE_CATEGORY" val="diagram"/>
  <p:tag name="KSO_WM_TEMPLATE_INDEX" val="20220058"/>
</p:tagLst>
</file>

<file path=ppt/tags/tag64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4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4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5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65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2&quot;,&quot;maxSize&quot;:{&quot;size1&quot;:31.1},&quot;minSize&quot;:{&quot;size1&quot;:17.8},&quot;normalSize&quot;:{&quot;size1&quot;:17.8},&quot;subLayout&quot;:[{&quot;id&quot;:&quot;2025-07-20T23:23:52&quot;,&quot;maxSize&quot;:{&quot;size1&quot;:100},&quot;minSize&quot;:{&quot;size1&quot;:61.7},&quot;normalSize&quot;:{&quot;size1&quot;:61.7},&quot;subLayout&quot;:[{&quot;id&quot;:&quot;2025-07-20T23:23:52&quot;,&quot;margin&quot;:{&quot;bottom&quot;:0,&quot;left&quot;:1.2699999809265137,&quot;right&quot;:1.2699999809265137,&quot;top&quot;:0.4230000376701355},&quot;type&quot;:0},{&quot;id&quot;:&quot;2025-07-20T23:23:52&quot;,&quot;margin&quot;:{&quot;bottom&quot;:0.025999998673796654,&quot;left&quot;:1.2699999809265137,&quot;right&quot;:1.2699999809265137,&quot;top&quot;:0.025999998673796654},&quot;type&quot;:0}],&quot;type&quot;:0},{&quot;id&quot;:&quot;2025-07-20T23:23:5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52.xml><?xml version="1.0" encoding="utf-8"?>
<p:tagLst xmlns:p="http://schemas.openxmlformats.org/presentationml/2006/main">
  <p:tag name="TABLE_ENDDRAG_ORIGIN_RECT" val="758*144"/>
  <p:tag name="TABLE_ENDDRAG_RECT" val="120*113*758*144"/>
  <p:tag name="TABLE_AUTOADJUST_FLAG" val="1"/>
</p:tagLst>
</file>

<file path=ppt/tags/tag653.xml><?xml version="1.0" encoding="utf-8"?>
<p:tagLst xmlns:p="http://schemas.openxmlformats.org/presentationml/2006/main">
  <p:tag name="TABLE_ENDDRAG_ORIGIN_RECT" val="609*154"/>
  <p:tag name="TABLE_ENDDRAG_RECT" val="214*337*609*154"/>
  <p:tag name="TABLE_AUTOADJUST_FLAG" val="1"/>
</p:tagLst>
</file>

<file path=ppt/tags/tag654.xml><?xml version="1.0" encoding="utf-8"?>
<p:tagLst xmlns:p="http://schemas.openxmlformats.org/presentationml/2006/main">
  <p:tag name="KSO_WM_BEAUTIFY_FLAG" val="#wm#"/>
  <p:tag name="KSO_WM_TEMPLATE_CATEGORY" val="diagram"/>
  <p:tag name="KSO_WM_TEMPLATE_INDEX" val="20220058"/>
</p:tagLst>
</file>

<file path=ppt/tags/tag65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5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5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6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66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2&quot;,&quot;maxSize&quot;:{&quot;size1&quot;:31.1},&quot;minSize&quot;:{&quot;size1&quot;:17.8},&quot;normalSize&quot;:{&quot;size1&quot;:17.8},&quot;subLayout&quot;:[{&quot;id&quot;:&quot;2025-07-20T23:23:52&quot;,&quot;maxSize&quot;:{&quot;size1&quot;:100},&quot;minSize&quot;:{&quot;size1&quot;:61.7},&quot;normalSize&quot;:{&quot;size1&quot;:61.7},&quot;subLayout&quot;:[{&quot;id&quot;:&quot;2025-07-20T23:23:52&quot;,&quot;margin&quot;:{&quot;bottom&quot;:0,&quot;left&quot;:1.2699999809265137,&quot;right&quot;:1.2699999809265137,&quot;top&quot;:0.4230000376701355},&quot;type&quot;:0},{&quot;id&quot;:&quot;2025-07-20T23:23:52&quot;,&quot;margin&quot;:{&quot;bottom&quot;:0.025999998673796654,&quot;left&quot;:1.2699999809265137,&quot;right&quot;:1.2699999809265137,&quot;top&quot;:0.025999998673796654},&quot;type&quot;:0}],&quot;type&quot;:0},{&quot;id&quot;:&quot;2025-07-20T23:23:5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63.xml><?xml version="1.0" encoding="utf-8"?>
<p:tagLst xmlns:p="http://schemas.openxmlformats.org/presentationml/2006/main">
  <p:tag name="TABLE_ENDDRAG_ORIGIN_RECT" val="641*192"/>
  <p:tag name="TABLE_ENDDRAG_RECT" val="144*152*641*192"/>
  <p:tag name="TABLE_AUTOADJUST_FLAG" val="1"/>
</p:tagLst>
</file>

<file path=ppt/tags/tag664.xml><?xml version="1.0" encoding="utf-8"?>
<p:tagLst xmlns:p="http://schemas.openxmlformats.org/presentationml/2006/main">
  <p:tag name="KSO_WM_BEAUTIFY_FLAG" val="#wm#"/>
  <p:tag name="KSO_WM_TEMPLATE_CATEGORY" val="diagram"/>
  <p:tag name="KSO_WM_TEMPLATE_INDEX" val="20220058"/>
</p:tagLst>
</file>

<file path=ppt/tags/tag6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6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6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6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6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7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67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3&quot;,&quot;maxSize&quot;:{&quot;size1&quot;:31.1},&quot;minSize&quot;:{&quot;size1&quot;:17.8},&quot;normalSize&quot;:{&quot;size1&quot;:17.8},&quot;subLayout&quot;:[{&quot;id&quot;:&quot;2025-07-20T23:23:53&quot;,&quot;maxSize&quot;:{&quot;size1&quot;:100},&quot;minSize&quot;:{&quot;size1&quot;:61.7},&quot;normalSize&quot;:{&quot;size1&quot;:61.7},&quot;subLayout&quot;:[{&quot;id&quot;:&quot;2025-07-20T23:23:53&quot;,&quot;margin&quot;:{&quot;bottom&quot;:0,&quot;left&quot;:1.2699999809265137,&quot;right&quot;:1.2699999809265137,&quot;top&quot;:0.4230000376701355},&quot;type&quot;:0},{&quot;id&quot;:&quot;2025-07-20T23:23:53&quot;,&quot;margin&quot;:{&quot;bottom&quot;:0.025999998673796654,&quot;left&quot;:1.2699999809265137,&quot;right&quot;:1.2699999809265137,&quot;top&quot;:0.025999998673796654},&quot;type&quot;:0}],&quot;type&quot;:0},{&quot;id&quot;:&quot;2025-07-20T23:23:53&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7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7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7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7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7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6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68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3&quot;,&quot;maxSize&quot;:{&quot;size1&quot;:31.1},&quot;minSize&quot;:{&quot;size1&quot;:17.8},&quot;normalSize&quot;:{&quot;size1&quot;:17.8},&quot;subLayout&quot;:[{&quot;id&quot;:&quot;2025-07-20T23:23:53&quot;,&quot;maxSize&quot;:{&quot;size1&quot;:100},&quot;minSize&quot;:{&quot;size1&quot;:61.7},&quot;normalSize&quot;:{&quot;size1&quot;:61.7},&quot;subLayout&quot;:[{&quot;id&quot;:&quot;2025-07-20T23:23:53&quot;,&quot;margin&quot;:{&quot;bottom&quot;:0,&quot;left&quot;:1.2699999809265137,&quot;right&quot;:1.2699999809265137,&quot;top&quot;:0.4230000376701355},&quot;type&quot;:0},{&quot;id&quot;:&quot;2025-07-20T23:23:53&quot;,&quot;margin&quot;:{&quot;bottom&quot;:0.025999998673796654,&quot;left&quot;:1.2699999809265137,&quot;right&quot;:1.2699999809265137,&quot;top&quot;:0.025999998673796654},&quot;type&quot;:0}],&quot;type&quot;:0},{&quot;id&quot;:&quot;2025-07-20T23:23:53&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8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8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8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8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8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688.xml><?xml version="1.0" encoding="utf-8"?>
<p:tagLst xmlns:p="http://schemas.openxmlformats.org/presentationml/2006/main">
  <p:tag name="TABLE_ENDDRAG_ORIGIN_RECT" val="621*228"/>
  <p:tag name="TABLE_ENDDRAG_RECT" val="200*285*621*228"/>
  <p:tag name="TABLE_AUTOADJUST_FLAG" val="1"/>
</p:tagLst>
</file>

<file path=ppt/tags/tag68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3&quot;,&quot;maxSize&quot;:{&quot;size1&quot;:31.1},&quot;minSize&quot;:{&quot;size1&quot;:17.8},&quot;normalSize&quot;:{&quot;size1&quot;:17.8},&quot;subLayout&quot;:[{&quot;id&quot;:&quot;2025-07-20T23:23:53&quot;,&quot;maxSize&quot;:{&quot;size1&quot;:100},&quot;minSize&quot;:{&quot;size1&quot;:61.7},&quot;normalSize&quot;:{&quot;size1&quot;:61.7},&quot;subLayout&quot;:[{&quot;id&quot;:&quot;2025-07-20T23:23:53&quot;,&quot;margin&quot;:{&quot;bottom&quot;:0,&quot;left&quot;:1.2699999809265137,&quot;right&quot;:1.2699999809265137,&quot;top&quot;:0.4230000376701355},&quot;type&quot;:0},{&quot;id&quot;:&quot;2025-07-20T23:23:53&quot;,&quot;margin&quot;:{&quot;bottom&quot;:0.025999998673796654,&quot;left&quot;:1.2699999809265137,&quot;right&quot;:1.2699999809265137,&quot;top&quot;:0.025999998673796654},&quot;type&quot;:0}],&quot;type&quot;:0},{&quot;id&quot;:&quot;2025-07-20T23:23:53&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690.xml><?xml version="1.0" encoding="utf-8"?>
<p:tagLst xmlns:p="http://schemas.openxmlformats.org/presentationml/2006/main">
  <p:tag name="TABLE_ENDDRAG_ORIGIN_RECT" val="746*178"/>
  <p:tag name="TABLE_ENDDRAG_RECT" val="88*199*746*178"/>
  <p:tag name="TABLE_AUTOADJUST_FLAG" val="1"/>
</p:tagLst>
</file>

<file path=ppt/tags/tag691.xml><?xml version="1.0" encoding="utf-8"?>
<p:tagLst xmlns:p="http://schemas.openxmlformats.org/presentationml/2006/main">
  <p:tag name="KSO_WM_BEAUTIFY_FLAG" val="#wm#"/>
  <p:tag name="KSO_WM_TEMPLATE_CATEGORY" val="diagram"/>
  <p:tag name="KSO_WM_TEMPLATE_INDEX" val="20220058"/>
</p:tagLst>
</file>

<file path=ppt/tags/tag69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9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9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9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9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9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9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69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3&quot;,&quot;maxSize&quot;:{&quot;size1&quot;:31.1},&quot;minSize&quot;:{&quot;size1&quot;:17.8},&quot;normalSize&quot;:{&quot;size1&quot;:17.8},&quot;subLayout&quot;:[{&quot;id&quot;:&quot;2025-07-20T23:23:53&quot;,&quot;maxSize&quot;:{&quot;size1&quot;:100},&quot;minSize&quot;:{&quot;size1&quot;:61.7},&quot;normalSize&quot;:{&quot;size1&quot;:61.7},&quot;subLayout&quot;:[{&quot;id&quot;:&quot;2025-07-20T23:23:53&quot;,&quot;margin&quot;:{&quot;bottom&quot;:0,&quot;left&quot;:1.2699999809265137,&quot;right&quot;:1.2699999809265137,&quot;top&quot;:0.4230000376701355},&quot;type&quot;:0},{&quot;id&quot;:&quot;2025-07-20T23:23:53&quot;,&quot;margin&quot;:{&quot;bottom&quot;:0.025999998673796654,&quot;left&quot;:1.2699999809265137,&quot;right&quot;:1.2699999809265137,&quot;top&quot;:0.025999998673796654},&quot;type&quot;:0}],&quot;type&quot;:0},{&quot;id&quot;:&quot;2025-07-20T23:23:53&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7.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0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70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0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0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70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70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70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70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53&quot;,&quot;maxSize&quot;:{&quot;size1&quot;:31.1},&quot;minSize&quot;:{&quot;size1&quot;:17.8},&quot;normalSize&quot;:{&quot;size1&quot;:17.8},&quot;subLayout&quot;:[{&quot;id&quot;:&quot;2025-07-20T23:23:53&quot;,&quot;maxSize&quot;:{&quot;size1&quot;:100},&quot;minSize&quot;:{&quot;size1&quot;:61.7},&quot;normalSize&quot;:{&quot;size1&quot;:61.7},&quot;subLayout&quot;:[{&quot;id&quot;:&quot;2025-07-20T23:23:53&quot;,&quot;margin&quot;:{&quot;bottom&quot;:0,&quot;left&quot;:1.2699999809265137,&quot;right&quot;:1.2699999809265137,&quot;top&quot;:0.4230000376701355},&quot;type&quot;:0},{&quot;id&quot;:&quot;2025-07-20T23:23:53&quot;,&quot;margin&quot;:{&quot;bottom&quot;:0.025999998673796654,&quot;left&quot;:1.2699999809265137,&quot;right&quot;:1.2699999809265137,&quot;top&quot;:0.025999998673796654},&quot;type&quot;:0}],&quot;type&quot;:0},{&quot;id&quot;:&quot;2025-07-20T23:23:53&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70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70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1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1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712.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71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218_1*f*1"/>
  <p:tag name="KSO_WM_TEMPLATE_CATEGORY" val="diagram"/>
  <p:tag name="KSO_WM_TEMPLATE_INDEX" val="20212218"/>
  <p:tag name="KSO_WM_UNIT_LAYERLEVEL" val="1"/>
  <p:tag name="KSO_WM_TAG_VERSION" val="1.0"/>
  <p:tag name="KSO_WM_BEAUTIFY_FLAG" val="#wm#"/>
  <p:tag name="KSO_WM_UNIT_DEFAULT_FONT" val="14;20;2"/>
  <p:tag name="KSO_WM_UNIT_BLOCK" val="0"/>
  <p:tag name="KSO_WM_UNIT_VALUE" val="448"/>
  <p:tag name="KSO_WM_UNIT_SHOW_EDIT_AREA_INDICATION" val="1"/>
  <p:tag name="KSO_WM_CHIP_GROUPID" val="5e6b05596848fb12bee65ac8"/>
  <p:tag name="KSO_WM_CHIP_XID" val="5e6b05596848fb12bee65aca"/>
  <p:tag name="KSO_WM_UNIT_DEC_AREA_ID" val="710aa835a84943c5bff75efac247b8d1"/>
  <p:tag name="KSO_WM_CHIP_FILLAREA_FILL_RULE" val="{&quot;fill_align&quot;:&quot;lt&quot;,&quot;fill_mode&quot;:&quot;full&quot;,&quot;sacle_strategy&quot;:&quot;smart&quot;}"/>
  <p:tag name="KSO_WM_ASSEMBLE_CHIP_INDEX" val="fcde135a8b5e4364b060a21abf2c88fa"/>
  <p:tag name="KSO_WM_UNIT_TEXT_FILL_FORE_SCHEMECOLOR_INDEX_BRIGHTNESS" val="0.25"/>
  <p:tag name="KSO_WM_UNIT_TEXT_FILL_FORE_SCHEMECOLOR_INDEX" val="13"/>
  <p:tag name="KSO_WM_UNIT_TEXT_FILL_TYPE" val="1"/>
  <p:tag name="KSO_WM_TEMPLATE_ASSEMBLE_XID" val="60656f2e4054ed1e2fb80509"/>
  <p:tag name="KSO_WM_TEMPLATE_ASSEMBLE_GROUPID" val="60656f2e4054ed1e2fb80509"/>
  <p:tag name="WM_BEAUTIFY_ZORDER_FLAG_TAG" val="4"/>
</p:tagLst>
</file>

<file path=ppt/tags/tag714.xml><?xml version="1.0" encoding="utf-8"?>
<p:tagLst xmlns:p="http://schemas.openxmlformats.org/presentationml/2006/main">
  <p:tag name="KSO_WM_UNIT_VALUE" val="550*550"/>
  <p:tag name="KSO_WM_UNIT_HIGHLIGHT" val="0"/>
  <p:tag name="KSO_WM_UNIT_COMPATIBLE" val="0"/>
  <p:tag name="KSO_WM_UNIT_DIAGRAM_ISNUMVISUAL" val="0"/>
  <p:tag name="KSO_WM_UNIT_DIAGRAM_ISREFERUNIT" val="0"/>
  <p:tag name="KSO_WM_UNIT_TYPE" val="d"/>
  <p:tag name="KSO_WM_UNIT_INDEX" val="1"/>
  <p:tag name="KSO_WM_UNIT_ID" val="diagram20212218_1*d*1"/>
  <p:tag name="KSO_WM_TEMPLATE_CATEGORY" val="diagram"/>
  <p:tag name="KSO_WM_TEMPLATE_INDEX" val="20212218"/>
  <p:tag name="KSO_WM_UNIT_LAYERLEVEL" val="1"/>
  <p:tag name="KSO_WM_TAG_VERSION" val="1.0"/>
  <p:tag name="KSO_WM_BEAUTIFY_FLAG" val="#wm#"/>
  <p:tag name="KSO_WM_CHIP_GROUPID" val="5e7310da9a230a26b9e88a19"/>
  <p:tag name="KSO_WM_CHIP_XID" val="5e7310da9a230a26b9e88a1a"/>
  <p:tag name="KSO_WM_UNIT_DEC_AREA_ID" val="2b32f073a63e44ec98017386be452294"/>
  <p:tag name="KSO_WM_CHIP_FILLAREA_FILL_RULE" val="{&quot;fill_align&quot;:&quot;rt&quot;,&quot;fill_mode&quot;:&quot;full&quot;,&quot;sacle_strategy&quot;:&quot;smart&quot;}"/>
  <p:tag name="KSO_WM_ASSEMBLE_CHIP_INDEX" val="a89941cca8b846368910b506219f0467"/>
  <p:tag name="KSO_WM_UNIT_PLACING_PICTURE" val="a89941cca8b846368910b506219f0467"/>
  <p:tag name="KSO_WM_TEMPLATE_ASSEMBLE_XID" val="60656f2e4054ed1e2fb80509"/>
  <p:tag name="KSO_WM_TEMPLATE_ASSEMBLE_GROUPID" val="60656f2e4054ed1e2fb80509"/>
  <p:tag name="WM_BEAUTIFY_ZORDER_FLAG_TAG" val="5"/>
</p:tagLst>
</file>

<file path=ppt/tags/tag715.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3:53&quot;,&quot;maxSize&quot;:{&quot;size1&quot;:20},&quot;minSize&quot;:{&quot;size1&quot;:11.2},&quot;normalSize&quot;:{&quot;size1&quot;:11.2},&quot;subLayout&quot;:[{&quot;id&quot;:&quot;2025-07-20T23:23:53&quot;,&quot;margin&quot;:{&quot;bottom&quot;:0.025999998673796654,&quot;left&quot;:1.2699999809265137,&quot;right&quot;:1.2699999809265137,&quot;top&quot;:0.4230000376701355},&quot;type&quot;:0},{&quot;id&quot;:&quot;2025-07-20T23:23:53&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71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71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1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20.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72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8"/>
</p:tagLst>
</file>

<file path=ppt/tags/tag722.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3:53&quot;,&quot;maxSize&quot;:{&quot;size1&quot;:20},&quot;minSize&quot;:{&quot;size1&quot;:11.2},&quot;normalSize&quot;:{&quot;size1&quot;:11.2},&quot;subLayout&quot;:[{&quot;id&quot;:&quot;2025-07-20T23:23:53&quot;,&quot;margin&quot;:{&quot;bottom&quot;:0.025999998673796654,&quot;left&quot;:1.2699999809265137,&quot;right&quot;:1.2699999809265137,&quot;top&quot;:0.4230000376701355},&quot;type&quot;:0},{&quot;id&quot;:&quot;2025-07-20T23:23:53&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72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72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2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727.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72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8"/>
</p:tagLst>
</file>

<file path=ppt/tags/tag729.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3:53&quot;,&quot;maxSize&quot;:{&quot;size1&quot;:20},&quot;minSize&quot;:{&quot;size1&quot;:11.2},&quot;normalSize&quot;:{&quot;size1&quot;:11.2},&quot;subLayout&quot;:[{&quot;id&quot;:&quot;2025-07-20T23:23:53&quot;,&quot;margin&quot;:{&quot;bottom&quot;:0.025999998673796654,&quot;left&quot;:1.2699999809265137,&quot;right&quot;:1.2699999809265137,&quot;top&quot;:0.4230000376701355},&quot;type&quot;:0},{&quot;id&quot;:&quot;2025-07-20T23:23:53&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3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73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3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734.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73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8"/>
</p:tagLst>
</file>

<file path=ppt/tags/tag736.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3:53&quot;,&quot;maxSize&quot;:{&quot;size1&quot;:20},&quot;minSize&quot;:{&quot;size1&quot;:11.2},&quot;normalSize&quot;:{&quot;size1&quot;:11.2},&quot;subLayout&quot;:[{&quot;id&quot;:&quot;2025-07-20T23:23:53&quot;,&quot;margin&quot;:{&quot;bottom&quot;:0.025999998673796654,&quot;left&quot;:1.2699999809265137,&quot;right&quot;:1.2699999809265137,&quot;top&quot;:0.4230000376701355},&quot;type&quot;:0},{&quot;id&quot;:&quot;2025-07-20T23:23:53&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73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73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3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741.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74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4"/>
</p:tagLst>
</file>

<file path=ppt/tags/tag743.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3:53&quot;,&quot;maxSize&quot;:{&quot;size1&quot;:20},&quot;minSize&quot;:{&quot;size1&quot;:11.2},&quot;normalSize&quot;:{&quot;size1&quot;:11.2},&quot;subLayout&quot;:[{&quot;id&quot;:&quot;2025-07-20T23:23:53&quot;,&quot;margin&quot;:{&quot;bottom&quot;:0.025999998673796654,&quot;left&quot;:1.2699999809265137,&quot;right&quot;:1.2699999809265137,&quot;top&quot;:0.4230000376701355},&quot;type&quot;:0},{&quot;id&quot;:&quot;2025-07-20T23:23:53&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744.xml><?xml version="1.0" encoding="utf-8"?>
<p:tagLst xmlns:p="http://schemas.openxmlformats.org/presentationml/2006/main">
  <p:tag name="KSO_WM_UNIT_ISCONTENTSTITLE" val="0"/>
  <p:tag name="KSO_WM_UNIT_ISNUMDGMTITLE" val="0"/>
  <p:tag name="KSO_WM_UNIT_NOCLEAR" val="1"/>
  <p:tag name="KSO_WM_UNIT_HIGHLIGHT" val="0"/>
  <p:tag name="KSO_WM_UNIT_COMPATIBLE" val="0"/>
  <p:tag name="KSO_WM_UNIT_DIAGRAM_ISNUMVISUAL" val="0"/>
  <p:tag name="KSO_WM_UNIT_DIAGRAM_ISREFERUNIT" val="0"/>
  <p:tag name="KSO_WM_UNIT_TYPE" val="a"/>
  <p:tag name="KSO_WM_UNIT_INDEX" val="1"/>
  <p:tag name="KSO_WM_UNIT_ID" val="custom20202545_15*a*1"/>
  <p:tag name="KSO_WM_TEMPLATE_CATEGORY" val="custom"/>
  <p:tag name="KSO_WM_TEMPLATE_INDEX" val="20202545"/>
  <p:tag name="KSO_WM_UNIT_LAYERLEVEL" val="1"/>
  <p:tag name="KSO_WM_TAG_VERSION" val="1.0"/>
  <p:tag name="KSO_WM_BEAUTIFY_FLAG" val="#wm#"/>
  <p:tag name="KSO_WM_UNIT_PRESET_TEXT" val="THANKS"/>
  <p:tag name="KSO_WM_UNIT_TEXT_FILL_FORE_SCHEMECOLOR_INDEX_BRIGHTNESS" val="0.15"/>
  <p:tag name="KSO_WM_UNIT_TEXT_FILL_FORE_SCHEMECOLOR_INDEX" val="13"/>
  <p:tag name="KSO_WM_UNIT_TEXT_FILL_TYPE" val="1"/>
</p:tagLst>
</file>

<file path=ppt/tags/tag745.xml><?xml version="1.0" encoding="utf-8"?>
<p:tagLst xmlns:p="http://schemas.openxmlformats.org/presentationml/2006/main">
  <p:tag name="KSO_WM_SLIDE_ID" val="custom20202545_15"/>
  <p:tag name="KSO_WM_TEMPLATE_SUBCATEGORY" val="0"/>
  <p:tag name="KSO_WM_TEMPLATE_MASTER_TYPE" val="1"/>
  <p:tag name="KSO_WM_TEMPLATE_COLOR_TYPE" val="1"/>
  <p:tag name="KSO_WM_SLIDE_TYPE" val="endPage"/>
  <p:tag name="KSO_WM_SLIDE_SUBTYPE" val="pureTxt"/>
  <p:tag name="KSO_WM_SLIDE_ITEM_CNT" val="0"/>
  <p:tag name="KSO_WM_SLIDE_INDEX" val="15"/>
  <p:tag name="KSO_WM_TAG_VERSION" val="1.0"/>
  <p:tag name="KSO_WM_BEAUTIFY_FLAG" val="#wm#"/>
  <p:tag name="KSO_WM_TEMPLATE_CATEGORY" val="custom"/>
  <p:tag name="KSO_WM_TEMPLATE_INDEX" val="20202545"/>
  <p:tag name="KSO_WM_SLIDE_LAYOUT" val="a"/>
  <p:tag name="KSO_WM_SLIDE_LAYOUT_CNT" val="1"/>
</p:tagLst>
</file>

<file path=ppt/tags/tag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9.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3*i*1"/>
  <p:tag name="KSO_WM_UNIT_BK_DARK_LIGHT" val="2"/>
  <p:tag name="KSO_WM_UNIT_LAYERLEVEL" val="1"/>
  <p:tag name="KSO_WM_TAG_VERSION" val="1.0"/>
  <p:tag name="KSO_WM_BEAUTIFY_FLAG" val="#wm#"/>
</p:tagLst>
</file>

<file path=ppt/tags/tag9.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 name="KSO_WM_SLIDE_BACKGROUND_TYPE" val="frame"/>
  <p:tag name="KSO_WM_SLIDE_BK_DARK_LIGHT" val="1"/>
</p:tagLst>
</file>

<file path=ppt/tags/tag91.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2.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 name="KSO_WM_SLIDE_BACKGROUND_TYPE" val="frame"/>
  <p:tag name="KSO_WM_SLIDE_BK_DARK_LIGHT" val="1"/>
</p:tagLst>
</file>

<file path=ppt/tags/tag94.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5.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6.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7.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8.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9.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Arial Black-Arial">
      <a:majorFont>
        <a:latin typeface="Arial Black"/>
        <a:ea typeface=""/>
        <a:cs typeface=""/>
        <a:font script="Jpan" typeface="ＭＳ ゴシック"/>
        <a:font script="Hang" typeface="굴림"/>
        <a:font script="Hans" typeface="宋体"/>
        <a:font script="Hant" typeface="新細明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ajorFont>
      <a:minorFont>
        <a:latin typeface="Arial"/>
        <a:ea typeface=""/>
        <a:cs typeface=""/>
        <a:font script="Jpan" typeface="ＭＳ Ｐゴシック"/>
        <a:font script="Hang" typeface="굴림"/>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1_Office 主题​​">
  <a:themeElements>
    <a:clrScheme name="">
      <a:dk1>
        <a:srgbClr val="000000"/>
      </a:dk1>
      <a:lt1>
        <a:srgbClr val="FFFFFF"/>
      </a:lt1>
      <a:dk2>
        <a:srgbClr val="333333"/>
      </a:dk2>
      <a:lt2>
        <a:srgbClr val="FFFFFF"/>
      </a:lt2>
      <a:accent1>
        <a:srgbClr val="5C8FC7"/>
      </a:accent1>
      <a:accent2>
        <a:srgbClr val="6E82BA"/>
      </a:accent2>
      <a:accent3>
        <a:srgbClr val="8376B0"/>
      </a:accent3>
      <a:accent4>
        <a:srgbClr val="9868A3"/>
      </a:accent4>
      <a:accent5>
        <a:srgbClr val="AE5B97"/>
      </a:accent5>
      <a:accent6>
        <a:srgbClr val="C44B8A"/>
      </a:accent6>
      <a:hlink>
        <a:srgbClr val="658BD5"/>
      </a:hlink>
      <a:folHlink>
        <a:srgbClr val="9F69A3"/>
      </a:folHlink>
    </a:clrScheme>
    <a:fontScheme name="自定义 9">
      <a:majorFont>
        <a:latin typeface="Arial"/>
        <a:ea typeface="微软雅黑"/>
        <a:cs typeface=""/>
      </a:majorFont>
      <a:minorFont>
        <a:latin typeface="Arial"/>
        <a:ea typeface="微软雅黑"/>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宋体"/>
        <a:ea typeface=""/>
        <a:cs typeface=""/>
        <a:font script="Jpan" typeface="游ゴシック Light"/>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宋体"/>
        <a:ea typeface=""/>
        <a:cs typeface=""/>
        <a:font script="Jpan" typeface="游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26088</Words>
  <Application>WPS 演示</Application>
  <PresentationFormat>宽屏</PresentationFormat>
  <Paragraphs>1093</Paragraphs>
  <Slides>79</Slides>
  <Notes>0</Notes>
  <HiddenSlides>0</HiddenSlides>
  <MMClips>0</MMClips>
  <ScaleCrop>false</ScaleCrop>
  <HeadingPairs>
    <vt:vector size="6" baseType="variant">
      <vt:variant>
        <vt:lpstr>已用的字体</vt:lpstr>
      </vt:variant>
      <vt:variant>
        <vt:i4>17</vt:i4>
      </vt:variant>
      <vt:variant>
        <vt:lpstr>主题</vt:lpstr>
      </vt:variant>
      <vt:variant>
        <vt:i4>2</vt:i4>
      </vt:variant>
      <vt:variant>
        <vt:lpstr>幻灯片标题</vt:lpstr>
      </vt:variant>
      <vt:variant>
        <vt:i4>79</vt:i4>
      </vt:variant>
    </vt:vector>
  </HeadingPairs>
  <TitlesOfParts>
    <vt:vector size="98" baseType="lpstr">
      <vt:lpstr>Arial</vt:lpstr>
      <vt:lpstr>宋体</vt:lpstr>
      <vt:lpstr>Wingdings</vt:lpstr>
      <vt:lpstr>微软雅黑</vt:lpstr>
      <vt:lpstr>汉仪旗黑-85S</vt:lpstr>
      <vt:lpstr>黑体</vt:lpstr>
      <vt:lpstr>Viner Hand ITC</vt:lpstr>
      <vt:lpstr>汉仪旗黑-85S</vt:lpstr>
      <vt:lpstr>Segoe UI</vt:lpstr>
      <vt:lpstr>Arial Unicode MS</vt:lpstr>
      <vt:lpstr>方正书宋_GBK</vt:lpstr>
      <vt:lpstr>NEU-BZ-S92</vt:lpstr>
      <vt:lpstr>方正仿宋_GBK</vt:lpstr>
      <vt:lpstr>Segoe Print</vt:lpstr>
      <vt:lpstr>Calibri</vt:lpstr>
      <vt:lpstr>方正黑体_GBK</vt:lpstr>
      <vt:lpstr>NEU-HZ-S92</vt:lpstr>
      <vt:lpstr>Office 主题​​</vt:lpstr>
      <vt:lpstr>1_Office 主题​​</vt:lpstr>
      <vt:lpstr>第八章 财政总会计的预算收入（原第七章）</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单击此处添加页面标题</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谢谢</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徐曙娜</cp:lastModifiedBy>
  <cp:revision>36</cp:revision>
  <dcterms:created xsi:type="dcterms:W3CDTF">2025-07-20T15:24:00Z</dcterms:created>
  <dcterms:modified xsi:type="dcterms:W3CDTF">2025-07-24T14:25:49Z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2052-12.1.0.19302</vt:lpwstr>
  </property>
  <property fmtid="{D5CDD505-2E9C-101B-9397-08002B2CF9AE}" pid="3" name="ICV">
    <vt:lpwstr/>
  </property>
</Properties>
</file>