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emf" ContentType="image/x-emf"/>
  <Default Extension="jpeg" ContentType="image/jpeg"/>
  <Default Extension="JPG" ContentType="image/.jp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24.svg" ContentType="image/svg+xml"/>
  <Override PartName="/ppt/media/image25.svg" ContentType="image/svg+xml"/>
  <Override PartName="/ppt/media/image27.svg" ContentType="image/svg+xml"/>
  <Override PartName="/ppt/media/image28.svg" ContentType="image/svg+xml"/>
  <Override PartName="/ppt/media/image34.svg" ContentType="image/svg+xml"/>
  <Override PartName="/ppt/media/image36.svg" ContentType="image/svg+xml"/>
  <Override PartName="/ppt/media/image3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 id="2147483658" r:id="rId4"/>
  </p:sldMasterIdLst>
  <p:notesMasterIdLst>
    <p:notesMasterId r:id="rId6"/>
  </p:notesMasterIdLst>
  <p:handoutMasterIdLst>
    <p:handoutMasterId r:id="rId65"/>
  </p:handoutMasterIdLst>
  <p:sldIdLst>
    <p:sldId id="873" r:id="rId5"/>
    <p:sldId id="874" r:id="rId7"/>
    <p:sldId id="875" r:id="rId8"/>
    <p:sldId id="876" r:id="rId9"/>
    <p:sldId id="877" r:id="rId10"/>
    <p:sldId id="878" r:id="rId11"/>
    <p:sldId id="879" r:id="rId12"/>
    <p:sldId id="880" r:id="rId13"/>
    <p:sldId id="881" r:id="rId14"/>
    <p:sldId id="882" r:id="rId15"/>
    <p:sldId id="883" r:id="rId16"/>
    <p:sldId id="884" r:id="rId17"/>
    <p:sldId id="885" r:id="rId18"/>
    <p:sldId id="886" r:id="rId19"/>
    <p:sldId id="887" r:id="rId20"/>
    <p:sldId id="888" r:id="rId21"/>
    <p:sldId id="889" r:id="rId22"/>
    <p:sldId id="890" r:id="rId23"/>
    <p:sldId id="891" r:id="rId24"/>
    <p:sldId id="892" r:id="rId25"/>
    <p:sldId id="893" r:id="rId26"/>
    <p:sldId id="894" r:id="rId27"/>
    <p:sldId id="895" r:id="rId28"/>
    <p:sldId id="896" r:id="rId29"/>
    <p:sldId id="897" r:id="rId30"/>
    <p:sldId id="898" r:id="rId31"/>
    <p:sldId id="899" r:id="rId32"/>
    <p:sldId id="900" r:id="rId33"/>
    <p:sldId id="901" r:id="rId34"/>
    <p:sldId id="902" r:id="rId35"/>
    <p:sldId id="903" r:id="rId36"/>
    <p:sldId id="904" r:id="rId37"/>
    <p:sldId id="905" r:id="rId38"/>
    <p:sldId id="906" r:id="rId39"/>
    <p:sldId id="907" r:id="rId40"/>
    <p:sldId id="908" r:id="rId41"/>
    <p:sldId id="909" r:id="rId42"/>
    <p:sldId id="910" r:id="rId43"/>
    <p:sldId id="911" r:id="rId44"/>
    <p:sldId id="912" r:id="rId45"/>
    <p:sldId id="913" r:id="rId46"/>
    <p:sldId id="914" r:id="rId47"/>
    <p:sldId id="915" r:id="rId48"/>
    <p:sldId id="916" r:id="rId49"/>
    <p:sldId id="917" r:id="rId50"/>
    <p:sldId id="918" r:id="rId51"/>
    <p:sldId id="919" r:id="rId52"/>
    <p:sldId id="920" r:id="rId53"/>
    <p:sldId id="921" r:id="rId54"/>
    <p:sldId id="922" r:id="rId55"/>
    <p:sldId id="923" r:id="rId56"/>
    <p:sldId id="924" r:id="rId57"/>
    <p:sldId id="925" r:id="rId58"/>
    <p:sldId id="926" r:id="rId59"/>
    <p:sldId id="927" r:id="rId60"/>
    <p:sldId id="928" r:id="rId61"/>
    <p:sldId id="929" r:id="rId62"/>
    <p:sldId id="930" r:id="rId63"/>
    <p:sldId id="931" r:id="rId64"/>
  </p:sldIdLst>
  <p:sldSz cx="9144000" cy="6858000" type="screen4x3"/>
  <p:notesSz cx="6858000" cy="9144000"/>
  <p:custDataLst>
    <p:tags r:id="rId69"/>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6" userDrawn="1">
          <p15:clr>
            <a:srgbClr val="A4A3A4"/>
          </p15:clr>
        </p15:guide>
        <p15:guide id="2" pos="280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FF99"/>
    <a:srgbClr val="FF6699"/>
    <a:srgbClr val="FFFFFF"/>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629"/>
    <p:restoredTop sz="93925"/>
  </p:normalViewPr>
  <p:slideViewPr>
    <p:cSldViewPr showGuides="1">
      <p:cViewPr>
        <p:scale>
          <a:sx n="70" d="100"/>
          <a:sy n="70" d="100"/>
        </p:scale>
        <p:origin x="-1206" y="-72"/>
      </p:cViewPr>
      <p:guideLst>
        <p:guide orient="horz" pos="2146"/>
        <p:guide pos="2806"/>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9" Type="http://schemas.openxmlformats.org/officeDocument/2006/relationships/tags" Target="tags/tag365.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handoutMaster" Target="handoutMasters/handoutMaster1.xml"/><Relationship Id="rId64" Type="http://schemas.openxmlformats.org/officeDocument/2006/relationships/slide" Target="slides/slide59.xml"/><Relationship Id="rId63" Type="http://schemas.openxmlformats.org/officeDocument/2006/relationships/slide" Target="slides/slide58.xml"/><Relationship Id="rId62" Type="http://schemas.openxmlformats.org/officeDocument/2006/relationships/slide" Target="slides/slide57.xml"/><Relationship Id="rId61" Type="http://schemas.openxmlformats.org/officeDocument/2006/relationships/slide" Target="slides/slide56.xml"/><Relationship Id="rId60" Type="http://schemas.openxmlformats.org/officeDocument/2006/relationships/slide" Target="slides/slide55.xml"/><Relationship Id="rId6" Type="http://schemas.openxmlformats.org/officeDocument/2006/relationships/notesMaster" Target="notesMasters/notesMaster1.xml"/><Relationship Id="rId59" Type="http://schemas.openxmlformats.org/officeDocument/2006/relationships/slide" Target="slides/slide54.xml"/><Relationship Id="rId58" Type="http://schemas.openxmlformats.org/officeDocument/2006/relationships/slide" Target="slides/slide53.xml"/><Relationship Id="rId57" Type="http://schemas.openxmlformats.org/officeDocument/2006/relationships/slide" Target="slides/slide52.xml"/><Relationship Id="rId56" Type="http://schemas.openxmlformats.org/officeDocument/2006/relationships/slide" Target="slides/slide51.xml"/><Relationship Id="rId55" Type="http://schemas.openxmlformats.org/officeDocument/2006/relationships/slide" Target="slides/slide50.xml"/><Relationship Id="rId54" Type="http://schemas.openxmlformats.org/officeDocument/2006/relationships/slide" Target="slides/slide49.xml"/><Relationship Id="rId53" Type="http://schemas.openxmlformats.org/officeDocument/2006/relationships/slide" Target="slides/slide48.xml"/><Relationship Id="rId52" Type="http://schemas.openxmlformats.org/officeDocument/2006/relationships/slide" Target="slides/slide47.xml"/><Relationship Id="rId51" Type="http://schemas.openxmlformats.org/officeDocument/2006/relationships/slide" Target="slides/slide46.xml"/><Relationship Id="rId50" Type="http://schemas.openxmlformats.org/officeDocument/2006/relationships/slide" Target="slides/slide45.xml"/><Relationship Id="rId5" Type="http://schemas.openxmlformats.org/officeDocument/2006/relationships/slide" Target="slides/slide1.xml"/><Relationship Id="rId49" Type="http://schemas.openxmlformats.org/officeDocument/2006/relationships/slide" Target="slides/slide44.xml"/><Relationship Id="rId48" Type="http://schemas.openxmlformats.org/officeDocument/2006/relationships/slide" Target="slides/slide43.xml"/><Relationship Id="rId47" Type="http://schemas.openxmlformats.org/officeDocument/2006/relationships/slide" Target="slides/slide42.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5" Type="http://schemas.openxmlformats.org/officeDocument/2006/relationships/theme" Target="../theme/theme3.xml"/><Relationship Id="rId4" Type="http://schemas.openxmlformats.org/officeDocument/2006/relationships/slideLayout" Target="../slideLayouts/slideLayout1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1.xml"/><Relationship Id="rId2" Type="http://schemas.openxmlformats.org/officeDocument/2006/relationships/image" Target="../media/image4.wmf"/><Relationship Id="rId1"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11.xml"/><Relationship Id="rId2" Type="http://schemas.openxmlformats.org/officeDocument/2006/relationships/image" Target="../media/image8.wmf"/><Relationship Id="rId1"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92.xml"/></Relationships>
</file>

<file path=ppt/slides/_rels/slide19.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11.xml"/><Relationship Id="rId2" Type="http://schemas.openxmlformats.org/officeDocument/2006/relationships/image" Target="../media/image9.wmf"/><Relationship Id="rId1"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11.png"/><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3.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emf"/></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19.png"/><Relationship Id="rId1"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21.png"/><Relationship Id="rId1" Type="http://schemas.openxmlformats.org/officeDocument/2006/relationships/image" Target="../media/image2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tags" Target="../tags/tag94.xml"/><Relationship Id="rId10" Type="http://schemas.openxmlformats.org/officeDocument/2006/relationships/slideLayout" Target="../slideLayouts/slideLayout11.xml"/><Relationship Id="rId1" Type="http://schemas.openxmlformats.org/officeDocument/2006/relationships/tags" Target="../tags/tag9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9" Type="http://schemas.openxmlformats.org/officeDocument/2006/relationships/slideLayout" Target="../slideLayouts/slideLayout11.xml"/><Relationship Id="rId38" Type="http://schemas.openxmlformats.org/officeDocument/2006/relationships/tags" Target="../tags/tag139.xml"/><Relationship Id="rId37" Type="http://schemas.openxmlformats.org/officeDocument/2006/relationships/tags" Target="../tags/tag138.xml"/><Relationship Id="rId36" Type="http://schemas.openxmlformats.org/officeDocument/2006/relationships/tags" Target="../tags/tag137.xml"/><Relationship Id="rId35" Type="http://schemas.openxmlformats.org/officeDocument/2006/relationships/tags" Target="../tags/tag136.xml"/><Relationship Id="rId34" Type="http://schemas.openxmlformats.org/officeDocument/2006/relationships/tags" Target="../tags/tag135.xml"/><Relationship Id="rId33" Type="http://schemas.openxmlformats.org/officeDocument/2006/relationships/tags" Target="../tags/tag134.xml"/><Relationship Id="rId32" Type="http://schemas.openxmlformats.org/officeDocument/2006/relationships/tags" Target="../tags/tag133.xml"/><Relationship Id="rId31" Type="http://schemas.openxmlformats.org/officeDocument/2006/relationships/tags" Target="../tags/tag132.xml"/><Relationship Id="rId30" Type="http://schemas.openxmlformats.org/officeDocument/2006/relationships/tags" Target="../tags/tag131.xml"/><Relationship Id="rId3" Type="http://schemas.openxmlformats.org/officeDocument/2006/relationships/tags" Target="../tags/tag104.xml"/><Relationship Id="rId29" Type="http://schemas.openxmlformats.org/officeDocument/2006/relationships/tags" Target="../tags/tag130.xml"/><Relationship Id="rId28" Type="http://schemas.openxmlformats.org/officeDocument/2006/relationships/tags" Target="../tags/tag129.xml"/><Relationship Id="rId27" Type="http://schemas.openxmlformats.org/officeDocument/2006/relationships/tags" Target="../tags/tag128.xml"/><Relationship Id="rId26" Type="http://schemas.openxmlformats.org/officeDocument/2006/relationships/tags" Target="../tags/tag127.xml"/><Relationship Id="rId25" Type="http://schemas.openxmlformats.org/officeDocument/2006/relationships/tags" Target="../tags/tag126.xml"/><Relationship Id="rId24" Type="http://schemas.openxmlformats.org/officeDocument/2006/relationships/tags" Target="../tags/tag125.xml"/><Relationship Id="rId23" Type="http://schemas.openxmlformats.org/officeDocument/2006/relationships/tags" Target="../tags/tag124.xml"/><Relationship Id="rId22" Type="http://schemas.openxmlformats.org/officeDocument/2006/relationships/tags" Target="../tags/tag123.xml"/><Relationship Id="rId21" Type="http://schemas.openxmlformats.org/officeDocument/2006/relationships/tags" Target="../tags/tag122.xml"/><Relationship Id="rId20" Type="http://schemas.openxmlformats.org/officeDocument/2006/relationships/tags" Target="../tags/tag121.xml"/><Relationship Id="rId2" Type="http://schemas.openxmlformats.org/officeDocument/2006/relationships/tags" Target="../tags/tag103.xml"/><Relationship Id="rId19" Type="http://schemas.openxmlformats.org/officeDocument/2006/relationships/tags" Target="../tags/tag120.xml"/><Relationship Id="rId18" Type="http://schemas.openxmlformats.org/officeDocument/2006/relationships/tags" Target="../tags/tag119.xml"/><Relationship Id="rId17" Type="http://schemas.openxmlformats.org/officeDocument/2006/relationships/tags" Target="../tags/tag118.xml"/><Relationship Id="rId16" Type="http://schemas.openxmlformats.org/officeDocument/2006/relationships/tags" Target="../tags/tag117.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tags" Target="../tags/tag10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1" Type="http://schemas.openxmlformats.org/officeDocument/2006/relationships/slideLayout" Target="../slideLayouts/slideLayout11.xml"/><Relationship Id="rId30" Type="http://schemas.openxmlformats.org/officeDocument/2006/relationships/tags" Target="../tags/tag169.xml"/><Relationship Id="rId3" Type="http://schemas.openxmlformats.org/officeDocument/2006/relationships/tags" Target="../tags/tag142.xml"/><Relationship Id="rId29" Type="http://schemas.openxmlformats.org/officeDocument/2006/relationships/tags" Target="../tags/tag168.xml"/><Relationship Id="rId28" Type="http://schemas.openxmlformats.org/officeDocument/2006/relationships/tags" Target="../tags/tag167.xml"/><Relationship Id="rId27" Type="http://schemas.openxmlformats.org/officeDocument/2006/relationships/tags" Target="../tags/tag166.xml"/><Relationship Id="rId26" Type="http://schemas.openxmlformats.org/officeDocument/2006/relationships/tags" Target="../tags/tag165.xml"/><Relationship Id="rId25" Type="http://schemas.openxmlformats.org/officeDocument/2006/relationships/tags" Target="../tags/tag164.xml"/><Relationship Id="rId24" Type="http://schemas.openxmlformats.org/officeDocument/2006/relationships/tags" Target="../tags/tag163.xml"/><Relationship Id="rId23" Type="http://schemas.openxmlformats.org/officeDocument/2006/relationships/tags" Target="../tags/tag162.xml"/><Relationship Id="rId22" Type="http://schemas.openxmlformats.org/officeDocument/2006/relationships/tags" Target="../tags/tag161.xml"/><Relationship Id="rId21" Type="http://schemas.openxmlformats.org/officeDocument/2006/relationships/tags" Target="../tags/tag160.xml"/><Relationship Id="rId20" Type="http://schemas.openxmlformats.org/officeDocument/2006/relationships/tags" Target="../tags/tag159.xml"/><Relationship Id="rId2" Type="http://schemas.openxmlformats.org/officeDocument/2006/relationships/tags" Target="../tags/tag141.xml"/><Relationship Id="rId19" Type="http://schemas.openxmlformats.org/officeDocument/2006/relationships/tags" Target="../tags/tag158.xml"/><Relationship Id="rId18" Type="http://schemas.openxmlformats.org/officeDocument/2006/relationships/tags" Target="../tags/tag157.xml"/><Relationship Id="rId17" Type="http://schemas.openxmlformats.org/officeDocument/2006/relationships/tags" Target="../tags/tag156.xml"/><Relationship Id="rId16" Type="http://schemas.openxmlformats.org/officeDocument/2006/relationships/tags" Target="../tags/tag155.xml"/><Relationship Id="rId15" Type="http://schemas.openxmlformats.org/officeDocument/2006/relationships/tags" Target="../tags/tag154.xml"/><Relationship Id="rId14" Type="http://schemas.openxmlformats.org/officeDocument/2006/relationships/tags" Target="../tags/tag153.xml"/><Relationship Id="rId13" Type="http://schemas.openxmlformats.org/officeDocument/2006/relationships/tags" Target="../tags/tag152.xml"/><Relationship Id="rId12" Type="http://schemas.openxmlformats.org/officeDocument/2006/relationships/tags" Target="../tags/tag151.xml"/><Relationship Id="rId11" Type="http://schemas.openxmlformats.org/officeDocument/2006/relationships/tags" Target="../tags/tag150.xml"/><Relationship Id="rId10" Type="http://schemas.openxmlformats.org/officeDocument/2006/relationships/tags" Target="../tags/tag149.xml"/><Relationship Id="rId1" Type="http://schemas.openxmlformats.org/officeDocument/2006/relationships/tags" Target="../tags/tag140.xml"/></Relationships>
</file>

<file path=ppt/slides/_rels/slide34.xml.rels><?xml version="1.0" encoding="UTF-8" standalone="yes"?>
<Relationships xmlns="http://schemas.openxmlformats.org/package/2006/relationships"><Relationship Id="rId9" Type="http://schemas.openxmlformats.org/officeDocument/2006/relationships/tags" Target="../tags/tag178.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9" Type="http://schemas.openxmlformats.org/officeDocument/2006/relationships/slideLayout" Target="../slideLayouts/slideLayout11.xml"/><Relationship Id="rId18" Type="http://schemas.openxmlformats.org/officeDocument/2006/relationships/tags" Target="../tags/tag187.xml"/><Relationship Id="rId17" Type="http://schemas.openxmlformats.org/officeDocument/2006/relationships/tags" Target="../tags/tag186.xml"/><Relationship Id="rId16" Type="http://schemas.openxmlformats.org/officeDocument/2006/relationships/tags" Target="../tags/tag185.xml"/><Relationship Id="rId15" Type="http://schemas.openxmlformats.org/officeDocument/2006/relationships/tags" Target="../tags/tag184.xml"/><Relationship Id="rId14" Type="http://schemas.openxmlformats.org/officeDocument/2006/relationships/tags" Target="../tags/tag183.xml"/><Relationship Id="rId13" Type="http://schemas.openxmlformats.org/officeDocument/2006/relationships/tags" Target="../tags/tag182.xml"/><Relationship Id="rId12" Type="http://schemas.openxmlformats.org/officeDocument/2006/relationships/tags" Target="../tags/tag181.xml"/><Relationship Id="rId11" Type="http://schemas.openxmlformats.org/officeDocument/2006/relationships/tags" Target="../tags/tag180.xml"/><Relationship Id="rId10" Type="http://schemas.openxmlformats.org/officeDocument/2006/relationships/tags" Target="../tags/tag179.xml"/><Relationship Id="rId1" Type="http://schemas.openxmlformats.org/officeDocument/2006/relationships/tags" Target="../tags/tag170.xml"/></Relationships>
</file>

<file path=ppt/slides/_rels/slide35.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1" Type="http://schemas.openxmlformats.org/officeDocument/2006/relationships/slideLayout" Target="../slideLayouts/slideLayout11.xml"/><Relationship Id="rId30" Type="http://schemas.openxmlformats.org/officeDocument/2006/relationships/tags" Target="../tags/tag217.xml"/><Relationship Id="rId3" Type="http://schemas.openxmlformats.org/officeDocument/2006/relationships/tags" Target="../tags/tag190.xml"/><Relationship Id="rId29" Type="http://schemas.openxmlformats.org/officeDocument/2006/relationships/tags" Target="../tags/tag216.xml"/><Relationship Id="rId28" Type="http://schemas.openxmlformats.org/officeDocument/2006/relationships/tags" Target="../tags/tag215.xml"/><Relationship Id="rId27" Type="http://schemas.openxmlformats.org/officeDocument/2006/relationships/tags" Target="../tags/tag214.xml"/><Relationship Id="rId26" Type="http://schemas.openxmlformats.org/officeDocument/2006/relationships/tags" Target="../tags/tag213.xml"/><Relationship Id="rId25" Type="http://schemas.openxmlformats.org/officeDocument/2006/relationships/tags" Target="../tags/tag212.xml"/><Relationship Id="rId24" Type="http://schemas.openxmlformats.org/officeDocument/2006/relationships/tags" Target="../tags/tag211.xml"/><Relationship Id="rId23" Type="http://schemas.openxmlformats.org/officeDocument/2006/relationships/tags" Target="../tags/tag210.xml"/><Relationship Id="rId22" Type="http://schemas.openxmlformats.org/officeDocument/2006/relationships/tags" Target="../tags/tag209.xml"/><Relationship Id="rId21" Type="http://schemas.openxmlformats.org/officeDocument/2006/relationships/tags" Target="../tags/tag208.xml"/><Relationship Id="rId20" Type="http://schemas.openxmlformats.org/officeDocument/2006/relationships/tags" Target="../tags/tag207.xml"/><Relationship Id="rId2" Type="http://schemas.openxmlformats.org/officeDocument/2006/relationships/tags" Target="../tags/tag189.xml"/><Relationship Id="rId19" Type="http://schemas.openxmlformats.org/officeDocument/2006/relationships/tags" Target="../tags/tag206.xml"/><Relationship Id="rId18" Type="http://schemas.openxmlformats.org/officeDocument/2006/relationships/tags" Target="../tags/tag205.xml"/><Relationship Id="rId17" Type="http://schemas.openxmlformats.org/officeDocument/2006/relationships/tags" Target="../tags/tag204.xml"/><Relationship Id="rId16" Type="http://schemas.openxmlformats.org/officeDocument/2006/relationships/tags" Target="../tags/tag203.xml"/><Relationship Id="rId15" Type="http://schemas.openxmlformats.org/officeDocument/2006/relationships/tags" Target="../tags/tag202.xml"/><Relationship Id="rId14" Type="http://schemas.openxmlformats.org/officeDocument/2006/relationships/tags" Target="../tags/tag201.xml"/><Relationship Id="rId13" Type="http://schemas.openxmlformats.org/officeDocument/2006/relationships/tags" Target="../tags/tag200.xml"/><Relationship Id="rId12" Type="http://schemas.openxmlformats.org/officeDocument/2006/relationships/tags" Target="../tags/tag199.xml"/><Relationship Id="rId11" Type="http://schemas.openxmlformats.org/officeDocument/2006/relationships/tags" Target="../tags/tag198.xml"/><Relationship Id="rId10" Type="http://schemas.openxmlformats.org/officeDocument/2006/relationships/tags" Target="../tags/tag197.xml"/><Relationship Id="rId1" Type="http://schemas.openxmlformats.org/officeDocument/2006/relationships/tags" Target="../tags/tag188.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18.xml"/><Relationship Id="rId1" Type="http://schemas.openxmlformats.org/officeDocument/2006/relationships/image" Target="../media/image22.png"/></Relationships>
</file>

<file path=ppt/slides/_rels/slide37.xml.rels><?xml version="1.0" encoding="UTF-8" standalone="yes"?>
<Relationships xmlns="http://schemas.openxmlformats.org/package/2006/relationships"><Relationship Id="rId9" Type="http://schemas.openxmlformats.org/officeDocument/2006/relationships/tags" Target="../tags/tag222.xml"/><Relationship Id="rId8" Type="http://schemas.openxmlformats.org/officeDocument/2006/relationships/image" Target="../media/image27.svg"/><Relationship Id="rId7" Type="http://schemas.openxmlformats.org/officeDocument/2006/relationships/image" Target="../media/image26.png"/><Relationship Id="rId6" Type="http://schemas.openxmlformats.org/officeDocument/2006/relationships/tags" Target="../tags/tag221.xml"/><Relationship Id="rId5" Type="http://schemas.openxmlformats.org/officeDocument/2006/relationships/image" Target="../media/image25.svg"/><Relationship Id="rId4" Type="http://schemas.openxmlformats.org/officeDocument/2006/relationships/tags" Target="../tags/tag220.xml"/><Relationship Id="rId3" Type="http://schemas.openxmlformats.org/officeDocument/2006/relationships/image" Target="../media/image24.svg"/><Relationship Id="rId28" Type="http://schemas.openxmlformats.org/officeDocument/2006/relationships/slideLayout" Target="../slideLayouts/slideLayout11.xml"/><Relationship Id="rId27" Type="http://schemas.openxmlformats.org/officeDocument/2006/relationships/tags" Target="../tags/tag239.xml"/><Relationship Id="rId26" Type="http://schemas.openxmlformats.org/officeDocument/2006/relationships/tags" Target="../tags/tag238.xml"/><Relationship Id="rId25" Type="http://schemas.openxmlformats.org/officeDocument/2006/relationships/tags" Target="../tags/tag237.xml"/><Relationship Id="rId24" Type="http://schemas.openxmlformats.org/officeDocument/2006/relationships/tags" Target="../tags/tag236.xml"/><Relationship Id="rId23" Type="http://schemas.openxmlformats.org/officeDocument/2006/relationships/tags" Target="../tags/tag235.xml"/><Relationship Id="rId22" Type="http://schemas.openxmlformats.org/officeDocument/2006/relationships/tags" Target="../tags/tag234.xml"/><Relationship Id="rId21" Type="http://schemas.openxmlformats.org/officeDocument/2006/relationships/tags" Target="../tags/tag233.xml"/><Relationship Id="rId20" Type="http://schemas.openxmlformats.org/officeDocument/2006/relationships/tags" Target="../tags/tag232.xml"/><Relationship Id="rId2" Type="http://schemas.openxmlformats.org/officeDocument/2006/relationships/image" Target="../media/image23.png"/><Relationship Id="rId19" Type="http://schemas.openxmlformats.org/officeDocument/2006/relationships/tags" Target="../tags/tag231.xml"/><Relationship Id="rId18" Type="http://schemas.openxmlformats.org/officeDocument/2006/relationships/tags" Target="../tags/tag230.xml"/><Relationship Id="rId17" Type="http://schemas.openxmlformats.org/officeDocument/2006/relationships/tags" Target="../tags/tag229.xml"/><Relationship Id="rId16" Type="http://schemas.openxmlformats.org/officeDocument/2006/relationships/tags" Target="../tags/tag228.xml"/><Relationship Id="rId15" Type="http://schemas.openxmlformats.org/officeDocument/2006/relationships/tags" Target="../tags/tag227.xml"/><Relationship Id="rId14" Type="http://schemas.openxmlformats.org/officeDocument/2006/relationships/tags" Target="../tags/tag226.xml"/><Relationship Id="rId13" Type="http://schemas.openxmlformats.org/officeDocument/2006/relationships/tags" Target="../tags/tag225.xml"/><Relationship Id="rId12" Type="http://schemas.openxmlformats.org/officeDocument/2006/relationships/tags" Target="../tags/tag224.xml"/><Relationship Id="rId11" Type="http://schemas.openxmlformats.org/officeDocument/2006/relationships/tags" Target="../tags/tag223.xml"/><Relationship Id="rId10" Type="http://schemas.openxmlformats.org/officeDocument/2006/relationships/image" Target="../media/image28.svg"/><Relationship Id="rId1" Type="http://schemas.openxmlformats.org/officeDocument/2006/relationships/tags" Target="../tags/tag219.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41.xml"/><Relationship Id="rId1" Type="http://schemas.openxmlformats.org/officeDocument/2006/relationships/tags" Target="../tags/tag240.xml"/></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ags" Target="../tags/tag242.xml"/><Relationship Id="rId2" Type="http://schemas.openxmlformats.org/officeDocument/2006/relationships/image" Target="../media/image30.png"/><Relationship Id="rId1"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ags" Target="../tags/tag243.xml"/><Relationship Id="rId2" Type="http://schemas.openxmlformats.org/officeDocument/2006/relationships/image" Target="../media/image32.png"/><Relationship Id="rId1" Type="http://schemas.openxmlformats.org/officeDocument/2006/relationships/image" Target="../media/image31.png"/></Relationships>
</file>

<file path=ppt/slides/_rels/slide41.xml.rels><?xml version="1.0" encoding="UTF-8" standalone="yes"?>
<Relationships xmlns="http://schemas.openxmlformats.org/package/2006/relationships"><Relationship Id="rId9" Type="http://schemas.openxmlformats.org/officeDocument/2006/relationships/image" Target="../media/image38.svg"/><Relationship Id="rId8" Type="http://schemas.openxmlformats.org/officeDocument/2006/relationships/image" Target="../media/image37.png"/><Relationship Id="rId7" Type="http://schemas.openxmlformats.org/officeDocument/2006/relationships/tags" Target="../tags/tag246.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tags" Target="../tags/tag245.xml"/><Relationship Id="rId3" Type="http://schemas.openxmlformats.org/officeDocument/2006/relationships/image" Target="../media/image34.svg"/><Relationship Id="rId29" Type="http://schemas.openxmlformats.org/officeDocument/2006/relationships/slideLayout" Target="../slideLayouts/slideLayout11.xml"/><Relationship Id="rId28" Type="http://schemas.openxmlformats.org/officeDocument/2006/relationships/tags" Target="../tags/tag263.xml"/><Relationship Id="rId27" Type="http://schemas.openxmlformats.org/officeDocument/2006/relationships/tags" Target="../tags/tag262.xml"/><Relationship Id="rId26" Type="http://schemas.openxmlformats.org/officeDocument/2006/relationships/tags" Target="../tags/tag261.xml"/><Relationship Id="rId25" Type="http://schemas.openxmlformats.org/officeDocument/2006/relationships/tags" Target="../tags/tag260.xml"/><Relationship Id="rId24" Type="http://schemas.openxmlformats.org/officeDocument/2006/relationships/tags" Target="../tags/tag259.xml"/><Relationship Id="rId23" Type="http://schemas.openxmlformats.org/officeDocument/2006/relationships/tags" Target="../tags/tag258.xml"/><Relationship Id="rId22" Type="http://schemas.openxmlformats.org/officeDocument/2006/relationships/tags" Target="../tags/tag257.xml"/><Relationship Id="rId21" Type="http://schemas.openxmlformats.org/officeDocument/2006/relationships/image" Target="../media/image40.png"/><Relationship Id="rId20" Type="http://schemas.openxmlformats.org/officeDocument/2006/relationships/tags" Target="../tags/tag256.xml"/><Relationship Id="rId2" Type="http://schemas.openxmlformats.org/officeDocument/2006/relationships/image" Target="../media/image33.png"/><Relationship Id="rId19" Type="http://schemas.openxmlformats.org/officeDocument/2006/relationships/tags" Target="../tags/tag255.xml"/><Relationship Id="rId18" Type="http://schemas.openxmlformats.org/officeDocument/2006/relationships/image" Target="../media/image39.png"/><Relationship Id="rId17" Type="http://schemas.openxmlformats.org/officeDocument/2006/relationships/tags" Target="../tags/tag254.xml"/><Relationship Id="rId16" Type="http://schemas.openxmlformats.org/officeDocument/2006/relationships/tags" Target="../tags/tag253.xml"/><Relationship Id="rId15" Type="http://schemas.openxmlformats.org/officeDocument/2006/relationships/tags" Target="../tags/tag252.xml"/><Relationship Id="rId14" Type="http://schemas.openxmlformats.org/officeDocument/2006/relationships/tags" Target="../tags/tag251.xml"/><Relationship Id="rId13" Type="http://schemas.openxmlformats.org/officeDocument/2006/relationships/tags" Target="../tags/tag250.xml"/><Relationship Id="rId12" Type="http://schemas.openxmlformats.org/officeDocument/2006/relationships/tags" Target="../tags/tag249.xml"/><Relationship Id="rId11" Type="http://schemas.openxmlformats.org/officeDocument/2006/relationships/tags" Target="../tags/tag248.xml"/><Relationship Id="rId10" Type="http://schemas.openxmlformats.org/officeDocument/2006/relationships/tags" Target="../tags/tag247.xml"/><Relationship Id="rId1" Type="http://schemas.openxmlformats.org/officeDocument/2006/relationships/tags" Target="../tags/tag24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6" Type="http://schemas.openxmlformats.org/officeDocument/2006/relationships/vmlDrawing" Target="../drawings/vmlDrawing4.vml"/><Relationship Id="rId5" Type="http://schemas.openxmlformats.org/officeDocument/2006/relationships/slideLayout" Target="../slideLayouts/slideLayout11.xml"/><Relationship Id="rId4" Type="http://schemas.openxmlformats.org/officeDocument/2006/relationships/image" Target="../media/image41.wmf"/><Relationship Id="rId3" Type="http://schemas.openxmlformats.org/officeDocument/2006/relationships/oleObject" Target="../embeddings/oleObject4.bin"/><Relationship Id="rId2" Type="http://schemas.openxmlformats.org/officeDocument/2006/relationships/tags" Target="../tags/tag265.xml"/><Relationship Id="rId1" Type="http://schemas.openxmlformats.org/officeDocument/2006/relationships/tags" Target="../tags/tag264.xml"/></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42.png"/><Relationship Id="rId2" Type="http://schemas.openxmlformats.org/officeDocument/2006/relationships/tags" Target="../tags/tag267.xml"/><Relationship Id="rId1" Type="http://schemas.openxmlformats.org/officeDocument/2006/relationships/tags" Target="../tags/tag266.xml"/></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43.png"/><Relationship Id="rId2" Type="http://schemas.openxmlformats.org/officeDocument/2006/relationships/tags" Target="../tags/tag269.xml"/><Relationship Id="rId1" Type="http://schemas.openxmlformats.org/officeDocument/2006/relationships/tags" Target="../tags/tag268.xml"/></Relationships>
</file>

<file path=ppt/slides/_rels/slide46.xml.rels><?xml version="1.0" encoding="UTF-8" standalone="yes"?>
<Relationships xmlns="http://schemas.openxmlformats.org/package/2006/relationships"><Relationship Id="rId6" Type="http://schemas.openxmlformats.org/officeDocument/2006/relationships/vmlDrawing" Target="../drawings/vmlDrawing5.vml"/><Relationship Id="rId5" Type="http://schemas.openxmlformats.org/officeDocument/2006/relationships/slideLayout" Target="../slideLayouts/slideLayout11.xml"/><Relationship Id="rId4" Type="http://schemas.openxmlformats.org/officeDocument/2006/relationships/image" Target="../media/image44.wmf"/><Relationship Id="rId3" Type="http://schemas.openxmlformats.org/officeDocument/2006/relationships/oleObject" Target="../embeddings/oleObject5.bin"/><Relationship Id="rId2" Type="http://schemas.openxmlformats.org/officeDocument/2006/relationships/tags" Target="../tags/tag271.xml"/><Relationship Id="rId1" Type="http://schemas.openxmlformats.org/officeDocument/2006/relationships/tags" Target="../tags/tag270.xml"/></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45.png"/><Relationship Id="rId2" Type="http://schemas.openxmlformats.org/officeDocument/2006/relationships/tags" Target="../tags/tag273.xml"/><Relationship Id="rId1" Type="http://schemas.openxmlformats.org/officeDocument/2006/relationships/tags" Target="../tags/tag272.xml"/></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46.png"/><Relationship Id="rId2" Type="http://schemas.openxmlformats.org/officeDocument/2006/relationships/tags" Target="../tags/tag275.xml"/><Relationship Id="rId1" Type="http://schemas.openxmlformats.org/officeDocument/2006/relationships/tags" Target="../tags/tag274.xml"/></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ags" Target="../tags/tag277.xml"/><Relationship Id="rId2" Type="http://schemas.openxmlformats.org/officeDocument/2006/relationships/tags" Target="../tags/tag276.xml"/><Relationship Id="rId1" Type="http://schemas.openxmlformats.org/officeDocument/2006/relationships/image" Target="../media/image47.jpeg"/></Relationships>
</file>

<file path=ppt/slides/_rels/slide5.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image" Target="../media/image3.jpeg"/><Relationship Id="rId7" Type="http://schemas.openxmlformats.org/officeDocument/2006/relationships/tags" Target="../tags/tag15.xml"/><Relationship Id="rId6" Type="http://schemas.openxmlformats.org/officeDocument/2006/relationships/image" Target="../media/image2.jpeg"/><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0" Type="http://schemas.openxmlformats.org/officeDocument/2006/relationships/slideLayout" Target="../slideLayouts/slideLayout11.xml"/><Relationship Id="rId1" Type="http://schemas.openxmlformats.org/officeDocument/2006/relationships/tags" Target="../tags/tag10.xml"/></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48.png"/><Relationship Id="rId2" Type="http://schemas.openxmlformats.org/officeDocument/2006/relationships/tags" Target="../tags/tag279.xml"/><Relationship Id="rId1" Type="http://schemas.openxmlformats.org/officeDocument/2006/relationships/tags" Target="../tags/tag278.xml"/></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49.png"/><Relationship Id="rId2" Type="http://schemas.openxmlformats.org/officeDocument/2006/relationships/tags" Target="../tags/tag281.xml"/><Relationship Id="rId1" Type="http://schemas.openxmlformats.org/officeDocument/2006/relationships/tags" Target="../tags/tag28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9" Type="http://schemas.openxmlformats.org/officeDocument/2006/relationships/tags" Target="../tags/tag290.xml"/><Relationship Id="rId8" Type="http://schemas.openxmlformats.org/officeDocument/2006/relationships/tags" Target="../tags/tag289.xml"/><Relationship Id="rId7" Type="http://schemas.openxmlformats.org/officeDocument/2006/relationships/tags" Target="../tags/tag288.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3" Type="http://schemas.openxmlformats.org/officeDocument/2006/relationships/tags" Target="../tags/tag284.xml"/><Relationship Id="rId2" Type="http://schemas.openxmlformats.org/officeDocument/2006/relationships/tags" Target="../tags/tag283.xml"/><Relationship Id="rId18" Type="http://schemas.openxmlformats.org/officeDocument/2006/relationships/slideLayout" Target="../slideLayouts/slideLayout11.xml"/><Relationship Id="rId17" Type="http://schemas.openxmlformats.org/officeDocument/2006/relationships/tags" Target="../tags/tag298.xml"/><Relationship Id="rId16" Type="http://schemas.openxmlformats.org/officeDocument/2006/relationships/tags" Target="../tags/tag297.xml"/><Relationship Id="rId15" Type="http://schemas.openxmlformats.org/officeDocument/2006/relationships/tags" Target="../tags/tag296.xml"/><Relationship Id="rId14" Type="http://schemas.openxmlformats.org/officeDocument/2006/relationships/tags" Target="../tags/tag295.xml"/><Relationship Id="rId13" Type="http://schemas.openxmlformats.org/officeDocument/2006/relationships/tags" Target="../tags/tag294.xml"/><Relationship Id="rId12" Type="http://schemas.openxmlformats.org/officeDocument/2006/relationships/tags" Target="../tags/tag293.xml"/><Relationship Id="rId11" Type="http://schemas.openxmlformats.org/officeDocument/2006/relationships/tags" Target="../tags/tag292.xml"/><Relationship Id="rId10" Type="http://schemas.openxmlformats.org/officeDocument/2006/relationships/tags" Target="../tags/tag291.xml"/><Relationship Id="rId1" Type="http://schemas.openxmlformats.org/officeDocument/2006/relationships/tags" Target="../tags/tag282.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99.xml"/></Relationships>
</file>

<file path=ppt/slides/_rels/slide55.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2" Type="http://schemas.openxmlformats.org/officeDocument/2006/relationships/slideLayout" Target="../slideLayouts/slideLayout11.xml"/><Relationship Id="rId11" Type="http://schemas.openxmlformats.org/officeDocument/2006/relationships/tags" Target="../tags/tag310.xml"/><Relationship Id="rId10" Type="http://schemas.openxmlformats.org/officeDocument/2006/relationships/tags" Target="../tags/tag309.xml"/><Relationship Id="rId1" Type="http://schemas.openxmlformats.org/officeDocument/2006/relationships/tags" Target="../tags/tag300.xml"/></Relationships>
</file>

<file path=ppt/slides/_rels/slide56.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 Type="http://schemas.openxmlformats.org/officeDocument/2006/relationships/tags" Target="../tags/tag312.xml"/><Relationship Id="rId12" Type="http://schemas.openxmlformats.org/officeDocument/2006/relationships/slideLayout" Target="../slideLayouts/slideLayout11.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tags" Target="../tags/tag311.xml"/></Relationships>
</file>

<file path=ppt/slides/_rels/slide57.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5" Type="http://schemas.openxmlformats.org/officeDocument/2006/relationships/slideLayout" Target="../slideLayouts/slideLayout11.xml"/><Relationship Id="rId24" Type="http://schemas.openxmlformats.org/officeDocument/2006/relationships/tags" Target="../tags/tag345.xml"/><Relationship Id="rId23" Type="http://schemas.openxmlformats.org/officeDocument/2006/relationships/tags" Target="../tags/tag344.xml"/><Relationship Id="rId22" Type="http://schemas.openxmlformats.org/officeDocument/2006/relationships/tags" Target="../tags/tag343.xml"/><Relationship Id="rId21" Type="http://schemas.openxmlformats.org/officeDocument/2006/relationships/tags" Target="../tags/tag342.xml"/><Relationship Id="rId20" Type="http://schemas.openxmlformats.org/officeDocument/2006/relationships/tags" Target="../tags/tag341.xml"/><Relationship Id="rId2" Type="http://schemas.openxmlformats.org/officeDocument/2006/relationships/tags" Target="../tags/tag323.xml"/><Relationship Id="rId19" Type="http://schemas.openxmlformats.org/officeDocument/2006/relationships/tags" Target="../tags/tag340.xml"/><Relationship Id="rId18" Type="http://schemas.openxmlformats.org/officeDocument/2006/relationships/tags" Target="../tags/tag339.xml"/><Relationship Id="rId17" Type="http://schemas.openxmlformats.org/officeDocument/2006/relationships/tags" Target="../tags/tag338.xml"/><Relationship Id="rId16" Type="http://schemas.openxmlformats.org/officeDocument/2006/relationships/tags" Target="../tags/tag337.xml"/><Relationship Id="rId15" Type="http://schemas.openxmlformats.org/officeDocument/2006/relationships/tags" Target="../tags/tag336.xml"/><Relationship Id="rId14" Type="http://schemas.openxmlformats.org/officeDocument/2006/relationships/tags" Target="../tags/tag335.xml"/><Relationship Id="rId13" Type="http://schemas.openxmlformats.org/officeDocument/2006/relationships/tags" Target="../tags/tag334.xml"/><Relationship Id="rId12" Type="http://schemas.openxmlformats.org/officeDocument/2006/relationships/tags" Target="../tags/tag333.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tags" Target="../tags/tag322.xml"/></Relationships>
</file>

<file path=ppt/slides/_rels/slide58.xml.rels><?xml version="1.0" encoding="UTF-8" standalone="yes"?>
<Relationships xmlns="http://schemas.openxmlformats.org/package/2006/relationships"><Relationship Id="rId9" Type="http://schemas.openxmlformats.org/officeDocument/2006/relationships/tags" Target="../tags/tag354.xml"/><Relationship Id="rId8" Type="http://schemas.openxmlformats.org/officeDocument/2006/relationships/tags" Target="../tags/tag353.xml"/><Relationship Id="rId7" Type="http://schemas.openxmlformats.org/officeDocument/2006/relationships/tags" Target="../tags/tag352.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3" Type="http://schemas.openxmlformats.org/officeDocument/2006/relationships/tags" Target="../tags/tag348.xml"/><Relationship Id="rId20" Type="http://schemas.openxmlformats.org/officeDocument/2006/relationships/slideLayout" Target="../slideLayouts/slideLayout11.xml"/><Relationship Id="rId2" Type="http://schemas.openxmlformats.org/officeDocument/2006/relationships/tags" Target="../tags/tag347.xml"/><Relationship Id="rId19" Type="http://schemas.openxmlformats.org/officeDocument/2006/relationships/tags" Target="../tags/tag364.xml"/><Relationship Id="rId18" Type="http://schemas.openxmlformats.org/officeDocument/2006/relationships/tags" Target="../tags/tag363.xml"/><Relationship Id="rId17" Type="http://schemas.openxmlformats.org/officeDocument/2006/relationships/tags" Target="../tags/tag362.xml"/><Relationship Id="rId16" Type="http://schemas.openxmlformats.org/officeDocument/2006/relationships/tags" Target="../tags/tag361.xml"/><Relationship Id="rId15" Type="http://schemas.openxmlformats.org/officeDocument/2006/relationships/tags" Target="../tags/tag360.xml"/><Relationship Id="rId14" Type="http://schemas.openxmlformats.org/officeDocument/2006/relationships/tags" Target="../tags/tag359.xml"/><Relationship Id="rId13" Type="http://schemas.openxmlformats.org/officeDocument/2006/relationships/tags" Target="../tags/tag358.xml"/><Relationship Id="rId12" Type="http://schemas.openxmlformats.org/officeDocument/2006/relationships/tags" Target="../tags/tag357.xml"/><Relationship Id="rId11" Type="http://schemas.openxmlformats.org/officeDocument/2006/relationships/tags" Target="../tags/tag356.xml"/><Relationship Id="rId10" Type="http://schemas.openxmlformats.org/officeDocument/2006/relationships/tags" Target="../tags/tag355.xml"/><Relationship Id="rId1" Type="http://schemas.openxmlformats.org/officeDocument/2006/relationships/tags" Target="../tags/tag34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6" Type="http://schemas.openxmlformats.org/officeDocument/2006/relationships/slideLayout" Target="../slideLayouts/slideLayout11.xml"/><Relationship Id="rId25" Type="http://schemas.openxmlformats.org/officeDocument/2006/relationships/tags" Target="../tags/tag41.xml"/><Relationship Id="rId24" Type="http://schemas.openxmlformats.org/officeDocument/2006/relationships/tags" Target="../tags/tag40.xml"/><Relationship Id="rId23" Type="http://schemas.openxmlformats.org/officeDocument/2006/relationships/tags" Target="../tags/tag39.xml"/><Relationship Id="rId22" Type="http://schemas.openxmlformats.org/officeDocument/2006/relationships/tags" Target="../tags/tag38.xml"/><Relationship Id="rId21" Type="http://schemas.openxmlformats.org/officeDocument/2006/relationships/tags" Target="../tags/tag37.xml"/><Relationship Id="rId20" Type="http://schemas.openxmlformats.org/officeDocument/2006/relationships/tags" Target="../tags/tag36.xml"/><Relationship Id="rId2" Type="http://schemas.openxmlformats.org/officeDocument/2006/relationships/tags" Target="../tags/tag18.xml"/><Relationship Id="rId19" Type="http://schemas.openxmlformats.org/officeDocument/2006/relationships/tags" Target="../tags/tag35.xml"/><Relationship Id="rId18" Type="http://schemas.openxmlformats.org/officeDocument/2006/relationships/tags" Target="../tags/tag34.xml"/><Relationship Id="rId17" Type="http://schemas.openxmlformats.org/officeDocument/2006/relationships/tags" Target="../tags/tag33.xml"/><Relationship Id="rId16" Type="http://schemas.openxmlformats.org/officeDocument/2006/relationships/tags" Target="../tags/tag32.xml"/><Relationship Id="rId15" Type="http://schemas.openxmlformats.org/officeDocument/2006/relationships/tags" Target="../tags/tag31.xml"/><Relationship Id="rId14" Type="http://schemas.openxmlformats.org/officeDocument/2006/relationships/tags" Target="../tags/tag30.xml"/><Relationship Id="rId13" Type="http://schemas.openxmlformats.org/officeDocument/2006/relationships/tags" Target="../tags/tag29.xml"/><Relationship Id="rId12" Type="http://schemas.openxmlformats.org/officeDocument/2006/relationships/tags" Target="../tags/tag28.xml"/><Relationship Id="rId11" Type="http://schemas.openxmlformats.org/officeDocument/2006/relationships/tags" Target="../tags/tag27.xml"/><Relationship Id="rId10" Type="http://schemas.openxmlformats.org/officeDocument/2006/relationships/tags" Target="../tags/tag26.xml"/><Relationship Id="rId1" Type="http://schemas.openxmlformats.org/officeDocument/2006/relationships/tags" Target="../tags/tag17.xml"/></Relationships>
</file>

<file path=ppt/slides/_rels/slide7.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6" Type="http://schemas.openxmlformats.org/officeDocument/2006/relationships/slideLayout" Target="../slideLayouts/slideLayout11.xml"/><Relationship Id="rId15" Type="http://schemas.openxmlformats.org/officeDocument/2006/relationships/tags" Target="../tags/tag56.xml"/><Relationship Id="rId14" Type="http://schemas.openxmlformats.org/officeDocument/2006/relationships/tags" Target="../tags/tag55.xml"/><Relationship Id="rId13" Type="http://schemas.openxmlformats.org/officeDocument/2006/relationships/tags" Target="../tags/tag54.xml"/><Relationship Id="rId12" Type="http://schemas.openxmlformats.org/officeDocument/2006/relationships/tags" Target="../tags/tag53.xml"/><Relationship Id="rId11" Type="http://schemas.openxmlformats.org/officeDocument/2006/relationships/tags" Target="../tags/tag52.xml"/><Relationship Id="rId10" Type="http://schemas.openxmlformats.org/officeDocument/2006/relationships/tags" Target="../tags/tag51.xml"/><Relationship Id="rId1" Type="http://schemas.openxmlformats.org/officeDocument/2006/relationships/tags" Target="../tags/tag42.xml"/></Relationships>
</file>

<file path=ppt/slides/_rels/slide8.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1" Type="http://schemas.openxmlformats.org/officeDocument/2006/relationships/slideLayout" Target="../slideLayouts/slideLayout11.xml"/><Relationship Id="rId20" Type="http://schemas.openxmlformats.org/officeDocument/2006/relationships/tags" Target="../tags/tag76.xml"/><Relationship Id="rId2" Type="http://schemas.openxmlformats.org/officeDocument/2006/relationships/tags" Target="../tags/tag58.xml"/><Relationship Id="rId19" Type="http://schemas.openxmlformats.org/officeDocument/2006/relationships/tags" Target="../tags/tag75.xml"/><Relationship Id="rId18" Type="http://schemas.openxmlformats.org/officeDocument/2006/relationships/tags" Target="../tags/tag74.xml"/><Relationship Id="rId17" Type="http://schemas.openxmlformats.org/officeDocument/2006/relationships/tags" Target="../tags/tag73.xml"/><Relationship Id="rId16" Type="http://schemas.openxmlformats.org/officeDocument/2006/relationships/tags" Target="../tags/tag72.xml"/><Relationship Id="rId15" Type="http://schemas.openxmlformats.org/officeDocument/2006/relationships/tags" Target="../tags/tag71.xml"/><Relationship Id="rId14" Type="http://schemas.openxmlformats.org/officeDocument/2006/relationships/tags" Target="../tags/tag70.xml"/><Relationship Id="rId13" Type="http://schemas.openxmlformats.org/officeDocument/2006/relationships/tags" Target="../tags/tag69.xml"/><Relationship Id="rId12" Type="http://schemas.openxmlformats.org/officeDocument/2006/relationships/tags" Target="../tags/tag68.xml"/><Relationship Id="rId11" Type="http://schemas.openxmlformats.org/officeDocument/2006/relationships/tags" Target="../tags/tag67.xml"/><Relationship Id="rId10" Type="http://schemas.openxmlformats.org/officeDocument/2006/relationships/tags" Target="../tags/tag66.xml"/><Relationship Id="rId1" Type="http://schemas.openxmlformats.org/officeDocument/2006/relationships/tags" Target="../tags/tag57.xml"/></Relationships>
</file>

<file path=ppt/slides/_rels/slide9.xml.rels><?xml version="1.0" encoding="UTF-8" standalone="yes"?>
<Relationships xmlns="http://schemas.openxmlformats.org/package/2006/relationships"><Relationship Id="rId9" Type="http://schemas.openxmlformats.org/officeDocument/2006/relationships/tags" Target="../tags/tag85.xml"/><Relationship Id="rId8" Type="http://schemas.openxmlformats.org/officeDocument/2006/relationships/tags" Target="../tags/tag84.xml"/><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6" Type="http://schemas.openxmlformats.org/officeDocument/2006/relationships/slideLayout" Target="../slideLayouts/slideLayout11.xml"/><Relationship Id="rId15" Type="http://schemas.openxmlformats.org/officeDocument/2006/relationships/tags" Target="../tags/tag91.xml"/><Relationship Id="rId14" Type="http://schemas.openxmlformats.org/officeDocument/2006/relationships/tags" Target="../tags/tag90.xml"/><Relationship Id="rId13" Type="http://schemas.openxmlformats.org/officeDocument/2006/relationships/tags" Target="../tags/tag89.xml"/><Relationship Id="rId12" Type="http://schemas.openxmlformats.org/officeDocument/2006/relationships/tags" Target="../tags/tag88.xml"/><Relationship Id="rId11" Type="http://schemas.openxmlformats.org/officeDocument/2006/relationships/tags" Target="../tags/tag87.xml"/><Relationship Id="rId10" Type="http://schemas.openxmlformats.org/officeDocument/2006/relationships/tags" Target="../tags/tag86.xml"/><Relationship Id="rId1" Type="http://schemas.openxmlformats.org/officeDocument/2006/relationships/tags" Target="../tags/tag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198880"/>
          </a:xfrm>
          <a:prstGeom prst="rect">
            <a:avLst/>
          </a:prstGeom>
          <a:noFill/>
          <a:ln w="9525">
            <a:noFill/>
          </a:ln>
        </p:spPr>
        <p:txBody>
          <a:bodyPr>
            <a:spAutoFit/>
          </a:bodyPr>
          <a:p>
            <a:pPr algn="ctr" eaLnBrk="1" hangingPunct="1">
              <a:lnSpc>
                <a:spcPct val="150000"/>
              </a:lnSpc>
            </a:pPr>
            <a:r>
              <a:rPr lang="zh-CN" altLang="en-US" sz="4800" dirty="0">
                <a:solidFill>
                  <a:schemeClr val="bg1"/>
                </a:solidFill>
                <a:latin typeface="微软雅黑" panose="020B0503020204020204" pitchFamily="34" charset="-122"/>
                <a:ea typeface="微软雅黑" panose="020B0503020204020204" pitchFamily="34" charset="-122"/>
              </a:rPr>
              <a:t>项目</a:t>
            </a:r>
            <a:r>
              <a:rPr lang="zh-CN" altLang="en-US" sz="4800" dirty="0">
                <a:solidFill>
                  <a:schemeClr val="bg1"/>
                </a:solidFill>
                <a:latin typeface="微软雅黑" panose="020B0503020204020204" pitchFamily="34" charset="-122"/>
                <a:ea typeface="微软雅黑" panose="020B0503020204020204" pitchFamily="34" charset="-122"/>
              </a:rPr>
              <a:t>三</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3470275" y="2708910"/>
            <a:ext cx="5460365" cy="1078865"/>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数字化</a:t>
            </a:r>
            <a:r>
              <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采购管理</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19608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移动平均法</a:t>
            </a:r>
            <a:endParaRPr lang="zh-CN" altLang="zh-CN" sz="2800" dirty="0">
              <a:ea typeface="微软雅黑" panose="020B0503020204020204" pitchFamily="34" charset="-122"/>
              <a:sym typeface="+mn-ea"/>
            </a:endParaRPr>
          </a:p>
        </p:txBody>
      </p:sp>
      <p:sp>
        <p:nvSpPr>
          <p:cNvPr id="14339" name="文本占位符 14338"/>
          <p:cNvSpPr/>
          <p:nvPr/>
        </p:nvSpPr>
        <p:spPr>
          <a:xfrm>
            <a:off x="827405" y="1562100"/>
            <a:ext cx="7305675" cy="3733800"/>
          </a:xfrm>
          <a:prstGeom prst="rect">
            <a:avLst/>
          </a:prstGeom>
          <a:noFill/>
          <a:ln>
            <a:miter lim="800000"/>
          </a:ln>
        </p:spPr>
        <p:txBody>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8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4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0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8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5pPr>
          </a:lstStyle>
          <a:p>
            <a:pPr lvl="0">
              <a:lnSpc>
                <a:spcPct val="90000"/>
              </a:lnSpc>
            </a:pPr>
            <a:r>
              <a:rPr sz="2400"/>
              <a:t>移动平均法根据时间序列逐项移动，依次计算包含一定项数的平均数，形成平均数时间序列，并据此对预测对象进行预测。</a:t>
            </a:r>
            <a:endParaRPr sz="2400"/>
          </a:p>
          <a:p>
            <a:pPr lvl="0">
              <a:lnSpc>
                <a:spcPct val="90000"/>
              </a:lnSpc>
            </a:pPr>
            <a:r>
              <a:rPr sz="2400"/>
              <a:t>移动平均可以消除或减少时间序列数据受偶然性因素干扰而产生的随机变动影响。</a:t>
            </a:r>
            <a:endParaRPr sz="2400"/>
          </a:p>
          <a:p>
            <a:pPr lvl="0">
              <a:lnSpc>
                <a:spcPct val="90000"/>
              </a:lnSpc>
            </a:pPr>
            <a:r>
              <a:rPr sz="2400"/>
              <a:t>移动平均法在短期预测中较准确，长期预测中效果较差。</a:t>
            </a:r>
            <a:endParaRPr sz="2400"/>
          </a:p>
          <a:p>
            <a:pPr lvl="0">
              <a:lnSpc>
                <a:spcPct val="90000"/>
              </a:lnSpc>
            </a:pPr>
            <a:r>
              <a:rPr sz="2400"/>
              <a:t>移动平均法可以分为：</a:t>
            </a:r>
            <a:endParaRPr sz="2400"/>
          </a:p>
          <a:p>
            <a:pPr lvl="0">
              <a:lnSpc>
                <a:spcPct val="90000"/>
              </a:lnSpc>
              <a:buNone/>
            </a:pPr>
            <a:r>
              <a:rPr sz="2400"/>
              <a:t>     </a:t>
            </a:r>
            <a:r>
              <a:rPr sz="2400">
                <a:hlinkClick r:id="" tooltip="空間" action="ppaction://noaction"/>
              </a:rPr>
              <a:t>一次移动平均法</a:t>
            </a:r>
            <a:endParaRPr sz="2400"/>
          </a:p>
          <a:p>
            <a:pPr lvl="0">
              <a:lnSpc>
                <a:spcPct val="90000"/>
              </a:lnSpc>
              <a:buNone/>
            </a:pPr>
            <a:r>
              <a:rPr sz="2400"/>
              <a:t>     </a:t>
            </a:r>
            <a:r>
              <a:rPr sz="2400">
                <a:hlinkClick r:id="" tooltip="空間" action="ppaction://noaction"/>
              </a:rPr>
              <a:t>二次移动平均法</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一次移动平均法</a:t>
            </a:r>
            <a:endParaRPr lang="zh-CN" altLang="zh-CN" sz="2800" dirty="0">
              <a:ea typeface="微软雅黑" panose="020B0503020204020204" pitchFamily="34" charset="-122"/>
              <a:sym typeface="+mn-ea"/>
            </a:endParaRPr>
          </a:p>
        </p:txBody>
      </p:sp>
      <p:sp>
        <p:nvSpPr>
          <p:cNvPr id="15363" name="文本占位符 15362"/>
          <p:cNvSpPr/>
          <p:nvPr/>
        </p:nvSpPr>
        <p:spPr>
          <a:xfrm>
            <a:off x="827405" y="1268730"/>
            <a:ext cx="7169785" cy="3733800"/>
          </a:xfrm>
          <a:prstGeom prst="rect">
            <a:avLst/>
          </a:prstGeom>
          <a:noFill/>
          <a:ln>
            <a:miter lim="800000"/>
          </a:ln>
        </p:spPr>
        <p:txBody>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8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4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0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8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5pPr>
          </a:lstStyle>
          <a:p>
            <a:pPr lvl="0"/>
            <a:r>
              <a:rPr sz="2400"/>
              <a:t>一次移动平均法适用于具有明显线性趋势的时间序列数据的预测。</a:t>
            </a:r>
            <a:endParaRPr sz="2400"/>
          </a:p>
          <a:p>
            <a:pPr lvl="0"/>
            <a:r>
              <a:rPr sz="2400"/>
              <a:t>一次移动平均法只能用来对下一期进行预测，不能用于长期预测。</a:t>
            </a:r>
            <a:endParaRPr sz="2400"/>
          </a:p>
          <a:p>
            <a:pPr lvl="0"/>
            <a:r>
              <a:rPr sz="2400"/>
              <a:t>必须选择合理的移动跨期，跨期越大对预测的平滑影响也越大，移动平均数滞后于实际数据的偏差也越大。跨期太小则又不能有效消除偶然因素的影响。跨期取值可在3~20</a:t>
            </a:r>
            <a:r>
              <a:rPr sz="2400"/>
              <a:t>间选取。</a:t>
            </a:r>
            <a:endParaRPr sz="2400"/>
          </a:p>
          <a:p>
            <a:pPr lvl="0"/>
            <a:r>
              <a:rPr sz="2400">
                <a:sym typeface="+mn-ea"/>
              </a:rPr>
              <a:t>一次移动平均数的计算公式如下：</a:t>
            </a:r>
            <a:endParaRPr sz="2400"/>
          </a:p>
          <a:p>
            <a:pPr lvl="0"/>
            <a:endParaRPr sz="2400"/>
          </a:p>
        </p:txBody>
      </p:sp>
      <p:graphicFrame>
        <p:nvGraphicFramePr>
          <p:cNvPr id="16388" name="对象 16387"/>
          <p:cNvGraphicFramePr/>
          <p:nvPr/>
        </p:nvGraphicFramePr>
        <p:xfrm>
          <a:off x="1331595" y="5157470"/>
          <a:ext cx="5430520" cy="1273810"/>
        </p:xfrm>
        <a:graphic>
          <a:graphicData uri="http://schemas.openxmlformats.org/presentationml/2006/ole">
            <mc:AlternateContent xmlns:mc="http://schemas.openxmlformats.org/markup-compatibility/2006">
              <mc:Choice xmlns:v="urn:schemas-microsoft-com:vml" Requires="v">
                <p:oleObj spid="_x0000_s1041" name="Equation" r:id="rId1" imgW="61264800" imgH="15849600" progId="Equation.3">
                  <p:embed/>
                </p:oleObj>
              </mc:Choice>
              <mc:Fallback>
                <p:oleObj name="Equation" r:id="rId1" imgW="61264800" imgH="15849600" progId="Equation.3">
                  <p:embed/>
                  <p:pic>
                    <p:nvPicPr>
                      <p:cNvPr id="0" name="OLE substitute image"/>
                      <p:cNvPicPr/>
                      <p:nvPr/>
                    </p:nvPicPr>
                    <p:blipFill>
                      <a:blip r:embed="rId2"/>
                      <a:stretch>
                        <a:fillRect/>
                      </a:stretch>
                    </p:blipFill>
                    <p:spPr>
                      <a:xfrm>
                        <a:off x="1331595" y="5157470"/>
                        <a:ext cx="5430520" cy="1273810"/>
                      </a:xfrm>
                      <a:prstGeom prst="rect">
                        <a:avLst/>
                      </a:prstGeom>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一次移动平均法</a:t>
            </a:r>
            <a:endParaRPr lang="zh-CN" altLang="zh-CN" sz="2800" dirty="0">
              <a:ea typeface="微软雅黑" panose="020B0503020204020204" pitchFamily="34" charset="-122"/>
              <a:sym typeface="+mn-ea"/>
            </a:endParaRPr>
          </a:p>
        </p:txBody>
      </p:sp>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例题</a:t>
            </a:r>
            <a:endParaRPr lang="zh-CN" altLang="en-US" sz="2400" dirty="0">
              <a:latin typeface="微软雅黑" panose="020B0503020204020204" pitchFamily="34" charset="-122"/>
              <a:ea typeface="微软雅黑" panose="020B0503020204020204" pitchFamily="34" charset="-122"/>
            </a:endParaRPr>
          </a:p>
        </p:txBody>
      </p:sp>
      <p:graphicFrame>
        <p:nvGraphicFramePr>
          <p:cNvPr id="17412" name="表格 17411"/>
          <p:cNvGraphicFramePr/>
          <p:nvPr/>
        </p:nvGraphicFramePr>
        <p:xfrm>
          <a:off x="2339975" y="2204720"/>
          <a:ext cx="6096000" cy="3777927"/>
        </p:xfrm>
        <a:graphic>
          <a:graphicData uri="http://schemas.openxmlformats.org/drawingml/2006/table">
            <a:tbl>
              <a:tblPr/>
              <a:tblGrid>
                <a:gridCol w="1524000"/>
                <a:gridCol w="1524000"/>
                <a:gridCol w="1524000"/>
              </a:tblGrid>
              <a:tr h="290195">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b="1"/>
                        <a:t>观察年份</a:t>
                      </a:r>
                      <a:endParaRPr sz="1200" b="1"/>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b="1"/>
                        <a:t>实际观察值</a:t>
                      </a:r>
                      <a:endParaRPr sz="1200" b="1"/>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b="1"/>
                        <a:t>M</a:t>
                      </a:r>
                      <a:r>
                        <a:rPr sz="1200" b="1" baseline="-25000"/>
                        <a:t>t</a:t>
                      </a:r>
                      <a:r>
                        <a:rPr sz="1200" b="1" baseline="30000"/>
                        <a:t>(1)</a:t>
                      </a:r>
                      <a:r>
                        <a:rPr sz="1200" b="1"/>
                        <a:t>(n=4)</a:t>
                      </a:r>
                      <a:endParaRPr sz="1200" b="1"/>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2012</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38</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2013</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201</a:t>
                      </a:r>
                      <a:r>
                        <a:rPr lang="en-US" altLang="zh-CN" sz="1200"/>
                        <a:t>4</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35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2015</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49</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41.75</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2016</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70</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49.75</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210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2017</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43</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49.25</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t>2018</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46</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52.00</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t>2019</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53.50</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t>2020</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47.25</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20</a:t>
                      </a:r>
                      <a:r>
                        <a:rPr lang="en-US" altLang="zh-CN" sz="1200"/>
                        <a:t>21</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65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52.75</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20</a:t>
                      </a:r>
                      <a:r>
                        <a:rPr lang="en-US" altLang="zh-CN" sz="1200"/>
                        <a:t>22</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64</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57.25</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90512">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20</a:t>
                      </a:r>
                      <a:r>
                        <a:rPr lang="en-US" altLang="zh-CN" sz="1200"/>
                        <a:t>23</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43</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54.25</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一次移动平均法</a:t>
            </a:r>
            <a:endParaRPr lang="zh-CN" altLang="zh-CN" sz="2800" dirty="0">
              <a:ea typeface="微软雅黑" panose="020B0503020204020204" pitchFamily="34" charset="-122"/>
              <a:sym typeface="+mn-ea"/>
            </a:endParaRPr>
          </a:p>
        </p:txBody>
      </p:sp>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解析</a:t>
            </a:r>
            <a:endParaRPr lang="zh-CN" altLang="en-US" sz="2400" dirty="0">
              <a:latin typeface="微软雅黑" panose="020B0503020204020204" pitchFamily="34" charset="-122"/>
              <a:ea typeface="微软雅黑" panose="020B0503020204020204" pitchFamily="34" charset="-122"/>
            </a:endParaRPr>
          </a:p>
        </p:txBody>
      </p:sp>
      <p:sp>
        <p:nvSpPr>
          <p:cNvPr id="3" name="文本框 2"/>
          <p:cNvSpPr txBox="1"/>
          <p:nvPr/>
        </p:nvSpPr>
        <p:spPr>
          <a:xfrm>
            <a:off x="1187450" y="2132965"/>
            <a:ext cx="6198235" cy="1640205"/>
          </a:xfrm>
          <a:prstGeom prst="rect">
            <a:avLst/>
          </a:prstGeom>
          <a:noFill/>
        </p:spPr>
        <p:txBody>
          <a:bodyPr wrap="square" rtlCol="0" anchor="t">
            <a:spAutoFit/>
          </a:bodyPr>
          <a:p>
            <a:pPr>
              <a:lnSpc>
                <a:spcPct val="140000"/>
              </a:lnSpc>
            </a:pPr>
            <a:r>
              <a:rPr lang="en-US" altLang="zh-CN" sz="1800"/>
              <a:t>      </a:t>
            </a:r>
            <a:r>
              <a:rPr lang="zh-CN" altLang="en-US" sz="1800"/>
              <a:t>利用</a:t>
            </a:r>
            <a:r>
              <a:rPr lang="en-US" altLang="zh-CN" sz="1800"/>
              <a:t>EXCEL</a:t>
            </a:r>
            <a:r>
              <a:rPr lang="zh-CN" altLang="en-US" sz="1800"/>
              <a:t>指数平滑工具进行预测，具体步骤如下：</a:t>
            </a:r>
            <a:endParaRPr lang="zh-CN" altLang="en-US" sz="1800"/>
          </a:p>
          <a:p>
            <a:pPr>
              <a:lnSpc>
                <a:spcPct val="140000"/>
              </a:lnSpc>
            </a:pPr>
            <a:r>
              <a:rPr lang="zh-CN" altLang="en-US" sz="1800"/>
              <a:t>选择工具菜单中的数据分析命令，此时弹出数据</a:t>
            </a:r>
            <a:r>
              <a:rPr lang="zh-CN" altLang="en-US" sz="1800"/>
              <a:t>分析对话框在分析工具列表框中，选择移动平均工具。这时将出现移动</a:t>
            </a:r>
            <a:r>
              <a:rPr lang="zh-CN" altLang="en-US" sz="1800"/>
              <a:t>平均对话框。</a:t>
            </a:r>
            <a:endParaRPr lang="zh-CN" altLang="en-US" sz="1800"/>
          </a:p>
        </p:txBody>
      </p:sp>
      <p:pic>
        <p:nvPicPr>
          <p:cNvPr id="4" name="图片 3"/>
          <p:cNvPicPr>
            <a:picLocks noChangeAspect="1"/>
          </p:cNvPicPr>
          <p:nvPr/>
        </p:nvPicPr>
        <p:blipFill>
          <a:blip r:embed="rId1"/>
          <a:stretch>
            <a:fillRect/>
          </a:stretch>
        </p:blipFill>
        <p:spPr>
          <a:xfrm>
            <a:off x="2051685" y="3860800"/>
            <a:ext cx="4857750" cy="269557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一次移动平均法</a:t>
            </a:r>
            <a:endParaRPr lang="zh-CN" altLang="zh-CN" sz="2800" dirty="0">
              <a:ea typeface="微软雅黑" panose="020B0503020204020204" pitchFamily="34" charset="-122"/>
              <a:sym typeface="+mn-ea"/>
            </a:endParaRPr>
          </a:p>
        </p:txBody>
      </p:sp>
      <p:sp>
        <p:nvSpPr>
          <p:cNvPr id="7187" name="Rectangle 3"/>
          <p:cNvSpPr txBox="1"/>
          <p:nvPr/>
        </p:nvSpPr>
        <p:spPr>
          <a:xfrm>
            <a:off x="684213" y="119665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解析</a:t>
            </a:r>
            <a:endParaRPr lang="zh-CN" altLang="en-US" sz="2400" dirty="0">
              <a:latin typeface="微软雅黑" panose="020B0503020204020204" pitchFamily="34" charset="-122"/>
              <a:ea typeface="微软雅黑" panose="020B0503020204020204" pitchFamily="34" charset="-122"/>
            </a:endParaRPr>
          </a:p>
        </p:txBody>
      </p:sp>
      <p:sp>
        <p:nvSpPr>
          <p:cNvPr id="3" name="文本框 2"/>
          <p:cNvSpPr txBox="1"/>
          <p:nvPr/>
        </p:nvSpPr>
        <p:spPr>
          <a:xfrm>
            <a:off x="1115695" y="1778000"/>
            <a:ext cx="6198235" cy="2030095"/>
          </a:xfrm>
          <a:prstGeom prst="rect">
            <a:avLst/>
          </a:prstGeom>
          <a:noFill/>
        </p:spPr>
        <p:txBody>
          <a:bodyPr wrap="square" rtlCol="0" anchor="t">
            <a:spAutoFit/>
          </a:bodyPr>
          <a:p>
            <a:pPr indent="457200">
              <a:extLst>
                <a:ext uri="{35155182-B16C-46BC-9424-99874614C6A1}">
                  <wpsdc:indentchars xmlns:wpsdc="http://www.wps.cn/officeDocument/2017/drawingmlCustomData" val="200" checksum="59296752"/>
                </a:ext>
              </a:extLst>
            </a:pPr>
            <a:r>
              <a:rPr lang="zh-CN" altLang="en-US" sz="1800"/>
              <a:t>在输入框中输入参数。在输入区域指定数据所在的单元格区域B1:B</a:t>
            </a:r>
            <a:r>
              <a:rPr lang="en-US" altLang="zh-CN" sz="1800"/>
              <a:t>13</a:t>
            </a:r>
            <a:r>
              <a:rPr lang="zh-CN" altLang="en-US" sz="1800"/>
              <a:t>，</a:t>
            </a:r>
            <a:r>
              <a:rPr lang="zh-CN" altLang="en-US" sz="1800"/>
              <a:t>因指定的输入区域包含标志行，所以选中标志复选框。</a:t>
            </a:r>
            <a:endParaRPr lang="zh-CN" altLang="en-US" sz="1800"/>
          </a:p>
          <a:p>
            <a:pPr indent="457200">
              <a:extLst>
                <a:ext uri="{35155182-B16C-46BC-9424-99874614C6A1}">
                  <wpsdc:indentchars xmlns:wpsdc="http://www.wps.cn/officeDocument/2017/drawingmlCustomData" val="200" checksum="59296752"/>
                </a:ext>
              </a:extLst>
            </a:pPr>
            <a:r>
              <a:rPr lang="zh-CN" altLang="en-US" sz="1800"/>
              <a:t>在输出选项框中指定输出选项。本例选择输出区域，并指定输出到当前工作表以C2为左上角的单元格区域，选中图</a:t>
            </a:r>
            <a:r>
              <a:rPr lang="zh-CN" altLang="en-US" sz="1800"/>
              <a:t>表输出复选框。单击确定按钮。</a:t>
            </a:r>
            <a:endParaRPr lang="zh-CN" altLang="en-US" sz="1800"/>
          </a:p>
          <a:p>
            <a:endParaRPr lang="zh-CN" altLang="en-US" sz="1800"/>
          </a:p>
        </p:txBody>
      </p:sp>
      <p:pic>
        <p:nvPicPr>
          <p:cNvPr id="5" name="图片 4"/>
          <p:cNvPicPr>
            <a:picLocks noChangeAspect="1"/>
          </p:cNvPicPr>
          <p:nvPr/>
        </p:nvPicPr>
        <p:blipFill>
          <a:blip r:embed="rId1"/>
          <a:stretch>
            <a:fillRect/>
          </a:stretch>
        </p:blipFill>
        <p:spPr>
          <a:xfrm>
            <a:off x="2186305" y="3573145"/>
            <a:ext cx="4498975" cy="319976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一次移动平均法</a:t>
            </a:r>
            <a:endParaRPr lang="zh-CN" altLang="zh-CN" sz="2800" dirty="0">
              <a:ea typeface="微软雅黑" panose="020B0503020204020204" pitchFamily="34" charset="-122"/>
              <a:sym typeface="+mn-ea"/>
            </a:endParaRPr>
          </a:p>
        </p:txBody>
      </p:sp>
      <p:sp>
        <p:nvSpPr>
          <p:cNvPr id="7187" name="Rectangle 3"/>
          <p:cNvSpPr txBox="1"/>
          <p:nvPr/>
        </p:nvSpPr>
        <p:spPr>
          <a:xfrm>
            <a:off x="755333" y="119665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解析</a:t>
            </a:r>
            <a:endParaRPr lang="zh-CN" altLang="en-US" sz="24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755650" y="2853055"/>
            <a:ext cx="7858125" cy="3600450"/>
          </a:xfrm>
          <a:prstGeom prst="rect">
            <a:avLst/>
          </a:prstGeom>
        </p:spPr>
      </p:pic>
      <p:sp>
        <p:nvSpPr>
          <p:cNvPr id="3" name="文本框 2"/>
          <p:cNvSpPr txBox="1"/>
          <p:nvPr/>
        </p:nvSpPr>
        <p:spPr>
          <a:xfrm>
            <a:off x="1403350" y="1988820"/>
            <a:ext cx="5866130" cy="433705"/>
          </a:xfrm>
          <a:prstGeom prst="rect">
            <a:avLst/>
          </a:prstGeom>
          <a:noFill/>
        </p:spPr>
        <p:txBody>
          <a:bodyPr wrap="square" rtlCol="0" anchor="t">
            <a:noAutofit/>
          </a:bodyPr>
          <a:p>
            <a:r>
              <a:rPr lang="zh-CN" altLang="en-US" sz="2000">
                <a:sym typeface="+mn-ea"/>
              </a:rPr>
              <a:t>这时，Excel给出一次指数平均值，如下图所示：</a:t>
            </a:r>
            <a:endParaRPr lang="zh-CN" altLang="en-US" sz="2000">
              <a:sym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二次移动平均法</a:t>
            </a:r>
            <a:endParaRPr lang="zh-CN" altLang="zh-CN" sz="2800" dirty="0">
              <a:ea typeface="微软雅黑" panose="020B0503020204020204" pitchFamily="34" charset="-122"/>
              <a:sym typeface="+mn-ea"/>
            </a:endParaRPr>
          </a:p>
        </p:txBody>
      </p:sp>
      <p:sp>
        <p:nvSpPr>
          <p:cNvPr id="18435" name="文本占位符 18434"/>
          <p:cNvSpPr/>
          <p:nvPr/>
        </p:nvSpPr>
        <p:spPr>
          <a:xfrm>
            <a:off x="611505" y="2060575"/>
            <a:ext cx="8001000" cy="3733800"/>
          </a:xfrm>
          <a:prstGeom prst="rect">
            <a:avLst/>
          </a:prstGeom>
          <a:noFill/>
          <a:ln>
            <a:miter lim="800000"/>
          </a:ln>
        </p:spPr>
        <p:txBody>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8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4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0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8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5pPr>
          </a:lstStyle>
          <a:p>
            <a:pPr lvl="0"/>
            <a:r>
              <a:t>二次移动平均法是对一次移动平均数再次进行移动平均，并在两次移动平均的基础上建立预测模型对预测对象进行预测。</a:t>
            </a:r>
          </a:p>
          <a:p>
            <a:pPr lvl="0"/>
            <a:r>
              <a:t>二次移动平均法与一次移动平均法相比，其优点是大大减少了滞后偏差，使预测准确性提高。</a:t>
            </a:r>
          </a:p>
          <a:p>
            <a:pPr lvl="0"/>
            <a:r>
              <a:t>二次移动平均只适用于短期预测。</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二次移动平均法</a:t>
            </a:r>
            <a:endParaRPr lang="zh-CN" altLang="zh-CN" sz="2800" dirty="0">
              <a:ea typeface="微软雅黑" panose="020B0503020204020204" pitchFamily="34" charset="-122"/>
              <a:sym typeface="+mn-ea"/>
            </a:endParaRPr>
          </a:p>
        </p:txBody>
      </p:sp>
      <p:sp>
        <p:nvSpPr>
          <p:cNvPr id="19459" name="文本占位符 19458"/>
          <p:cNvSpPr/>
          <p:nvPr/>
        </p:nvSpPr>
        <p:spPr>
          <a:xfrm>
            <a:off x="755650" y="1557020"/>
            <a:ext cx="8001000" cy="3733800"/>
          </a:xfrm>
          <a:prstGeom prst="rect">
            <a:avLst/>
          </a:prstGeom>
          <a:noFill/>
          <a:ln>
            <a:miter lim="800000"/>
          </a:ln>
        </p:spPr>
        <p:txBody>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8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4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0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8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5pPr>
          </a:lstStyle>
          <a:p>
            <a:pPr lvl="0"/>
            <a:r>
              <a:rPr b="1"/>
              <a:t>二次移动平均法的预测模型如下：</a:t>
            </a:r>
            <a:endParaRPr b="1"/>
          </a:p>
          <a:p>
            <a:pPr lvl="0">
              <a:buNone/>
            </a:pPr>
            <a:endParaRPr b="1"/>
          </a:p>
        </p:txBody>
      </p:sp>
      <p:graphicFrame>
        <p:nvGraphicFramePr>
          <p:cNvPr id="19460" name="对象 19459"/>
          <p:cNvGraphicFramePr/>
          <p:nvPr/>
        </p:nvGraphicFramePr>
        <p:xfrm>
          <a:off x="1619250" y="2348865"/>
          <a:ext cx="5752465" cy="3801110"/>
        </p:xfrm>
        <a:graphic>
          <a:graphicData uri="http://schemas.openxmlformats.org/presentationml/2006/ole">
            <mc:AlternateContent xmlns:mc="http://schemas.openxmlformats.org/markup-compatibility/2006">
              <mc:Choice xmlns:v="urn:schemas-microsoft-com:vml" Requires="v">
                <p:oleObj spid="_x0000_s1043" name="Equation" r:id="rId1" imgW="2552700" imgH="2005965" progId="Equation.3">
                  <p:embed/>
                </p:oleObj>
              </mc:Choice>
              <mc:Fallback>
                <p:oleObj name="Equation" r:id="rId1" imgW="2552700" imgH="2005965" progId="Equation.3">
                  <p:embed/>
                  <p:pic>
                    <p:nvPicPr>
                      <p:cNvPr id="0" name="OLE substitute image"/>
                      <p:cNvPicPr/>
                      <p:nvPr/>
                    </p:nvPicPr>
                    <p:blipFill>
                      <a:blip r:embed="rId2"/>
                      <a:stretch>
                        <a:fillRect/>
                      </a:stretch>
                    </p:blipFill>
                    <p:spPr>
                      <a:xfrm>
                        <a:off x="1619250" y="2348865"/>
                        <a:ext cx="5752465" cy="3801110"/>
                      </a:xfrm>
                      <a:prstGeom prst="rect">
                        <a:avLst/>
                      </a:prstGeom>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二次移动平均法</a:t>
            </a:r>
            <a:endParaRPr lang="zh-CN" altLang="zh-CN" sz="2800" dirty="0">
              <a:ea typeface="微软雅黑" panose="020B0503020204020204" pitchFamily="34" charset="-122"/>
              <a:sym typeface="+mn-ea"/>
            </a:endParaRPr>
          </a:p>
        </p:txBody>
      </p:sp>
      <p:sp>
        <p:nvSpPr>
          <p:cNvPr id="19459" name="文本占位符 19458"/>
          <p:cNvSpPr/>
          <p:nvPr/>
        </p:nvSpPr>
        <p:spPr>
          <a:xfrm>
            <a:off x="755650" y="1557020"/>
            <a:ext cx="8001000" cy="3733800"/>
          </a:xfrm>
          <a:prstGeom prst="rect">
            <a:avLst/>
          </a:prstGeom>
          <a:noFill/>
          <a:ln>
            <a:miter lim="800000"/>
          </a:ln>
        </p:spPr>
        <p:txBody>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8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4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0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8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5pPr>
          </a:lstStyle>
          <a:p>
            <a:pPr lvl="0"/>
            <a:r>
              <a:rPr b="1"/>
              <a:t>例题</a:t>
            </a:r>
            <a:endParaRPr b="1"/>
          </a:p>
          <a:p>
            <a:pPr lvl="0">
              <a:buNone/>
            </a:pPr>
            <a:endParaRPr b="1"/>
          </a:p>
        </p:txBody>
      </p:sp>
      <p:graphicFrame>
        <p:nvGraphicFramePr>
          <p:cNvPr id="20484" name="表格 20483"/>
          <p:cNvGraphicFramePr/>
          <p:nvPr>
            <p:custDataLst>
              <p:tags r:id="rId1"/>
            </p:custDataLst>
          </p:nvPr>
        </p:nvGraphicFramePr>
        <p:xfrm>
          <a:off x="1115695" y="2348865"/>
          <a:ext cx="6323330" cy="3991610"/>
        </p:xfrm>
        <a:graphic>
          <a:graphicData uri="http://schemas.openxmlformats.org/drawingml/2006/table">
            <a:tbl>
              <a:tblPr/>
              <a:tblGrid>
                <a:gridCol w="1170940"/>
                <a:gridCol w="780415"/>
                <a:gridCol w="1405255"/>
                <a:gridCol w="1483360"/>
                <a:gridCol w="1483360"/>
              </a:tblGrid>
              <a:tr h="306705">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b="1"/>
                        <a:t>观察年份</a:t>
                      </a:r>
                      <a:endParaRPr sz="1200" b="1"/>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b="1"/>
                        <a:t>时      序</a:t>
                      </a:r>
                      <a:endParaRPr sz="1200" b="1"/>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b="1"/>
                        <a:t>实际观察值</a:t>
                      </a:r>
                      <a:endParaRPr sz="1200" b="1"/>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b="1"/>
                        <a:t>M</a:t>
                      </a:r>
                      <a:r>
                        <a:rPr sz="1200" b="1" baseline="-25000"/>
                        <a:t>t</a:t>
                      </a:r>
                      <a:r>
                        <a:rPr sz="1200" b="1" baseline="30000"/>
                        <a:t>(1)</a:t>
                      </a:r>
                      <a:r>
                        <a:rPr sz="1200" b="1"/>
                        <a:t>(n=4)</a:t>
                      </a:r>
                      <a:endParaRPr sz="1200" b="1"/>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b="1"/>
                        <a:t>M</a:t>
                      </a:r>
                      <a:r>
                        <a:rPr sz="1200" b="1" baseline="-25000"/>
                        <a:t>t</a:t>
                      </a:r>
                      <a:r>
                        <a:rPr sz="1200" b="1" baseline="30000"/>
                        <a:t>(2)</a:t>
                      </a:r>
                      <a:r>
                        <a:rPr sz="1200" b="1"/>
                        <a:t>(n=4)</a:t>
                      </a:r>
                      <a:endParaRPr sz="1200" b="1"/>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734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2012</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1</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38</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607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2013</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2</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734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201</a:t>
                      </a:r>
                      <a:r>
                        <a:rPr lang="en-US" altLang="zh-CN" sz="1200"/>
                        <a:t>4</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3</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35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6705">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2015</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49</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41.75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6705">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2016</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70</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49.75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861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sym typeface="+mn-ea"/>
                        </a:rPr>
                        <a:t>2017</a:t>
                      </a:r>
                      <a:endParaRPr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6</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43</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49.25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734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t>2018</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7</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46</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52.00</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48.19</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734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t>2019</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8</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53.50</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51.13</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607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200"/>
                        <a:t>2020</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9</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47.25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50.50</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734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20</a:t>
                      </a:r>
                      <a:r>
                        <a:rPr lang="en-US" altLang="zh-CN" sz="1200"/>
                        <a:t>21</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10</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65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52.75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51.38</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6705">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20</a:t>
                      </a:r>
                      <a:r>
                        <a:rPr lang="en-US" altLang="zh-CN" sz="1200"/>
                        <a:t>22</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11</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64</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57.25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52.69</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7340">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20</a:t>
                      </a:r>
                      <a:r>
                        <a:rPr lang="en-US" altLang="zh-CN" sz="1200"/>
                        <a:t>23</a:t>
                      </a:r>
                      <a:endParaRPr lang="en-US" altLang="zh-CN" sz="120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12</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43</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54.25</a:t>
                      </a:r>
                      <a:endParaRPr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spAutoFit/>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4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0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6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600" b="0" i="0" u="none">
                          <a:solidFill>
                            <a:schemeClr val="tx1"/>
                          </a:solidFill>
                          <a:latin typeface="Arial" panose="020B0604020202020204" pitchFamily="34" charset="0"/>
                          <a:ea typeface="宋体" panose="02010600030101010101" pitchFamily="2" charset="-122"/>
                        </a:defRPr>
                      </a:lvl5pPr>
                    </a:lstStyle>
                    <a:p>
                      <a:pPr marL="0" lvl="0" indent="0" algn="ctr">
                        <a:buNone/>
                      </a:pPr>
                      <a:r>
                        <a:rPr sz="1200"/>
                        <a:t>52.88</a:t>
                      </a:r>
                      <a:endParaRPr sz="120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26720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二次移动平均法</a:t>
            </a:r>
            <a:endParaRPr lang="zh-CN" altLang="zh-CN" sz="2800" dirty="0">
              <a:ea typeface="微软雅黑" panose="020B0503020204020204" pitchFamily="34" charset="-122"/>
              <a:sym typeface="+mn-ea"/>
            </a:endParaRPr>
          </a:p>
        </p:txBody>
      </p:sp>
      <p:sp>
        <p:nvSpPr>
          <p:cNvPr id="21507" name="文本占位符 21506"/>
          <p:cNvSpPr/>
          <p:nvPr/>
        </p:nvSpPr>
        <p:spPr>
          <a:xfrm>
            <a:off x="755650" y="1484630"/>
            <a:ext cx="8001000" cy="3733800"/>
          </a:xfrm>
          <a:prstGeom prst="rect">
            <a:avLst/>
          </a:prstGeom>
          <a:noFill/>
          <a:ln>
            <a:miter lim="800000"/>
          </a:ln>
        </p:spPr>
        <p:txBody>
          <a:bodyPr/>
          <a:lstStyle>
            <a:lvl1pPr marL="342900" indent="-3429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800" b="0" i="0" u="none">
                <a:solidFill>
                  <a:schemeClr val="tx1"/>
                </a:solidFill>
                <a:latin typeface="Arial" panose="020B0604020202020204" pitchFamily="34" charset="0"/>
                <a:ea typeface="宋体" panose="02010600030101010101" pitchFamily="2" charset="-122"/>
              </a:defRPr>
            </a:lvl1pPr>
            <a:lvl2pPr marL="742950" indent="-285750" algn="l" defTabSz="914400" rtl="0" eaLnBrk="1" fontAlgn="base" hangingPunct="1">
              <a:lnSpc>
                <a:spcPct val="100000"/>
              </a:lnSpc>
              <a:spcBef>
                <a:spcPct val="20000"/>
              </a:spcBef>
              <a:spcAft>
                <a:spcPct val="0"/>
              </a:spcAft>
              <a:buClr>
                <a:schemeClr val="tx1"/>
              </a:buClr>
              <a:buSzPct val="75000"/>
              <a:buFontTx/>
              <a:buChar char="–"/>
              <a:defRPr kumimoji="1" lang="zh-CN" altLang="en-US" sz="2400" b="0" i="0" u="none">
                <a:solidFill>
                  <a:schemeClr val="tx1"/>
                </a:solidFill>
                <a:latin typeface="Arial" panose="020B0604020202020204" pitchFamily="34" charset="0"/>
                <a:ea typeface="宋体" panose="02010600030101010101" pitchFamily="2" charset="-122"/>
              </a:defRPr>
            </a:lvl2pPr>
            <a:lvl3pPr marL="1143000" indent="-228600" algn="l" defTabSz="914400" rtl="0" eaLnBrk="1" fontAlgn="base" hangingPunct="1">
              <a:lnSpc>
                <a:spcPct val="100000"/>
              </a:lnSpc>
              <a:spcBef>
                <a:spcPct val="20000"/>
              </a:spcBef>
              <a:spcAft>
                <a:spcPct val="0"/>
              </a:spcAft>
              <a:buClr>
                <a:schemeClr val="tx1"/>
              </a:buClr>
              <a:buSzPct val="75000"/>
              <a:buFont typeface="Wingdings" panose="05000000000000000000" pitchFamily="2" charset="2"/>
              <a:buChar char="l"/>
              <a:defRPr kumimoji="1" lang="zh-CN" altLang="en-US" sz="2000" b="0" i="0" u="none">
                <a:solidFill>
                  <a:schemeClr val="tx1"/>
                </a:solidFill>
                <a:latin typeface="Arial" panose="020B0604020202020204" pitchFamily="34" charset="0"/>
                <a:ea typeface="宋体" panose="02010600030101010101" pitchFamily="2" charset="-122"/>
              </a:defRPr>
            </a:lvl3pPr>
            <a:lvl4pPr marL="1600200" indent="-228600" algn="l" defTabSz="914400" rtl="0" eaLnBrk="1" fontAlgn="base" hangingPunct="1">
              <a:lnSpc>
                <a:spcPct val="100000"/>
              </a:lnSpc>
              <a:spcBef>
                <a:spcPct val="20000"/>
              </a:spcBef>
              <a:spcAft>
                <a:spcPct val="0"/>
              </a:spcAft>
              <a:buClr>
                <a:schemeClr val="tx1"/>
              </a:buClr>
              <a:buSzPct val="80000"/>
              <a:buFontTx/>
              <a:buChar char="–"/>
              <a:defRPr kumimoji="1" lang="zh-CN" altLang="en-US" sz="1800" b="0" i="0" u="none">
                <a:solidFill>
                  <a:schemeClr val="tx1"/>
                </a:solidFill>
                <a:latin typeface="Arial" panose="020B0604020202020204" pitchFamily="34" charset="0"/>
                <a:ea typeface="宋体" panose="02010600030101010101" pitchFamily="2" charset="-122"/>
              </a:defRPr>
            </a:lvl4pPr>
            <a:lvl5pPr marL="2057400" indent="-228600" algn="l" defTabSz="914400" rtl="0" eaLnBrk="1" fontAlgn="base" hangingPunct="1">
              <a:lnSpc>
                <a:spcPct val="100000"/>
              </a:lnSpc>
              <a:spcBef>
                <a:spcPct val="20000"/>
              </a:spcBef>
              <a:spcAft>
                <a:spcPct val="0"/>
              </a:spcAft>
              <a:buClr>
                <a:schemeClr val="tx1"/>
              </a:buClr>
              <a:buSzPct val="65000"/>
              <a:buFont typeface="Wingdings" panose="05000000000000000000" pitchFamily="2" charset="2"/>
              <a:buChar char="l"/>
              <a:defRPr kumimoji="1" lang="zh-CN" altLang="en-US" sz="1800" b="0" i="0" u="none">
                <a:solidFill>
                  <a:schemeClr val="tx1"/>
                </a:solidFill>
                <a:latin typeface="Arial" panose="020B0604020202020204" pitchFamily="34" charset="0"/>
                <a:ea typeface="宋体" panose="02010600030101010101" pitchFamily="2" charset="-122"/>
              </a:defRPr>
            </a:lvl5pPr>
          </a:lstStyle>
          <a:p>
            <a:pPr lvl="0"/>
            <a:r>
              <a:t>根据模型计算得到</a:t>
            </a:r>
          </a:p>
        </p:txBody>
      </p:sp>
      <p:graphicFrame>
        <p:nvGraphicFramePr>
          <p:cNvPr id="21508" name="对象 21507"/>
          <p:cNvGraphicFramePr/>
          <p:nvPr/>
        </p:nvGraphicFramePr>
        <p:xfrm>
          <a:off x="1043305" y="2564765"/>
          <a:ext cx="7225665" cy="3388995"/>
        </p:xfrm>
        <a:graphic>
          <a:graphicData uri="http://schemas.openxmlformats.org/presentationml/2006/ole">
            <mc:AlternateContent xmlns:mc="http://schemas.openxmlformats.org/markup-compatibility/2006">
              <mc:Choice xmlns:v="urn:schemas-microsoft-com:vml" Requires="v">
                <p:oleObj spid="_x0000_s1044" name="Equation" r:id="rId1" imgW="6324600" imgH="4243705" progId="Equation.3">
                  <p:embed/>
                </p:oleObj>
              </mc:Choice>
              <mc:Fallback>
                <p:oleObj name="Equation" r:id="rId1" imgW="6324600" imgH="4243705" progId="Equation.3">
                  <p:embed/>
                  <p:pic>
                    <p:nvPicPr>
                      <p:cNvPr id="0" name="OLE substitute image"/>
                      <p:cNvPicPr/>
                      <p:nvPr/>
                    </p:nvPicPr>
                    <p:blipFill>
                      <a:blip r:embed="rId2"/>
                      <a:stretch>
                        <a:fillRect/>
                      </a:stretch>
                    </p:blipFill>
                    <p:spPr>
                      <a:xfrm>
                        <a:off x="1043305" y="2564765"/>
                        <a:ext cx="7225665" cy="3388995"/>
                      </a:xfrm>
                      <a:prstGeom prst="rect">
                        <a:avLst/>
                      </a:prstGeom>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683260" y="1268730"/>
            <a:ext cx="8128000" cy="5077460"/>
          </a:xfrm>
          <a:prstGeom prst="rect">
            <a:avLst/>
          </a:prstGeom>
          <a:noFill/>
          <a:ln w="9525">
            <a:noFill/>
          </a:ln>
        </p:spPr>
        <p:txBody>
          <a:bodyPr wrap="square">
            <a:spAutoFit/>
          </a:bodyPr>
          <a:p>
            <a:pPr>
              <a:lnSpc>
                <a:spcPct val="150000"/>
              </a:lnSpc>
            </a:pPr>
            <a:r>
              <a:rPr lang="zh-CN" sz="1800" b="1">
                <a:ea typeface="宋体" panose="02010600030101010101" pitchFamily="2" charset="-122"/>
              </a:rPr>
              <a:t>【知识目标】</a:t>
            </a:r>
            <a:endParaRPr lang="zh-CN" sz="1800" b="1">
              <a:ea typeface="宋体" panose="02010600030101010101" pitchFamily="2" charset="-122"/>
            </a:endParaRPr>
          </a:p>
          <a:p>
            <a:pPr>
              <a:lnSpc>
                <a:spcPct val="150000"/>
              </a:lnSpc>
            </a:pPr>
            <a:r>
              <a:rPr lang="zh-CN" sz="1800">
                <a:ea typeface="宋体" panose="02010600030101010101" pitchFamily="2" charset="-122"/>
              </a:rPr>
              <a:t>1.掌握供应链环境下采购需求分析的方法；</a:t>
            </a:r>
            <a:endParaRPr lang="zh-CN" sz="1800">
              <a:ea typeface="宋体" panose="02010600030101010101" pitchFamily="2" charset="-122"/>
            </a:endParaRPr>
          </a:p>
          <a:p>
            <a:pPr>
              <a:lnSpc>
                <a:spcPct val="150000"/>
              </a:lnSpc>
            </a:pPr>
            <a:r>
              <a:rPr lang="zh-CN" sz="1800">
                <a:ea typeface="宋体" panose="02010600030101010101" pitchFamily="2" charset="-122"/>
              </a:rPr>
              <a:t>2.掌握供应商调查、开发、评价及选择的思路、方法、步骤；</a:t>
            </a:r>
            <a:endParaRPr lang="zh-CN" sz="1800">
              <a:ea typeface="宋体" panose="02010600030101010101" pitchFamily="2" charset="-122"/>
            </a:endParaRPr>
          </a:p>
          <a:p>
            <a:pPr>
              <a:lnSpc>
                <a:spcPct val="150000"/>
              </a:lnSpc>
            </a:pPr>
            <a:r>
              <a:rPr lang="zh-CN" sz="1800">
                <a:ea typeface="宋体" panose="02010600030101010101" pitchFamily="2" charset="-122"/>
              </a:rPr>
              <a:t>3.熟悉订货决策模型（单周期模型和多周期模型）；</a:t>
            </a:r>
            <a:endParaRPr lang="zh-CN" sz="1800">
              <a:ea typeface="宋体" panose="02010600030101010101" pitchFamily="2" charset="-122"/>
            </a:endParaRPr>
          </a:p>
          <a:p>
            <a:pPr>
              <a:lnSpc>
                <a:spcPct val="150000"/>
              </a:lnSpc>
            </a:pPr>
            <a:r>
              <a:rPr lang="zh-CN" sz="1800">
                <a:ea typeface="宋体" panose="02010600030101010101" pitchFamily="2" charset="-122"/>
              </a:rPr>
              <a:t>4.熟悉协同采购的含义及实现方法。</a:t>
            </a:r>
            <a:endParaRPr lang="zh-CN" sz="1800">
              <a:ea typeface="宋体" panose="02010600030101010101" pitchFamily="2" charset="-122"/>
            </a:endParaRPr>
          </a:p>
          <a:p>
            <a:pPr>
              <a:lnSpc>
                <a:spcPct val="150000"/>
              </a:lnSpc>
            </a:pPr>
            <a:r>
              <a:rPr lang="zh-CN" sz="1800" b="1">
                <a:ea typeface="宋体" panose="02010600030101010101" pitchFamily="2" charset="-122"/>
              </a:rPr>
              <a:t>【能力目标】</a:t>
            </a:r>
            <a:endParaRPr lang="zh-CN" sz="1800" b="1">
              <a:ea typeface="宋体" panose="02010600030101010101" pitchFamily="2" charset="-122"/>
            </a:endParaRPr>
          </a:p>
          <a:p>
            <a:pPr>
              <a:lnSpc>
                <a:spcPct val="150000"/>
              </a:lnSpc>
            </a:pPr>
            <a:r>
              <a:rPr lang="zh-CN" sz="1800">
                <a:ea typeface="宋体" panose="02010600030101010101" pitchFamily="2" charset="-122"/>
              </a:rPr>
              <a:t>1.能够根据市场环境分析采购需求；</a:t>
            </a:r>
            <a:endParaRPr lang="zh-CN" sz="1800">
              <a:ea typeface="宋体" panose="02010600030101010101" pitchFamily="2" charset="-122"/>
            </a:endParaRPr>
          </a:p>
          <a:p>
            <a:pPr>
              <a:lnSpc>
                <a:spcPct val="150000"/>
              </a:lnSpc>
            </a:pPr>
            <a:r>
              <a:rPr lang="zh-CN" sz="1800">
                <a:ea typeface="宋体" panose="02010600030101010101" pitchFamily="2" charset="-122"/>
              </a:rPr>
              <a:t>2.能够结合公司情况进行供应商的调查、开发、选择和评价；</a:t>
            </a:r>
            <a:endParaRPr lang="zh-CN" sz="1800">
              <a:ea typeface="宋体" panose="02010600030101010101" pitchFamily="2" charset="-122"/>
            </a:endParaRPr>
          </a:p>
          <a:p>
            <a:pPr>
              <a:lnSpc>
                <a:spcPct val="150000"/>
              </a:lnSpc>
            </a:pPr>
            <a:r>
              <a:rPr lang="zh-CN" sz="1800">
                <a:ea typeface="宋体" panose="02010600030101010101" pitchFamily="2" charset="-122"/>
              </a:rPr>
              <a:t>3.能够有效进行采购订货决策。</a:t>
            </a:r>
            <a:endParaRPr lang="zh-CN" sz="1800">
              <a:ea typeface="宋体" panose="02010600030101010101" pitchFamily="2" charset="-122"/>
            </a:endParaRPr>
          </a:p>
          <a:p>
            <a:pPr>
              <a:lnSpc>
                <a:spcPct val="150000"/>
              </a:lnSpc>
            </a:pPr>
            <a:r>
              <a:rPr lang="zh-CN" sz="1800" b="1">
                <a:ea typeface="宋体" panose="02010600030101010101" pitchFamily="2" charset="-122"/>
              </a:rPr>
              <a:t>【思政目标】</a:t>
            </a:r>
            <a:endParaRPr lang="zh-CN" sz="1800" b="1">
              <a:ea typeface="宋体" panose="02010600030101010101" pitchFamily="2" charset="-122"/>
            </a:endParaRPr>
          </a:p>
          <a:p>
            <a:pPr>
              <a:lnSpc>
                <a:spcPct val="150000"/>
              </a:lnSpc>
            </a:pPr>
            <a:r>
              <a:rPr lang="zh-CN" sz="1800">
                <a:ea typeface="宋体" panose="02010600030101010101" pitchFamily="2" charset="-122"/>
              </a:rPr>
              <a:t>1.了解我国数字化采购发展现状，培养爱国主义情怀，增强民族自信；</a:t>
            </a:r>
            <a:endParaRPr lang="zh-CN" sz="1800">
              <a:ea typeface="宋体" panose="02010600030101010101" pitchFamily="2" charset="-122"/>
            </a:endParaRPr>
          </a:p>
          <a:p>
            <a:pPr>
              <a:lnSpc>
                <a:spcPct val="150000"/>
              </a:lnSpc>
            </a:pPr>
            <a:r>
              <a:rPr lang="zh-CN" sz="1800">
                <a:ea typeface="宋体" panose="02010600030101010101" pitchFamily="2" charset="-122"/>
              </a:rPr>
              <a:t>2.掌握采购数字化转型的原因，培养创新精神和社会责任感。</a:t>
            </a:r>
            <a:endParaRPr lang="zh-CN" sz="180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19608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回归预测</a:t>
            </a:r>
            <a:r>
              <a:rPr lang="zh-CN" altLang="zh-CN" sz="2800" dirty="0">
                <a:ea typeface="微软雅黑" panose="020B0503020204020204" pitchFamily="34" charset="-122"/>
                <a:sym typeface="+mn-ea"/>
              </a:rPr>
              <a:t>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文本框 2"/>
          <p:cNvSpPr txBox="1"/>
          <p:nvPr/>
        </p:nvSpPr>
        <p:spPr>
          <a:xfrm>
            <a:off x="971550" y="1628775"/>
            <a:ext cx="6732905" cy="3928110"/>
          </a:xfrm>
          <a:prstGeom prst="rect">
            <a:avLst/>
          </a:prstGeom>
          <a:noFill/>
        </p:spPr>
        <p:txBody>
          <a:bodyPr wrap="square" rtlCol="0" anchor="t">
            <a:spAutoFit/>
          </a:bodyPr>
          <a:p>
            <a:pPr marL="342900" indent="-342900">
              <a:lnSpc>
                <a:spcPct val="130000"/>
              </a:lnSpc>
              <a:buFont typeface="Arial" panose="020B0604020202020204" pitchFamily="34" charset="0"/>
              <a:buChar char="•"/>
            </a:pPr>
            <a:r>
              <a:rPr lang="zh-CN" altLang="en-US" sz="2400"/>
              <a:t>一种从事物因果关系出发进行预测的方法。</a:t>
            </a:r>
            <a:endParaRPr lang="zh-CN" altLang="en-US" sz="2400"/>
          </a:p>
          <a:p>
            <a:pPr marL="342900" indent="-342900">
              <a:lnSpc>
                <a:spcPct val="130000"/>
              </a:lnSpc>
              <a:buFont typeface="Arial" panose="020B0604020202020204" pitchFamily="34" charset="0"/>
              <a:buChar char="•"/>
            </a:pPr>
            <a:r>
              <a:rPr lang="zh-CN" altLang="en-US" sz="2400"/>
              <a:t>操作中，根据统计资料求得因果关系的相关系数，相关系数越大，因果关系越密切。</a:t>
            </a:r>
            <a:endParaRPr lang="zh-CN" altLang="en-US" sz="2400"/>
          </a:p>
          <a:p>
            <a:pPr marL="342900" indent="-342900">
              <a:lnSpc>
                <a:spcPct val="130000"/>
              </a:lnSpc>
              <a:buFont typeface="Arial" panose="020B0604020202020204" pitchFamily="34" charset="0"/>
              <a:buChar char="•"/>
            </a:pPr>
            <a:r>
              <a:rPr lang="zh-CN" altLang="en-US" sz="2400"/>
              <a:t>通过相关系数就可确定回归方程，预测今后事物发展的趋势。</a:t>
            </a:r>
            <a:endParaRPr lang="zh-CN" altLang="en-US" sz="2400"/>
          </a:p>
          <a:p>
            <a:pPr marL="342900" indent="-342900">
              <a:lnSpc>
                <a:spcPct val="130000"/>
              </a:lnSpc>
              <a:buFont typeface="Arial" panose="020B0604020202020204" pitchFamily="34" charset="0"/>
              <a:buChar char="•"/>
            </a:pPr>
            <a:r>
              <a:rPr lang="zh-CN" altLang="en-US" sz="2400"/>
              <a:t>通常，求一个变量对另一个变量的因果关系，叫一元回归分析；而求多个变量之间的因果关系，叫多元回归分析。</a:t>
            </a:r>
            <a:endParaRPr lang="zh-CN" altLang="en-US" sz="24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19608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回归预测</a:t>
            </a:r>
            <a:r>
              <a:rPr lang="zh-CN" altLang="zh-CN" sz="2800" dirty="0">
                <a:ea typeface="微软雅黑" panose="020B0503020204020204" pitchFamily="34" charset="-122"/>
                <a:sym typeface="+mn-ea"/>
              </a:rPr>
              <a:t>法</a:t>
            </a:r>
            <a:endParaRPr lang="zh-CN" altLang="zh-CN" sz="2800" dirty="0">
              <a:ea typeface="微软雅黑" panose="020B0503020204020204" pitchFamily="34" charset="-122"/>
              <a:sym typeface="+mn-ea"/>
            </a:endParaRPr>
          </a:p>
        </p:txBody>
      </p:sp>
      <p:pic>
        <p:nvPicPr>
          <p:cNvPr id="2" name="图片 1"/>
          <p:cNvPicPr>
            <a:picLocks noChangeAspect="1"/>
          </p:cNvPicPr>
          <p:nvPr/>
        </p:nvPicPr>
        <p:blipFill>
          <a:blip r:embed="rId1"/>
          <a:stretch>
            <a:fillRect/>
          </a:stretch>
        </p:blipFill>
        <p:spPr>
          <a:xfrm>
            <a:off x="1764030" y="3357245"/>
            <a:ext cx="5939155" cy="2491740"/>
          </a:xfrm>
          <a:prstGeom prst="rect">
            <a:avLst/>
          </a:prstGeom>
        </p:spPr>
      </p:pic>
      <p:pic>
        <p:nvPicPr>
          <p:cNvPr id="3" name="图片 2"/>
          <p:cNvPicPr>
            <a:picLocks noChangeAspect="1"/>
          </p:cNvPicPr>
          <p:nvPr/>
        </p:nvPicPr>
        <p:blipFill>
          <a:blip r:embed="rId2"/>
          <a:srcRect b="48654"/>
          <a:stretch>
            <a:fillRect/>
          </a:stretch>
        </p:blipFill>
        <p:spPr>
          <a:xfrm>
            <a:off x="1187450" y="1196975"/>
            <a:ext cx="5895340" cy="1189990"/>
          </a:xfrm>
          <a:prstGeom prst="rect">
            <a:avLst/>
          </a:prstGeom>
        </p:spPr>
      </p:pic>
      <p:pic>
        <p:nvPicPr>
          <p:cNvPr id="4" name="图片 3"/>
          <p:cNvPicPr>
            <a:picLocks noChangeAspect="1"/>
          </p:cNvPicPr>
          <p:nvPr/>
        </p:nvPicPr>
        <p:blipFill>
          <a:blip r:embed="rId2"/>
          <a:srcRect l="24946" t="74164" r="42799"/>
          <a:stretch>
            <a:fillRect/>
          </a:stretch>
        </p:blipFill>
        <p:spPr>
          <a:xfrm>
            <a:off x="2843530" y="2420620"/>
            <a:ext cx="2070735" cy="65214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55650" y="1268730"/>
            <a:ext cx="7441565" cy="3969385"/>
          </a:xfrm>
          <a:prstGeom prst="rect">
            <a:avLst/>
          </a:prstGeom>
          <a:noFill/>
        </p:spPr>
        <p:txBody>
          <a:bodyPr wrap="square" rtlCol="0" anchor="t">
            <a:spAutoFit/>
          </a:bodyPr>
          <a:p>
            <a:pPr>
              <a:lnSpc>
                <a:spcPct val="150000"/>
              </a:lnSpc>
            </a:pPr>
            <a:r>
              <a:rPr lang="zh-CN" altLang="en-US" sz="2400"/>
              <a:t>(2)模型检验</a:t>
            </a:r>
            <a:endParaRPr lang="zh-CN" altLang="en-US" sz="2400"/>
          </a:p>
          <a:p>
            <a:pPr marL="342900" indent="-342900">
              <a:lnSpc>
                <a:spcPct val="150000"/>
              </a:lnSpc>
              <a:buFont typeface="Arial" panose="020B0604020202020204" pitchFamily="34" charset="0"/>
              <a:buChar char="•"/>
            </a:pPr>
            <a:r>
              <a:rPr lang="zh-CN" altLang="en-US" sz="2400"/>
              <a:t>观察值与对应的回归预测值之间总是存在一定的误差，只要这一误差在我们预想的范围内，便可以认为模型已达到拟合的要求。模型检验一般可以采用标准差以及相关性进行。</a:t>
            </a:r>
            <a:endParaRPr lang="zh-CN" altLang="en-US" sz="2400"/>
          </a:p>
          <a:p>
            <a:pPr marL="342900" indent="-342900">
              <a:lnSpc>
                <a:spcPct val="150000"/>
              </a:lnSpc>
              <a:buFont typeface="Arial" panose="020B0604020202020204" pitchFamily="34" charset="0"/>
              <a:buChar char="•"/>
            </a:pPr>
            <a:r>
              <a:rPr lang="zh-CN" altLang="en-US" sz="2400"/>
              <a:t>设观察值</a:t>
            </a:r>
            <a:r>
              <a:rPr lang="en-US" altLang="zh-CN" sz="2400"/>
              <a:t>y</a:t>
            </a:r>
            <a:r>
              <a:rPr lang="en-US" altLang="zh-CN" sz="2400" baseline="-25000"/>
              <a:t>i</a:t>
            </a:r>
            <a:r>
              <a:rPr lang="zh-CN" altLang="en-US" sz="2400"/>
              <a:t>与对应的回归预测值</a:t>
            </a:r>
            <a:r>
              <a:rPr lang="en-US" altLang="zh-CN" sz="2400"/>
              <a:t>y</a:t>
            </a:r>
            <a:r>
              <a:rPr lang="en-US" altLang="zh-CN" sz="2400" baseline="-25000"/>
              <a:t>ci</a:t>
            </a:r>
            <a:r>
              <a:rPr lang="zh-CN" altLang="en-US" sz="2400"/>
              <a:t>之间的误差为</a:t>
            </a:r>
            <a:r>
              <a:rPr lang="en-US" altLang="zh-CN" sz="2400"/>
              <a:t>e</a:t>
            </a:r>
            <a:r>
              <a:rPr lang="en-US" altLang="zh-CN" sz="2400" baseline="-25000"/>
              <a:t>i</a:t>
            </a:r>
            <a:r>
              <a:rPr lang="zh-CN" altLang="en-US" sz="2400"/>
              <a:t>，因变量</a:t>
            </a:r>
            <a:r>
              <a:rPr lang="en-US" altLang="zh-CN" sz="2400"/>
              <a:t>y</a:t>
            </a:r>
            <a:r>
              <a:rPr lang="zh-CN" altLang="en-US" sz="2400"/>
              <a:t>对自变量</a:t>
            </a:r>
            <a:r>
              <a:rPr lang="en-US" altLang="zh-CN" sz="2400"/>
              <a:t>x</a:t>
            </a:r>
            <a:r>
              <a:rPr lang="zh-CN" altLang="en-US" sz="2400"/>
              <a:t>的回归标准差为</a:t>
            </a:r>
            <a:r>
              <a:rPr lang="en-US" altLang="zh-CN" sz="2400"/>
              <a:t>s</a:t>
            </a:r>
            <a:r>
              <a:rPr lang="en-US" altLang="zh-CN" sz="2400" baseline="-25000"/>
              <a:t>yx</a:t>
            </a:r>
            <a:r>
              <a:rPr lang="zh-CN" altLang="en-US" sz="2400"/>
              <a:t>，</a:t>
            </a:r>
            <a:r>
              <a:rPr lang="zh-CN" altLang="en-US" sz="2400"/>
              <a:t>则</a:t>
            </a:r>
            <a:endParaRPr lang="zh-CN" altLang="en-US" sz="2400"/>
          </a:p>
        </p:txBody>
      </p:sp>
      <p:sp>
        <p:nvSpPr>
          <p:cNvPr id="7171" name="TextBox 53"/>
          <p:cNvSpPr txBox="1"/>
          <p:nvPr/>
        </p:nvSpPr>
        <p:spPr>
          <a:xfrm>
            <a:off x="684213" y="260350"/>
            <a:ext cx="19608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回归预测</a:t>
            </a:r>
            <a:r>
              <a:rPr lang="zh-CN" altLang="zh-CN" sz="2800" dirty="0">
                <a:ea typeface="微软雅黑" panose="020B0503020204020204" pitchFamily="34" charset="-122"/>
                <a:sym typeface="+mn-ea"/>
              </a:rPr>
              <a:t>法</a:t>
            </a:r>
            <a:endParaRPr lang="zh-CN" altLang="zh-CN" sz="2800" dirty="0">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1619250" y="5238115"/>
            <a:ext cx="4530725" cy="1026795"/>
          </a:xfrm>
          <a:prstGeom prst="rect">
            <a:avLst/>
          </a:prstGeom>
        </p:spPr>
      </p:pic>
      <p:sp>
        <p:nvSpPr>
          <p:cNvPr id="5" name="文本框 4"/>
          <p:cNvSpPr txBox="1"/>
          <p:nvPr/>
        </p:nvSpPr>
        <p:spPr>
          <a:xfrm>
            <a:off x="1043940" y="5589270"/>
            <a:ext cx="611505" cy="460375"/>
          </a:xfrm>
          <a:prstGeom prst="rect">
            <a:avLst/>
          </a:prstGeom>
          <a:noFill/>
        </p:spPr>
        <p:txBody>
          <a:bodyPr wrap="square" rtlCol="0" anchor="t">
            <a:spAutoFit/>
          </a:bodyPr>
          <a:p>
            <a:r>
              <a:rPr lang="en-US" altLang="zh-CN" sz="2400">
                <a:sym typeface="+mn-ea"/>
              </a:rPr>
              <a:t>s</a:t>
            </a:r>
            <a:r>
              <a:rPr lang="en-US" altLang="zh-CN" sz="2400" baseline="-25000">
                <a:sym typeface="+mn-ea"/>
              </a:rPr>
              <a:t>yx</a:t>
            </a:r>
            <a:endParaRPr lang="en-US" altLang="zh-CN" sz="2400" baseline="-25000">
              <a:sym typeface="+mn-ea"/>
            </a:endParaRPr>
          </a:p>
        </p:txBody>
      </p:sp>
      <p:sp>
        <p:nvSpPr>
          <p:cNvPr id="6" name="文本框 5"/>
          <p:cNvSpPr txBox="1"/>
          <p:nvPr/>
        </p:nvSpPr>
        <p:spPr>
          <a:xfrm>
            <a:off x="6228080" y="5650865"/>
            <a:ext cx="2313305" cy="398780"/>
          </a:xfrm>
          <a:prstGeom prst="rect">
            <a:avLst/>
          </a:prstGeom>
          <a:noFill/>
        </p:spPr>
        <p:txBody>
          <a:bodyPr wrap="square" rtlCol="0" anchor="t">
            <a:spAutoFit/>
          </a:bodyPr>
          <a:p>
            <a:r>
              <a:rPr lang="zh-CN" altLang="en-US" sz="2000">
                <a:sym typeface="+mn-ea"/>
              </a:rPr>
              <a:t>设定的误差比例</a:t>
            </a:r>
            <a:endParaRPr lang="zh-CN" altLang="en-US" sz="2000">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19608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回归预测</a:t>
            </a:r>
            <a:r>
              <a:rPr lang="zh-CN" altLang="zh-CN" sz="2800" dirty="0">
                <a:ea typeface="微软雅黑" panose="020B0503020204020204" pitchFamily="34" charset="-122"/>
                <a:sym typeface="+mn-ea"/>
              </a:rPr>
              <a:t>法</a:t>
            </a:r>
            <a:endParaRPr lang="zh-CN" altLang="zh-CN" sz="2800" dirty="0">
              <a:ea typeface="微软雅黑" panose="020B0503020204020204" pitchFamily="34" charset="-122"/>
              <a:sym typeface="+mn-ea"/>
            </a:endParaRPr>
          </a:p>
        </p:txBody>
      </p:sp>
      <p:pic>
        <p:nvPicPr>
          <p:cNvPr id="4" name="图片 3"/>
          <p:cNvPicPr>
            <a:picLocks noChangeAspect="1"/>
          </p:cNvPicPr>
          <p:nvPr/>
        </p:nvPicPr>
        <p:blipFill>
          <a:blip r:embed="rId1"/>
          <a:stretch>
            <a:fillRect/>
          </a:stretch>
        </p:blipFill>
        <p:spPr>
          <a:xfrm>
            <a:off x="1259840" y="2204720"/>
            <a:ext cx="6049645" cy="274891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19608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回归预测</a:t>
            </a:r>
            <a:r>
              <a:rPr lang="zh-CN" altLang="zh-CN" sz="2800" dirty="0">
                <a:ea typeface="微软雅黑" panose="020B0503020204020204" pitchFamily="34" charset="-122"/>
                <a:sym typeface="+mn-ea"/>
              </a:rPr>
              <a:t>法</a:t>
            </a:r>
            <a:endParaRPr lang="zh-CN" altLang="zh-CN" sz="2800" dirty="0">
              <a:ea typeface="微软雅黑" panose="020B0503020204020204" pitchFamily="34" charset="-122"/>
              <a:sym typeface="+mn-ea"/>
            </a:endParaRPr>
          </a:p>
        </p:txBody>
      </p:sp>
      <p:sp>
        <p:nvSpPr>
          <p:cNvPr id="7187" name="Rectangle 3"/>
          <p:cNvSpPr txBox="1"/>
          <p:nvPr/>
        </p:nvSpPr>
        <p:spPr>
          <a:xfrm>
            <a:off x="684213" y="108362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例题</a:t>
            </a:r>
            <a:endParaRPr lang="zh-CN" altLang="en-US" sz="2400" dirty="0">
              <a:latin typeface="微软雅黑" panose="020B0503020204020204" pitchFamily="34" charset="-122"/>
              <a:ea typeface="微软雅黑" panose="020B0503020204020204" pitchFamily="34" charset="-122"/>
            </a:endParaRPr>
          </a:p>
        </p:txBody>
      </p:sp>
      <p:sp>
        <p:nvSpPr>
          <p:cNvPr id="3" name="文本框 2"/>
          <p:cNvSpPr txBox="1"/>
          <p:nvPr/>
        </p:nvSpPr>
        <p:spPr>
          <a:xfrm>
            <a:off x="1090295" y="1557020"/>
            <a:ext cx="7409180" cy="1106805"/>
          </a:xfrm>
          <a:prstGeom prst="rect">
            <a:avLst/>
          </a:prstGeom>
          <a:noFill/>
        </p:spPr>
        <p:txBody>
          <a:bodyPr wrap="square" rtlCol="0" anchor="t">
            <a:spAutoFit/>
          </a:bodyPr>
          <a:p>
            <a:pPr>
              <a:lnSpc>
                <a:spcPct val="110000"/>
              </a:lnSpc>
            </a:pPr>
            <a:r>
              <a:rPr lang="zh-CN" altLang="en-US" sz="2000"/>
              <a:t>已知某港口历年吞吐量以及与该港口吞吐量发展相关的地区国民经济发展（用国内生产总值计）的数据见表，采用一元回归分析法预测港口吞吐量。</a:t>
            </a:r>
            <a:endParaRPr lang="zh-CN" altLang="en-US" sz="2000"/>
          </a:p>
        </p:txBody>
      </p:sp>
      <p:pic>
        <p:nvPicPr>
          <p:cNvPr id="6" name="图片 5"/>
          <p:cNvPicPr>
            <a:picLocks noChangeAspect="1"/>
          </p:cNvPicPr>
          <p:nvPr/>
        </p:nvPicPr>
        <p:blipFill>
          <a:blip r:embed="rId1"/>
          <a:stretch>
            <a:fillRect/>
          </a:stretch>
        </p:blipFill>
        <p:spPr>
          <a:xfrm>
            <a:off x="860425" y="2671445"/>
            <a:ext cx="7868920" cy="368300"/>
          </a:xfrm>
          <a:prstGeom prst="rect">
            <a:avLst/>
          </a:prstGeom>
        </p:spPr>
      </p:pic>
      <p:pic>
        <p:nvPicPr>
          <p:cNvPr id="8" name="图片 7"/>
          <p:cNvPicPr>
            <a:picLocks noChangeAspect="1"/>
          </p:cNvPicPr>
          <p:nvPr/>
        </p:nvPicPr>
        <p:blipFill>
          <a:blip r:embed="rId2"/>
          <a:stretch>
            <a:fillRect/>
          </a:stretch>
        </p:blipFill>
        <p:spPr>
          <a:xfrm>
            <a:off x="395605" y="3860800"/>
            <a:ext cx="3549015" cy="1964690"/>
          </a:xfrm>
          <a:prstGeom prst="rect">
            <a:avLst/>
          </a:prstGeom>
        </p:spPr>
      </p:pic>
      <p:pic>
        <p:nvPicPr>
          <p:cNvPr id="9" name="图片 8"/>
          <p:cNvPicPr>
            <a:picLocks noChangeAspect="1"/>
          </p:cNvPicPr>
          <p:nvPr/>
        </p:nvPicPr>
        <p:blipFill>
          <a:blip r:embed="rId3"/>
          <a:stretch>
            <a:fillRect/>
          </a:stretch>
        </p:blipFill>
        <p:spPr>
          <a:xfrm>
            <a:off x="4572000" y="3160395"/>
            <a:ext cx="3596640" cy="355028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827405" y="1268730"/>
            <a:ext cx="7515225" cy="5305425"/>
          </a:xfrm>
          <a:prstGeom prst="rect">
            <a:avLst/>
          </a:prstGeom>
        </p:spPr>
      </p:pic>
      <p:sp>
        <p:nvSpPr>
          <p:cNvPr id="7171" name="TextBox 53"/>
          <p:cNvSpPr txBox="1"/>
          <p:nvPr/>
        </p:nvSpPr>
        <p:spPr>
          <a:xfrm>
            <a:off x="684213" y="260350"/>
            <a:ext cx="8940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解析</a:t>
            </a:r>
            <a:endParaRPr lang="zh-CN" altLang="zh-CN" sz="2800" dirty="0">
              <a:ea typeface="微软雅黑" panose="020B0503020204020204" pitchFamily="34" charset="-122"/>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8940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解析</a:t>
            </a:r>
            <a:endParaRPr lang="zh-CN" altLang="zh-CN" sz="2800" dirty="0">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827405" y="5157470"/>
            <a:ext cx="2639695" cy="1193800"/>
          </a:xfrm>
          <a:prstGeom prst="rect">
            <a:avLst/>
          </a:prstGeom>
        </p:spPr>
      </p:pic>
      <p:pic>
        <p:nvPicPr>
          <p:cNvPr id="5" name="图片 4"/>
          <p:cNvPicPr>
            <a:picLocks noChangeAspect="1"/>
          </p:cNvPicPr>
          <p:nvPr/>
        </p:nvPicPr>
        <p:blipFill>
          <a:blip r:embed="rId2"/>
          <a:stretch>
            <a:fillRect/>
          </a:stretch>
        </p:blipFill>
        <p:spPr>
          <a:xfrm>
            <a:off x="327025" y="1412875"/>
            <a:ext cx="8489950" cy="330327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8940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解析</a:t>
            </a:r>
            <a:endParaRPr lang="zh-CN" altLang="zh-CN" sz="2800" dirty="0">
              <a:ea typeface="微软雅黑" panose="020B0503020204020204" pitchFamily="34" charset="-122"/>
              <a:sym typeface="+mn-ea"/>
            </a:endParaRPr>
          </a:p>
        </p:txBody>
      </p:sp>
      <p:pic>
        <p:nvPicPr>
          <p:cNvPr id="2" name="图片 1"/>
          <p:cNvPicPr>
            <a:picLocks noChangeAspect="1"/>
          </p:cNvPicPr>
          <p:nvPr/>
        </p:nvPicPr>
        <p:blipFill>
          <a:blip r:embed="rId1"/>
          <a:srcRect t="34121"/>
          <a:stretch>
            <a:fillRect/>
          </a:stretch>
        </p:blipFill>
        <p:spPr>
          <a:xfrm>
            <a:off x="899795" y="1943100"/>
            <a:ext cx="5248275" cy="1946910"/>
          </a:xfrm>
          <a:prstGeom prst="rect">
            <a:avLst/>
          </a:prstGeom>
        </p:spPr>
      </p:pic>
      <p:pic>
        <p:nvPicPr>
          <p:cNvPr id="4" name="图片 3"/>
          <p:cNvPicPr>
            <a:picLocks noChangeAspect="1"/>
          </p:cNvPicPr>
          <p:nvPr/>
        </p:nvPicPr>
        <p:blipFill>
          <a:blip r:embed="rId2"/>
          <a:srcRect l="14456" t="35137" r="7826"/>
          <a:stretch>
            <a:fillRect/>
          </a:stretch>
        </p:blipFill>
        <p:spPr>
          <a:xfrm>
            <a:off x="971550" y="4725035"/>
            <a:ext cx="3096260" cy="1727835"/>
          </a:xfrm>
          <a:prstGeom prst="rect">
            <a:avLst/>
          </a:prstGeom>
        </p:spPr>
      </p:pic>
      <p:sp>
        <p:nvSpPr>
          <p:cNvPr id="6" name="TextBox 53"/>
          <p:cNvSpPr txBox="1"/>
          <p:nvPr/>
        </p:nvSpPr>
        <p:spPr>
          <a:xfrm>
            <a:off x="755333" y="1340485"/>
            <a:ext cx="2049780" cy="460375"/>
          </a:xfrm>
          <a:prstGeom prst="rect">
            <a:avLst/>
          </a:prstGeom>
          <a:noFill/>
          <a:ln w="9525">
            <a:noFill/>
          </a:ln>
        </p:spPr>
        <p:txBody>
          <a:bodyPr wrap="none">
            <a:spAutoFit/>
          </a:bodyPr>
          <a:p>
            <a:pPr marL="342900" indent="-342900" algn="l" eaLnBrk="1" hangingPunct="1">
              <a:buClrTx/>
              <a:buSzTx/>
              <a:buFont typeface="Wingdings" panose="05000000000000000000" charset="0"/>
              <a:buChar char="Ø"/>
            </a:pPr>
            <a:r>
              <a:rPr lang="zh-CN" altLang="zh-CN" sz="2400" dirty="0">
                <a:ea typeface="微软雅黑" panose="020B0503020204020204" pitchFamily="34" charset="-122"/>
                <a:sym typeface="+mn-ea"/>
              </a:rPr>
              <a:t>标准差分析</a:t>
            </a:r>
            <a:endParaRPr lang="zh-CN" altLang="zh-CN" sz="2400" dirty="0">
              <a:ea typeface="微软雅黑" panose="020B0503020204020204" pitchFamily="34" charset="-122"/>
              <a:sym typeface="+mn-ea"/>
            </a:endParaRPr>
          </a:p>
        </p:txBody>
      </p:sp>
      <p:sp>
        <p:nvSpPr>
          <p:cNvPr id="7" name="TextBox 53"/>
          <p:cNvSpPr txBox="1"/>
          <p:nvPr/>
        </p:nvSpPr>
        <p:spPr>
          <a:xfrm>
            <a:off x="827088" y="4077335"/>
            <a:ext cx="1744980" cy="460375"/>
          </a:xfrm>
          <a:prstGeom prst="rect">
            <a:avLst/>
          </a:prstGeom>
          <a:noFill/>
          <a:ln w="9525">
            <a:noFill/>
          </a:ln>
        </p:spPr>
        <p:txBody>
          <a:bodyPr wrap="none">
            <a:spAutoFit/>
          </a:bodyPr>
          <a:p>
            <a:pPr marL="342900" indent="-342900" algn="l" eaLnBrk="1" hangingPunct="1">
              <a:buClrTx/>
              <a:buSzTx/>
              <a:buFont typeface="Wingdings" panose="05000000000000000000" charset="0"/>
              <a:buChar char="Ø"/>
            </a:pPr>
            <a:r>
              <a:rPr lang="zh-CN" altLang="zh-CN" sz="2400" dirty="0">
                <a:ea typeface="微软雅黑" panose="020B0503020204020204" pitchFamily="34" charset="-122"/>
                <a:sym typeface="+mn-ea"/>
              </a:rPr>
              <a:t>相关</a:t>
            </a:r>
            <a:r>
              <a:rPr lang="zh-CN" altLang="zh-CN" sz="2400" dirty="0">
                <a:ea typeface="微软雅黑" panose="020B0503020204020204" pitchFamily="34" charset="-122"/>
                <a:sym typeface="+mn-ea"/>
              </a:rPr>
              <a:t>分析</a:t>
            </a:r>
            <a:endParaRPr lang="zh-CN" altLang="zh-CN" sz="2400" dirty="0">
              <a:ea typeface="微软雅黑" panose="020B0503020204020204" pitchFamily="34" charset="-122"/>
              <a:sym typeface="+mn-ea"/>
            </a:endParaRPr>
          </a:p>
        </p:txBody>
      </p:sp>
      <p:sp>
        <p:nvSpPr>
          <p:cNvPr id="8" name="TextBox 53"/>
          <p:cNvSpPr txBox="1"/>
          <p:nvPr/>
        </p:nvSpPr>
        <p:spPr>
          <a:xfrm>
            <a:off x="4859655" y="4032250"/>
            <a:ext cx="4113530" cy="1568450"/>
          </a:xfrm>
          <a:prstGeom prst="rect">
            <a:avLst/>
          </a:prstGeom>
          <a:noFill/>
          <a:ln w="9525">
            <a:noFill/>
          </a:ln>
        </p:spPr>
        <p:txBody>
          <a:bodyPr wrap="square">
            <a:spAutoFit/>
          </a:bodyPr>
          <a:p>
            <a:pPr marL="342900" indent="-342900" algn="l" eaLnBrk="1" hangingPunct="1">
              <a:lnSpc>
                <a:spcPct val="160000"/>
              </a:lnSpc>
              <a:buClrTx/>
              <a:buSzTx/>
              <a:buFont typeface="Wingdings" panose="05000000000000000000" charset="0"/>
              <a:buChar char="Ø"/>
            </a:pPr>
            <a:r>
              <a:rPr lang="zh-CN" altLang="zh-CN" sz="2000" dirty="0">
                <a:ea typeface="微软雅黑" panose="020B0503020204020204" pitchFamily="34" charset="-122"/>
                <a:sym typeface="+mn-ea"/>
              </a:rPr>
              <a:t>相关系数接近</a:t>
            </a:r>
            <a:r>
              <a:rPr lang="en-US" altLang="zh-CN" sz="2000" dirty="0">
                <a:ea typeface="微软雅黑" panose="020B0503020204020204" pitchFamily="34" charset="-122"/>
                <a:sym typeface="+mn-ea"/>
              </a:rPr>
              <a:t>1</a:t>
            </a:r>
            <a:r>
              <a:rPr lang="zh-CN" altLang="en-US" sz="2000" dirty="0">
                <a:ea typeface="微软雅黑" panose="020B0503020204020204" pitchFamily="34" charset="-122"/>
                <a:sym typeface="+mn-ea"/>
              </a:rPr>
              <a:t>，因此在本例中国内生产总值与港口吞吐量之间的相关性较强。</a:t>
            </a:r>
            <a:endParaRPr lang="zh-CN" altLang="en-US" sz="2000" dirty="0">
              <a:ea typeface="微软雅黑" panose="020B0503020204020204" pitchFamily="34" charset="-122"/>
              <a:sym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783" y="2492693"/>
            <a:ext cx="4033838" cy="2353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供应商调查与</a:t>
            </a: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开发</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供应商调查</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供应商开发</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2277110"/>
            <a:ext cx="0" cy="259207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395288"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二</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9608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供应商调查</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对象6"/>
          <p:cNvSpPr/>
          <p:nvPr>
            <p:custDataLst>
              <p:tags r:id="rId1"/>
            </p:custDataLst>
          </p:nvPr>
        </p:nvSpPr>
        <p:spPr>
          <a:xfrm>
            <a:off x="-6386" y="2383822"/>
            <a:ext cx="3234523" cy="3205044"/>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30000"/>
            </a:schemeClr>
          </a:solidFill>
        </p:spPr>
        <p:txBody>
          <a:bodyPr lIns="0" tIns="0" rIns="0" bIns="0">
            <a:noAutofit/>
          </a:bodyPr>
          <a:p>
            <a:endParaRPr lang="zh-CN" altLang="en-US" sz="1520" dirty="0">
              <a:solidFill>
                <a:schemeClr val="tx1"/>
              </a:solidFill>
              <a:latin typeface="+mn-ea"/>
            </a:endParaRPr>
          </a:p>
        </p:txBody>
      </p:sp>
      <p:sp>
        <p:nvSpPr>
          <p:cNvPr id="14" name="对象1"/>
          <p:cNvSpPr/>
          <p:nvPr>
            <p:custDataLst>
              <p:tags r:id="rId2"/>
            </p:custDataLst>
          </p:nvPr>
        </p:nvSpPr>
        <p:spPr>
          <a:xfrm>
            <a:off x="3546475" y="3417570"/>
            <a:ext cx="5398135" cy="1133475"/>
          </a:xfrm>
          <a:custGeom>
            <a:avLst/>
            <a:gdLst/>
            <a:ahLst/>
            <a:cxnLst/>
            <a:rect l="l" t="t" r="r" b="b"/>
            <a:pathLst>
              <a:path w="6409944" h="1143000">
                <a:moveTo>
                  <a:pt x="9144" y="1143000"/>
                </a:moveTo>
                <a:lnTo>
                  <a:pt x="6391656" y="1143000"/>
                </a:lnTo>
                <a:cubicBezTo>
                  <a:pt x="6400800" y="1143000"/>
                  <a:pt x="6409944" y="1133856"/>
                  <a:pt x="6409944" y="1133856"/>
                </a:cubicBezTo>
                <a:lnTo>
                  <a:pt x="6409944" y="9144"/>
                </a:lnTo>
                <a:cubicBezTo>
                  <a:pt x="6409944" y="9144"/>
                  <a:pt x="6400800" y="0"/>
                  <a:pt x="6391656" y="0"/>
                </a:cubicBezTo>
                <a:lnTo>
                  <a:pt x="9144" y="0"/>
                </a:lnTo>
                <a:cubicBezTo>
                  <a:pt x="0" y="0"/>
                  <a:pt x="0" y="9144"/>
                  <a:pt x="0" y="18288"/>
                </a:cubicBezTo>
                <a:lnTo>
                  <a:pt x="548640" y="566928"/>
                </a:lnTo>
                <a:cubicBezTo>
                  <a:pt x="548640" y="566928"/>
                  <a:pt x="548640" y="576072"/>
                  <a:pt x="548640" y="576072"/>
                </a:cubicBezTo>
                <a:lnTo>
                  <a:pt x="0" y="1124712"/>
                </a:lnTo>
                <a:cubicBezTo>
                  <a:pt x="0" y="1133856"/>
                  <a:pt x="0" y="1143000"/>
                  <a:pt x="9144" y="1143000"/>
                </a:cubicBezTo>
              </a:path>
            </a:pathLst>
          </a:custGeom>
          <a:noFill/>
          <a:ln w="12700">
            <a:gradFill>
              <a:gsLst>
                <a:gs pos="100000">
                  <a:schemeClr val="accent2">
                    <a:lumMod val="20000"/>
                    <a:lumOff val="80000"/>
                    <a:alpha val="0"/>
                  </a:schemeClr>
                </a:gs>
                <a:gs pos="2000">
                  <a:schemeClr val="accent2">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789364" tIns="0" rIns="0" bIns="0" numCol="1" spcCol="0" rtlCol="0" fromWordArt="0" anchor="ctr" anchorCtr="0" forceAA="0" compatLnSpc="1">
            <a:noAutofit/>
          </a:bodyPr>
          <a:p>
            <a:pPr indent="-457200">
              <a:lnSpc>
                <a:spcPct val="120000"/>
              </a:lnSpc>
              <a:spcBef>
                <a:spcPct val="0"/>
              </a:spcBef>
              <a:spcAft>
                <a:spcPct val="0"/>
              </a:spcAft>
            </a:pPr>
            <a:r>
              <a:rPr lang="zh-CN" altLang="en-US" sz="1350" b="1">
                <a:solidFill>
                  <a:srgbClr val="FF0000"/>
                </a:solidFill>
                <a:latin typeface="+mn-ea"/>
                <a:cs typeface="+mn-ea"/>
                <a:sym typeface="+mn-ea"/>
              </a:rPr>
              <a:t>供应商初步调查阶段</a:t>
            </a:r>
            <a:r>
              <a:rPr lang="zh-CN" altLang="en-US" sz="1350">
                <a:solidFill>
                  <a:schemeClr val="tx1">
                    <a:lumMod val="85000"/>
                    <a:lumOff val="15000"/>
                  </a:schemeClr>
                </a:solidFill>
                <a:latin typeface="+mn-ea"/>
                <a:cs typeface="+mn-ea"/>
                <a:sym typeface="+mn-ea"/>
              </a:rPr>
              <a:t>主要侧重于对各潜在供应商的基本情况进行了解，包括了解供应商的名称、地址、生产能力，能提供什么产品，能提供多少，价格如何，质量如何，市场份额有多大，运输进货条件如何等。</a:t>
            </a:r>
            <a:endParaRPr lang="zh-CN" altLang="en-US" sz="1350">
              <a:solidFill>
                <a:schemeClr val="tx1">
                  <a:lumMod val="85000"/>
                  <a:lumOff val="15000"/>
                </a:schemeClr>
              </a:solidFill>
              <a:latin typeface="+mn-ea"/>
              <a:cs typeface="+mn-ea"/>
              <a:sym typeface="+mn-ea"/>
            </a:endParaRPr>
          </a:p>
        </p:txBody>
      </p:sp>
      <p:sp>
        <p:nvSpPr>
          <p:cNvPr id="16" name="对象2"/>
          <p:cNvSpPr/>
          <p:nvPr>
            <p:custDataLst>
              <p:tags r:id="rId3"/>
            </p:custDataLst>
          </p:nvPr>
        </p:nvSpPr>
        <p:spPr>
          <a:xfrm>
            <a:off x="2612390" y="2512695"/>
            <a:ext cx="5927090" cy="835025"/>
          </a:xfrm>
          <a:custGeom>
            <a:avLst/>
            <a:gdLst>
              <a:gd name="connsiteX0" fmla="*/ 1722 w 11918"/>
              <a:gd name="connsiteY0" fmla="*/ 1783 h 1783"/>
              <a:gd name="connsiteX1" fmla="*/ 1665 w 11918"/>
              <a:gd name="connsiteY1" fmla="*/ 1754 h 1783"/>
              <a:gd name="connsiteX2" fmla="*/ 1636 w 11918"/>
              <a:gd name="connsiteY2" fmla="*/ 1740 h 1783"/>
              <a:gd name="connsiteX3" fmla="*/ 9 w 11918"/>
              <a:gd name="connsiteY3" fmla="*/ 127 h 1783"/>
              <a:gd name="connsiteX4" fmla="*/ 253 w 11918"/>
              <a:gd name="connsiteY4" fmla="*/ 8 h 1783"/>
              <a:gd name="connsiteX5" fmla="*/ 11810 w 11918"/>
              <a:gd name="connsiteY5" fmla="*/ 0 h 1783"/>
              <a:gd name="connsiteX6" fmla="*/ 11918 w 11918"/>
              <a:gd name="connsiteY6" fmla="*/ 69 h 1783"/>
              <a:gd name="connsiteX7" fmla="*/ 11918 w 11918"/>
              <a:gd name="connsiteY7" fmla="*/ 1697 h 1783"/>
              <a:gd name="connsiteX8" fmla="*/ 11831 w 11918"/>
              <a:gd name="connsiteY8" fmla="*/ 1783 h 1783"/>
              <a:gd name="connsiteX9" fmla="*/ 1722 w 11918"/>
              <a:gd name="connsiteY9" fmla="*/ 1783 h 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18" h="1783">
                <a:moveTo>
                  <a:pt x="1722" y="1783"/>
                </a:moveTo>
                <a:cubicBezTo>
                  <a:pt x="1694" y="1783"/>
                  <a:pt x="1679" y="1769"/>
                  <a:pt x="1665" y="1754"/>
                </a:cubicBezTo>
                <a:cubicBezTo>
                  <a:pt x="1650" y="1754"/>
                  <a:pt x="1650" y="1740"/>
                  <a:pt x="1636" y="1740"/>
                </a:cubicBezTo>
                <a:lnTo>
                  <a:pt x="9" y="127"/>
                </a:lnTo>
                <a:cubicBezTo>
                  <a:pt x="-49" y="69"/>
                  <a:pt x="181" y="8"/>
                  <a:pt x="253" y="8"/>
                </a:cubicBezTo>
                <a:lnTo>
                  <a:pt x="11810" y="0"/>
                </a:lnTo>
                <a:cubicBezTo>
                  <a:pt x="11897" y="28"/>
                  <a:pt x="11918" y="12"/>
                  <a:pt x="11918" y="69"/>
                </a:cubicBezTo>
                <a:lnTo>
                  <a:pt x="11918" y="1697"/>
                </a:lnTo>
                <a:cubicBezTo>
                  <a:pt x="11918" y="1754"/>
                  <a:pt x="11874" y="1783"/>
                  <a:pt x="11831" y="1783"/>
                </a:cubicBezTo>
                <a:lnTo>
                  <a:pt x="1722" y="1783"/>
                </a:lnTo>
              </a:path>
            </a:pathLst>
          </a:custGeom>
          <a:noFill/>
          <a:ln w="12700">
            <a:gradFill>
              <a:gsLst>
                <a:gs pos="100000">
                  <a:schemeClr val="accent1">
                    <a:lumMod val="20000"/>
                    <a:lumOff val="80000"/>
                    <a:alpha val="0"/>
                  </a:schemeClr>
                </a:gs>
                <a:gs pos="2000">
                  <a:schemeClr val="accent1">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32245" tIns="0" rIns="0" bIns="0" numCol="1" spcCol="0" rtlCol="0" fromWordArt="0" anchor="ctr" anchorCtr="0" forceAA="0" compatLnSpc="1">
            <a:noAutofit/>
          </a:bodyPr>
          <a:p>
            <a:pPr>
              <a:lnSpc>
                <a:spcPct val="150000"/>
              </a:lnSpc>
              <a:spcBef>
                <a:spcPct val="0"/>
              </a:spcBef>
              <a:spcAft>
                <a:spcPct val="0"/>
              </a:spcAft>
            </a:pPr>
            <a:r>
              <a:rPr lang="zh-CN" altLang="en-US" sz="1400" b="1" dirty="0">
                <a:solidFill>
                  <a:srgbClr val="FF0000"/>
                </a:solidFill>
                <a:latin typeface="+mn-ea"/>
                <a:cs typeface="+mn-ea"/>
                <a:sym typeface="+mn-ea"/>
              </a:rPr>
              <a:t>资源市场调查阶段</a:t>
            </a:r>
            <a:r>
              <a:rPr lang="zh-CN" altLang="en-US" sz="1350" dirty="0">
                <a:solidFill>
                  <a:schemeClr val="tx1">
                    <a:lumMod val="85000"/>
                    <a:lumOff val="15000"/>
                  </a:schemeClr>
                </a:solidFill>
                <a:latin typeface="+mn-ea"/>
                <a:cs typeface="+mn-ea"/>
                <a:sym typeface="+mn-ea"/>
              </a:rPr>
              <a:t>旨在全面了解资源市场的基本情况和性质，为企业制定正确的采购决策提供基础。</a:t>
            </a:r>
            <a:endParaRPr lang="zh-CN" altLang="en-US" sz="1350" dirty="0">
              <a:solidFill>
                <a:schemeClr val="tx1">
                  <a:lumMod val="85000"/>
                  <a:lumOff val="15000"/>
                </a:schemeClr>
              </a:solidFill>
              <a:latin typeface="+mn-ea"/>
              <a:cs typeface="+mn-ea"/>
              <a:sym typeface="+mn-ea"/>
            </a:endParaRPr>
          </a:p>
        </p:txBody>
      </p:sp>
      <p:sp>
        <p:nvSpPr>
          <p:cNvPr id="4" name="对象3"/>
          <p:cNvSpPr/>
          <p:nvPr>
            <p:custDataLst>
              <p:tags r:id="rId4"/>
            </p:custDataLst>
          </p:nvPr>
        </p:nvSpPr>
        <p:spPr>
          <a:xfrm>
            <a:off x="2602230" y="4625340"/>
            <a:ext cx="5927090" cy="889000"/>
          </a:xfrm>
          <a:custGeom>
            <a:avLst/>
            <a:gdLst/>
            <a:ahLst/>
            <a:cxnLst/>
            <a:rect l="l" t="t" r="r" b="b"/>
            <a:pathLst>
              <a:path w="7580376" h="1143000">
                <a:moveTo>
                  <a:pt x="1106424" y="0"/>
                </a:moveTo>
                <a:cubicBezTo>
                  <a:pt x="1088136" y="0"/>
                  <a:pt x="1078992" y="9144"/>
                  <a:pt x="1069848" y="18288"/>
                </a:cubicBezTo>
                <a:cubicBezTo>
                  <a:pt x="1060704" y="18288"/>
                  <a:pt x="1060704" y="27432"/>
                  <a:pt x="1051560" y="27432"/>
                </a:cubicBezTo>
                <a:lnTo>
                  <a:pt x="18288" y="1051560"/>
                </a:lnTo>
                <a:cubicBezTo>
                  <a:pt x="-18288" y="1088136"/>
                  <a:pt x="9144" y="1143000"/>
                  <a:pt x="54864" y="1143000"/>
                </a:cubicBezTo>
                <a:lnTo>
                  <a:pt x="7525512" y="1143000"/>
                </a:lnTo>
                <a:cubicBezTo>
                  <a:pt x="7552944" y="1143000"/>
                  <a:pt x="7580376" y="1124712"/>
                  <a:pt x="7580376" y="1088136"/>
                </a:cubicBezTo>
                <a:lnTo>
                  <a:pt x="7580376" y="54864"/>
                </a:lnTo>
                <a:cubicBezTo>
                  <a:pt x="7580376" y="18288"/>
                  <a:pt x="7552944" y="0"/>
                  <a:pt x="7525512" y="0"/>
                </a:cubicBezTo>
                <a:lnTo>
                  <a:pt x="1106424" y="0"/>
                </a:lnTo>
              </a:path>
            </a:pathLst>
          </a:custGeom>
          <a:noFill/>
          <a:ln w="12700">
            <a:gradFill>
              <a:gsLst>
                <a:gs pos="100000">
                  <a:schemeClr val="accent1">
                    <a:lumMod val="20000"/>
                    <a:lumOff val="80000"/>
                    <a:alpha val="0"/>
                  </a:schemeClr>
                </a:gs>
                <a:gs pos="2000">
                  <a:schemeClr val="accent1">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32245" tIns="0" rIns="0" bIns="0" numCol="1" spcCol="0" rtlCol="0" fromWordArt="0" anchor="ctr" anchorCtr="0" forceAA="0" compatLnSpc="1">
            <a:noAutofit/>
          </a:bodyPr>
          <a:p>
            <a:pPr>
              <a:lnSpc>
                <a:spcPct val="150000"/>
              </a:lnSpc>
              <a:spcBef>
                <a:spcPct val="0"/>
              </a:spcBef>
              <a:spcAft>
                <a:spcPct val="0"/>
              </a:spcAft>
            </a:pPr>
            <a:r>
              <a:rPr lang="zh-CN" altLang="en-US" sz="1350" b="1">
                <a:solidFill>
                  <a:srgbClr val="FF0000"/>
                </a:solidFill>
                <a:latin typeface="+mn-ea"/>
                <a:cs typeface="+mn-ea"/>
                <a:sym typeface="+mn-ea"/>
              </a:rPr>
              <a:t>供应商深入调查阶段</a:t>
            </a:r>
            <a:r>
              <a:rPr lang="zh-CN" altLang="en-US" sz="1350">
                <a:solidFill>
                  <a:schemeClr val="tx1">
                    <a:lumMod val="85000"/>
                    <a:lumOff val="15000"/>
                  </a:schemeClr>
                </a:solidFill>
                <a:latin typeface="+mn-ea"/>
                <a:cs typeface="+mn-ea"/>
                <a:sym typeface="+mn-ea"/>
              </a:rPr>
              <a:t>则是在初步调查的基础上，对选定的供应商进行更为详尽的了解，包括生产能力、质量控制、交货能力等方面的细致调查。</a:t>
            </a:r>
            <a:endParaRPr lang="zh-CN" altLang="en-US" sz="1350">
              <a:solidFill>
                <a:schemeClr val="tx1">
                  <a:lumMod val="85000"/>
                  <a:lumOff val="15000"/>
                </a:schemeClr>
              </a:solidFill>
              <a:latin typeface="+mn-ea"/>
              <a:cs typeface="+mn-ea"/>
              <a:sym typeface="+mn-ea"/>
            </a:endParaRPr>
          </a:p>
        </p:txBody>
      </p:sp>
      <p:sp>
        <p:nvSpPr>
          <p:cNvPr id="6" name="对象5"/>
          <p:cNvSpPr/>
          <p:nvPr>
            <p:custDataLst>
              <p:tags r:id="rId5"/>
            </p:custDataLst>
          </p:nvPr>
        </p:nvSpPr>
        <p:spPr>
          <a:xfrm>
            <a:off x="2594419" y="2243578"/>
            <a:ext cx="579074" cy="579074"/>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01</a:t>
            </a:r>
            <a:endParaRPr lang="en-US" altLang="zh-CN" sz="2025" b="1">
              <a:solidFill>
                <a:schemeClr val="lt1"/>
              </a:solidFill>
              <a:latin typeface="+mn-ea"/>
              <a:cs typeface="+mn-ea"/>
              <a:sym typeface="+mn-ea"/>
            </a:endParaRPr>
          </a:p>
        </p:txBody>
      </p:sp>
      <p:sp>
        <p:nvSpPr>
          <p:cNvPr id="7" name="对象6"/>
          <p:cNvSpPr/>
          <p:nvPr>
            <p:custDataLst>
              <p:tags r:id="rId6"/>
            </p:custDataLst>
          </p:nvPr>
        </p:nvSpPr>
        <p:spPr>
          <a:xfrm>
            <a:off x="3406228" y="3698802"/>
            <a:ext cx="579074" cy="579074"/>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2"/>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02</a:t>
            </a:r>
            <a:endParaRPr lang="en-US" altLang="zh-CN" sz="2025" b="1">
              <a:solidFill>
                <a:schemeClr val="lt1"/>
              </a:solidFill>
              <a:latin typeface="+mn-ea"/>
              <a:cs typeface="+mn-ea"/>
              <a:sym typeface="+mn-ea"/>
            </a:endParaRPr>
          </a:p>
        </p:txBody>
      </p:sp>
      <p:sp>
        <p:nvSpPr>
          <p:cNvPr id="9" name="对象7"/>
          <p:cNvSpPr/>
          <p:nvPr>
            <p:custDataLst>
              <p:tags r:id="rId7"/>
            </p:custDataLst>
          </p:nvPr>
        </p:nvSpPr>
        <p:spPr>
          <a:xfrm>
            <a:off x="2555684" y="5150005"/>
            <a:ext cx="579074" cy="579074"/>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03</a:t>
            </a:r>
            <a:endParaRPr lang="en-US" altLang="zh-CN" sz="2025" b="1">
              <a:solidFill>
                <a:schemeClr val="lt1"/>
              </a:solidFill>
              <a:latin typeface="+mn-ea"/>
              <a:cs typeface="+mn-ea"/>
              <a:sym typeface="+mn-ea"/>
            </a:endParaRPr>
          </a:p>
        </p:txBody>
      </p:sp>
      <p:sp>
        <p:nvSpPr>
          <p:cNvPr id="17" name="对象12"/>
          <p:cNvSpPr>
            <a:spLocks noChangeAspect="1"/>
          </p:cNvSpPr>
          <p:nvPr>
            <p:custDataLst>
              <p:tags r:id="rId8"/>
            </p:custDataLst>
          </p:nvPr>
        </p:nvSpPr>
        <p:spPr>
          <a:xfrm>
            <a:off x="349000" y="2746245"/>
            <a:ext cx="2523955" cy="2479792"/>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03601" tIns="0" rIns="303601" bIns="0" anchor="ctr" anchorCtr="0">
            <a:noAutofit/>
          </a:bodyPr>
          <a:p>
            <a:pPr algn="ctr">
              <a:spcBef>
                <a:spcPct val="0"/>
              </a:spcBef>
              <a:spcAft>
                <a:spcPct val="0"/>
              </a:spcAft>
            </a:pPr>
            <a:r>
              <a:rPr lang="zh-CN" sz="2275" dirty="0">
                <a:ea typeface="微软雅黑" panose="020B0503020204020204" pitchFamily="34" charset="-122"/>
                <a:sym typeface="+mn-ea"/>
              </a:rPr>
              <a:t>供应商调查</a:t>
            </a:r>
            <a:endParaRPr lang="zh-CN" altLang="en-US" sz="2275" b="1">
              <a:solidFill>
                <a:schemeClr val="accent1"/>
              </a:solidFill>
              <a:latin typeface="+mn-ea"/>
              <a:cs typeface="+mn-ea"/>
              <a:sym typeface="+mn-ea"/>
            </a:endParaRPr>
          </a:p>
        </p:txBody>
      </p:sp>
    </p:spTree>
    <p:custDataLst>
      <p:tags r:id="rId9"/>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思维</a:t>
            </a:r>
            <a:r>
              <a:rPr lang="zh-CN" altLang="en-US" sz="3200" b="1" dirty="0">
                <a:latin typeface="Verdana" panose="020B0604030504040204" pitchFamily="34" charset="0"/>
                <a:ea typeface="微软雅黑" panose="020B0503020204020204" pitchFamily="34" charset="-122"/>
              </a:rPr>
              <a:t>导图</a:t>
            </a:r>
            <a:endParaRPr lang="zh-CN" altLang="en-US" sz="3200" b="1" dirty="0">
              <a:latin typeface="Verdana" panose="020B0604030504040204" pitchFamily="34" charset="0"/>
              <a:ea typeface="微软雅黑" panose="020B0503020204020204" pitchFamily="34" charset="-122"/>
            </a:endParaRPr>
          </a:p>
        </p:txBody>
      </p:sp>
      <p:pic>
        <p:nvPicPr>
          <p:cNvPr id="264" name="图片 264" descr="第三章思维导图 (1)"/>
          <p:cNvPicPr>
            <a:picLocks noChangeAspect="1"/>
          </p:cNvPicPr>
          <p:nvPr/>
        </p:nvPicPr>
        <p:blipFill>
          <a:blip r:embed="rId1"/>
          <a:srcRect l="2649" r="2592"/>
          <a:stretch>
            <a:fillRect/>
          </a:stretch>
        </p:blipFill>
        <p:spPr>
          <a:xfrm>
            <a:off x="1187450" y="1052830"/>
            <a:ext cx="6570980" cy="573468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19608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供应商</a:t>
            </a:r>
            <a:r>
              <a:rPr lang="zh-CN" sz="2800" dirty="0">
                <a:latin typeface="Verdana" panose="020B0604030504040204" pitchFamily="34" charset="0"/>
                <a:ea typeface="微软雅黑" panose="020B0503020204020204" pitchFamily="34" charset="-122"/>
              </a:rPr>
              <a:t>开发</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供应商开发概述</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259205" y="2132330"/>
            <a:ext cx="6588125" cy="4246245"/>
          </a:xfrm>
          <a:prstGeom prst="rect">
            <a:avLst/>
          </a:prstGeom>
        </p:spPr>
        <p:txBody>
          <a:bodyPr wrap="square">
            <a:spAutoFit/>
          </a:bodyPr>
          <a:p>
            <a:pPr indent="508000" algn="just" defTabSz="266700">
              <a:lnSpc>
                <a:spcPct val="150000"/>
              </a:lnSpc>
              <a:spcAft>
                <a:spcPct val="0"/>
              </a:spcAft>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rPr>
              <a:t>供应商开发是指从零开始寻找新的供应商，建立起符合企业需求的供应商队伍。</a:t>
            </a:r>
            <a:endParaRPr lang="zh-CN" altLang="en-US" sz="2000">
              <a:latin typeface="宋体" panose="02010600030101010101" pitchFamily="2" charset="-122"/>
              <a:ea typeface="宋体" panose="02010600030101010101" pitchFamily="2" charset="-122"/>
            </a:endParaRPr>
          </a:p>
          <a:p>
            <a:pPr indent="508000" algn="just" defTabSz="266700">
              <a:lnSpc>
                <a:spcPct val="150000"/>
              </a:lnSpc>
              <a:spcAft>
                <a:spcPct val="0"/>
              </a:spcAft>
              <a:extLst>
                <a:ext uri="{35155182-B16C-46BC-9424-99874614C6A1}">
                  <wpsdc:indentchars xmlns:wpsdc="http://www.wps.cn/officeDocument/2017/drawingmlCustomData" val="200" checksum="282533468"/>
                </a:ext>
              </a:extLst>
            </a:pPr>
            <a:r>
              <a:rPr lang="zh-CN" altLang="en-US" sz="2000">
                <a:latin typeface="宋体" panose="02010600030101010101" pitchFamily="2" charset="-122"/>
                <a:ea typeface="宋体" panose="02010600030101010101" pitchFamily="2" charset="-122"/>
              </a:rPr>
              <a:t>供应商开发是采购体系的核心，对整个采购部门的绩效直接产生影响。一般来说，供应商开发的第一步是确认潜在供应商是否建立了稳定有效的质量保证体系。其次，需验证潜在供应商是否具备生产所需产品的设备和工艺能力。此外，成本与价格也是关键考量因素，通过价值工程的方法对涉及的产品进行成本分析，并通过双赢的价格谈判实现成本节约。</a:t>
            </a:r>
            <a:endParaRPr lang="zh-CN" altLang="en-US" sz="20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9608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供应商</a:t>
            </a:r>
            <a:r>
              <a:rPr lang="zh-CN" sz="2800" dirty="0">
                <a:latin typeface="Verdana" panose="020B0604030504040204" pitchFamily="34" charset="0"/>
                <a:ea typeface="微软雅黑" panose="020B0503020204020204" pitchFamily="34" charset="-122"/>
              </a:rPr>
              <a:t>开发</a:t>
            </a:r>
            <a:endParaRPr lang="zh-CN" sz="2800" dirty="0">
              <a:latin typeface="Verdana" panose="020B0604030504040204" pitchFamily="34" charset="0"/>
              <a:ea typeface="微软雅黑" panose="020B0503020204020204" pitchFamily="34" charset="-122"/>
            </a:endParaRPr>
          </a:p>
        </p:txBody>
      </p:sp>
      <p:sp>
        <p:nvSpPr>
          <p:cNvPr id="10" name="正文"/>
          <p:cNvSpPr txBox="1"/>
          <p:nvPr>
            <p:custDataLst>
              <p:tags r:id="rId1"/>
            </p:custDataLst>
          </p:nvPr>
        </p:nvSpPr>
        <p:spPr>
          <a:xfrm>
            <a:off x="915035" y="4725035"/>
            <a:ext cx="1565910"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供应商开发进度与生产需求计划、新产品开发与配套要求及供应商开发易难程度直接相关。</a:t>
            </a:r>
            <a:endParaRPr lang="zh-CN" altLang="en-US" sz="1040" kern="0" spc="150" dirty="0">
              <a:ln>
                <a:noFill/>
                <a:prstDash val="sysDot"/>
              </a:ln>
              <a:solidFill>
                <a:schemeClr val="tx1">
                  <a:lumMod val="85000"/>
                  <a:lumOff val="15000"/>
                </a:schemeClr>
              </a:solidFill>
              <a:latin typeface="+mn-ea"/>
              <a:sym typeface="+mn-ea"/>
            </a:endParaRPr>
          </a:p>
        </p:txBody>
      </p:sp>
      <p:sp>
        <p:nvSpPr>
          <p:cNvPr id="11" name="标题"/>
          <p:cNvSpPr txBox="1"/>
          <p:nvPr>
            <p:custDataLst>
              <p:tags r:id="rId2"/>
            </p:custDataLst>
          </p:nvPr>
        </p:nvSpPr>
        <p:spPr>
          <a:xfrm>
            <a:off x="1043305" y="4307205"/>
            <a:ext cx="1426845" cy="323215"/>
          </a:xfrm>
          <a:prstGeom prst="rect">
            <a:avLst/>
          </a:prstGeom>
          <a:noFill/>
        </p:spPr>
        <p:txBody>
          <a:bodyPr wrap="square" lIns="0" tIns="0" rIns="0" bIns="0" rtlCol="0" anchor="b">
            <a:noAutofit/>
          </a:bodyPr>
          <a:p>
            <a:pPr algn="ctr"/>
            <a:r>
              <a:rPr lang="zh-CN" altLang="en-US" sz="1560" b="1" spc="300" dirty="0">
                <a:solidFill>
                  <a:schemeClr val="accent2"/>
                </a:solidFill>
                <a:latin typeface="+mn-ea"/>
              </a:rPr>
              <a:t>编制供应商开发进度表</a:t>
            </a:r>
            <a:endParaRPr lang="zh-CN" altLang="en-US" sz="1560" b="1" spc="300" dirty="0">
              <a:solidFill>
                <a:schemeClr val="accent2"/>
              </a:solidFill>
              <a:latin typeface="+mn-ea"/>
            </a:endParaRPr>
          </a:p>
        </p:txBody>
      </p:sp>
      <p:cxnSp>
        <p:nvCxnSpPr>
          <p:cNvPr id="6" name="直接连接符 5"/>
          <p:cNvCxnSpPr/>
          <p:nvPr>
            <p:custDataLst>
              <p:tags r:id="rId3"/>
            </p:custDataLst>
          </p:nvPr>
        </p:nvCxnSpPr>
        <p:spPr>
          <a:xfrm>
            <a:off x="1402791" y="3755768"/>
            <a:ext cx="0" cy="311876"/>
          </a:xfrm>
          <a:prstGeom prst="line">
            <a:avLst/>
          </a:prstGeom>
          <a:ln w="12700" cmpd="sng">
            <a:gradFill>
              <a:gsLst>
                <a:gs pos="0">
                  <a:schemeClr val="accent2">
                    <a:lumMod val="5000"/>
                    <a:lumOff val="95000"/>
                    <a:alpha val="100000"/>
                  </a:schemeClr>
                </a:gs>
                <a:gs pos="100000">
                  <a:schemeClr val="accent2">
                    <a:lumMod val="60000"/>
                    <a:lumOff val="40000"/>
                    <a:alpha val="100000"/>
                  </a:schemeClr>
                </a:gs>
              </a:gsLst>
              <a:lin ang="5400000" scaled="1"/>
            </a:gradFill>
            <a:prstDash val="solid"/>
            <a:tailEnd type="oval"/>
          </a:ln>
        </p:spPr>
        <p:style>
          <a:lnRef idx="1">
            <a:schemeClr val="accent1"/>
          </a:lnRef>
          <a:fillRef idx="0">
            <a:schemeClr val="accent1"/>
          </a:fillRef>
          <a:effectRef idx="0">
            <a:schemeClr val="accent1"/>
          </a:effectRef>
          <a:fontRef idx="minor">
            <a:schemeClr val="tx1"/>
          </a:fontRef>
        </p:style>
      </p:cxnSp>
      <p:sp>
        <p:nvSpPr>
          <p:cNvPr id="38" name="正文"/>
          <p:cNvSpPr txBox="1"/>
          <p:nvPr>
            <p:custDataLst>
              <p:tags r:id="rId4"/>
            </p:custDataLst>
          </p:nvPr>
        </p:nvSpPr>
        <p:spPr>
          <a:xfrm>
            <a:off x="2863215" y="4580890"/>
            <a:ext cx="1523365"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首次联系可选择电话沟通，清晰表达企业需求，并初步了解供应商的基本情况、生产能力和产品质量等信息。</a:t>
            </a:r>
            <a:endParaRPr lang="zh-CN" altLang="en-US" sz="1040" kern="0" spc="150" dirty="0">
              <a:ln>
                <a:noFill/>
                <a:prstDash val="sysDot"/>
              </a:ln>
              <a:solidFill>
                <a:schemeClr val="tx1">
                  <a:lumMod val="85000"/>
                  <a:lumOff val="15000"/>
                </a:schemeClr>
              </a:solidFill>
              <a:latin typeface="+mn-ea"/>
              <a:sym typeface="+mn-ea"/>
            </a:endParaRPr>
          </a:p>
        </p:txBody>
      </p:sp>
      <p:sp>
        <p:nvSpPr>
          <p:cNvPr id="39" name="标题"/>
          <p:cNvSpPr txBox="1"/>
          <p:nvPr>
            <p:custDataLst>
              <p:tags r:id="rId5"/>
            </p:custDataLst>
          </p:nvPr>
        </p:nvSpPr>
        <p:spPr>
          <a:xfrm>
            <a:off x="3187912" y="4066032"/>
            <a:ext cx="1119483" cy="323467"/>
          </a:xfrm>
          <a:prstGeom prst="rect">
            <a:avLst/>
          </a:prstGeom>
          <a:noFill/>
        </p:spPr>
        <p:txBody>
          <a:bodyPr wrap="square" lIns="0" tIns="0" rIns="0" bIns="0" rtlCol="0" anchor="b">
            <a:noAutofit/>
          </a:bodyPr>
          <a:p>
            <a:r>
              <a:rPr lang="zh-CN" altLang="en-US" sz="1560" b="1" spc="300" dirty="0">
                <a:solidFill>
                  <a:schemeClr val="accent2"/>
                </a:solidFill>
                <a:latin typeface="+mn-ea"/>
              </a:rPr>
              <a:t>初步联系</a:t>
            </a:r>
            <a:endParaRPr lang="zh-CN" altLang="en-US" sz="1560" b="1" spc="300" dirty="0">
              <a:solidFill>
                <a:schemeClr val="accent2"/>
              </a:solidFill>
              <a:latin typeface="+mn-ea"/>
            </a:endParaRPr>
          </a:p>
        </p:txBody>
      </p:sp>
      <p:cxnSp>
        <p:nvCxnSpPr>
          <p:cNvPr id="40" name="直接连接符 39"/>
          <p:cNvCxnSpPr/>
          <p:nvPr>
            <p:custDataLst>
              <p:tags r:id="rId6"/>
            </p:custDataLst>
          </p:nvPr>
        </p:nvCxnSpPr>
        <p:spPr>
          <a:xfrm>
            <a:off x="3229171" y="3755768"/>
            <a:ext cx="0" cy="311876"/>
          </a:xfrm>
          <a:prstGeom prst="line">
            <a:avLst/>
          </a:prstGeom>
          <a:ln w="12700" cmpd="sng">
            <a:gradFill>
              <a:gsLst>
                <a:gs pos="0">
                  <a:schemeClr val="accent2">
                    <a:lumMod val="5000"/>
                    <a:lumOff val="95000"/>
                    <a:alpha val="100000"/>
                  </a:schemeClr>
                </a:gs>
                <a:gs pos="100000">
                  <a:schemeClr val="accent2">
                    <a:lumMod val="60000"/>
                    <a:lumOff val="40000"/>
                    <a:alpha val="100000"/>
                  </a:schemeClr>
                </a:gs>
              </a:gsLst>
              <a:lin ang="5400000" scaled="1"/>
            </a:gradFill>
            <a:prstDash val="solid"/>
            <a:tailEnd type="oval"/>
          </a:ln>
        </p:spPr>
        <p:style>
          <a:lnRef idx="1">
            <a:schemeClr val="accent1"/>
          </a:lnRef>
          <a:fillRef idx="0">
            <a:schemeClr val="accent1"/>
          </a:fillRef>
          <a:effectRef idx="0">
            <a:schemeClr val="accent1"/>
          </a:effectRef>
          <a:fontRef idx="minor">
            <a:schemeClr val="tx1"/>
          </a:fontRef>
        </p:style>
      </p:cxnSp>
      <p:sp>
        <p:nvSpPr>
          <p:cNvPr id="42" name="正文"/>
          <p:cNvSpPr txBox="1"/>
          <p:nvPr>
            <p:custDataLst>
              <p:tags r:id="rId7"/>
            </p:custDataLst>
          </p:nvPr>
        </p:nvSpPr>
        <p:spPr>
          <a:xfrm>
            <a:off x="4768850" y="4446905"/>
            <a:ext cx="1365250"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供应商通常会根据其以往的经验或类似产品的生产成本和市场价格水平进行报价。</a:t>
            </a:r>
            <a:endParaRPr lang="zh-CN" altLang="en-US" sz="1040" kern="0" spc="150" dirty="0">
              <a:ln>
                <a:noFill/>
                <a:prstDash val="sysDot"/>
              </a:ln>
              <a:solidFill>
                <a:schemeClr val="tx1">
                  <a:lumMod val="85000"/>
                  <a:lumOff val="15000"/>
                </a:schemeClr>
              </a:solidFill>
              <a:latin typeface="+mn-ea"/>
              <a:sym typeface="+mn-ea"/>
            </a:endParaRPr>
          </a:p>
        </p:txBody>
      </p:sp>
      <p:sp>
        <p:nvSpPr>
          <p:cNvPr id="43" name="标题"/>
          <p:cNvSpPr txBox="1"/>
          <p:nvPr>
            <p:custDataLst>
              <p:tags r:id="rId8"/>
            </p:custDataLst>
          </p:nvPr>
        </p:nvSpPr>
        <p:spPr>
          <a:xfrm>
            <a:off x="5014292" y="4066032"/>
            <a:ext cx="1119483" cy="323467"/>
          </a:xfrm>
          <a:prstGeom prst="rect">
            <a:avLst/>
          </a:prstGeom>
          <a:noFill/>
        </p:spPr>
        <p:txBody>
          <a:bodyPr wrap="square" lIns="0" tIns="0" rIns="0" bIns="0" rtlCol="0" anchor="b">
            <a:noAutofit/>
          </a:bodyPr>
          <a:p>
            <a:r>
              <a:rPr lang="zh-CN" altLang="en-US" sz="1560" b="1" spc="300" dirty="0">
                <a:solidFill>
                  <a:schemeClr val="accent2"/>
                </a:solidFill>
                <a:latin typeface="+mn-ea"/>
              </a:rPr>
              <a:t>报价</a:t>
            </a:r>
            <a:endParaRPr lang="zh-CN" altLang="en-US" sz="1560" b="1" spc="300" dirty="0">
              <a:solidFill>
                <a:schemeClr val="accent2"/>
              </a:solidFill>
              <a:latin typeface="+mn-ea"/>
            </a:endParaRPr>
          </a:p>
        </p:txBody>
      </p:sp>
      <p:cxnSp>
        <p:nvCxnSpPr>
          <p:cNvPr id="44" name="直接连接符 43"/>
          <p:cNvCxnSpPr/>
          <p:nvPr>
            <p:custDataLst>
              <p:tags r:id="rId9"/>
            </p:custDataLst>
          </p:nvPr>
        </p:nvCxnSpPr>
        <p:spPr>
          <a:xfrm>
            <a:off x="5055550" y="3755768"/>
            <a:ext cx="0" cy="311876"/>
          </a:xfrm>
          <a:prstGeom prst="line">
            <a:avLst/>
          </a:prstGeom>
          <a:ln w="12700" cmpd="sng">
            <a:gradFill>
              <a:gsLst>
                <a:gs pos="0">
                  <a:schemeClr val="accent2">
                    <a:lumMod val="5000"/>
                    <a:lumOff val="95000"/>
                    <a:alpha val="100000"/>
                  </a:schemeClr>
                </a:gs>
                <a:gs pos="100000">
                  <a:schemeClr val="accent2">
                    <a:lumMod val="60000"/>
                    <a:lumOff val="40000"/>
                    <a:alpha val="100000"/>
                  </a:schemeClr>
                </a:gs>
              </a:gsLst>
              <a:lin ang="5400000" scaled="1"/>
            </a:gradFill>
            <a:prstDash val="solid"/>
            <a:tailEnd type="oval"/>
          </a:ln>
        </p:spPr>
        <p:style>
          <a:lnRef idx="1">
            <a:schemeClr val="accent1"/>
          </a:lnRef>
          <a:fillRef idx="0">
            <a:schemeClr val="accent1"/>
          </a:fillRef>
          <a:effectRef idx="0">
            <a:schemeClr val="accent1"/>
          </a:effectRef>
          <a:fontRef idx="minor">
            <a:schemeClr val="tx1"/>
          </a:fontRef>
        </p:style>
      </p:cxnSp>
      <p:sp>
        <p:nvSpPr>
          <p:cNvPr id="46" name="正文"/>
          <p:cNvSpPr txBox="1"/>
          <p:nvPr>
            <p:custDataLst>
              <p:tags r:id="rId10"/>
            </p:custDataLst>
          </p:nvPr>
        </p:nvSpPr>
        <p:spPr>
          <a:xfrm>
            <a:off x="6516370" y="4509135"/>
            <a:ext cx="1855470"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包括样品试制认证、中试认证和批量认证三个阶段。</a:t>
            </a:r>
            <a:endParaRPr lang="zh-CN" altLang="en-US" sz="1040" kern="0" spc="150" dirty="0">
              <a:ln>
                <a:noFill/>
                <a:prstDash val="sysDot"/>
              </a:ln>
              <a:solidFill>
                <a:schemeClr val="tx1">
                  <a:lumMod val="85000"/>
                  <a:lumOff val="15000"/>
                </a:schemeClr>
              </a:solidFill>
              <a:latin typeface="+mn-ea"/>
              <a:sym typeface="+mn-ea"/>
            </a:endParaRPr>
          </a:p>
        </p:txBody>
      </p:sp>
      <p:sp>
        <p:nvSpPr>
          <p:cNvPr id="47" name="标题"/>
          <p:cNvSpPr txBox="1"/>
          <p:nvPr>
            <p:custDataLst>
              <p:tags r:id="rId11"/>
            </p:custDataLst>
          </p:nvPr>
        </p:nvSpPr>
        <p:spPr>
          <a:xfrm>
            <a:off x="6617970" y="4065905"/>
            <a:ext cx="1506220" cy="323215"/>
          </a:xfrm>
          <a:prstGeom prst="rect">
            <a:avLst/>
          </a:prstGeom>
          <a:noFill/>
        </p:spPr>
        <p:txBody>
          <a:bodyPr wrap="square" lIns="0" tIns="0" rIns="0" bIns="0" rtlCol="0" anchor="b">
            <a:noAutofit/>
          </a:bodyPr>
          <a:p>
            <a:r>
              <a:rPr lang="zh-CN" altLang="en-US" sz="1560" b="1" spc="300" dirty="0">
                <a:solidFill>
                  <a:schemeClr val="accent2"/>
                </a:solidFill>
                <a:latin typeface="+mn-ea"/>
              </a:rPr>
              <a:t>产品质量认证</a:t>
            </a:r>
            <a:endParaRPr lang="zh-CN" altLang="en-US" sz="1560" b="1" spc="300" dirty="0">
              <a:solidFill>
                <a:schemeClr val="accent2"/>
              </a:solidFill>
              <a:latin typeface="+mn-ea"/>
            </a:endParaRPr>
          </a:p>
        </p:txBody>
      </p:sp>
      <p:cxnSp>
        <p:nvCxnSpPr>
          <p:cNvPr id="48" name="直接连接符 47"/>
          <p:cNvCxnSpPr/>
          <p:nvPr>
            <p:custDataLst>
              <p:tags r:id="rId12"/>
            </p:custDataLst>
          </p:nvPr>
        </p:nvCxnSpPr>
        <p:spPr>
          <a:xfrm>
            <a:off x="6881930" y="3755768"/>
            <a:ext cx="0" cy="311876"/>
          </a:xfrm>
          <a:prstGeom prst="line">
            <a:avLst/>
          </a:prstGeom>
          <a:ln w="12700" cmpd="sng">
            <a:gradFill>
              <a:gsLst>
                <a:gs pos="0">
                  <a:schemeClr val="accent2">
                    <a:lumMod val="5000"/>
                    <a:lumOff val="95000"/>
                    <a:alpha val="100000"/>
                  </a:schemeClr>
                </a:gs>
                <a:gs pos="100000">
                  <a:schemeClr val="accent2">
                    <a:lumMod val="60000"/>
                    <a:lumOff val="40000"/>
                    <a:alpha val="100000"/>
                  </a:schemeClr>
                </a:gs>
              </a:gsLst>
              <a:lin ang="5400000" scaled="1"/>
            </a:gradFill>
            <a:prstDash val="solid"/>
            <a:tailEnd type="oval"/>
          </a:ln>
        </p:spPr>
        <p:style>
          <a:lnRef idx="1">
            <a:schemeClr val="accent1"/>
          </a:lnRef>
          <a:fillRef idx="0">
            <a:schemeClr val="accent1"/>
          </a:fillRef>
          <a:effectRef idx="0">
            <a:schemeClr val="accent1"/>
          </a:effectRef>
          <a:fontRef idx="minor">
            <a:schemeClr val="tx1"/>
          </a:fontRef>
        </p:style>
      </p:cxnSp>
      <p:sp>
        <p:nvSpPr>
          <p:cNvPr id="73" name="正文"/>
          <p:cNvSpPr txBox="1"/>
          <p:nvPr>
            <p:custDataLst>
              <p:tags r:id="rId13"/>
            </p:custDataLst>
          </p:nvPr>
        </p:nvSpPr>
        <p:spPr>
          <a:xfrm>
            <a:off x="213360" y="1908810"/>
            <a:ext cx="1587500"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确定企业对新供应商的需求，明确所需产品或服务的规格、质量标准、交货期等要求。</a:t>
            </a:r>
            <a:endParaRPr lang="zh-CN" altLang="en-US" sz="1040" kern="0" spc="150" dirty="0">
              <a:ln>
                <a:noFill/>
                <a:prstDash val="sysDot"/>
              </a:ln>
              <a:solidFill>
                <a:schemeClr val="tx1">
                  <a:lumMod val="85000"/>
                  <a:lumOff val="15000"/>
                </a:schemeClr>
              </a:solidFill>
              <a:latin typeface="+mn-ea"/>
              <a:sym typeface="+mn-ea"/>
            </a:endParaRPr>
          </a:p>
        </p:txBody>
      </p:sp>
      <p:sp>
        <p:nvSpPr>
          <p:cNvPr id="74" name="标题"/>
          <p:cNvSpPr txBox="1"/>
          <p:nvPr>
            <p:custDataLst>
              <p:tags r:id="rId14"/>
            </p:custDataLst>
          </p:nvPr>
        </p:nvSpPr>
        <p:spPr>
          <a:xfrm>
            <a:off x="456595" y="1538807"/>
            <a:ext cx="1119483" cy="323467"/>
          </a:xfrm>
          <a:prstGeom prst="rect">
            <a:avLst/>
          </a:prstGeom>
          <a:noFill/>
        </p:spPr>
        <p:txBody>
          <a:bodyPr wrap="square" lIns="0" tIns="0" rIns="0" bIns="0" rtlCol="0" anchor="b">
            <a:noAutofit/>
          </a:bodyPr>
          <a:p>
            <a:r>
              <a:rPr lang="zh-CN" altLang="en-US" sz="1560" b="1" spc="300" dirty="0">
                <a:solidFill>
                  <a:schemeClr val="accent1"/>
                </a:solidFill>
                <a:latin typeface="+mn-ea"/>
              </a:rPr>
              <a:t>明确需求</a:t>
            </a:r>
            <a:endParaRPr lang="zh-CN" altLang="en-US" sz="1560" b="1" spc="300" dirty="0">
              <a:solidFill>
                <a:schemeClr val="accent1"/>
              </a:solidFill>
              <a:latin typeface="+mn-ea"/>
            </a:endParaRPr>
          </a:p>
        </p:txBody>
      </p:sp>
      <p:cxnSp>
        <p:nvCxnSpPr>
          <p:cNvPr id="75" name="直接连接符 74"/>
          <p:cNvCxnSpPr/>
          <p:nvPr>
            <p:custDataLst>
              <p:tags r:id="rId15"/>
            </p:custDataLst>
          </p:nvPr>
        </p:nvCxnSpPr>
        <p:spPr>
          <a:xfrm>
            <a:off x="489602" y="2839828"/>
            <a:ext cx="0" cy="311876"/>
          </a:xfrm>
          <a:prstGeom prst="line">
            <a:avLst/>
          </a:prstGeom>
          <a:ln w="12700" cmpd="sng">
            <a:gradFill>
              <a:gsLst>
                <a:gs pos="100000">
                  <a:schemeClr val="accent1">
                    <a:lumMod val="5000"/>
                    <a:lumOff val="95000"/>
                    <a:alpha val="100000"/>
                  </a:schemeClr>
                </a:gs>
                <a:gs pos="0">
                  <a:schemeClr val="accent1">
                    <a:lumMod val="60000"/>
                    <a:lumOff val="40000"/>
                    <a:alpha val="100000"/>
                  </a:schemeClr>
                </a:gs>
              </a:gsLst>
              <a:lin ang="5400000" scaled="1"/>
            </a:gradFill>
            <a:prstDash val="solid"/>
            <a:headEnd type="oval"/>
          </a:ln>
        </p:spPr>
        <p:style>
          <a:lnRef idx="1">
            <a:schemeClr val="accent1"/>
          </a:lnRef>
          <a:fillRef idx="0">
            <a:schemeClr val="accent1"/>
          </a:fillRef>
          <a:effectRef idx="0">
            <a:schemeClr val="accent1"/>
          </a:effectRef>
          <a:fontRef idx="minor">
            <a:schemeClr val="tx1"/>
          </a:fontRef>
        </p:style>
      </p:cxnSp>
      <p:sp>
        <p:nvSpPr>
          <p:cNvPr id="78" name="正文"/>
          <p:cNvSpPr txBox="1"/>
          <p:nvPr>
            <p:custDataLst>
              <p:tags r:id="rId16"/>
            </p:custDataLst>
          </p:nvPr>
        </p:nvSpPr>
        <p:spPr>
          <a:xfrm>
            <a:off x="1979930" y="1919605"/>
            <a:ext cx="1724660"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通过各种途径寻找新供应商的信息，包括行业指南、展会、协会会员名录、广告、网络搜索等。</a:t>
            </a:r>
            <a:endParaRPr lang="zh-CN" altLang="en-US" sz="1040" kern="0" spc="150" dirty="0">
              <a:ln>
                <a:noFill/>
                <a:prstDash val="sysDot"/>
              </a:ln>
              <a:solidFill>
                <a:schemeClr val="tx1">
                  <a:lumMod val="85000"/>
                  <a:lumOff val="15000"/>
                </a:schemeClr>
              </a:solidFill>
              <a:latin typeface="+mn-ea"/>
              <a:sym typeface="+mn-ea"/>
            </a:endParaRPr>
          </a:p>
        </p:txBody>
      </p:sp>
      <p:sp>
        <p:nvSpPr>
          <p:cNvPr id="79" name="标题"/>
          <p:cNvSpPr txBox="1"/>
          <p:nvPr>
            <p:custDataLst>
              <p:tags r:id="rId17"/>
            </p:custDataLst>
          </p:nvPr>
        </p:nvSpPr>
        <p:spPr>
          <a:xfrm>
            <a:off x="2282825" y="1538605"/>
            <a:ext cx="1330325" cy="323215"/>
          </a:xfrm>
          <a:prstGeom prst="rect">
            <a:avLst/>
          </a:prstGeom>
          <a:noFill/>
        </p:spPr>
        <p:txBody>
          <a:bodyPr wrap="square" lIns="0" tIns="0" rIns="0" bIns="0" rtlCol="0" anchor="b">
            <a:noAutofit/>
          </a:bodyPr>
          <a:p>
            <a:pPr algn="ctr"/>
            <a:r>
              <a:rPr lang="zh-CN" altLang="en-US" sz="1560" b="1" spc="300" dirty="0">
                <a:solidFill>
                  <a:schemeClr val="accent1"/>
                </a:solidFill>
                <a:latin typeface="+mn-ea"/>
              </a:rPr>
              <a:t>寻找新供应商的资料</a:t>
            </a:r>
            <a:endParaRPr lang="zh-CN" altLang="en-US" sz="1560" b="1" spc="300" dirty="0">
              <a:solidFill>
                <a:schemeClr val="accent1"/>
              </a:solidFill>
              <a:latin typeface="+mn-ea"/>
            </a:endParaRPr>
          </a:p>
        </p:txBody>
      </p:sp>
      <p:cxnSp>
        <p:nvCxnSpPr>
          <p:cNvPr id="7" name="直接连接符 6"/>
          <p:cNvCxnSpPr/>
          <p:nvPr>
            <p:custDataLst>
              <p:tags r:id="rId18"/>
            </p:custDataLst>
          </p:nvPr>
        </p:nvCxnSpPr>
        <p:spPr>
          <a:xfrm>
            <a:off x="2315981" y="2839828"/>
            <a:ext cx="0" cy="311876"/>
          </a:xfrm>
          <a:prstGeom prst="line">
            <a:avLst/>
          </a:prstGeom>
          <a:ln w="12700" cmpd="sng">
            <a:gradFill>
              <a:gsLst>
                <a:gs pos="100000">
                  <a:schemeClr val="accent1">
                    <a:lumMod val="5000"/>
                    <a:lumOff val="95000"/>
                    <a:alpha val="100000"/>
                  </a:schemeClr>
                </a:gs>
                <a:gs pos="0">
                  <a:schemeClr val="accent1">
                    <a:lumMod val="60000"/>
                    <a:lumOff val="40000"/>
                    <a:alpha val="100000"/>
                  </a:schemeClr>
                </a:gs>
              </a:gsLst>
              <a:lin ang="5400000" scaled="1"/>
            </a:gradFill>
            <a:prstDash val="solid"/>
            <a:headEnd type="oval"/>
          </a:ln>
        </p:spPr>
        <p:style>
          <a:lnRef idx="1">
            <a:schemeClr val="accent1"/>
          </a:lnRef>
          <a:fillRef idx="0">
            <a:schemeClr val="accent1"/>
          </a:fillRef>
          <a:effectRef idx="0">
            <a:schemeClr val="accent1"/>
          </a:effectRef>
          <a:fontRef idx="minor">
            <a:schemeClr val="tx1"/>
          </a:fontRef>
        </p:style>
      </p:cxnSp>
      <p:sp>
        <p:nvSpPr>
          <p:cNvPr id="9" name="正文"/>
          <p:cNvSpPr txBox="1"/>
          <p:nvPr>
            <p:custDataLst>
              <p:tags r:id="rId19"/>
            </p:custDataLst>
          </p:nvPr>
        </p:nvSpPr>
        <p:spPr>
          <a:xfrm>
            <a:off x="3949065" y="1919605"/>
            <a:ext cx="1586230"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对初步筛选出的供应商进行实地访厂，了解其生产设备、生产工艺、质量管理体系等情况。</a:t>
            </a:r>
            <a:endParaRPr lang="zh-CN" altLang="en-US" sz="1040" kern="0" spc="150" dirty="0">
              <a:ln>
                <a:noFill/>
                <a:prstDash val="sysDot"/>
              </a:ln>
              <a:solidFill>
                <a:schemeClr val="tx1">
                  <a:lumMod val="85000"/>
                  <a:lumOff val="15000"/>
                </a:schemeClr>
              </a:solidFill>
              <a:latin typeface="+mn-ea"/>
              <a:sym typeface="+mn-ea"/>
            </a:endParaRPr>
          </a:p>
        </p:txBody>
      </p:sp>
      <p:sp>
        <p:nvSpPr>
          <p:cNvPr id="83" name="标题"/>
          <p:cNvSpPr txBox="1"/>
          <p:nvPr>
            <p:custDataLst>
              <p:tags r:id="rId20"/>
            </p:custDataLst>
          </p:nvPr>
        </p:nvSpPr>
        <p:spPr>
          <a:xfrm>
            <a:off x="4215314" y="1484832"/>
            <a:ext cx="1119483" cy="323467"/>
          </a:xfrm>
          <a:prstGeom prst="rect">
            <a:avLst/>
          </a:prstGeom>
          <a:noFill/>
        </p:spPr>
        <p:txBody>
          <a:bodyPr wrap="square" lIns="0" tIns="0" rIns="0" bIns="0" rtlCol="0" anchor="b">
            <a:noAutofit/>
          </a:bodyPr>
          <a:p>
            <a:r>
              <a:rPr lang="zh-CN" altLang="en-US" sz="1560" b="1" spc="300" dirty="0">
                <a:solidFill>
                  <a:schemeClr val="accent1"/>
                </a:solidFill>
                <a:latin typeface="+mn-ea"/>
              </a:rPr>
              <a:t>初步访厂</a:t>
            </a:r>
            <a:endParaRPr lang="zh-CN" altLang="en-US" sz="1560" b="1" spc="300" dirty="0">
              <a:solidFill>
                <a:schemeClr val="accent1"/>
              </a:solidFill>
              <a:latin typeface="+mn-ea"/>
            </a:endParaRPr>
          </a:p>
        </p:txBody>
      </p:sp>
      <p:cxnSp>
        <p:nvCxnSpPr>
          <p:cNvPr id="84" name="直接连接符 83"/>
          <p:cNvCxnSpPr/>
          <p:nvPr>
            <p:custDataLst>
              <p:tags r:id="rId21"/>
            </p:custDataLst>
          </p:nvPr>
        </p:nvCxnSpPr>
        <p:spPr>
          <a:xfrm>
            <a:off x="4142911" y="2839828"/>
            <a:ext cx="0" cy="311876"/>
          </a:xfrm>
          <a:prstGeom prst="line">
            <a:avLst/>
          </a:prstGeom>
          <a:ln w="12700" cmpd="sng">
            <a:gradFill>
              <a:gsLst>
                <a:gs pos="100000">
                  <a:schemeClr val="accent1">
                    <a:lumMod val="5000"/>
                    <a:lumOff val="95000"/>
                    <a:alpha val="100000"/>
                  </a:schemeClr>
                </a:gs>
                <a:gs pos="0">
                  <a:schemeClr val="accent1">
                    <a:lumMod val="60000"/>
                    <a:lumOff val="40000"/>
                    <a:alpha val="100000"/>
                  </a:schemeClr>
                </a:gs>
              </a:gsLst>
              <a:lin ang="5400000" scaled="1"/>
            </a:gradFill>
            <a:prstDash val="solid"/>
            <a:headEnd type="oval"/>
          </a:ln>
        </p:spPr>
        <p:style>
          <a:lnRef idx="1">
            <a:schemeClr val="accent1"/>
          </a:lnRef>
          <a:fillRef idx="0">
            <a:schemeClr val="accent1"/>
          </a:fillRef>
          <a:effectRef idx="0">
            <a:schemeClr val="accent1"/>
          </a:effectRef>
          <a:fontRef idx="minor">
            <a:schemeClr val="tx1"/>
          </a:fontRef>
        </p:style>
      </p:cxnSp>
      <p:sp>
        <p:nvSpPr>
          <p:cNvPr id="12" name="正文"/>
          <p:cNvSpPr txBox="1"/>
          <p:nvPr>
            <p:custDataLst>
              <p:tags r:id="rId22"/>
            </p:custDataLst>
          </p:nvPr>
        </p:nvSpPr>
        <p:spPr>
          <a:xfrm>
            <a:off x="5936283" y="1919486"/>
            <a:ext cx="1119483" cy="873252"/>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对符合条件的供应商进行正式的审核。</a:t>
            </a:r>
            <a:endParaRPr lang="zh-CN" altLang="en-US" sz="1040" kern="0" spc="150" dirty="0">
              <a:ln>
                <a:noFill/>
                <a:prstDash val="sysDot"/>
              </a:ln>
              <a:solidFill>
                <a:schemeClr val="tx1">
                  <a:lumMod val="85000"/>
                  <a:lumOff val="15000"/>
                </a:schemeClr>
              </a:solidFill>
              <a:latin typeface="+mn-ea"/>
              <a:sym typeface="+mn-ea"/>
            </a:endParaRPr>
          </a:p>
        </p:txBody>
      </p:sp>
      <p:sp>
        <p:nvSpPr>
          <p:cNvPr id="13" name="标题"/>
          <p:cNvSpPr txBox="1"/>
          <p:nvPr>
            <p:custDataLst>
              <p:tags r:id="rId23"/>
            </p:custDataLst>
          </p:nvPr>
        </p:nvSpPr>
        <p:spPr>
          <a:xfrm>
            <a:off x="5791835" y="1484630"/>
            <a:ext cx="1513840" cy="323215"/>
          </a:xfrm>
          <a:prstGeom prst="rect">
            <a:avLst/>
          </a:prstGeom>
          <a:noFill/>
        </p:spPr>
        <p:txBody>
          <a:bodyPr wrap="square" lIns="0" tIns="0" rIns="0" bIns="0" rtlCol="0" anchor="b">
            <a:noAutofit/>
          </a:bodyPr>
          <a:p>
            <a:r>
              <a:rPr lang="zh-CN" altLang="en-US" sz="1560" b="1" spc="300" dirty="0">
                <a:solidFill>
                  <a:schemeClr val="accent1"/>
                </a:solidFill>
                <a:latin typeface="+mn-ea"/>
              </a:rPr>
              <a:t>正式工厂审核</a:t>
            </a:r>
            <a:endParaRPr lang="zh-CN" altLang="en-US" sz="1560" b="1" spc="300" dirty="0">
              <a:solidFill>
                <a:schemeClr val="accent1"/>
              </a:solidFill>
              <a:latin typeface="+mn-ea"/>
            </a:endParaRPr>
          </a:p>
        </p:txBody>
      </p:sp>
      <p:cxnSp>
        <p:nvCxnSpPr>
          <p:cNvPr id="88" name="直接连接符 87"/>
          <p:cNvCxnSpPr/>
          <p:nvPr>
            <p:custDataLst>
              <p:tags r:id="rId24"/>
            </p:custDataLst>
          </p:nvPr>
        </p:nvCxnSpPr>
        <p:spPr>
          <a:xfrm>
            <a:off x="5969290" y="2839828"/>
            <a:ext cx="0" cy="311876"/>
          </a:xfrm>
          <a:prstGeom prst="line">
            <a:avLst/>
          </a:prstGeom>
          <a:ln w="12700" cmpd="sng">
            <a:gradFill>
              <a:gsLst>
                <a:gs pos="100000">
                  <a:schemeClr val="accent1">
                    <a:lumMod val="5000"/>
                    <a:lumOff val="95000"/>
                    <a:alpha val="100000"/>
                  </a:schemeClr>
                </a:gs>
                <a:gs pos="0">
                  <a:schemeClr val="accent1">
                    <a:lumMod val="60000"/>
                    <a:lumOff val="40000"/>
                    <a:alpha val="100000"/>
                  </a:schemeClr>
                </a:gs>
              </a:gsLst>
              <a:lin ang="5400000" scaled="1"/>
            </a:gradFill>
            <a:prstDash val="solid"/>
            <a:headEnd type="oval"/>
          </a:ln>
        </p:spPr>
        <p:style>
          <a:lnRef idx="1">
            <a:schemeClr val="accent1"/>
          </a:lnRef>
          <a:fillRef idx="0">
            <a:schemeClr val="accent1"/>
          </a:fillRef>
          <a:effectRef idx="0">
            <a:schemeClr val="accent1"/>
          </a:effectRef>
          <a:fontRef idx="minor">
            <a:schemeClr val="tx1"/>
          </a:fontRef>
        </p:style>
      </p:cxnSp>
      <p:sp>
        <p:nvSpPr>
          <p:cNvPr id="90" name="正文"/>
          <p:cNvSpPr txBox="1"/>
          <p:nvPr>
            <p:custDataLst>
              <p:tags r:id="rId25"/>
            </p:custDataLst>
          </p:nvPr>
        </p:nvSpPr>
        <p:spPr>
          <a:xfrm>
            <a:off x="7308215" y="1903730"/>
            <a:ext cx="1751330" cy="873125"/>
          </a:xfrm>
          <a:prstGeom prst="rect">
            <a:avLst/>
          </a:prstGeom>
          <a:noFill/>
        </p:spPr>
        <p:txBody>
          <a:bodyPr wrap="square" lIns="0" tIns="0" rIns="0" bIns="0" rtlCol="0" anchor="t" anchorCtr="0">
            <a:noAutofit/>
          </a:bodyPr>
          <a:p>
            <a:pPr indent="0" algn="l" fontAlgn="auto">
              <a:lnSpc>
                <a:spcPct val="110000"/>
              </a:lnSpc>
            </a:pPr>
            <a:r>
              <a:rPr lang="zh-CN" altLang="en-US" sz="1040" kern="0" spc="150" dirty="0">
                <a:ln>
                  <a:noFill/>
                  <a:prstDash val="sysDot"/>
                </a:ln>
                <a:solidFill>
                  <a:schemeClr val="tx1">
                    <a:lumMod val="85000"/>
                    <a:lumOff val="15000"/>
                  </a:schemeClr>
                </a:solidFill>
                <a:latin typeface="+mn-ea"/>
                <a:sym typeface="+mn-ea"/>
              </a:rPr>
              <a:t>如果新供应商通过工厂审核和样品评估，符合采购方的要求，则可被认定为合格供应商，并将其纳入合格供应商清单。</a:t>
            </a:r>
            <a:endParaRPr lang="zh-CN" altLang="en-US" sz="1040" kern="0" spc="150" dirty="0">
              <a:ln>
                <a:noFill/>
                <a:prstDash val="sysDot"/>
              </a:ln>
              <a:solidFill>
                <a:schemeClr val="tx1">
                  <a:lumMod val="85000"/>
                  <a:lumOff val="15000"/>
                </a:schemeClr>
              </a:solidFill>
              <a:latin typeface="+mn-ea"/>
              <a:sym typeface="+mn-ea"/>
            </a:endParaRPr>
          </a:p>
        </p:txBody>
      </p:sp>
      <p:sp>
        <p:nvSpPr>
          <p:cNvPr id="91" name="标题"/>
          <p:cNvSpPr txBox="1"/>
          <p:nvPr>
            <p:custDataLst>
              <p:tags r:id="rId26"/>
            </p:custDataLst>
          </p:nvPr>
        </p:nvSpPr>
        <p:spPr>
          <a:xfrm>
            <a:off x="7668260" y="1549400"/>
            <a:ext cx="1391285" cy="323215"/>
          </a:xfrm>
          <a:prstGeom prst="rect">
            <a:avLst/>
          </a:prstGeom>
          <a:noFill/>
        </p:spPr>
        <p:txBody>
          <a:bodyPr wrap="square" lIns="0" tIns="0" rIns="0" bIns="0" rtlCol="0" anchor="b">
            <a:noAutofit/>
          </a:bodyPr>
          <a:p>
            <a:r>
              <a:rPr lang="zh-CN" altLang="en-US" sz="1560" b="1" spc="300" dirty="0">
                <a:solidFill>
                  <a:schemeClr val="accent1"/>
                </a:solidFill>
                <a:latin typeface="+mn-ea"/>
              </a:rPr>
              <a:t>正式接纳为合格供应商</a:t>
            </a:r>
            <a:endParaRPr lang="zh-CN" altLang="en-US" sz="1560" b="1" spc="300" dirty="0">
              <a:solidFill>
                <a:schemeClr val="accent1"/>
              </a:solidFill>
              <a:latin typeface="+mn-ea"/>
            </a:endParaRPr>
          </a:p>
        </p:txBody>
      </p:sp>
      <p:cxnSp>
        <p:nvCxnSpPr>
          <p:cNvPr id="92" name="直接连接符 91"/>
          <p:cNvCxnSpPr/>
          <p:nvPr>
            <p:custDataLst>
              <p:tags r:id="rId27"/>
            </p:custDataLst>
          </p:nvPr>
        </p:nvCxnSpPr>
        <p:spPr>
          <a:xfrm>
            <a:off x="7795670" y="2839828"/>
            <a:ext cx="0" cy="311876"/>
          </a:xfrm>
          <a:prstGeom prst="line">
            <a:avLst/>
          </a:prstGeom>
          <a:ln w="12700" cmpd="sng">
            <a:gradFill>
              <a:gsLst>
                <a:gs pos="100000">
                  <a:schemeClr val="accent1">
                    <a:lumMod val="5000"/>
                    <a:lumOff val="95000"/>
                    <a:alpha val="100000"/>
                  </a:schemeClr>
                </a:gs>
                <a:gs pos="0">
                  <a:schemeClr val="accent1">
                    <a:lumMod val="60000"/>
                    <a:lumOff val="40000"/>
                    <a:alpha val="100000"/>
                  </a:schemeClr>
                </a:gs>
              </a:gsLst>
              <a:lin ang="5400000" scaled="1"/>
            </a:gradFill>
            <a:prstDash val="solid"/>
            <a:headEnd type="oval"/>
          </a:ln>
        </p:spPr>
        <p:style>
          <a:lnRef idx="1">
            <a:schemeClr val="accent1"/>
          </a:lnRef>
          <a:fillRef idx="0">
            <a:schemeClr val="accent1"/>
          </a:fillRef>
          <a:effectRef idx="0">
            <a:schemeClr val="accent1"/>
          </a:effectRef>
          <a:fontRef idx="minor">
            <a:schemeClr val="tx1"/>
          </a:fontRef>
        </p:style>
      </p:cxnSp>
      <p:sp>
        <p:nvSpPr>
          <p:cNvPr id="71" name="箭头: V 形 3"/>
          <p:cNvSpPr/>
          <p:nvPr>
            <p:custDataLst>
              <p:tags r:id="rId28"/>
            </p:custDataLst>
          </p:nvPr>
        </p:nvSpPr>
        <p:spPr>
          <a:xfrm>
            <a:off x="192540" y="3148442"/>
            <a:ext cx="8760020" cy="607326"/>
          </a:xfrm>
          <a:prstGeom prst="chevron">
            <a:avLst/>
          </a:prstGeom>
          <a:gradFill flip="none" rotWithShape="1">
            <a:gsLst>
              <a:gs pos="0">
                <a:schemeClr val="accent1">
                  <a:lumMod val="20000"/>
                  <a:lumOff val="80000"/>
                  <a:alpha val="30000"/>
                </a:schemeClr>
              </a:gs>
              <a:gs pos="100000">
                <a:schemeClr val="accent1">
                  <a:alpha val="0"/>
                </a:schemeClr>
              </a:gs>
            </a:gsLst>
            <a:lin ang="5400000" scaled="1"/>
          </a:gradFill>
          <a:ln w="15875" cmpd="sng">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60">
              <a:solidFill>
                <a:schemeClr val="tx1"/>
              </a:solidFill>
            </a:endParaRPr>
          </a:p>
        </p:txBody>
      </p:sp>
      <p:sp>
        <p:nvSpPr>
          <p:cNvPr id="14" name="箭头: V 形 2"/>
          <p:cNvSpPr/>
          <p:nvPr>
            <p:custDataLst>
              <p:tags r:id="rId29"/>
            </p:custDataLst>
          </p:nvPr>
        </p:nvSpPr>
        <p:spPr>
          <a:xfrm>
            <a:off x="488502" y="3214455"/>
            <a:ext cx="942346" cy="457695"/>
          </a:xfrm>
          <a:prstGeom prst="chevron">
            <a:avLst/>
          </a:prstGeom>
          <a:gradFill>
            <a:gsLst>
              <a:gs pos="0">
                <a:srgbClr val="FFFFFF"/>
              </a:gs>
              <a:gs pos="100000">
                <a:schemeClr val="accent1">
                  <a:lumMod val="20000"/>
                  <a:lumOff val="80000"/>
                  <a:alpha val="100000"/>
                </a:schemeClr>
              </a:gs>
            </a:gsLst>
            <a:lin ang="5400000" scaled="1"/>
          </a:gra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1">
                    <a:lumMod val="60000"/>
                    <a:lumOff val="40000"/>
                  </a:schemeClr>
                </a:solidFill>
              </a:rPr>
              <a:t>01</a:t>
            </a:r>
            <a:endParaRPr lang="en-US" altLang="zh-CN" sz="1560" b="1" dirty="0">
              <a:solidFill>
                <a:schemeClr val="accent1">
                  <a:lumMod val="60000"/>
                  <a:lumOff val="40000"/>
                </a:schemeClr>
              </a:solidFill>
            </a:endParaRPr>
          </a:p>
        </p:txBody>
      </p:sp>
      <p:sp>
        <p:nvSpPr>
          <p:cNvPr id="15" name="箭头: V 形 13"/>
          <p:cNvSpPr/>
          <p:nvPr>
            <p:custDataLst>
              <p:tags r:id="rId30"/>
            </p:custDataLst>
          </p:nvPr>
        </p:nvSpPr>
        <p:spPr>
          <a:xfrm>
            <a:off x="1401691" y="3214455"/>
            <a:ext cx="942346" cy="457695"/>
          </a:xfrm>
          <a:prstGeom prst="chevron">
            <a:avLst>
              <a:gd name="adj" fmla="val 50000"/>
            </a:avLst>
          </a:prstGeom>
          <a:gradFill flip="none" rotWithShape="1">
            <a:gsLst>
              <a:gs pos="0">
                <a:srgbClr val="FFFFFF"/>
              </a:gs>
              <a:gs pos="100000">
                <a:schemeClr val="accent2">
                  <a:lumMod val="20000"/>
                  <a:lumOff val="80000"/>
                  <a:alpha val="100000"/>
                </a:schemeClr>
              </a:gs>
            </a:gsLst>
            <a:lin ang="5400000" scaled="1"/>
            <a:tileRect/>
          </a:gra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2">
                    <a:lumMod val="60000"/>
                    <a:lumOff val="40000"/>
                  </a:schemeClr>
                </a:solidFill>
              </a:rPr>
              <a:t>02</a:t>
            </a:r>
            <a:endParaRPr lang="en-US" altLang="zh-CN" sz="1560" b="1" dirty="0">
              <a:solidFill>
                <a:schemeClr val="accent2">
                  <a:lumMod val="60000"/>
                  <a:lumOff val="40000"/>
                </a:schemeClr>
              </a:solidFill>
            </a:endParaRPr>
          </a:p>
        </p:txBody>
      </p:sp>
      <p:sp>
        <p:nvSpPr>
          <p:cNvPr id="16" name="箭头: V 形 14"/>
          <p:cNvSpPr/>
          <p:nvPr>
            <p:custDataLst>
              <p:tags r:id="rId31"/>
            </p:custDataLst>
          </p:nvPr>
        </p:nvSpPr>
        <p:spPr>
          <a:xfrm>
            <a:off x="2314881" y="3214455"/>
            <a:ext cx="942346" cy="457695"/>
          </a:xfrm>
          <a:prstGeom prst="chevron">
            <a:avLst>
              <a:gd name="adj" fmla="val 50000"/>
            </a:avLst>
          </a:prstGeom>
          <a:gradFill flip="none" rotWithShape="1">
            <a:gsLst>
              <a:gs pos="0">
                <a:srgbClr val="FFFFFF"/>
              </a:gs>
              <a:gs pos="100000">
                <a:schemeClr val="accent1">
                  <a:lumMod val="20000"/>
                  <a:lumOff val="80000"/>
                  <a:alpha val="100000"/>
                </a:schemeClr>
              </a:gs>
            </a:gsLst>
            <a:lin ang="5400000" scaled="1"/>
            <a:tileRect/>
          </a:gra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1">
                    <a:lumMod val="60000"/>
                    <a:lumOff val="40000"/>
                  </a:schemeClr>
                </a:solidFill>
              </a:rPr>
              <a:t>03</a:t>
            </a:r>
            <a:endParaRPr lang="en-US" altLang="zh-CN" sz="1560" b="1" dirty="0">
              <a:solidFill>
                <a:schemeClr val="accent1">
                  <a:lumMod val="60000"/>
                  <a:lumOff val="40000"/>
                </a:schemeClr>
              </a:solidFill>
            </a:endParaRPr>
          </a:p>
        </p:txBody>
      </p:sp>
      <p:sp>
        <p:nvSpPr>
          <p:cNvPr id="17" name="箭头: V 形 15"/>
          <p:cNvSpPr/>
          <p:nvPr>
            <p:custDataLst>
              <p:tags r:id="rId32"/>
            </p:custDataLst>
          </p:nvPr>
        </p:nvSpPr>
        <p:spPr>
          <a:xfrm>
            <a:off x="3227521" y="3214455"/>
            <a:ext cx="942346" cy="457695"/>
          </a:xfrm>
          <a:prstGeom prst="chevron">
            <a:avLst>
              <a:gd name="adj" fmla="val 50000"/>
            </a:avLst>
          </a:prstGeom>
          <a:gradFill flip="none" rotWithShape="1">
            <a:gsLst>
              <a:gs pos="0">
                <a:srgbClr val="FFFFFF"/>
              </a:gs>
              <a:gs pos="100000">
                <a:schemeClr val="accent2">
                  <a:lumMod val="20000"/>
                  <a:lumOff val="80000"/>
                  <a:alpha val="100000"/>
                </a:schemeClr>
              </a:gs>
            </a:gsLst>
            <a:lin ang="5400000" scaled="1"/>
            <a:tileRect/>
          </a:gra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2">
                    <a:lumMod val="60000"/>
                    <a:lumOff val="40000"/>
                  </a:schemeClr>
                </a:solidFill>
              </a:rPr>
              <a:t>04</a:t>
            </a:r>
            <a:endParaRPr lang="en-US" altLang="zh-CN" sz="1560" b="1" dirty="0">
              <a:solidFill>
                <a:schemeClr val="accent2">
                  <a:lumMod val="60000"/>
                  <a:lumOff val="40000"/>
                </a:schemeClr>
              </a:solidFill>
            </a:endParaRPr>
          </a:p>
        </p:txBody>
      </p:sp>
      <p:sp>
        <p:nvSpPr>
          <p:cNvPr id="18" name="箭头: V 形 18"/>
          <p:cNvSpPr/>
          <p:nvPr>
            <p:custDataLst>
              <p:tags r:id="rId33"/>
            </p:custDataLst>
          </p:nvPr>
        </p:nvSpPr>
        <p:spPr>
          <a:xfrm>
            <a:off x="4140710" y="3214455"/>
            <a:ext cx="942346" cy="457695"/>
          </a:xfrm>
          <a:prstGeom prst="chevron">
            <a:avLst>
              <a:gd name="adj" fmla="val 50000"/>
            </a:avLst>
          </a:prstGeom>
          <a:gradFill flip="none" rotWithShape="1">
            <a:gsLst>
              <a:gs pos="0">
                <a:srgbClr val="FFFFFF"/>
              </a:gs>
              <a:gs pos="100000">
                <a:schemeClr val="accent1">
                  <a:lumMod val="20000"/>
                  <a:lumOff val="80000"/>
                  <a:alpha val="100000"/>
                </a:schemeClr>
              </a:gs>
            </a:gsLst>
            <a:lin ang="5400000" scaled="1"/>
            <a:tileRect/>
          </a:gra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1">
                    <a:lumMod val="60000"/>
                    <a:lumOff val="40000"/>
                  </a:schemeClr>
                </a:solidFill>
              </a:rPr>
              <a:t>05</a:t>
            </a:r>
            <a:endParaRPr lang="en-US" altLang="zh-CN" sz="1560" b="1" dirty="0">
              <a:solidFill>
                <a:schemeClr val="accent1">
                  <a:lumMod val="60000"/>
                  <a:lumOff val="40000"/>
                </a:schemeClr>
              </a:solidFill>
            </a:endParaRPr>
          </a:p>
        </p:txBody>
      </p:sp>
      <p:sp>
        <p:nvSpPr>
          <p:cNvPr id="19" name="箭头: V 形 19"/>
          <p:cNvSpPr/>
          <p:nvPr>
            <p:custDataLst>
              <p:tags r:id="rId34"/>
            </p:custDataLst>
          </p:nvPr>
        </p:nvSpPr>
        <p:spPr>
          <a:xfrm>
            <a:off x="5053900" y="3214455"/>
            <a:ext cx="942346" cy="457695"/>
          </a:xfrm>
          <a:prstGeom prst="chevron">
            <a:avLst>
              <a:gd name="adj" fmla="val 50000"/>
            </a:avLst>
          </a:prstGeom>
          <a:gradFill flip="none" rotWithShape="1">
            <a:gsLst>
              <a:gs pos="0">
                <a:srgbClr val="FFFFFF"/>
              </a:gs>
              <a:gs pos="100000">
                <a:schemeClr val="accent2">
                  <a:lumMod val="20000"/>
                  <a:lumOff val="80000"/>
                  <a:alpha val="100000"/>
                </a:schemeClr>
              </a:gs>
            </a:gsLst>
            <a:lin ang="5400000" scaled="1"/>
            <a:tileRect/>
          </a:gra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2">
                    <a:lumMod val="60000"/>
                    <a:lumOff val="40000"/>
                  </a:schemeClr>
                </a:solidFill>
              </a:rPr>
              <a:t>06</a:t>
            </a:r>
            <a:endParaRPr lang="en-US" altLang="zh-CN" sz="1560" b="1" dirty="0">
              <a:solidFill>
                <a:schemeClr val="accent2">
                  <a:lumMod val="60000"/>
                  <a:lumOff val="40000"/>
                </a:schemeClr>
              </a:solidFill>
            </a:endParaRPr>
          </a:p>
        </p:txBody>
      </p:sp>
      <p:sp>
        <p:nvSpPr>
          <p:cNvPr id="20" name="箭头: V 形 20"/>
          <p:cNvSpPr/>
          <p:nvPr>
            <p:custDataLst>
              <p:tags r:id="rId35"/>
            </p:custDataLst>
          </p:nvPr>
        </p:nvSpPr>
        <p:spPr>
          <a:xfrm>
            <a:off x="5966540" y="3214455"/>
            <a:ext cx="942346" cy="457695"/>
          </a:xfrm>
          <a:prstGeom prst="chevron">
            <a:avLst>
              <a:gd name="adj" fmla="val 50000"/>
            </a:avLst>
          </a:prstGeom>
          <a:gradFill flip="none" rotWithShape="1">
            <a:gsLst>
              <a:gs pos="0">
                <a:srgbClr val="FFFFFF"/>
              </a:gs>
              <a:gs pos="100000">
                <a:schemeClr val="accent1">
                  <a:lumMod val="20000"/>
                  <a:lumOff val="80000"/>
                  <a:alpha val="100000"/>
                </a:schemeClr>
              </a:gs>
            </a:gsLst>
            <a:lin ang="5400000" scaled="1"/>
            <a:tileRect/>
          </a:gra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1">
                    <a:lumMod val="60000"/>
                    <a:lumOff val="40000"/>
                  </a:schemeClr>
                </a:solidFill>
              </a:rPr>
              <a:t>07</a:t>
            </a:r>
            <a:endParaRPr lang="en-US" altLang="zh-CN" sz="1560" b="1" dirty="0">
              <a:solidFill>
                <a:schemeClr val="accent1">
                  <a:lumMod val="60000"/>
                  <a:lumOff val="40000"/>
                </a:schemeClr>
              </a:solidFill>
            </a:endParaRPr>
          </a:p>
        </p:txBody>
      </p:sp>
      <p:sp>
        <p:nvSpPr>
          <p:cNvPr id="37" name="箭头: V 形 20"/>
          <p:cNvSpPr/>
          <p:nvPr>
            <p:custDataLst>
              <p:tags r:id="rId36"/>
            </p:custDataLst>
          </p:nvPr>
        </p:nvSpPr>
        <p:spPr>
          <a:xfrm>
            <a:off x="6880280" y="3214455"/>
            <a:ext cx="942346" cy="457695"/>
          </a:xfrm>
          <a:prstGeom prst="chevron">
            <a:avLst>
              <a:gd name="adj" fmla="val 50000"/>
            </a:avLst>
          </a:prstGeom>
          <a:gradFill flip="none" rotWithShape="1">
            <a:gsLst>
              <a:gs pos="0">
                <a:srgbClr val="FFFFFF"/>
              </a:gs>
              <a:gs pos="100000">
                <a:schemeClr val="accent2">
                  <a:lumMod val="20000"/>
                  <a:lumOff val="80000"/>
                  <a:alpha val="100000"/>
                </a:schemeClr>
              </a:gs>
            </a:gsLst>
            <a:lin ang="5400000" scaled="1"/>
            <a:tileRect/>
          </a:gra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2">
                    <a:lumMod val="60000"/>
                    <a:lumOff val="40000"/>
                  </a:schemeClr>
                </a:solidFill>
              </a:rPr>
              <a:t>08</a:t>
            </a:r>
            <a:endParaRPr lang="en-US" altLang="zh-CN" sz="1560" b="1" dirty="0">
              <a:solidFill>
                <a:schemeClr val="accent2">
                  <a:lumMod val="60000"/>
                  <a:lumOff val="40000"/>
                </a:schemeClr>
              </a:solidFill>
            </a:endParaRPr>
          </a:p>
        </p:txBody>
      </p:sp>
      <p:sp>
        <p:nvSpPr>
          <p:cNvPr id="21" name="箭头: V 形 20"/>
          <p:cNvSpPr/>
          <p:nvPr>
            <p:custDataLst>
              <p:tags r:id="rId37"/>
            </p:custDataLst>
          </p:nvPr>
        </p:nvSpPr>
        <p:spPr>
          <a:xfrm>
            <a:off x="7795670" y="3214455"/>
            <a:ext cx="942346" cy="457695"/>
          </a:xfrm>
          <a:prstGeom prst="chevron">
            <a:avLst>
              <a:gd name="adj" fmla="val 50000"/>
            </a:avLst>
          </a:prstGeom>
          <a:gradFill flip="none" rotWithShape="1">
            <a:gsLst>
              <a:gs pos="0">
                <a:srgbClr val="FFFFFF"/>
              </a:gs>
              <a:gs pos="100000">
                <a:schemeClr val="accent1">
                  <a:lumMod val="20000"/>
                  <a:lumOff val="80000"/>
                  <a:alpha val="100000"/>
                </a:schemeClr>
              </a:gs>
            </a:gsLst>
            <a:lin ang="5400000" scaled="1"/>
            <a:tileRect/>
          </a:gra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1">
                    <a:lumMod val="60000"/>
                    <a:lumOff val="40000"/>
                  </a:schemeClr>
                </a:solidFill>
              </a:rPr>
              <a:t>09</a:t>
            </a:r>
            <a:endParaRPr lang="en-US" altLang="zh-CN" sz="1560" b="1" dirty="0">
              <a:solidFill>
                <a:schemeClr val="accent1">
                  <a:lumMod val="60000"/>
                  <a:lumOff val="40000"/>
                </a:schemeClr>
              </a:solidFill>
            </a:endParaRPr>
          </a:p>
        </p:txBody>
      </p:sp>
    </p:spTree>
    <p:custDataLst>
      <p:tags r:id="rId38"/>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783" y="2492693"/>
            <a:ext cx="4033838" cy="28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供应商</a:t>
            </a: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的评价与选择</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供应商评价</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供应商选择</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供应商的激励和控制</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2277110"/>
            <a:ext cx="0" cy="259207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395288"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9608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供应商</a:t>
            </a:r>
            <a:r>
              <a:rPr lang="zh-CN" sz="2800" dirty="0">
                <a:latin typeface="Verdana" panose="020B0604030504040204" pitchFamily="34" charset="0"/>
                <a:ea typeface="微软雅黑" panose="020B0503020204020204" pitchFamily="34" charset="-122"/>
              </a:rPr>
              <a:t>评价</a:t>
            </a:r>
            <a:endParaRPr 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供应商评价的步骤</a:t>
            </a:r>
            <a:endParaRPr lang="zh-CN" altLang="en-US" sz="2400" dirty="0">
              <a:latin typeface="微软雅黑" panose="020B0503020204020204" pitchFamily="34" charset="-122"/>
              <a:ea typeface="微软雅黑" panose="020B0503020204020204" pitchFamily="34" charset="-122"/>
            </a:endParaRPr>
          </a:p>
        </p:txBody>
      </p:sp>
      <p:sp>
        <p:nvSpPr>
          <p:cNvPr id="32" name="任意多边形: 形状 15"/>
          <p:cNvSpPr/>
          <p:nvPr>
            <p:custDataLst>
              <p:tags r:id="rId1"/>
            </p:custDataLst>
          </p:nvPr>
        </p:nvSpPr>
        <p:spPr>
          <a:xfrm>
            <a:off x="5078931" y="2460748"/>
            <a:ext cx="7932" cy="3042848"/>
          </a:xfrm>
          <a:custGeom>
            <a:avLst/>
            <a:gdLst>
              <a:gd name="connsiteX0" fmla="*/ 0 w 9525"/>
              <a:gd name="connsiteY0" fmla="*/ 3907917 h 3907917"/>
              <a:gd name="connsiteX1" fmla="*/ 0 w 9525"/>
              <a:gd name="connsiteY1" fmla="*/ 0 h 3907917"/>
            </a:gdLst>
            <a:ahLst/>
            <a:cxnLst>
              <a:cxn ang="0">
                <a:pos x="connsiteX0" y="connsiteY0"/>
              </a:cxn>
              <a:cxn ang="0">
                <a:pos x="connsiteX1" y="connsiteY1"/>
              </a:cxn>
            </a:cxnLst>
            <a:rect l="l" t="t" r="r" b="b"/>
            <a:pathLst>
              <a:path w="9525" h="3907917">
                <a:moveTo>
                  <a:pt x="0" y="3907917"/>
                </a:moveTo>
                <a:lnTo>
                  <a:pt x="0" y="0"/>
                </a:lnTo>
              </a:path>
            </a:pathLst>
          </a:custGeom>
          <a:noFill/>
          <a:ln w="44450" cap="flat">
            <a:solidFill>
              <a:schemeClr val="tx1">
                <a:lumMod val="50000"/>
                <a:lumOff val="50000"/>
                <a:alpha val="30000"/>
              </a:schemeClr>
            </a:solidFill>
            <a:prstDash val="solid"/>
            <a:miter/>
          </a:ln>
        </p:spPr>
        <p:txBody>
          <a:bodyPr rtlCol="0" anchor="ctr"/>
          <a:p>
            <a:endParaRPr lang="zh-CN" altLang="en-US" sz="1610">
              <a:solidFill>
                <a:schemeClr val="tx1"/>
              </a:solidFill>
            </a:endParaRPr>
          </a:p>
        </p:txBody>
      </p:sp>
      <p:sp>
        <p:nvSpPr>
          <p:cNvPr id="34" name="任意多边形: 形状 19"/>
          <p:cNvSpPr/>
          <p:nvPr>
            <p:custDataLst>
              <p:tags r:id="rId2"/>
            </p:custDataLst>
          </p:nvPr>
        </p:nvSpPr>
        <p:spPr>
          <a:xfrm>
            <a:off x="4338092" y="5661530"/>
            <a:ext cx="740521" cy="385957"/>
          </a:xfrm>
          <a:custGeom>
            <a:avLst/>
            <a:gdLst>
              <a:gd name="connsiteX0" fmla="*/ 0 w 889254"/>
              <a:gd name="connsiteY0" fmla="*/ 0 h 444626"/>
              <a:gd name="connsiteX1" fmla="*/ 444627 w 889254"/>
              <a:gd name="connsiteY1" fmla="*/ 444627 h 444626"/>
              <a:gd name="connsiteX2" fmla="*/ 444627 w 889254"/>
              <a:gd name="connsiteY2" fmla="*/ 444627 h 444626"/>
              <a:gd name="connsiteX3" fmla="*/ 889254 w 889254"/>
              <a:gd name="connsiteY3" fmla="*/ 0 h 444626"/>
            </a:gdLst>
            <a:ahLst/>
            <a:cxnLst>
              <a:cxn ang="0">
                <a:pos x="connsiteX0" y="connsiteY0"/>
              </a:cxn>
              <a:cxn ang="0">
                <a:pos x="connsiteX1" y="connsiteY1"/>
              </a:cxn>
              <a:cxn ang="0">
                <a:pos x="connsiteX2" y="connsiteY2"/>
              </a:cxn>
              <a:cxn ang="0">
                <a:pos x="connsiteX3" y="connsiteY3"/>
              </a:cxn>
            </a:cxnLst>
            <a:rect l="l" t="t" r="r" b="b"/>
            <a:pathLst>
              <a:path w="889254" h="444626">
                <a:moveTo>
                  <a:pt x="0" y="0"/>
                </a:moveTo>
                <a:cubicBezTo>
                  <a:pt x="0" y="245554"/>
                  <a:pt x="199073" y="444627"/>
                  <a:pt x="444627" y="444627"/>
                </a:cubicBezTo>
                <a:lnTo>
                  <a:pt x="444627" y="444627"/>
                </a:lnTo>
                <a:cubicBezTo>
                  <a:pt x="690182" y="444627"/>
                  <a:pt x="889254" y="245554"/>
                  <a:pt x="889254" y="0"/>
                </a:cubicBezTo>
              </a:path>
            </a:pathLst>
          </a:custGeom>
          <a:noFill/>
          <a:ln w="44450" cap="flat">
            <a:solidFill>
              <a:schemeClr val="tx1">
                <a:lumMod val="50000"/>
                <a:lumOff val="50000"/>
                <a:alpha val="30000"/>
              </a:schemeClr>
            </a:solidFill>
            <a:prstDash val="solid"/>
            <a:miter/>
          </a:ln>
        </p:spPr>
        <p:txBody>
          <a:bodyPr rtlCol="0" anchor="ctr"/>
          <a:p>
            <a:endParaRPr lang="zh-CN" altLang="en-US" sz="1610">
              <a:solidFill>
                <a:schemeClr val="tx1"/>
              </a:solidFill>
            </a:endParaRPr>
          </a:p>
        </p:txBody>
      </p:sp>
      <p:sp>
        <p:nvSpPr>
          <p:cNvPr id="41" name="任意多边形: 形状 20"/>
          <p:cNvSpPr/>
          <p:nvPr>
            <p:custDataLst>
              <p:tags r:id="rId3"/>
            </p:custDataLst>
          </p:nvPr>
        </p:nvSpPr>
        <p:spPr>
          <a:xfrm>
            <a:off x="4338092" y="2822970"/>
            <a:ext cx="7932" cy="2698092"/>
          </a:xfrm>
          <a:custGeom>
            <a:avLst/>
            <a:gdLst>
              <a:gd name="connsiteX0" fmla="*/ 0 w 9525"/>
              <a:gd name="connsiteY0" fmla="*/ 0 h 3354705"/>
              <a:gd name="connsiteX1" fmla="*/ 0 w 9525"/>
              <a:gd name="connsiteY1" fmla="*/ 3354705 h 3354705"/>
            </a:gdLst>
            <a:ahLst/>
            <a:cxnLst>
              <a:cxn ang="0">
                <a:pos x="connsiteX0" y="connsiteY0"/>
              </a:cxn>
              <a:cxn ang="0">
                <a:pos x="connsiteX1" y="connsiteY1"/>
              </a:cxn>
            </a:cxnLst>
            <a:rect l="l" t="t" r="r" b="b"/>
            <a:pathLst>
              <a:path w="9525" h="3354705">
                <a:moveTo>
                  <a:pt x="0" y="0"/>
                </a:moveTo>
                <a:lnTo>
                  <a:pt x="0" y="3354705"/>
                </a:lnTo>
              </a:path>
            </a:pathLst>
          </a:custGeom>
          <a:noFill/>
          <a:ln w="44450" cap="flat">
            <a:solidFill>
              <a:schemeClr val="tx1">
                <a:lumMod val="50000"/>
                <a:lumOff val="50000"/>
                <a:alpha val="30000"/>
              </a:schemeClr>
            </a:solidFill>
            <a:prstDash val="solid"/>
            <a:miter/>
          </a:ln>
        </p:spPr>
        <p:txBody>
          <a:bodyPr rtlCol="0" anchor="ctr"/>
          <a:p>
            <a:endParaRPr lang="zh-CN" altLang="en-US" sz="1610">
              <a:solidFill>
                <a:schemeClr val="tx1"/>
              </a:solidFill>
            </a:endParaRPr>
          </a:p>
        </p:txBody>
      </p:sp>
      <p:sp>
        <p:nvSpPr>
          <p:cNvPr id="45" name="任意多边形: 形状 21"/>
          <p:cNvSpPr/>
          <p:nvPr>
            <p:custDataLst>
              <p:tags r:id="rId4"/>
            </p:custDataLst>
          </p:nvPr>
        </p:nvSpPr>
        <p:spPr>
          <a:xfrm>
            <a:off x="4338092" y="2367152"/>
            <a:ext cx="7932" cy="328175"/>
          </a:xfrm>
          <a:custGeom>
            <a:avLst/>
            <a:gdLst>
              <a:gd name="connsiteX0" fmla="*/ 0 w 9525"/>
              <a:gd name="connsiteY0" fmla="*/ 0 h 420243"/>
              <a:gd name="connsiteX1" fmla="*/ 0 w 9525"/>
              <a:gd name="connsiteY1" fmla="*/ 420243 h 420243"/>
            </a:gdLst>
            <a:ahLst/>
            <a:cxnLst>
              <a:cxn ang="0">
                <a:pos x="connsiteX0" y="connsiteY0"/>
              </a:cxn>
              <a:cxn ang="0">
                <a:pos x="connsiteX1" y="connsiteY1"/>
              </a:cxn>
            </a:cxnLst>
            <a:rect l="l" t="t" r="r" b="b"/>
            <a:pathLst>
              <a:path w="9525" h="420243">
                <a:moveTo>
                  <a:pt x="0" y="0"/>
                </a:moveTo>
                <a:lnTo>
                  <a:pt x="0" y="420243"/>
                </a:lnTo>
              </a:path>
            </a:pathLst>
          </a:custGeom>
          <a:ln w="44450" cap="flat">
            <a:solidFill>
              <a:schemeClr val="tx1">
                <a:lumMod val="50000"/>
                <a:lumOff val="50000"/>
                <a:alpha val="30000"/>
              </a:schemeClr>
            </a:solidFill>
            <a:prstDash val="solid"/>
            <a:miter/>
          </a:ln>
        </p:spPr>
        <p:txBody>
          <a:bodyPr rtlCol="0" anchor="ctr"/>
          <a:p>
            <a:endParaRPr lang="zh-CN" altLang="en-US" sz="1610">
              <a:solidFill>
                <a:schemeClr val="tx1"/>
              </a:solidFill>
            </a:endParaRPr>
          </a:p>
        </p:txBody>
      </p:sp>
      <p:sp>
        <p:nvSpPr>
          <p:cNvPr id="49" name="等腰三角形 48"/>
          <p:cNvSpPr/>
          <p:nvPr>
            <p:custDataLst>
              <p:tags r:id="rId5"/>
            </p:custDataLst>
          </p:nvPr>
        </p:nvSpPr>
        <p:spPr>
          <a:xfrm rot="10800000">
            <a:off x="4279926" y="2695532"/>
            <a:ext cx="119915" cy="104926"/>
          </a:xfrm>
          <a:prstGeom prst="triangle">
            <a:avLst/>
          </a:prstGeom>
          <a:solidFill>
            <a:schemeClr val="tx1">
              <a:lumMod val="50000"/>
              <a:lumOff val="5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52" name="等腰三角形 51"/>
          <p:cNvSpPr/>
          <p:nvPr>
            <p:custDataLst>
              <p:tags r:id="rId6"/>
            </p:custDataLst>
          </p:nvPr>
        </p:nvSpPr>
        <p:spPr>
          <a:xfrm rot="10800000">
            <a:off x="4279926" y="5521400"/>
            <a:ext cx="119915" cy="104926"/>
          </a:xfrm>
          <a:prstGeom prst="triangle">
            <a:avLst/>
          </a:prstGeom>
          <a:solidFill>
            <a:schemeClr val="tx1">
              <a:lumMod val="50000"/>
              <a:lumOff val="5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53" name="等腰三角形 52"/>
          <p:cNvSpPr/>
          <p:nvPr>
            <p:custDataLst>
              <p:tags r:id="rId7"/>
            </p:custDataLst>
          </p:nvPr>
        </p:nvSpPr>
        <p:spPr>
          <a:xfrm>
            <a:off x="5021293" y="5556300"/>
            <a:ext cx="119915" cy="104926"/>
          </a:xfrm>
          <a:prstGeom prst="triangle">
            <a:avLst/>
          </a:prstGeom>
          <a:solidFill>
            <a:schemeClr val="tx1">
              <a:lumMod val="50000"/>
              <a:lumOff val="5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54" name="等腰三角形 53"/>
          <p:cNvSpPr/>
          <p:nvPr>
            <p:custDataLst>
              <p:tags r:id="rId8"/>
            </p:custDataLst>
          </p:nvPr>
        </p:nvSpPr>
        <p:spPr>
          <a:xfrm>
            <a:off x="5021293" y="2357105"/>
            <a:ext cx="119915" cy="104926"/>
          </a:xfrm>
          <a:prstGeom prst="triangle">
            <a:avLst/>
          </a:prstGeom>
          <a:solidFill>
            <a:schemeClr val="tx1">
              <a:lumMod val="50000"/>
              <a:lumOff val="5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55" name="椭圆 54"/>
          <p:cNvSpPr/>
          <p:nvPr>
            <p:custDataLst>
              <p:tags r:id="rId9"/>
            </p:custDataLst>
          </p:nvPr>
        </p:nvSpPr>
        <p:spPr>
          <a:xfrm>
            <a:off x="4281512" y="2959928"/>
            <a:ext cx="104926" cy="104926"/>
          </a:xfrm>
          <a:prstGeom prst="ellipse">
            <a:avLst/>
          </a:prstGeom>
          <a:solidFill>
            <a:srgbClr val="FFFFFF"/>
          </a:solidFill>
          <a:ln w="38100">
            <a:solidFill>
              <a:schemeClr val="accent1"/>
            </a:solidFill>
          </a:ln>
          <a:effectLst>
            <a:outerShdw blurRad="50800" dist="38100" dir="2700000" algn="tl" rotWithShape="0">
              <a:schemeClr val="accent1">
                <a:alpha val="3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56" name="椭圆 55"/>
          <p:cNvSpPr/>
          <p:nvPr>
            <p:custDataLst>
              <p:tags r:id="rId10"/>
            </p:custDataLst>
          </p:nvPr>
        </p:nvSpPr>
        <p:spPr>
          <a:xfrm>
            <a:off x="4281512" y="3734609"/>
            <a:ext cx="104926" cy="104926"/>
          </a:xfrm>
          <a:prstGeom prst="ellipse">
            <a:avLst/>
          </a:prstGeom>
          <a:solidFill>
            <a:srgbClr val="FFFFFF"/>
          </a:solidFill>
          <a:ln w="38100">
            <a:solidFill>
              <a:schemeClr val="accent2"/>
            </a:solidFill>
          </a:ln>
          <a:effectLst>
            <a:outerShdw blurRad="50800" dist="38100" dir="2700000" algn="tl" rotWithShape="0">
              <a:schemeClr val="accent2">
                <a:alpha val="3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59" name="椭圆 58"/>
          <p:cNvSpPr/>
          <p:nvPr>
            <p:custDataLst>
              <p:tags r:id="rId11"/>
            </p:custDataLst>
          </p:nvPr>
        </p:nvSpPr>
        <p:spPr>
          <a:xfrm>
            <a:off x="4281512" y="4481794"/>
            <a:ext cx="104926" cy="104926"/>
          </a:xfrm>
          <a:prstGeom prst="ellipse">
            <a:avLst/>
          </a:prstGeom>
          <a:solidFill>
            <a:srgbClr val="FFFFFF"/>
          </a:solidFill>
          <a:ln w="38100">
            <a:solidFill>
              <a:schemeClr val="accent1"/>
            </a:solidFill>
          </a:ln>
          <a:effectLst>
            <a:outerShdw blurRad="50800" dist="38100" dir="2700000" algn="tl" rotWithShape="0">
              <a:schemeClr val="accent1">
                <a:alpha val="3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60" name="椭圆 59"/>
          <p:cNvSpPr/>
          <p:nvPr>
            <p:custDataLst>
              <p:tags r:id="rId12"/>
            </p:custDataLst>
          </p:nvPr>
        </p:nvSpPr>
        <p:spPr>
          <a:xfrm>
            <a:off x="5023408" y="3336428"/>
            <a:ext cx="104926" cy="104926"/>
          </a:xfrm>
          <a:prstGeom prst="ellipse">
            <a:avLst/>
          </a:prstGeom>
          <a:solidFill>
            <a:srgbClr val="FFFFFF"/>
          </a:solidFill>
          <a:ln w="38100">
            <a:solidFill>
              <a:schemeClr val="accent1"/>
            </a:solidFill>
          </a:ln>
          <a:effectLst>
            <a:outerShdw blurRad="50800" dist="38100" dir="2700000" algn="tl" rotWithShape="0">
              <a:schemeClr val="accent1">
                <a:alpha val="3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61" name="椭圆 60"/>
          <p:cNvSpPr/>
          <p:nvPr>
            <p:custDataLst>
              <p:tags r:id="rId13"/>
            </p:custDataLst>
          </p:nvPr>
        </p:nvSpPr>
        <p:spPr>
          <a:xfrm>
            <a:off x="5023408" y="4111110"/>
            <a:ext cx="104926" cy="104926"/>
          </a:xfrm>
          <a:prstGeom prst="ellipse">
            <a:avLst/>
          </a:prstGeom>
          <a:solidFill>
            <a:srgbClr val="FFFFFF"/>
          </a:solidFill>
          <a:ln w="38100">
            <a:solidFill>
              <a:schemeClr val="accent2"/>
            </a:solidFill>
          </a:ln>
          <a:effectLst>
            <a:outerShdw blurRad="50800" dist="38100" dir="2700000" algn="tl" rotWithShape="0">
              <a:schemeClr val="accent2">
                <a:alpha val="3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62" name="椭圆 61"/>
          <p:cNvSpPr/>
          <p:nvPr>
            <p:custDataLst>
              <p:tags r:id="rId14"/>
            </p:custDataLst>
          </p:nvPr>
        </p:nvSpPr>
        <p:spPr>
          <a:xfrm>
            <a:off x="5023408" y="4887377"/>
            <a:ext cx="104926" cy="104926"/>
          </a:xfrm>
          <a:prstGeom prst="ellipse">
            <a:avLst/>
          </a:prstGeom>
          <a:solidFill>
            <a:srgbClr val="FFFFFF"/>
          </a:solidFill>
          <a:ln w="38100">
            <a:solidFill>
              <a:schemeClr val="accent1"/>
            </a:solidFill>
          </a:ln>
          <a:effectLst>
            <a:outerShdw blurRad="50800" dist="38100" dir="2700000" algn="tl" rotWithShape="0">
              <a:schemeClr val="accent1">
                <a:alpha val="3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64" name="矩形: 圆角 45"/>
          <p:cNvSpPr/>
          <p:nvPr>
            <p:custDataLst>
              <p:tags r:id="rId15"/>
            </p:custDataLst>
          </p:nvPr>
        </p:nvSpPr>
        <p:spPr>
          <a:xfrm>
            <a:off x="395442" y="2852306"/>
            <a:ext cx="2920522" cy="3199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pPr algn="r"/>
            <a:r>
              <a:rPr lang="zh-CN" altLang="en-US" sz="1610" b="1" spc="100" dirty="0">
                <a:solidFill>
                  <a:schemeClr val="tx1"/>
                </a:solidFill>
              </a:rPr>
              <a:t>分析市场竞争环境</a:t>
            </a:r>
            <a:endParaRPr lang="zh-CN" altLang="en-US" sz="1610" b="1" spc="100" dirty="0">
              <a:solidFill>
                <a:schemeClr val="tx1"/>
              </a:solidFill>
            </a:endParaRPr>
          </a:p>
        </p:txBody>
      </p:sp>
      <p:sp>
        <p:nvSpPr>
          <p:cNvPr id="66" name="矩形: 圆角 47"/>
          <p:cNvSpPr/>
          <p:nvPr>
            <p:custDataLst>
              <p:tags r:id="rId16"/>
            </p:custDataLst>
          </p:nvPr>
        </p:nvSpPr>
        <p:spPr>
          <a:xfrm>
            <a:off x="395442" y="3612787"/>
            <a:ext cx="2920522" cy="3199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pPr algn="r"/>
            <a:r>
              <a:rPr lang="zh-CN" altLang="en-US" sz="1610" b="1" spc="100" dirty="0">
                <a:solidFill>
                  <a:schemeClr val="tx1"/>
                </a:solidFill>
              </a:rPr>
              <a:t>明确评价的目标和标准</a:t>
            </a:r>
            <a:endParaRPr lang="zh-CN" altLang="en-US" sz="1610" b="1" spc="100" dirty="0">
              <a:solidFill>
                <a:schemeClr val="tx1"/>
              </a:solidFill>
            </a:endParaRPr>
          </a:p>
        </p:txBody>
      </p:sp>
      <p:sp>
        <p:nvSpPr>
          <p:cNvPr id="68" name="矩形: 圆角 49"/>
          <p:cNvSpPr/>
          <p:nvPr>
            <p:custDataLst>
              <p:tags r:id="rId17"/>
            </p:custDataLst>
          </p:nvPr>
        </p:nvSpPr>
        <p:spPr>
          <a:xfrm>
            <a:off x="395444" y="4332208"/>
            <a:ext cx="2920522" cy="3199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pPr algn="r"/>
            <a:r>
              <a:rPr lang="zh-CN" altLang="en-US" sz="1610" b="1" spc="100" dirty="0">
                <a:solidFill>
                  <a:schemeClr val="tx1"/>
                </a:solidFill>
              </a:rPr>
              <a:t>建立供应商评价指标体系</a:t>
            </a:r>
            <a:endParaRPr lang="zh-CN" altLang="en-US" sz="1610" b="1" spc="100" dirty="0">
              <a:solidFill>
                <a:schemeClr val="tx1"/>
              </a:solidFill>
            </a:endParaRPr>
          </a:p>
        </p:txBody>
      </p:sp>
      <p:sp>
        <p:nvSpPr>
          <p:cNvPr id="70" name="矩形: 圆角 51"/>
          <p:cNvSpPr/>
          <p:nvPr>
            <p:custDataLst>
              <p:tags r:id="rId18"/>
            </p:custDataLst>
          </p:nvPr>
        </p:nvSpPr>
        <p:spPr>
          <a:xfrm>
            <a:off x="6083799" y="3256218"/>
            <a:ext cx="2927397" cy="3199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r>
              <a:rPr lang="zh-CN" altLang="en-US" sz="1610" b="1" spc="100" dirty="0">
                <a:solidFill>
                  <a:schemeClr val="tx1"/>
                </a:solidFill>
                <a:sym typeface="+mn-ea"/>
              </a:rPr>
              <a:t>实施供应合作关系</a:t>
            </a:r>
            <a:endParaRPr lang="zh-CN" altLang="en-US" sz="1610" b="1" spc="100" dirty="0">
              <a:solidFill>
                <a:schemeClr val="tx1"/>
              </a:solidFill>
            </a:endParaRPr>
          </a:p>
        </p:txBody>
      </p:sp>
      <p:sp>
        <p:nvSpPr>
          <p:cNvPr id="76" name="矩形: 圆角 53"/>
          <p:cNvSpPr/>
          <p:nvPr>
            <p:custDataLst>
              <p:tags r:id="rId19"/>
            </p:custDataLst>
          </p:nvPr>
        </p:nvSpPr>
        <p:spPr>
          <a:xfrm>
            <a:off x="6058399" y="4005163"/>
            <a:ext cx="2927397" cy="3199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r>
              <a:rPr lang="zh-CN" altLang="en-US" sz="1610" b="1" spc="100" dirty="0">
                <a:solidFill>
                  <a:schemeClr val="tx1"/>
                </a:solidFill>
              </a:rPr>
              <a:t>评选供应商</a:t>
            </a:r>
            <a:endParaRPr lang="zh-CN" altLang="en-US" sz="1610" b="1" spc="100" dirty="0">
              <a:solidFill>
                <a:schemeClr val="tx1"/>
              </a:solidFill>
            </a:endParaRPr>
          </a:p>
        </p:txBody>
      </p:sp>
      <p:sp>
        <p:nvSpPr>
          <p:cNvPr id="80" name="矩形: 圆角 55"/>
          <p:cNvSpPr/>
          <p:nvPr>
            <p:custDataLst>
              <p:tags r:id="rId20"/>
            </p:custDataLst>
          </p:nvPr>
        </p:nvSpPr>
        <p:spPr>
          <a:xfrm>
            <a:off x="6047604" y="4797715"/>
            <a:ext cx="2927397" cy="3199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r>
              <a:rPr lang="zh-CN" altLang="en-US" sz="1610" b="1" spc="100" dirty="0">
                <a:solidFill>
                  <a:schemeClr val="tx1"/>
                </a:solidFill>
                <a:sym typeface="+mn-ea"/>
              </a:rPr>
              <a:t>选择供应商</a:t>
            </a:r>
            <a:endParaRPr lang="zh-CN" altLang="en-US" sz="1610" b="1" spc="100" dirty="0">
              <a:solidFill>
                <a:schemeClr val="tx1"/>
              </a:solidFill>
            </a:endParaRPr>
          </a:p>
        </p:txBody>
      </p:sp>
      <p:sp>
        <p:nvSpPr>
          <p:cNvPr id="81" name="椭圆 80"/>
          <p:cNvSpPr/>
          <p:nvPr>
            <p:custDataLst>
              <p:tags r:id="rId21"/>
            </p:custDataLst>
          </p:nvPr>
        </p:nvSpPr>
        <p:spPr>
          <a:xfrm>
            <a:off x="4281512" y="5234794"/>
            <a:ext cx="104926" cy="104926"/>
          </a:xfrm>
          <a:prstGeom prst="ellipse">
            <a:avLst/>
          </a:prstGeom>
          <a:solidFill>
            <a:srgbClr val="FFFFFF"/>
          </a:solidFill>
          <a:ln w="38100">
            <a:solidFill>
              <a:schemeClr val="accent2"/>
            </a:solidFill>
          </a:ln>
          <a:effectLst>
            <a:outerShdw blurRad="50800" dist="38100" dir="2700000" algn="tl" rotWithShape="0">
              <a:schemeClr val="accent2">
                <a:alpha val="3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610">
              <a:solidFill>
                <a:schemeClr val="lt1"/>
              </a:solidFill>
            </a:endParaRPr>
          </a:p>
        </p:txBody>
      </p:sp>
      <p:sp>
        <p:nvSpPr>
          <p:cNvPr id="85" name="矩形: 圆角 5"/>
          <p:cNvSpPr/>
          <p:nvPr>
            <p:custDataLst>
              <p:tags r:id="rId22"/>
            </p:custDataLst>
          </p:nvPr>
        </p:nvSpPr>
        <p:spPr>
          <a:xfrm>
            <a:off x="395663" y="5105913"/>
            <a:ext cx="2920522" cy="319919"/>
          </a:xfrm>
          <a:prstGeom prst="roundRect">
            <a:avLst>
              <a:gd name="adj" fmla="val 50000"/>
            </a:avLst>
          </a:prstGeom>
          <a:noFill/>
          <a:ln>
            <a:noFill/>
          </a:ln>
          <a:effec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pPr algn="r"/>
            <a:r>
              <a:rPr lang="zh-CN" altLang="en-US" sz="1610" b="1" spc="100" dirty="0">
                <a:solidFill>
                  <a:schemeClr val="tx1"/>
                </a:solidFill>
              </a:rPr>
              <a:t>建立评价小组</a:t>
            </a:r>
            <a:endParaRPr lang="zh-CN" altLang="en-US" sz="1610" b="1" spc="100" dirty="0">
              <a:solidFill>
                <a:schemeClr val="tx1"/>
              </a:solidFill>
            </a:endParaRPr>
          </a:p>
        </p:txBody>
      </p:sp>
      <p:sp>
        <p:nvSpPr>
          <p:cNvPr id="86" name="任意多边形: 形状 6"/>
          <p:cNvSpPr/>
          <p:nvPr>
            <p:custDataLst>
              <p:tags r:id="rId23"/>
            </p:custDataLst>
          </p:nvPr>
        </p:nvSpPr>
        <p:spPr>
          <a:xfrm>
            <a:off x="3571872" y="2910221"/>
            <a:ext cx="606782" cy="219449"/>
          </a:xfrm>
          <a:custGeom>
            <a:avLst/>
            <a:gdLst>
              <a:gd name="connsiteX0" fmla="*/ 0 w 728653"/>
              <a:gd name="connsiteY0" fmla="*/ 0 h 263525"/>
              <a:gd name="connsiteX1" fmla="*/ 596890 w 728653"/>
              <a:gd name="connsiteY1" fmla="*/ 0 h 263525"/>
              <a:gd name="connsiteX2" fmla="*/ 728653 w 728653"/>
              <a:gd name="connsiteY2" fmla="*/ 131763 h 263525"/>
              <a:gd name="connsiteX3" fmla="*/ 596890 w 728653"/>
              <a:gd name="connsiteY3" fmla="*/ 263525 h 263525"/>
              <a:gd name="connsiteX4" fmla="*/ 0 w 728653"/>
              <a:gd name="connsiteY4" fmla="*/ 263525 h 263525"/>
              <a:gd name="connsiteX5" fmla="*/ 0 w 728653"/>
              <a:gd name="connsiteY5" fmla="*/ 0 h 26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653" h="263525">
                <a:moveTo>
                  <a:pt x="0" y="0"/>
                </a:moveTo>
                <a:lnTo>
                  <a:pt x="596890" y="0"/>
                </a:lnTo>
                <a:lnTo>
                  <a:pt x="728653" y="131763"/>
                </a:lnTo>
                <a:lnTo>
                  <a:pt x="596890" y="263525"/>
                </a:lnTo>
                <a:lnTo>
                  <a:pt x="0" y="263525"/>
                </a:lnTo>
                <a:lnTo>
                  <a:pt x="0" y="0"/>
                </a:lnTo>
                <a:close/>
              </a:path>
            </a:pathLst>
          </a:custGeom>
          <a:solidFill>
            <a:schemeClr val="accent1"/>
          </a:soli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p>
            <a:pPr algn="ctr"/>
            <a:r>
              <a:rPr lang="en-US" altLang="zh-CN" sz="1250" b="1" dirty="0">
                <a:solidFill>
                  <a:srgbClr val="FFFFFF"/>
                </a:solidFill>
                <a:latin typeface="+mn-ea"/>
              </a:rPr>
              <a:t>1</a:t>
            </a:r>
            <a:endParaRPr lang="zh-CN" altLang="en-US" sz="1250" b="1" dirty="0">
              <a:solidFill>
                <a:srgbClr val="FFFFFF"/>
              </a:solidFill>
              <a:latin typeface="+mn-ea"/>
            </a:endParaRPr>
          </a:p>
        </p:txBody>
      </p:sp>
      <p:sp>
        <p:nvSpPr>
          <p:cNvPr id="87" name="任意多边形: 形状 11"/>
          <p:cNvSpPr/>
          <p:nvPr>
            <p:custDataLst>
              <p:tags r:id="rId24"/>
            </p:custDataLst>
          </p:nvPr>
        </p:nvSpPr>
        <p:spPr>
          <a:xfrm>
            <a:off x="3569756" y="3679615"/>
            <a:ext cx="606782" cy="219449"/>
          </a:xfrm>
          <a:custGeom>
            <a:avLst/>
            <a:gdLst>
              <a:gd name="connsiteX0" fmla="*/ 0 w 728653"/>
              <a:gd name="connsiteY0" fmla="*/ 0 h 263525"/>
              <a:gd name="connsiteX1" fmla="*/ 596890 w 728653"/>
              <a:gd name="connsiteY1" fmla="*/ 0 h 263525"/>
              <a:gd name="connsiteX2" fmla="*/ 728653 w 728653"/>
              <a:gd name="connsiteY2" fmla="*/ 131763 h 263525"/>
              <a:gd name="connsiteX3" fmla="*/ 596890 w 728653"/>
              <a:gd name="connsiteY3" fmla="*/ 263525 h 263525"/>
              <a:gd name="connsiteX4" fmla="*/ 0 w 728653"/>
              <a:gd name="connsiteY4" fmla="*/ 263525 h 263525"/>
              <a:gd name="connsiteX5" fmla="*/ 0 w 728653"/>
              <a:gd name="connsiteY5" fmla="*/ 0 h 26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653" h="263525">
                <a:moveTo>
                  <a:pt x="0" y="0"/>
                </a:moveTo>
                <a:lnTo>
                  <a:pt x="596890" y="0"/>
                </a:lnTo>
                <a:lnTo>
                  <a:pt x="728653" y="131763"/>
                </a:lnTo>
                <a:lnTo>
                  <a:pt x="596890" y="263525"/>
                </a:lnTo>
                <a:lnTo>
                  <a:pt x="0" y="263525"/>
                </a:lnTo>
                <a:lnTo>
                  <a:pt x="0" y="0"/>
                </a:lnTo>
                <a:close/>
              </a:path>
            </a:pathLst>
          </a:custGeom>
          <a:solidFill>
            <a:schemeClr val="accent2"/>
          </a:soli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p>
            <a:pPr algn="ctr"/>
            <a:r>
              <a:rPr lang="en-US" altLang="zh-CN" sz="1250" b="1" dirty="0">
                <a:solidFill>
                  <a:srgbClr val="FFFFFF"/>
                </a:solidFill>
                <a:latin typeface="+mn-ea"/>
              </a:rPr>
              <a:t>2</a:t>
            </a:r>
            <a:endParaRPr lang="zh-CN" altLang="en-US" sz="1250" b="1" dirty="0">
              <a:solidFill>
                <a:srgbClr val="FFFFFF"/>
              </a:solidFill>
              <a:latin typeface="+mn-ea"/>
            </a:endParaRPr>
          </a:p>
        </p:txBody>
      </p:sp>
      <p:sp>
        <p:nvSpPr>
          <p:cNvPr id="89" name="任意多边形: 形状 14"/>
          <p:cNvSpPr/>
          <p:nvPr>
            <p:custDataLst>
              <p:tags r:id="rId25"/>
            </p:custDataLst>
          </p:nvPr>
        </p:nvSpPr>
        <p:spPr>
          <a:xfrm>
            <a:off x="3564997" y="4416223"/>
            <a:ext cx="606782" cy="219449"/>
          </a:xfrm>
          <a:custGeom>
            <a:avLst/>
            <a:gdLst>
              <a:gd name="connsiteX0" fmla="*/ 0 w 728653"/>
              <a:gd name="connsiteY0" fmla="*/ 0 h 263525"/>
              <a:gd name="connsiteX1" fmla="*/ 596890 w 728653"/>
              <a:gd name="connsiteY1" fmla="*/ 0 h 263525"/>
              <a:gd name="connsiteX2" fmla="*/ 728653 w 728653"/>
              <a:gd name="connsiteY2" fmla="*/ 131763 h 263525"/>
              <a:gd name="connsiteX3" fmla="*/ 596890 w 728653"/>
              <a:gd name="connsiteY3" fmla="*/ 263525 h 263525"/>
              <a:gd name="connsiteX4" fmla="*/ 0 w 728653"/>
              <a:gd name="connsiteY4" fmla="*/ 263525 h 263525"/>
              <a:gd name="connsiteX5" fmla="*/ 0 w 728653"/>
              <a:gd name="connsiteY5" fmla="*/ 0 h 26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653" h="263525">
                <a:moveTo>
                  <a:pt x="0" y="0"/>
                </a:moveTo>
                <a:lnTo>
                  <a:pt x="596890" y="0"/>
                </a:lnTo>
                <a:lnTo>
                  <a:pt x="728653" y="131763"/>
                </a:lnTo>
                <a:lnTo>
                  <a:pt x="596890" y="263525"/>
                </a:lnTo>
                <a:lnTo>
                  <a:pt x="0" y="263525"/>
                </a:lnTo>
                <a:lnTo>
                  <a:pt x="0" y="0"/>
                </a:lnTo>
                <a:close/>
              </a:path>
            </a:pathLst>
          </a:custGeom>
          <a:solidFill>
            <a:schemeClr val="accent1"/>
          </a:soli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p>
            <a:pPr algn="ctr"/>
            <a:r>
              <a:rPr lang="en-US" altLang="zh-CN" sz="1250" b="1" dirty="0">
                <a:solidFill>
                  <a:srgbClr val="FFFFFF"/>
                </a:solidFill>
                <a:latin typeface="+mn-ea"/>
              </a:rPr>
              <a:t>3</a:t>
            </a:r>
            <a:endParaRPr lang="zh-CN" altLang="en-US" sz="1250" b="1" dirty="0">
              <a:solidFill>
                <a:srgbClr val="FFFFFF"/>
              </a:solidFill>
              <a:latin typeface="+mn-ea"/>
            </a:endParaRPr>
          </a:p>
        </p:txBody>
      </p:sp>
      <p:sp>
        <p:nvSpPr>
          <p:cNvPr id="93" name="任意多边形: 形状 18"/>
          <p:cNvSpPr/>
          <p:nvPr>
            <p:custDataLst>
              <p:tags r:id="rId26"/>
            </p:custDataLst>
          </p:nvPr>
        </p:nvSpPr>
        <p:spPr>
          <a:xfrm>
            <a:off x="3564997" y="5182443"/>
            <a:ext cx="606782" cy="219449"/>
          </a:xfrm>
          <a:custGeom>
            <a:avLst/>
            <a:gdLst>
              <a:gd name="connsiteX0" fmla="*/ 0 w 728653"/>
              <a:gd name="connsiteY0" fmla="*/ 0 h 263525"/>
              <a:gd name="connsiteX1" fmla="*/ 596890 w 728653"/>
              <a:gd name="connsiteY1" fmla="*/ 0 h 263525"/>
              <a:gd name="connsiteX2" fmla="*/ 728653 w 728653"/>
              <a:gd name="connsiteY2" fmla="*/ 131763 h 263525"/>
              <a:gd name="connsiteX3" fmla="*/ 596890 w 728653"/>
              <a:gd name="connsiteY3" fmla="*/ 263525 h 263525"/>
              <a:gd name="connsiteX4" fmla="*/ 0 w 728653"/>
              <a:gd name="connsiteY4" fmla="*/ 263525 h 263525"/>
              <a:gd name="connsiteX5" fmla="*/ 0 w 728653"/>
              <a:gd name="connsiteY5" fmla="*/ 0 h 26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653" h="263525">
                <a:moveTo>
                  <a:pt x="0" y="0"/>
                </a:moveTo>
                <a:lnTo>
                  <a:pt x="596890" y="0"/>
                </a:lnTo>
                <a:lnTo>
                  <a:pt x="728653" y="131763"/>
                </a:lnTo>
                <a:lnTo>
                  <a:pt x="596890" y="263525"/>
                </a:lnTo>
                <a:lnTo>
                  <a:pt x="0" y="263525"/>
                </a:lnTo>
                <a:lnTo>
                  <a:pt x="0" y="0"/>
                </a:lnTo>
                <a:close/>
              </a:path>
            </a:pathLst>
          </a:custGeom>
          <a:solidFill>
            <a:schemeClr val="accent2"/>
          </a:soli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p>
            <a:pPr algn="ctr"/>
            <a:r>
              <a:rPr lang="en-US" altLang="zh-CN" sz="1250" b="1" dirty="0">
                <a:solidFill>
                  <a:srgbClr val="FFFFFF"/>
                </a:solidFill>
                <a:latin typeface="+mn-ea"/>
              </a:rPr>
              <a:t>4</a:t>
            </a:r>
            <a:endParaRPr lang="zh-CN" altLang="en-US" sz="1250" b="1" dirty="0">
              <a:solidFill>
                <a:srgbClr val="FFFFFF"/>
              </a:solidFill>
              <a:latin typeface="+mn-ea"/>
            </a:endParaRPr>
          </a:p>
        </p:txBody>
      </p:sp>
      <p:sp>
        <p:nvSpPr>
          <p:cNvPr id="94" name="任意多边形: 形状 26"/>
          <p:cNvSpPr/>
          <p:nvPr>
            <p:custDataLst>
              <p:tags r:id="rId27"/>
            </p:custDataLst>
          </p:nvPr>
        </p:nvSpPr>
        <p:spPr>
          <a:xfrm>
            <a:off x="5234396" y="4844545"/>
            <a:ext cx="606782" cy="219449"/>
          </a:xfrm>
          <a:custGeom>
            <a:avLst/>
            <a:gdLst>
              <a:gd name="connsiteX0" fmla="*/ 131763 w 728653"/>
              <a:gd name="connsiteY0" fmla="*/ 0 h 263525"/>
              <a:gd name="connsiteX1" fmla="*/ 728653 w 728653"/>
              <a:gd name="connsiteY1" fmla="*/ 0 h 263525"/>
              <a:gd name="connsiteX2" fmla="*/ 728653 w 728653"/>
              <a:gd name="connsiteY2" fmla="*/ 263525 h 263525"/>
              <a:gd name="connsiteX3" fmla="*/ 131763 w 728653"/>
              <a:gd name="connsiteY3" fmla="*/ 263525 h 263525"/>
              <a:gd name="connsiteX4" fmla="*/ 0 w 728653"/>
              <a:gd name="connsiteY4" fmla="*/ 131763 h 263525"/>
              <a:gd name="connsiteX5" fmla="*/ 131763 w 728653"/>
              <a:gd name="connsiteY5" fmla="*/ 0 h 26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653" h="263525">
                <a:moveTo>
                  <a:pt x="131763" y="0"/>
                </a:moveTo>
                <a:lnTo>
                  <a:pt x="728653" y="0"/>
                </a:lnTo>
                <a:lnTo>
                  <a:pt x="728653" y="263525"/>
                </a:lnTo>
                <a:lnTo>
                  <a:pt x="131763" y="263525"/>
                </a:lnTo>
                <a:lnTo>
                  <a:pt x="0" y="131763"/>
                </a:lnTo>
                <a:lnTo>
                  <a:pt x="131763" y="0"/>
                </a:lnTo>
                <a:close/>
              </a:path>
            </a:pathLst>
          </a:custGeom>
          <a:solidFill>
            <a:schemeClr val="accent1"/>
          </a:soli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p>
            <a:pPr algn="ctr"/>
            <a:r>
              <a:rPr lang="en-US" altLang="zh-CN" sz="1250" b="1" dirty="0">
                <a:solidFill>
                  <a:srgbClr val="FFFFFF"/>
                </a:solidFill>
                <a:latin typeface="+mn-ea"/>
              </a:rPr>
              <a:t>5</a:t>
            </a:r>
            <a:endParaRPr lang="zh-CN" altLang="en-US" sz="1250" b="1" dirty="0">
              <a:solidFill>
                <a:srgbClr val="FFFFFF"/>
              </a:solidFill>
              <a:latin typeface="+mn-ea"/>
            </a:endParaRPr>
          </a:p>
        </p:txBody>
      </p:sp>
      <p:sp>
        <p:nvSpPr>
          <p:cNvPr id="95" name="任意多边形: 形状 29"/>
          <p:cNvSpPr/>
          <p:nvPr>
            <p:custDataLst>
              <p:tags r:id="rId28"/>
            </p:custDataLst>
          </p:nvPr>
        </p:nvSpPr>
        <p:spPr>
          <a:xfrm>
            <a:off x="5239155" y="4065634"/>
            <a:ext cx="606782" cy="219449"/>
          </a:xfrm>
          <a:custGeom>
            <a:avLst/>
            <a:gdLst>
              <a:gd name="connsiteX0" fmla="*/ 131763 w 728653"/>
              <a:gd name="connsiteY0" fmla="*/ 0 h 263525"/>
              <a:gd name="connsiteX1" fmla="*/ 728653 w 728653"/>
              <a:gd name="connsiteY1" fmla="*/ 0 h 263525"/>
              <a:gd name="connsiteX2" fmla="*/ 728653 w 728653"/>
              <a:gd name="connsiteY2" fmla="*/ 263525 h 263525"/>
              <a:gd name="connsiteX3" fmla="*/ 131763 w 728653"/>
              <a:gd name="connsiteY3" fmla="*/ 263525 h 263525"/>
              <a:gd name="connsiteX4" fmla="*/ 0 w 728653"/>
              <a:gd name="connsiteY4" fmla="*/ 131763 h 263525"/>
              <a:gd name="connsiteX5" fmla="*/ 131763 w 728653"/>
              <a:gd name="connsiteY5" fmla="*/ 0 h 26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653" h="263525">
                <a:moveTo>
                  <a:pt x="131763" y="0"/>
                </a:moveTo>
                <a:lnTo>
                  <a:pt x="728653" y="0"/>
                </a:lnTo>
                <a:lnTo>
                  <a:pt x="728653" y="263525"/>
                </a:lnTo>
                <a:lnTo>
                  <a:pt x="131763" y="263525"/>
                </a:lnTo>
                <a:lnTo>
                  <a:pt x="0" y="131763"/>
                </a:lnTo>
                <a:lnTo>
                  <a:pt x="131763" y="0"/>
                </a:lnTo>
                <a:close/>
              </a:path>
            </a:pathLst>
          </a:custGeom>
          <a:solidFill>
            <a:schemeClr val="accent2"/>
          </a:soli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p>
            <a:pPr algn="ctr"/>
            <a:r>
              <a:rPr lang="en-US" altLang="zh-CN" sz="1250" b="1" dirty="0">
                <a:solidFill>
                  <a:srgbClr val="FFFFFF"/>
                </a:solidFill>
                <a:latin typeface="+mn-ea"/>
              </a:rPr>
              <a:t>6</a:t>
            </a:r>
            <a:endParaRPr lang="zh-CN" altLang="en-US" sz="1250" b="1" dirty="0">
              <a:solidFill>
                <a:srgbClr val="FFFFFF"/>
              </a:solidFill>
              <a:latin typeface="+mn-ea"/>
            </a:endParaRPr>
          </a:p>
        </p:txBody>
      </p:sp>
      <p:sp>
        <p:nvSpPr>
          <p:cNvPr id="96" name="任意多边形: 形状 33"/>
          <p:cNvSpPr/>
          <p:nvPr>
            <p:custDataLst>
              <p:tags r:id="rId29"/>
            </p:custDataLst>
          </p:nvPr>
        </p:nvSpPr>
        <p:spPr>
          <a:xfrm>
            <a:off x="5241270" y="3280376"/>
            <a:ext cx="606782" cy="219449"/>
          </a:xfrm>
          <a:custGeom>
            <a:avLst/>
            <a:gdLst>
              <a:gd name="connsiteX0" fmla="*/ 131763 w 728653"/>
              <a:gd name="connsiteY0" fmla="*/ 0 h 263525"/>
              <a:gd name="connsiteX1" fmla="*/ 728653 w 728653"/>
              <a:gd name="connsiteY1" fmla="*/ 0 h 263525"/>
              <a:gd name="connsiteX2" fmla="*/ 728653 w 728653"/>
              <a:gd name="connsiteY2" fmla="*/ 263525 h 263525"/>
              <a:gd name="connsiteX3" fmla="*/ 131763 w 728653"/>
              <a:gd name="connsiteY3" fmla="*/ 263525 h 263525"/>
              <a:gd name="connsiteX4" fmla="*/ 0 w 728653"/>
              <a:gd name="connsiteY4" fmla="*/ 131763 h 263525"/>
              <a:gd name="connsiteX5" fmla="*/ 131763 w 728653"/>
              <a:gd name="connsiteY5" fmla="*/ 0 h 26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8653" h="263525">
                <a:moveTo>
                  <a:pt x="131763" y="0"/>
                </a:moveTo>
                <a:lnTo>
                  <a:pt x="728653" y="0"/>
                </a:lnTo>
                <a:lnTo>
                  <a:pt x="728653" y="263525"/>
                </a:lnTo>
                <a:lnTo>
                  <a:pt x="131763" y="263525"/>
                </a:lnTo>
                <a:lnTo>
                  <a:pt x="0" y="131763"/>
                </a:lnTo>
                <a:lnTo>
                  <a:pt x="131763" y="0"/>
                </a:lnTo>
                <a:close/>
              </a:path>
            </a:pathLst>
          </a:custGeom>
          <a:solidFill>
            <a:schemeClr val="accent1"/>
          </a:soli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p>
            <a:pPr algn="ctr"/>
            <a:r>
              <a:rPr lang="en-US" altLang="zh-CN" sz="1250" b="1" dirty="0">
                <a:solidFill>
                  <a:srgbClr val="FFFFFF"/>
                </a:solidFill>
                <a:latin typeface="+mn-ea"/>
              </a:rPr>
              <a:t>7</a:t>
            </a:r>
            <a:endParaRPr lang="zh-CN" altLang="en-US" sz="1250" b="1" dirty="0">
              <a:solidFill>
                <a:srgbClr val="FFFFFF"/>
              </a:solidFill>
              <a:latin typeface="+mn-ea"/>
            </a:endParaRPr>
          </a:p>
        </p:txBody>
      </p:sp>
    </p:spTree>
    <p:custDataLst>
      <p:tags r:id="rId30"/>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9608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供应商</a:t>
            </a:r>
            <a:r>
              <a:rPr lang="zh-CN" sz="2800" dirty="0">
                <a:latin typeface="Verdana" panose="020B0604030504040204" pitchFamily="34" charset="0"/>
                <a:ea typeface="微软雅黑" panose="020B0503020204020204" pitchFamily="34" charset="-122"/>
              </a:rPr>
              <a:t>评价</a:t>
            </a:r>
            <a:endParaRPr 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供应商评价的指标</a:t>
            </a:r>
            <a:endParaRPr lang="zh-CN" altLang="en-US" sz="2400" dirty="0">
              <a:latin typeface="微软雅黑" panose="020B0503020204020204" pitchFamily="34" charset="-122"/>
              <a:ea typeface="微软雅黑" panose="020B0503020204020204" pitchFamily="34" charset="-122"/>
            </a:endParaRPr>
          </a:p>
        </p:txBody>
      </p:sp>
      <p:sp>
        <p:nvSpPr>
          <p:cNvPr id="2" name="任意多边形 1"/>
          <p:cNvSpPr/>
          <p:nvPr>
            <p:custDataLst>
              <p:tags r:id="rId1"/>
            </p:custDataLst>
          </p:nvPr>
        </p:nvSpPr>
        <p:spPr>
          <a:xfrm>
            <a:off x="348615" y="3237773"/>
            <a:ext cx="7802825" cy="1348439"/>
          </a:xfrm>
          <a:custGeom>
            <a:avLst/>
            <a:gdLst>
              <a:gd name="connsiteX0" fmla="*/ 16538 w 16538"/>
              <a:gd name="connsiteY0" fmla="*/ 0 h 2858"/>
              <a:gd name="connsiteX1" fmla="*/ 16500 w 16538"/>
              <a:gd name="connsiteY1" fmla="*/ 33 h 2858"/>
              <a:gd name="connsiteX2" fmla="*/ 8269 w 16538"/>
              <a:gd name="connsiteY2" fmla="*/ 2858 h 2858"/>
              <a:gd name="connsiteX3" fmla="*/ 39 w 16538"/>
              <a:gd name="connsiteY3" fmla="*/ 33 h 2858"/>
              <a:gd name="connsiteX4" fmla="*/ 0 w 16538"/>
              <a:gd name="connsiteY4" fmla="*/ 0 h 2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38" h="2858">
                <a:moveTo>
                  <a:pt x="16538" y="0"/>
                </a:moveTo>
                <a:lnTo>
                  <a:pt x="16500" y="33"/>
                </a:lnTo>
                <a:cubicBezTo>
                  <a:pt x="14393" y="1778"/>
                  <a:pt x="11483" y="2858"/>
                  <a:pt x="8269" y="2858"/>
                </a:cubicBezTo>
                <a:cubicBezTo>
                  <a:pt x="5055" y="2858"/>
                  <a:pt x="2145" y="1778"/>
                  <a:pt x="39" y="33"/>
                </a:cubicBezTo>
                <a:lnTo>
                  <a:pt x="0" y="0"/>
                </a:lnTo>
              </a:path>
            </a:pathLst>
          </a:custGeom>
          <a:ln w="123825">
            <a:gradFill>
              <a:gsLst>
                <a:gs pos="0">
                  <a:schemeClr val="accent1">
                    <a:lumMod val="5000"/>
                    <a:lumOff val="95000"/>
                    <a:alpha val="0"/>
                  </a:schemeClr>
                </a:gs>
                <a:gs pos="67000">
                  <a:schemeClr val="accent1">
                    <a:alpha val="100000"/>
                  </a:schemeClr>
                </a:gs>
              </a:gsLst>
              <a:lin ang="0" scaled="1"/>
            </a:gradFill>
            <a:head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530">
              <a:solidFill>
                <a:schemeClr val="tx1"/>
              </a:solidFill>
              <a:sym typeface="+mn-ea"/>
            </a:endParaRPr>
          </a:p>
        </p:txBody>
      </p:sp>
      <p:sp>
        <p:nvSpPr>
          <p:cNvPr id="3" name="圆角矩形 2"/>
          <p:cNvSpPr/>
          <p:nvPr>
            <p:custDataLst>
              <p:tags r:id="rId2"/>
            </p:custDataLst>
          </p:nvPr>
        </p:nvSpPr>
        <p:spPr>
          <a:xfrm>
            <a:off x="791175" y="3183515"/>
            <a:ext cx="1121025" cy="310923"/>
          </a:xfrm>
          <a:prstGeom prst="roundRect">
            <a:avLst>
              <a:gd name="adj" fmla="val 50000"/>
            </a:avLst>
          </a:prstGeom>
          <a:gradFill>
            <a:gsLst>
              <a:gs pos="48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zh-CN" altLang="en-US" sz="1360" b="1">
                <a:solidFill>
                  <a:schemeClr val="lt1"/>
                </a:solidFill>
                <a:latin typeface="+mn-ea"/>
                <a:cs typeface="+mn-ea"/>
                <a:sym typeface="+mn-ea"/>
              </a:rPr>
              <a:t>产品质量</a:t>
            </a:r>
            <a:endParaRPr lang="zh-CN" altLang="en-US" sz="1360" b="1">
              <a:solidFill>
                <a:schemeClr val="lt1"/>
              </a:solidFill>
              <a:latin typeface="+mn-ea"/>
              <a:cs typeface="+mn-ea"/>
              <a:sym typeface="+mn-ea"/>
            </a:endParaRPr>
          </a:p>
        </p:txBody>
      </p:sp>
      <p:sp>
        <p:nvSpPr>
          <p:cNvPr id="4" name="椭圆 3"/>
          <p:cNvSpPr/>
          <p:nvPr>
            <p:custDataLst>
              <p:tags r:id="rId3"/>
            </p:custDataLst>
          </p:nvPr>
        </p:nvSpPr>
        <p:spPr>
          <a:xfrm>
            <a:off x="1274309" y="3802531"/>
            <a:ext cx="153811" cy="153811"/>
          </a:xfrm>
          <a:prstGeom prst="ellipse">
            <a:avLst/>
          </a:prstGeom>
          <a:gradFill>
            <a:gsLst>
              <a:gs pos="54000">
                <a:schemeClr val="accent1">
                  <a:alpha val="100000"/>
                </a:schemeClr>
              </a:gs>
              <a:gs pos="0">
                <a:schemeClr val="accent1">
                  <a:lumMod val="60000"/>
                  <a:lumOff val="40000"/>
                  <a:alpha val="100000"/>
                </a:schemeClr>
              </a:gs>
            </a:gsLst>
            <a:lin ang="5400000" scaled="0"/>
          </a:gradFill>
          <a:ln w="19050">
            <a:gradFill>
              <a:gsLst>
                <a:gs pos="37000">
                  <a:srgbClr val="FFFFFF"/>
                </a:gs>
                <a:gs pos="0">
                  <a:schemeClr val="accent1">
                    <a:lumMod val="20000"/>
                    <a:lumOff val="80000"/>
                    <a:alpha val="100000"/>
                  </a:schemeClr>
                </a:gs>
                <a:gs pos="100000">
                  <a:srgbClr val="FFFFFF"/>
                </a:gs>
                <a:gs pos="71000">
                  <a:schemeClr val="accent1">
                    <a:lumMod val="20000"/>
                    <a:lumOff val="80000"/>
                    <a:alpha val="100000"/>
                  </a:schemeClr>
                </a:gs>
              </a:gsLst>
              <a:lin ang="1620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p>
            <a:pPr lvl="0" algn="ctr">
              <a:buClrTx/>
              <a:buSzTx/>
              <a:buFontTx/>
            </a:pPr>
            <a:endParaRPr lang="zh-CN" altLang="en-US" sz="1530">
              <a:solidFill>
                <a:schemeClr val="lt1"/>
              </a:solidFill>
              <a:sym typeface="+mn-ea"/>
            </a:endParaRPr>
          </a:p>
        </p:txBody>
      </p:sp>
      <p:sp>
        <p:nvSpPr>
          <p:cNvPr id="21" name="圆角矩形 20"/>
          <p:cNvSpPr/>
          <p:nvPr>
            <p:custDataLst>
              <p:tags r:id="rId4"/>
            </p:custDataLst>
          </p:nvPr>
        </p:nvSpPr>
        <p:spPr>
          <a:xfrm>
            <a:off x="2517062" y="3769033"/>
            <a:ext cx="1121025" cy="310923"/>
          </a:xfrm>
          <a:prstGeom prst="roundRect">
            <a:avLst>
              <a:gd name="adj" fmla="val 50000"/>
            </a:avLst>
          </a:prstGeom>
          <a:gradFill>
            <a:gsLst>
              <a:gs pos="48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360" b="1">
                <a:solidFill>
                  <a:schemeClr val="lt1"/>
                </a:solidFill>
                <a:latin typeface="+mn-ea"/>
                <a:cs typeface="+mn-ea"/>
                <a:sym typeface="+mn-ea"/>
              </a:rPr>
              <a:t>交货期</a:t>
            </a:r>
            <a:endParaRPr lang="zh-CN" altLang="en-US" sz="1360" b="1">
              <a:solidFill>
                <a:schemeClr val="lt1"/>
              </a:solidFill>
              <a:latin typeface="+mn-ea"/>
              <a:cs typeface="+mn-ea"/>
              <a:sym typeface="+mn-ea"/>
            </a:endParaRPr>
          </a:p>
        </p:txBody>
      </p:sp>
      <p:sp>
        <p:nvSpPr>
          <p:cNvPr id="22" name="椭圆 21"/>
          <p:cNvSpPr>
            <a:spLocks noChangeAspect="1"/>
          </p:cNvSpPr>
          <p:nvPr>
            <p:custDataLst>
              <p:tags r:id="rId5"/>
            </p:custDataLst>
          </p:nvPr>
        </p:nvSpPr>
        <p:spPr>
          <a:xfrm>
            <a:off x="2999726" y="4397487"/>
            <a:ext cx="155225" cy="155225"/>
          </a:xfrm>
          <a:prstGeom prst="ellipse">
            <a:avLst/>
          </a:prstGeom>
          <a:gradFill>
            <a:gsLst>
              <a:gs pos="54000">
                <a:schemeClr val="accent1">
                  <a:alpha val="100000"/>
                </a:schemeClr>
              </a:gs>
              <a:gs pos="0">
                <a:schemeClr val="accent1">
                  <a:lumMod val="60000"/>
                  <a:lumOff val="40000"/>
                  <a:alpha val="100000"/>
                </a:schemeClr>
              </a:gs>
            </a:gsLst>
            <a:lin ang="5400000" scaled="0"/>
          </a:gradFill>
          <a:ln w="19050">
            <a:gradFill>
              <a:gsLst>
                <a:gs pos="37000">
                  <a:srgbClr val="FFFFFF"/>
                </a:gs>
                <a:gs pos="0">
                  <a:schemeClr val="accent1">
                    <a:lumMod val="20000"/>
                    <a:lumOff val="80000"/>
                    <a:alpha val="100000"/>
                  </a:schemeClr>
                </a:gs>
                <a:gs pos="100000">
                  <a:srgbClr val="FFFFFF"/>
                </a:gs>
                <a:gs pos="71000">
                  <a:schemeClr val="accent1">
                    <a:lumMod val="20000"/>
                    <a:lumOff val="80000"/>
                    <a:alpha val="100000"/>
                  </a:schemeClr>
                </a:gs>
              </a:gsLst>
              <a:lin ang="1620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p>
            <a:pPr lvl="0" algn="ctr">
              <a:buClrTx/>
              <a:buSzTx/>
              <a:buFontTx/>
            </a:pPr>
            <a:endParaRPr lang="zh-CN" altLang="en-US" sz="1530">
              <a:solidFill>
                <a:schemeClr val="lt1"/>
              </a:solidFill>
              <a:sym typeface="+mn-ea"/>
            </a:endParaRPr>
          </a:p>
        </p:txBody>
      </p:sp>
      <p:sp>
        <p:nvSpPr>
          <p:cNvPr id="7" name="圆角矩形 6"/>
          <p:cNvSpPr/>
          <p:nvPr>
            <p:custDataLst>
              <p:tags r:id="rId6"/>
            </p:custDataLst>
          </p:nvPr>
        </p:nvSpPr>
        <p:spPr>
          <a:xfrm>
            <a:off x="4320328" y="3845468"/>
            <a:ext cx="1121025" cy="310923"/>
          </a:xfrm>
          <a:prstGeom prst="roundRect">
            <a:avLst>
              <a:gd name="adj" fmla="val 50000"/>
            </a:avLst>
          </a:prstGeom>
          <a:gradFill>
            <a:gsLst>
              <a:gs pos="48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360" b="1">
                <a:solidFill>
                  <a:schemeClr val="lt1"/>
                </a:solidFill>
                <a:latin typeface="+mn-ea"/>
                <a:cs typeface="+mn-ea"/>
                <a:sym typeface="+mn-ea"/>
              </a:rPr>
              <a:t>价格</a:t>
            </a:r>
            <a:endParaRPr lang="zh-CN" altLang="en-US" sz="1360" b="1">
              <a:solidFill>
                <a:schemeClr val="lt1"/>
              </a:solidFill>
              <a:latin typeface="+mn-ea"/>
              <a:cs typeface="+mn-ea"/>
              <a:sym typeface="+mn-ea"/>
            </a:endParaRPr>
          </a:p>
        </p:txBody>
      </p:sp>
      <p:sp>
        <p:nvSpPr>
          <p:cNvPr id="9" name="椭圆 8"/>
          <p:cNvSpPr>
            <a:spLocks noChangeAspect="1"/>
          </p:cNvSpPr>
          <p:nvPr>
            <p:custDataLst>
              <p:tags r:id="rId7"/>
            </p:custDataLst>
          </p:nvPr>
        </p:nvSpPr>
        <p:spPr>
          <a:xfrm>
            <a:off x="4802992" y="4473920"/>
            <a:ext cx="155225" cy="155225"/>
          </a:xfrm>
          <a:prstGeom prst="ellipse">
            <a:avLst/>
          </a:prstGeom>
          <a:gradFill>
            <a:gsLst>
              <a:gs pos="54000">
                <a:schemeClr val="accent1">
                  <a:alpha val="100000"/>
                </a:schemeClr>
              </a:gs>
              <a:gs pos="0">
                <a:schemeClr val="accent1">
                  <a:lumMod val="60000"/>
                  <a:lumOff val="40000"/>
                  <a:alpha val="100000"/>
                </a:schemeClr>
              </a:gs>
            </a:gsLst>
            <a:lin ang="5400000" scaled="0"/>
          </a:gradFill>
          <a:ln w="19050">
            <a:gradFill>
              <a:gsLst>
                <a:gs pos="37000">
                  <a:srgbClr val="FFFFFF"/>
                </a:gs>
                <a:gs pos="0">
                  <a:schemeClr val="accent1">
                    <a:lumMod val="20000"/>
                    <a:lumOff val="80000"/>
                    <a:alpha val="100000"/>
                  </a:schemeClr>
                </a:gs>
                <a:gs pos="100000">
                  <a:srgbClr val="FFFFFF"/>
                </a:gs>
                <a:gs pos="71000">
                  <a:schemeClr val="accent1">
                    <a:lumMod val="20000"/>
                    <a:lumOff val="80000"/>
                    <a:alpha val="100000"/>
                  </a:schemeClr>
                </a:gs>
              </a:gsLst>
              <a:lin ang="1620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p>
            <a:pPr lvl="0" algn="ctr">
              <a:buClrTx/>
              <a:buSzTx/>
              <a:buFontTx/>
            </a:pPr>
            <a:endParaRPr lang="zh-CN" altLang="en-US" sz="1530">
              <a:solidFill>
                <a:schemeClr val="lt1"/>
              </a:solidFill>
              <a:sym typeface="+mn-ea"/>
            </a:endParaRPr>
          </a:p>
        </p:txBody>
      </p:sp>
      <p:sp>
        <p:nvSpPr>
          <p:cNvPr id="10" name="圆角矩形 9"/>
          <p:cNvSpPr/>
          <p:nvPr>
            <p:custDataLst>
              <p:tags r:id="rId8"/>
            </p:custDataLst>
          </p:nvPr>
        </p:nvSpPr>
        <p:spPr>
          <a:xfrm>
            <a:off x="6095285" y="3407153"/>
            <a:ext cx="1121025" cy="310923"/>
          </a:xfrm>
          <a:prstGeom prst="roundRect">
            <a:avLst>
              <a:gd name="adj" fmla="val 50000"/>
            </a:avLst>
          </a:prstGeom>
          <a:gradFill>
            <a:gsLst>
              <a:gs pos="48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360" b="1">
                <a:solidFill>
                  <a:schemeClr val="lt1"/>
                </a:solidFill>
                <a:latin typeface="+mn-ea"/>
                <a:cs typeface="+mn-ea"/>
                <a:sym typeface="+mn-ea"/>
              </a:rPr>
              <a:t>信用度</a:t>
            </a:r>
            <a:endParaRPr lang="zh-CN" altLang="en-US" sz="1360" b="1">
              <a:solidFill>
                <a:schemeClr val="lt1"/>
              </a:solidFill>
              <a:latin typeface="+mn-ea"/>
              <a:cs typeface="+mn-ea"/>
              <a:sym typeface="+mn-ea"/>
            </a:endParaRPr>
          </a:p>
        </p:txBody>
      </p:sp>
      <p:sp>
        <p:nvSpPr>
          <p:cNvPr id="39" name="椭圆 38"/>
          <p:cNvSpPr>
            <a:spLocks noChangeAspect="1"/>
          </p:cNvSpPr>
          <p:nvPr>
            <p:custDataLst>
              <p:tags r:id="rId9"/>
            </p:custDataLst>
          </p:nvPr>
        </p:nvSpPr>
        <p:spPr>
          <a:xfrm>
            <a:off x="6577947" y="4035607"/>
            <a:ext cx="155225" cy="155225"/>
          </a:xfrm>
          <a:prstGeom prst="ellipse">
            <a:avLst/>
          </a:prstGeom>
          <a:gradFill>
            <a:gsLst>
              <a:gs pos="54000">
                <a:schemeClr val="accent1">
                  <a:alpha val="100000"/>
                </a:schemeClr>
              </a:gs>
              <a:gs pos="0">
                <a:schemeClr val="accent1">
                  <a:lumMod val="60000"/>
                  <a:lumOff val="40000"/>
                  <a:alpha val="100000"/>
                </a:schemeClr>
              </a:gs>
            </a:gsLst>
            <a:lin ang="5400000" scaled="0"/>
          </a:gradFill>
          <a:ln w="19050">
            <a:gradFill>
              <a:gsLst>
                <a:gs pos="37000">
                  <a:srgbClr val="FFFFFF"/>
                </a:gs>
                <a:gs pos="0">
                  <a:schemeClr val="accent1">
                    <a:lumMod val="20000"/>
                    <a:lumOff val="80000"/>
                    <a:alpha val="100000"/>
                  </a:schemeClr>
                </a:gs>
                <a:gs pos="100000">
                  <a:srgbClr val="FFFFFF"/>
                </a:gs>
                <a:gs pos="71000">
                  <a:schemeClr val="accent1">
                    <a:lumMod val="20000"/>
                    <a:lumOff val="80000"/>
                    <a:alpha val="100000"/>
                  </a:schemeClr>
                </a:gs>
              </a:gsLst>
              <a:lin ang="1620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p>
            <a:pPr lvl="0" algn="ctr">
              <a:buClrTx/>
              <a:buSzTx/>
              <a:buFontTx/>
            </a:pPr>
            <a:endParaRPr lang="zh-CN" altLang="en-US" sz="1530">
              <a:solidFill>
                <a:schemeClr val="lt1"/>
              </a:solidFill>
              <a:sym typeface="+mn-ea"/>
            </a:endParaRPr>
          </a:p>
        </p:txBody>
      </p:sp>
      <p:sp>
        <p:nvSpPr>
          <p:cNvPr id="29" name="椭圆 28"/>
          <p:cNvSpPr/>
          <p:nvPr>
            <p:custDataLst>
              <p:tags r:id="rId10"/>
            </p:custDataLst>
          </p:nvPr>
        </p:nvSpPr>
        <p:spPr>
          <a:xfrm>
            <a:off x="2069784" y="4154032"/>
            <a:ext cx="155225" cy="155225"/>
          </a:xfrm>
          <a:prstGeom prst="ellipse">
            <a:avLst/>
          </a:prstGeom>
          <a:gradFill>
            <a:gsLst>
              <a:gs pos="54000">
                <a:schemeClr val="accent2">
                  <a:alpha val="100000"/>
                </a:schemeClr>
              </a:gs>
              <a:gs pos="0">
                <a:schemeClr val="accent2">
                  <a:lumMod val="20000"/>
                  <a:lumOff val="80000"/>
                  <a:alpha val="100000"/>
                </a:schemeClr>
              </a:gs>
              <a:gs pos="81000">
                <a:schemeClr val="accent2">
                  <a:alpha val="100000"/>
                </a:schemeClr>
              </a:gs>
              <a:gs pos="100000">
                <a:schemeClr val="accent2">
                  <a:lumMod val="60000"/>
                  <a:lumOff val="40000"/>
                  <a:alpha val="100000"/>
                </a:schemeClr>
              </a:gs>
            </a:gsLst>
            <a:lin ang="4800000" scaled="0"/>
          </a:gradFill>
          <a:ln w="19050">
            <a:gradFill>
              <a:gsLst>
                <a:gs pos="37000">
                  <a:srgbClr val="FFFFFF"/>
                </a:gs>
                <a:gs pos="0">
                  <a:schemeClr val="accent2">
                    <a:lumMod val="20000"/>
                    <a:lumOff val="80000"/>
                    <a:alpha val="100000"/>
                  </a:schemeClr>
                </a:gs>
                <a:gs pos="100000">
                  <a:srgbClr val="FFFFFF"/>
                </a:gs>
                <a:gs pos="71000">
                  <a:schemeClr val="accent2">
                    <a:lumMod val="20000"/>
                    <a:lumOff val="80000"/>
                    <a:alpha val="100000"/>
                  </a:schemeClr>
                </a:gs>
              </a:gsLst>
              <a:lin ang="16200000" scaled="0"/>
            </a:gradFill>
          </a:ln>
          <a:effectLst>
            <a:outerShdw blurRad="355600" algn="ctr" rotWithShape="0">
              <a:schemeClr val="accent2">
                <a:alpha val="4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p>
            <a:pPr lvl="0" algn="ctr">
              <a:buClrTx/>
              <a:buSzTx/>
              <a:buFontTx/>
            </a:pPr>
            <a:endParaRPr lang="zh-CN" altLang="en-US" sz="1530">
              <a:solidFill>
                <a:schemeClr val="lt1"/>
              </a:solidFill>
              <a:sym typeface="+mn-ea"/>
            </a:endParaRPr>
          </a:p>
        </p:txBody>
      </p:sp>
      <p:sp>
        <p:nvSpPr>
          <p:cNvPr id="30" name="圆角矩形 29"/>
          <p:cNvSpPr/>
          <p:nvPr>
            <p:custDataLst>
              <p:tags r:id="rId11"/>
            </p:custDataLst>
          </p:nvPr>
        </p:nvSpPr>
        <p:spPr>
          <a:xfrm>
            <a:off x="1586650" y="4697087"/>
            <a:ext cx="1121025" cy="310923"/>
          </a:xfrm>
          <a:prstGeom prst="roundRect">
            <a:avLst>
              <a:gd name="adj" fmla="val 50000"/>
            </a:avLst>
          </a:prstGeom>
          <a:gradFill>
            <a:gsLst>
              <a:gs pos="48000">
                <a:schemeClr val="accent2">
                  <a:alpha val="100000"/>
                </a:schemeClr>
              </a:gs>
              <a:gs pos="0">
                <a:schemeClr val="accent2">
                  <a:lumMod val="60000"/>
                  <a:lumOff val="40000"/>
                  <a:alpha val="100000"/>
                </a:schemeClr>
              </a:gs>
              <a:gs pos="81000">
                <a:schemeClr val="accent2">
                  <a:alpha val="100000"/>
                </a:schemeClr>
              </a:gs>
              <a:gs pos="100000">
                <a:schemeClr val="accent2">
                  <a:lumMod val="60000"/>
                  <a:lumOff val="40000"/>
                  <a:alpha val="100000"/>
                </a:schemeClr>
              </a:gs>
            </a:gsLst>
            <a:lin ang="5400000" scaled="0"/>
          </a:gra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zh-CN" altLang="en-US" sz="1360" b="1">
                <a:solidFill>
                  <a:schemeClr val="lt1"/>
                </a:solidFill>
                <a:latin typeface="+mn-ea"/>
                <a:cs typeface="+mn-ea"/>
                <a:sym typeface="+mn-ea"/>
              </a:rPr>
              <a:t>交货量</a:t>
            </a:r>
            <a:endParaRPr lang="zh-CN" altLang="en-US" sz="1360" b="1">
              <a:solidFill>
                <a:schemeClr val="lt1"/>
              </a:solidFill>
              <a:latin typeface="+mn-ea"/>
              <a:cs typeface="+mn-ea"/>
              <a:sym typeface="+mn-ea"/>
            </a:endParaRPr>
          </a:p>
        </p:txBody>
      </p:sp>
      <p:sp>
        <p:nvSpPr>
          <p:cNvPr id="14" name="椭圆 13"/>
          <p:cNvSpPr>
            <a:spLocks noChangeAspect="1"/>
          </p:cNvSpPr>
          <p:nvPr>
            <p:custDataLst>
              <p:tags r:id="rId12"/>
            </p:custDataLst>
          </p:nvPr>
        </p:nvSpPr>
        <p:spPr>
          <a:xfrm>
            <a:off x="3901359" y="4504116"/>
            <a:ext cx="155225" cy="155225"/>
          </a:xfrm>
          <a:prstGeom prst="ellipse">
            <a:avLst/>
          </a:prstGeom>
          <a:gradFill>
            <a:gsLst>
              <a:gs pos="54000">
                <a:schemeClr val="accent2">
                  <a:alpha val="100000"/>
                </a:schemeClr>
              </a:gs>
              <a:gs pos="0">
                <a:schemeClr val="accent2">
                  <a:lumMod val="20000"/>
                  <a:lumOff val="80000"/>
                  <a:alpha val="100000"/>
                </a:schemeClr>
              </a:gs>
              <a:gs pos="81000">
                <a:schemeClr val="accent2">
                  <a:alpha val="100000"/>
                </a:schemeClr>
              </a:gs>
              <a:gs pos="100000">
                <a:schemeClr val="accent2">
                  <a:lumMod val="60000"/>
                  <a:lumOff val="40000"/>
                  <a:alpha val="100000"/>
                </a:schemeClr>
              </a:gs>
            </a:gsLst>
            <a:lin ang="4800000" scaled="0"/>
          </a:gradFill>
          <a:ln w="19050">
            <a:gradFill>
              <a:gsLst>
                <a:gs pos="37000">
                  <a:srgbClr val="FFFFFF"/>
                </a:gs>
                <a:gs pos="0">
                  <a:schemeClr val="accent2">
                    <a:lumMod val="20000"/>
                    <a:lumOff val="80000"/>
                    <a:alpha val="100000"/>
                  </a:schemeClr>
                </a:gs>
                <a:gs pos="100000">
                  <a:srgbClr val="FFFFFF"/>
                </a:gs>
                <a:gs pos="71000">
                  <a:schemeClr val="accent2">
                    <a:lumMod val="20000"/>
                    <a:lumOff val="80000"/>
                    <a:alpha val="100000"/>
                  </a:schemeClr>
                </a:gs>
              </a:gsLst>
              <a:lin ang="16200000" scaled="0"/>
            </a:gradFill>
          </a:ln>
          <a:effectLst>
            <a:outerShdw blurRad="355600" algn="ctr" rotWithShape="0">
              <a:schemeClr val="accent2">
                <a:alpha val="4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p>
            <a:pPr lvl="0" algn="ctr">
              <a:buClrTx/>
              <a:buSzTx/>
              <a:buFontTx/>
            </a:pPr>
            <a:endParaRPr lang="zh-CN" altLang="en-US" sz="1530">
              <a:solidFill>
                <a:schemeClr val="lt1"/>
              </a:solidFill>
              <a:sym typeface="+mn-ea"/>
            </a:endParaRPr>
          </a:p>
        </p:txBody>
      </p:sp>
      <p:sp>
        <p:nvSpPr>
          <p:cNvPr id="15" name="圆角矩形 14"/>
          <p:cNvSpPr/>
          <p:nvPr>
            <p:custDataLst>
              <p:tags r:id="rId13"/>
            </p:custDataLst>
          </p:nvPr>
        </p:nvSpPr>
        <p:spPr>
          <a:xfrm>
            <a:off x="3418695" y="5056608"/>
            <a:ext cx="1121025" cy="310923"/>
          </a:xfrm>
          <a:prstGeom prst="roundRect">
            <a:avLst>
              <a:gd name="adj" fmla="val 50000"/>
            </a:avLst>
          </a:prstGeom>
          <a:gradFill>
            <a:gsLst>
              <a:gs pos="48000">
                <a:schemeClr val="accent2">
                  <a:alpha val="100000"/>
                </a:schemeClr>
              </a:gs>
              <a:gs pos="0">
                <a:schemeClr val="accent2">
                  <a:lumMod val="60000"/>
                  <a:lumOff val="40000"/>
                  <a:alpha val="100000"/>
                </a:schemeClr>
              </a:gs>
              <a:gs pos="81000">
                <a:schemeClr val="accent2">
                  <a:alpha val="100000"/>
                </a:schemeClr>
              </a:gs>
              <a:gs pos="100000">
                <a:schemeClr val="accent2">
                  <a:lumMod val="60000"/>
                  <a:lumOff val="40000"/>
                  <a:alpha val="100000"/>
                </a:schemeClr>
              </a:gs>
            </a:gsLst>
            <a:lin ang="5400000" scaled="0"/>
          </a:gra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360" b="1">
                <a:solidFill>
                  <a:schemeClr val="lt1"/>
                </a:solidFill>
                <a:latin typeface="+mn-ea"/>
                <a:cs typeface="+mn-ea"/>
                <a:sym typeface="+mn-ea"/>
              </a:rPr>
              <a:t>工作质量</a:t>
            </a:r>
            <a:endParaRPr lang="zh-CN" altLang="en-US" sz="1360" b="1">
              <a:solidFill>
                <a:schemeClr val="lt1"/>
              </a:solidFill>
              <a:latin typeface="+mn-ea"/>
              <a:cs typeface="+mn-ea"/>
              <a:sym typeface="+mn-ea"/>
            </a:endParaRPr>
          </a:p>
        </p:txBody>
      </p:sp>
      <p:sp>
        <p:nvSpPr>
          <p:cNvPr id="33" name="椭圆 32"/>
          <p:cNvSpPr>
            <a:spLocks noChangeAspect="1"/>
          </p:cNvSpPr>
          <p:nvPr>
            <p:custDataLst>
              <p:tags r:id="rId14"/>
            </p:custDataLst>
          </p:nvPr>
        </p:nvSpPr>
        <p:spPr>
          <a:xfrm>
            <a:off x="5704623" y="4325299"/>
            <a:ext cx="155225" cy="155225"/>
          </a:xfrm>
          <a:prstGeom prst="ellipse">
            <a:avLst/>
          </a:prstGeom>
          <a:gradFill>
            <a:gsLst>
              <a:gs pos="54000">
                <a:schemeClr val="accent2">
                  <a:alpha val="100000"/>
                </a:schemeClr>
              </a:gs>
              <a:gs pos="0">
                <a:schemeClr val="accent2">
                  <a:lumMod val="20000"/>
                  <a:lumOff val="80000"/>
                  <a:alpha val="100000"/>
                </a:schemeClr>
              </a:gs>
              <a:gs pos="81000">
                <a:schemeClr val="accent2">
                  <a:alpha val="100000"/>
                </a:schemeClr>
              </a:gs>
              <a:gs pos="100000">
                <a:schemeClr val="accent2">
                  <a:lumMod val="60000"/>
                  <a:lumOff val="40000"/>
                  <a:alpha val="100000"/>
                </a:schemeClr>
              </a:gs>
            </a:gsLst>
            <a:lin ang="4800000" scaled="0"/>
          </a:gradFill>
          <a:ln w="19050">
            <a:gradFill>
              <a:gsLst>
                <a:gs pos="37000">
                  <a:srgbClr val="FFFFFF"/>
                </a:gs>
                <a:gs pos="0">
                  <a:schemeClr val="accent2">
                    <a:lumMod val="20000"/>
                    <a:lumOff val="80000"/>
                    <a:alpha val="100000"/>
                  </a:schemeClr>
                </a:gs>
                <a:gs pos="100000">
                  <a:srgbClr val="FFFFFF"/>
                </a:gs>
                <a:gs pos="71000">
                  <a:schemeClr val="accent2">
                    <a:lumMod val="20000"/>
                    <a:lumOff val="80000"/>
                    <a:alpha val="100000"/>
                  </a:schemeClr>
                </a:gs>
              </a:gsLst>
              <a:lin ang="16200000" scaled="0"/>
            </a:gradFill>
          </a:ln>
          <a:effectLst>
            <a:outerShdw blurRad="355600" algn="ctr" rotWithShape="0">
              <a:schemeClr val="accent2">
                <a:alpha val="4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p>
            <a:pPr lvl="0" algn="ctr">
              <a:buClrTx/>
              <a:buSzTx/>
              <a:buFontTx/>
            </a:pPr>
            <a:endParaRPr lang="zh-CN" altLang="en-US" sz="1530">
              <a:solidFill>
                <a:schemeClr val="lt1"/>
              </a:solidFill>
              <a:sym typeface="+mn-ea"/>
            </a:endParaRPr>
          </a:p>
        </p:txBody>
      </p:sp>
      <p:sp>
        <p:nvSpPr>
          <p:cNvPr id="12" name="圆角矩形 11"/>
          <p:cNvSpPr/>
          <p:nvPr>
            <p:custDataLst>
              <p:tags r:id="rId15"/>
            </p:custDataLst>
          </p:nvPr>
        </p:nvSpPr>
        <p:spPr>
          <a:xfrm>
            <a:off x="5222240" y="4853940"/>
            <a:ext cx="1235710" cy="311150"/>
          </a:xfrm>
          <a:prstGeom prst="roundRect">
            <a:avLst>
              <a:gd name="adj" fmla="val 50000"/>
            </a:avLst>
          </a:prstGeom>
          <a:gradFill>
            <a:gsLst>
              <a:gs pos="48000">
                <a:schemeClr val="accent2">
                  <a:alpha val="100000"/>
                </a:schemeClr>
              </a:gs>
              <a:gs pos="0">
                <a:schemeClr val="accent2">
                  <a:lumMod val="60000"/>
                  <a:lumOff val="40000"/>
                  <a:alpha val="100000"/>
                </a:schemeClr>
              </a:gs>
              <a:gs pos="81000">
                <a:schemeClr val="accent2">
                  <a:alpha val="100000"/>
                </a:schemeClr>
              </a:gs>
              <a:gs pos="100000">
                <a:schemeClr val="accent2">
                  <a:lumMod val="60000"/>
                  <a:lumOff val="40000"/>
                  <a:alpha val="100000"/>
                </a:schemeClr>
              </a:gs>
            </a:gsLst>
            <a:lin ang="5400000" scaled="0"/>
          </a:gra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360" b="1">
                <a:solidFill>
                  <a:schemeClr val="lt1"/>
                </a:solidFill>
                <a:latin typeface="+mn-ea"/>
                <a:cs typeface="+mn-ea"/>
                <a:sym typeface="+mn-ea"/>
              </a:rPr>
              <a:t>进货费用水平</a:t>
            </a:r>
            <a:endParaRPr lang="zh-CN" altLang="en-US" sz="1360" b="1">
              <a:solidFill>
                <a:schemeClr val="lt1"/>
              </a:solidFill>
              <a:latin typeface="+mn-ea"/>
              <a:cs typeface="+mn-ea"/>
              <a:sym typeface="+mn-ea"/>
            </a:endParaRPr>
          </a:p>
        </p:txBody>
      </p:sp>
      <p:sp>
        <p:nvSpPr>
          <p:cNvPr id="16" name="椭圆 15"/>
          <p:cNvSpPr>
            <a:spLocks noChangeAspect="1"/>
          </p:cNvSpPr>
          <p:nvPr>
            <p:custDataLst>
              <p:tags r:id="rId16"/>
            </p:custDataLst>
          </p:nvPr>
        </p:nvSpPr>
        <p:spPr>
          <a:xfrm>
            <a:off x="7456461" y="3610033"/>
            <a:ext cx="155225" cy="155225"/>
          </a:xfrm>
          <a:prstGeom prst="ellipse">
            <a:avLst/>
          </a:prstGeom>
          <a:gradFill>
            <a:gsLst>
              <a:gs pos="54000">
                <a:schemeClr val="accent2">
                  <a:alpha val="100000"/>
                </a:schemeClr>
              </a:gs>
              <a:gs pos="0">
                <a:schemeClr val="accent2">
                  <a:lumMod val="20000"/>
                  <a:lumOff val="80000"/>
                  <a:alpha val="100000"/>
                </a:schemeClr>
              </a:gs>
              <a:gs pos="81000">
                <a:schemeClr val="accent2">
                  <a:alpha val="100000"/>
                </a:schemeClr>
              </a:gs>
              <a:gs pos="100000">
                <a:schemeClr val="accent2">
                  <a:lumMod val="60000"/>
                  <a:lumOff val="40000"/>
                  <a:alpha val="100000"/>
                </a:schemeClr>
              </a:gs>
            </a:gsLst>
            <a:lin ang="4800000" scaled="0"/>
          </a:gradFill>
          <a:ln w="19050">
            <a:gradFill>
              <a:gsLst>
                <a:gs pos="37000">
                  <a:srgbClr val="FFFFFF"/>
                </a:gs>
                <a:gs pos="0">
                  <a:schemeClr val="accent2">
                    <a:lumMod val="20000"/>
                    <a:lumOff val="80000"/>
                    <a:alpha val="100000"/>
                  </a:schemeClr>
                </a:gs>
                <a:gs pos="100000">
                  <a:srgbClr val="FFFFFF"/>
                </a:gs>
                <a:gs pos="71000">
                  <a:schemeClr val="accent2">
                    <a:lumMod val="20000"/>
                    <a:lumOff val="80000"/>
                    <a:alpha val="100000"/>
                  </a:schemeClr>
                </a:gs>
              </a:gsLst>
              <a:lin ang="16200000" scaled="0"/>
            </a:gradFill>
          </a:ln>
          <a:effectLst>
            <a:outerShdw blurRad="355600" algn="ctr" rotWithShape="0">
              <a:schemeClr val="accent2">
                <a:alpha val="4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p>
            <a:pPr lvl="0" algn="ctr">
              <a:buClrTx/>
              <a:buSzTx/>
              <a:buFontTx/>
            </a:pPr>
            <a:endParaRPr lang="zh-CN" altLang="en-US" sz="1530">
              <a:solidFill>
                <a:schemeClr val="lt1"/>
              </a:solidFill>
              <a:sym typeface="+mn-ea"/>
            </a:endParaRPr>
          </a:p>
        </p:txBody>
      </p:sp>
      <p:sp>
        <p:nvSpPr>
          <p:cNvPr id="20" name="圆角矩形 19"/>
          <p:cNvSpPr/>
          <p:nvPr>
            <p:custDataLst>
              <p:tags r:id="rId17"/>
            </p:custDataLst>
          </p:nvPr>
        </p:nvSpPr>
        <p:spPr>
          <a:xfrm>
            <a:off x="6973326" y="4162525"/>
            <a:ext cx="1121025" cy="310923"/>
          </a:xfrm>
          <a:prstGeom prst="roundRect">
            <a:avLst>
              <a:gd name="adj" fmla="val 50000"/>
            </a:avLst>
          </a:prstGeom>
          <a:gradFill>
            <a:gsLst>
              <a:gs pos="48000">
                <a:schemeClr val="accent2">
                  <a:alpha val="100000"/>
                </a:schemeClr>
              </a:gs>
              <a:gs pos="0">
                <a:schemeClr val="accent2">
                  <a:lumMod val="60000"/>
                  <a:lumOff val="40000"/>
                  <a:alpha val="100000"/>
                </a:schemeClr>
              </a:gs>
              <a:gs pos="81000">
                <a:schemeClr val="accent2">
                  <a:alpha val="100000"/>
                </a:schemeClr>
              </a:gs>
              <a:gs pos="100000">
                <a:schemeClr val="accent2">
                  <a:lumMod val="60000"/>
                  <a:lumOff val="40000"/>
                  <a:alpha val="100000"/>
                </a:schemeClr>
              </a:gs>
            </a:gsLst>
            <a:lin ang="5400000" scaled="0"/>
          </a:gra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360" b="1">
                <a:solidFill>
                  <a:schemeClr val="lt1"/>
                </a:solidFill>
                <a:latin typeface="+mn-ea"/>
                <a:cs typeface="+mn-ea"/>
                <a:sym typeface="+mn-ea"/>
              </a:rPr>
              <a:t>配合度</a:t>
            </a:r>
            <a:endParaRPr lang="zh-CN" altLang="en-US" sz="1360" b="1">
              <a:solidFill>
                <a:schemeClr val="lt1"/>
              </a:solidFill>
              <a:latin typeface="+mn-ea"/>
              <a:cs typeface="+mn-ea"/>
              <a:sym typeface="+mn-ea"/>
            </a:endParaRPr>
          </a:p>
        </p:txBody>
      </p:sp>
    </p:spTree>
    <p:custDataLst>
      <p:tags r:id="rId18"/>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085975"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供应商选择</a:t>
            </a:r>
            <a:r>
              <a:rPr lang="en-US" altLang="zh-CN" sz="2800" dirty="0">
                <a:latin typeface="Verdana" panose="020B0604030504040204" pitchFamily="34" charset="0"/>
                <a:ea typeface="微软雅黑" panose="020B0503020204020204" pitchFamily="34" charset="-122"/>
              </a:rPr>
              <a:t> </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选择供应商应考虑的因素</a:t>
            </a:r>
            <a:endParaRPr lang="zh-CN" sz="2400" dirty="0">
              <a:ea typeface="微软雅黑" panose="020B0503020204020204" pitchFamily="34" charset="-122"/>
              <a:sym typeface="+mn-ea"/>
            </a:endParaRPr>
          </a:p>
        </p:txBody>
      </p:sp>
      <p:sp>
        <p:nvSpPr>
          <p:cNvPr id="71" name="箭头: V 形 3"/>
          <p:cNvSpPr/>
          <p:nvPr>
            <p:custDataLst>
              <p:tags r:id="rId1"/>
            </p:custDataLst>
          </p:nvPr>
        </p:nvSpPr>
        <p:spPr>
          <a:xfrm>
            <a:off x="937169" y="3967802"/>
            <a:ext cx="6987002" cy="607326"/>
          </a:xfrm>
          <a:prstGeom prst="chevron">
            <a:avLst/>
          </a:prstGeom>
          <a:gradFill flip="none" rotWithShape="1">
            <a:gsLst>
              <a:gs pos="0">
                <a:schemeClr val="accent1">
                  <a:lumMod val="20000"/>
                  <a:lumOff val="80000"/>
                  <a:alpha val="30000"/>
                </a:schemeClr>
              </a:gs>
              <a:gs pos="100000">
                <a:schemeClr val="accent1">
                  <a:alpha val="0"/>
                </a:schemeClr>
              </a:gs>
            </a:gsLst>
            <a:lin ang="5400000" scaled="1"/>
          </a:gradFill>
          <a:ln w="15875" cmpd="sng">
            <a:no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60">
              <a:solidFill>
                <a:schemeClr val="tx1"/>
              </a:solidFill>
            </a:endParaRPr>
          </a:p>
        </p:txBody>
      </p:sp>
      <p:sp>
        <p:nvSpPr>
          <p:cNvPr id="6" name="箭头: V 形 2"/>
          <p:cNvSpPr/>
          <p:nvPr>
            <p:custDataLst>
              <p:tags r:id="rId2"/>
            </p:custDataLst>
          </p:nvPr>
        </p:nvSpPr>
        <p:spPr>
          <a:xfrm>
            <a:off x="1234231" y="4033816"/>
            <a:ext cx="945646" cy="457695"/>
          </a:xfrm>
          <a:prstGeom prst="chevron">
            <a:avLst/>
          </a:prstGeom>
          <a:gradFill>
            <a:gsLst>
              <a:gs pos="0">
                <a:srgbClr val="FFFFFF"/>
              </a:gs>
              <a:gs pos="100000">
                <a:schemeClr val="accent1">
                  <a:lumMod val="20000"/>
                  <a:lumOff val="80000"/>
                  <a:alpha val="100000"/>
                </a:schemeClr>
              </a:gs>
            </a:gsLst>
            <a:lin ang="5400000" scaled="1"/>
          </a:gra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1">
                    <a:lumMod val="60000"/>
                    <a:lumOff val="40000"/>
                  </a:schemeClr>
                </a:solidFill>
              </a:rPr>
              <a:t>01</a:t>
            </a:r>
            <a:endParaRPr lang="en-US" altLang="zh-CN" sz="1560" b="1" dirty="0">
              <a:solidFill>
                <a:schemeClr val="accent1">
                  <a:lumMod val="60000"/>
                  <a:lumOff val="40000"/>
                </a:schemeClr>
              </a:solidFill>
            </a:endParaRPr>
          </a:p>
        </p:txBody>
      </p:sp>
      <p:sp>
        <p:nvSpPr>
          <p:cNvPr id="8" name="箭头: V 形 13"/>
          <p:cNvSpPr/>
          <p:nvPr>
            <p:custDataLst>
              <p:tags r:id="rId3"/>
            </p:custDataLst>
          </p:nvPr>
        </p:nvSpPr>
        <p:spPr>
          <a:xfrm>
            <a:off x="2150171" y="4033816"/>
            <a:ext cx="945646" cy="457695"/>
          </a:xfrm>
          <a:prstGeom prst="chevron">
            <a:avLst>
              <a:gd name="adj" fmla="val 50000"/>
            </a:avLst>
          </a:prstGeom>
          <a:gradFill flip="none" rotWithShape="1">
            <a:gsLst>
              <a:gs pos="0">
                <a:srgbClr val="FFFFFF"/>
              </a:gs>
              <a:gs pos="100000">
                <a:schemeClr val="accent2">
                  <a:lumMod val="20000"/>
                  <a:lumOff val="80000"/>
                  <a:alpha val="100000"/>
                </a:schemeClr>
              </a:gs>
            </a:gsLst>
            <a:lin ang="5400000" scaled="1"/>
            <a:tileRect/>
          </a:gra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2">
                    <a:lumMod val="60000"/>
                    <a:lumOff val="40000"/>
                  </a:schemeClr>
                </a:solidFill>
              </a:rPr>
              <a:t>02</a:t>
            </a:r>
            <a:endParaRPr lang="en-US" altLang="zh-CN" sz="1560" b="1" dirty="0">
              <a:solidFill>
                <a:schemeClr val="accent2">
                  <a:lumMod val="60000"/>
                  <a:lumOff val="40000"/>
                </a:schemeClr>
              </a:solidFill>
            </a:endParaRPr>
          </a:p>
        </p:txBody>
      </p:sp>
      <p:sp>
        <p:nvSpPr>
          <p:cNvPr id="11" name="箭头: V 形 14"/>
          <p:cNvSpPr/>
          <p:nvPr>
            <p:custDataLst>
              <p:tags r:id="rId4"/>
            </p:custDataLst>
          </p:nvPr>
        </p:nvSpPr>
        <p:spPr>
          <a:xfrm>
            <a:off x="3066112" y="4033816"/>
            <a:ext cx="945646" cy="457695"/>
          </a:xfrm>
          <a:prstGeom prst="chevron">
            <a:avLst>
              <a:gd name="adj" fmla="val 50000"/>
            </a:avLst>
          </a:prstGeom>
          <a:gradFill flip="none" rotWithShape="1">
            <a:gsLst>
              <a:gs pos="0">
                <a:srgbClr val="FFFFFF"/>
              </a:gs>
              <a:gs pos="100000">
                <a:schemeClr val="accent1">
                  <a:lumMod val="20000"/>
                  <a:lumOff val="80000"/>
                  <a:alpha val="100000"/>
                </a:schemeClr>
              </a:gs>
            </a:gsLst>
            <a:lin ang="5400000" scaled="1"/>
            <a:tileRect/>
          </a:gra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1">
                    <a:lumMod val="60000"/>
                    <a:lumOff val="40000"/>
                  </a:schemeClr>
                </a:solidFill>
              </a:rPr>
              <a:t>03</a:t>
            </a:r>
            <a:endParaRPr lang="en-US" altLang="zh-CN" sz="1560" b="1" dirty="0">
              <a:solidFill>
                <a:schemeClr val="accent1">
                  <a:lumMod val="60000"/>
                  <a:lumOff val="40000"/>
                </a:schemeClr>
              </a:solidFill>
            </a:endParaRPr>
          </a:p>
        </p:txBody>
      </p:sp>
      <p:sp>
        <p:nvSpPr>
          <p:cNvPr id="13" name="箭头: V 形 15"/>
          <p:cNvSpPr/>
          <p:nvPr>
            <p:custDataLst>
              <p:tags r:id="rId5"/>
            </p:custDataLst>
          </p:nvPr>
        </p:nvSpPr>
        <p:spPr>
          <a:xfrm>
            <a:off x="3982052" y="4033816"/>
            <a:ext cx="945646" cy="457695"/>
          </a:xfrm>
          <a:prstGeom prst="chevron">
            <a:avLst>
              <a:gd name="adj" fmla="val 50000"/>
            </a:avLst>
          </a:prstGeom>
          <a:gradFill flip="none" rotWithShape="1">
            <a:gsLst>
              <a:gs pos="0">
                <a:srgbClr val="FFFFFF"/>
              </a:gs>
              <a:gs pos="100000">
                <a:schemeClr val="accent2">
                  <a:lumMod val="20000"/>
                  <a:lumOff val="80000"/>
                  <a:alpha val="100000"/>
                </a:schemeClr>
              </a:gs>
            </a:gsLst>
            <a:lin ang="5400000" scaled="1"/>
            <a:tileRect/>
          </a:gra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2">
                    <a:lumMod val="60000"/>
                    <a:lumOff val="40000"/>
                  </a:schemeClr>
                </a:solidFill>
              </a:rPr>
              <a:t>04</a:t>
            </a:r>
            <a:endParaRPr lang="en-US" altLang="zh-CN" sz="1560" b="1" dirty="0">
              <a:solidFill>
                <a:schemeClr val="accent2">
                  <a:lumMod val="60000"/>
                  <a:lumOff val="40000"/>
                </a:schemeClr>
              </a:solidFill>
            </a:endParaRPr>
          </a:p>
        </p:txBody>
      </p:sp>
      <p:sp>
        <p:nvSpPr>
          <p:cNvPr id="19" name="箭头: V 形 18"/>
          <p:cNvSpPr/>
          <p:nvPr>
            <p:custDataLst>
              <p:tags r:id="rId6"/>
            </p:custDataLst>
          </p:nvPr>
        </p:nvSpPr>
        <p:spPr>
          <a:xfrm>
            <a:off x="4897992" y="4033816"/>
            <a:ext cx="945646" cy="457695"/>
          </a:xfrm>
          <a:prstGeom prst="chevron">
            <a:avLst>
              <a:gd name="adj" fmla="val 50000"/>
            </a:avLst>
          </a:prstGeom>
          <a:gradFill flip="none" rotWithShape="1">
            <a:gsLst>
              <a:gs pos="0">
                <a:srgbClr val="FFFFFF"/>
              </a:gs>
              <a:gs pos="100000">
                <a:schemeClr val="accent1">
                  <a:lumMod val="20000"/>
                  <a:lumOff val="80000"/>
                  <a:alpha val="100000"/>
                </a:schemeClr>
              </a:gs>
            </a:gsLst>
            <a:lin ang="5400000" scaled="1"/>
            <a:tileRect/>
          </a:gra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1">
                    <a:lumMod val="60000"/>
                    <a:lumOff val="40000"/>
                  </a:schemeClr>
                </a:solidFill>
              </a:rPr>
              <a:t>05</a:t>
            </a:r>
            <a:endParaRPr lang="en-US" altLang="zh-CN" sz="1560" b="1" dirty="0">
              <a:solidFill>
                <a:schemeClr val="accent1">
                  <a:lumMod val="60000"/>
                  <a:lumOff val="40000"/>
                </a:schemeClr>
              </a:solidFill>
            </a:endParaRPr>
          </a:p>
        </p:txBody>
      </p:sp>
      <p:sp>
        <p:nvSpPr>
          <p:cNvPr id="17" name="箭头: V 形 19"/>
          <p:cNvSpPr/>
          <p:nvPr>
            <p:custDataLst>
              <p:tags r:id="rId7"/>
            </p:custDataLst>
          </p:nvPr>
        </p:nvSpPr>
        <p:spPr>
          <a:xfrm>
            <a:off x="5814483" y="4033816"/>
            <a:ext cx="945646" cy="457695"/>
          </a:xfrm>
          <a:prstGeom prst="chevron">
            <a:avLst>
              <a:gd name="adj" fmla="val 50000"/>
            </a:avLst>
          </a:prstGeom>
          <a:gradFill flip="none" rotWithShape="1">
            <a:gsLst>
              <a:gs pos="0">
                <a:srgbClr val="FFFFFF"/>
              </a:gs>
              <a:gs pos="100000">
                <a:schemeClr val="accent2">
                  <a:lumMod val="20000"/>
                  <a:lumOff val="80000"/>
                  <a:alpha val="100000"/>
                </a:schemeClr>
              </a:gs>
            </a:gsLst>
            <a:lin ang="5400000" scaled="1"/>
            <a:tileRect/>
          </a:gradFill>
          <a:ln>
            <a:noFill/>
          </a:ln>
          <a:effectLst>
            <a:outerShdw blurRad="50800" dist="381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2">
                    <a:lumMod val="60000"/>
                    <a:lumOff val="40000"/>
                  </a:schemeClr>
                </a:solidFill>
              </a:rPr>
              <a:t>06</a:t>
            </a:r>
            <a:endParaRPr lang="en-US" altLang="zh-CN" sz="1560" b="1" dirty="0">
              <a:solidFill>
                <a:schemeClr val="accent2">
                  <a:lumMod val="60000"/>
                  <a:lumOff val="40000"/>
                </a:schemeClr>
              </a:solidFill>
            </a:endParaRPr>
          </a:p>
        </p:txBody>
      </p:sp>
      <p:sp>
        <p:nvSpPr>
          <p:cNvPr id="18" name="箭头: V 形 20"/>
          <p:cNvSpPr/>
          <p:nvPr>
            <p:custDataLst>
              <p:tags r:id="rId8"/>
            </p:custDataLst>
          </p:nvPr>
        </p:nvSpPr>
        <p:spPr>
          <a:xfrm>
            <a:off x="6729873" y="4033816"/>
            <a:ext cx="945646" cy="457695"/>
          </a:xfrm>
          <a:prstGeom prst="chevron">
            <a:avLst>
              <a:gd name="adj" fmla="val 50000"/>
            </a:avLst>
          </a:prstGeom>
          <a:gradFill flip="none" rotWithShape="1">
            <a:gsLst>
              <a:gs pos="0">
                <a:srgbClr val="FFFFFF"/>
              </a:gs>
              <a:gs pos="100000">
                <a:schemeClr val="accent1">
                  <a:lumMod val="20000"/>
                  <a:lumOff val="80000"/>
                  <a:alpha val="100000"/>
                </a:schemeClr>
              </a:gs>
            </a:gsLst>
            <a:lin ang="5400000" scaled="1"/>
            <a:tileRect/>
          </a:gradFill>
          <a:ln>
            <a:noFill/>
          </a:ln>
          <a:effectLst>
            <a:outerShdw blurRad="50800" dist="381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none" rtlCol="0" anchor="ctr"/>
          <a:p>
            <a:pPr algn="ctr"/>
            <a:r>
              <a:rPr lang="en-US" altLang="zh-CN" sz="1560" b="1" dirty="0">
                <a:solidFill>
                  <a:schemeClr val="accent1">
                    <a:lumMod val="60000"/>
                    <a:lumOff val="40000"/>
                  </a:schemeClr>
                </a:solidFill>
              </a:rPr>
              <a:t>07</a:t>
            </a:r>
            <a:endParaRPr lang="en-US" altLang="zh-CN" sz="1560" b="1" dirty="0">
              <a:solidFill>
                <a:schemeClr val="accent1">
                  <a:lumMod val="60000"/>
                  <a:lumOff val="40000"/>
                </a:schemeClr>
              </a:solidFill>
            </a:endParaRPr>
          </a:p>
        </p:txBody>
      </p:sp>
      <p:sp>
        <p:nvSpPr>
          <p:cNvPr id="23" name="正文"/>
          <p:cNvSpPr txBox="1"/>
          <p:nvPr>
            <p:custDataLst>
              <p:tags r:id="rId9"/>
            </p:custDataLst>
          </p:nvPr>
        </p:nvSpPr>
        <p:spPr>
          <a:xfrm>
            <a:off x="2135868" y="5268823"/>
            <a:ext cx="1119483" cy="873252"/>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在采购谈判中，价格往往是采供双方争论和博弈最激烈的环节。</a:t>
            </a:r>
            <a:endParaRPr lang="zh-CN" altLang="en-US" sz="1040" kern="0" spc="150" dirty="0">
              <a:ln>
                <a:noFill/>
                <a:prstDash val="sysDot"/>
              </a:ln>
              <a:solidFill>
                <a:schemeClr val="tx1">
                  <a:lumMod val="85000"/>
                  <a:lumOff val="15000"/>
                </a:schemeClr>
              </a:solidFill>
              <a:latin typeface="+mn-ea"/>
              <a:sym typeface="+mn-ea"/>
            </a:endParaRPr>
          </a:p>
        </p:txBody>
      </p:sp>
      <p:sp>
        <p:nvSpPr>
          <p:cNvPr id="24" name="标题"/>
          <p:cNvSpPr txBox="1"/>
          <p:nvPr>
            <p:custDataLst>
              <p:tags r:id="rId10"/>
            </p:custDataLst>
          </p:nvPr>
        </p:nvSpPr>
        <p:spPr>
          <a:xfrm>
            <a:off x="2135868" y="4921150"/>
            <a:ext cx="1119483" cy="323467"/>
          </a:xfrm>
          <a:prstGeom prst="rect">
            <a:avLst/>
          </a:prstGeom>
          <a:noFill/>
        </p:spPr>
        <p:txBody>
          <a:bodyPr wrap="square" lIns="0" tIns="0" rIns="0" bIns="0" rtlCol="0" anchor="b">
            <a:noAutofit/>
          </a:bodyPr>
          <a:p>
            <a:pPr algn="ctr"/>
            <a:r>
              <a:rPr lang="zh-CN" altLang="en-US" sz="1560" b="1" spc="300" dirty="0">
                <a:solidFill>
                  <a:schemeClr val="accent1"/>
                </a:solidFill>
                <a:latin typeface="+mn-ea"/>
                <a:sym typeface="+mn-ea"/>
              </a:rPr>
              <a:t>价格</a:t>
            </a:r>
            <a:endParaRPr lang="zh-CN" altLang="en-US" sz="1560" b="1" spc="300" dirty="0">
              <a:solidFill>
                <a:schemeClr val="accent2"/>
              </a:solidFill>
              <a:latin typeface="+mn-ea"/>
            </a:endParaRPr>
          </a:p>
        </p:txBody>
      </p:sp>
      <p:cxnSp>
        <p:nvCxnSpPr>
          <p:cNvPr id="35" name="直接连接符 34"/>
          <p:cNvCxnSpPr/>
          <p:nvPr>
            <p:custDataLst>
              <p:tags r:id="rId11"/>
            </p:custDataLst>
          </p:nvPr>
        </p:nvCxnSpPr>
        <p:spPr>
          <a:xfrm>
            <a:off x="2168875" y="4575128"/>
            <a:ext cx="0" cy="311876"/>
          </a:xfrm>
          <a:prstGeom prst="line">
            <a:avLst/>
          </a:prstGeom>
          <a:ln w="12700" cmpd="sng">
            <a:gradFill>
              <a:gsLst>
                <a:gs pos="0">
                  <a:schemeClr val="accent2">
                    <a:lumMod val="5000"/>
                    <a:lumOff val="95000"/>
                    <a:alpha val="100000"/>
                  </a:schemeClr>
                </a:gs>
                <a:gs pos="100000">
                  <a:schemeClr val="accent2">
                    <a:lumMod val="60000"/>
                    <a:lumOff val="40000"/>
                    <a:alpha val="100000"/>
                  </a:schemeClr>
                </a:gs>
              </a:gsLst>
              <a:lin ang="5400000" scaled="1"/>
            </a:gradFill>
            <a:prstDash val="solid"/>
            <a:tailEnd type="oval"/>
          </a:ln>
        </p:spPr>
        <p:style>
          <a:lnRef idx="1">
            <a:schemeClr val="accent1"/>
          </a:lnRef>
          <a:fillRef idx="0">
            <a:schemeClr val="accent1"/>
          </a:fillRef>
          <a:effectRef idx="0">
            <a:schemeClr val="accent1"/>
          </a:effectRef>
          <a:fontRef idx="minor">
            <a:schemeClr val="tx1"/>
          </a:fontRef>
        </p:style>
      </p:cxnSp>
      <p:sp>
        <p:nvSpPr>
          <p:cNvPr id="38" name="正文"/>
          <p:cNvSpPr txBox="1"/>
          <p:nvPr>
            <p:custDataLst>
              <p:tags r:id="rId12"/>
            </p:custDataLst>
          </p:nvPr>
        </p:nvSpPr>
        <p:spPr>
          <a:xfrm>
            <a:off x="3900805" y="5268595"/>
            <a:ext cx="1251585"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包括物资或设备使用、残次品调换、设备使用方法培训、故障排除等方面的服务。</a:t>
            </a:r>
            <a:endParaRPr lang="zh-CN" altLang="en-US" sz="1040" kern="0" spc="150" dirty="0">
              <a:ln>
                <a:noFill/>
                <a:prstDash val="sysDot"/>
              </a:ln>
              <a:solidFill>
                <a:schemeClr val="tx1">
                  <a:lumMod val="85000"/>
                  <a:lumOff val="15000"/>
                </a:schemeClr>
              </a:solidFill>
              <a:latin typeface="+mn-ea"/>
              <a:sym typeface="+mn-ea"/>
            </a:endParaRPr>
          </a:p>
        </p:txBody>
      </p:sp>
      <p:sp>
        <p:nvSpPr>
          <p:cNvPr id="25" name="标题"/>
          <p:cNvSpPr txBox="1"/>
          <p:nvPr>
            <p:custDataLst>
              <p:tags r:id="rId13"/>
            </p:custDataLst>
          </p:nvPr>
        </p:nvSpPr>
        <p:spPr>
          <a:xfrm>
            <a:off x="3962248" y="4921150"/>
            <a:ext cx="1119483" cy="323467"/>
          </a:xfrm>
          <a:prstGeom prst="rect">
            <a:avLst/>
          </a:prstGeom>
          <a:noFill/>
        </p:spPr>
        <p:txBody>
          <a:bodyPr wrap="square" lIns="0" tIns="0" rIns="0" bIns="0" rtlCol="0" anchor="b">
            <a:noAutofit/>
          </a:bodyPr>
          <a:p>
            <a:pPr algn="ctr"/>
            <a:r>
              <a:rPr lang="zh-CN" altLang="en-US" sz="1560" b="1" spc="300" dirty="0">
                <a:solidFill>
                  <a:schemeClr val="accent2"/>
                </a:solidFill>
                <a:latin typeface="+mn-ea"/>
              </a:rPr>
              <a:t>服务水平</a:t>
            </a:r>
            <a:endParaRPr lang="zh-CN" altLang="en-US" sz="1560" b="1" spc="300" dirty="0">
              <a:solidFill>
                <a:schemeClr val="accent2"/>
              </a:solidFill>
              <a:latin typeface="+mn-ea"/>
            </a:endParaRPr>
          </a:p>
        </p:txBody>
      </p:sp>
      <p:cxnSp>
        <p:nvCxnSpPr>
          <p:cNvPr id="40" name="直接连接符 39"/>
          <p:cNvCxnSpPr/>
          <p:nvPr>
            <p:custDataLst>
              <p:tags r:id="rId14"/>
            </p:custDataLst>
          </p:nvPr>
        </p:nvCxnSpPr>
        <p:spPr>
          <a:xfrm>
            <a:off x="3995255" y="4575128"/>
            <a:ext cx="0" cy="311876"/>
          </a:xfrm>
          <a:prstGeom prst="line">
            <a:avLst/>
          </a:prstGeom>
          <a:ln w="12700" cmpd="sng">
            <a:gradFill>
              <a:gsLst>
                <a:gs pos="0">
                  <a:schemeClr val="accent2">
                    <a:lumMod val="5000"/>
                    <a:lumOff val="95000"/>
                    <a:alpha val="100000"/>
                  </a:schemeClr>
                </a:gs>
                <a:gs pos="100000">
                  <a:schemeClr val="accent2">
                    <a:lumMod val="60000"/>
                    <a:lumOff val="40000"/>
                    <a:alpha val="100000"/>
                  </a:schemeClr>
                </a:gs>
              </a:gsLst>
              <a:lin ang="5400000" scaled="1"/>
            </a:gradFill>
            <a:prstDash val="solid"/>
            <a:tailEnd type="oval"/>
          </a:ln>
        </p:spPr>
        <p:style>
          <a:lnRef idx="1">
            <a:schemeClr val="accent1"/>
          </a:lnRef>
          <a:fillRef idx="0">
            <a:schemeClr val="accent1"/>
          </a:fillRef>
          <a:effectRef idx="0">
            <a:schemeClr val="accent1"/>
          </a:effectRef>
          <a:fontRef idx="minor">
            <a:schemeClr val="tx1"/>
          </a:fontRef>
        </p:style>
      </p:cxnSp>
      <p:sp>
        <p:nvSpPr>
          <p:cNvPr id="42" name="正文"/>
          <p:cNvSpPr txBox="1"/>
          <p:nvPr>
            <p:custDataLst>
              <p:tags r:id="rId15"/>
            </p:custDataLst>
          </p:nvPr>
        </p:nvSpPr>
        <p:spPr>
          <a:xfrm>
            <a:off x="5788660" y="5268595"/>
            <a:ext cx="1466215"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信誉是供应商无形资产的一部分，是供应商在与采购企业或其他买家的合作中积累的声望。</a:t>
            </a:r>
            <a:endParaRPr lang="zh-CN" altLang="en-US" sz="1040" kern="0" spc="150" dirty="0">
              <a:ln>
                <a:noFill/>
                <a:prstDash val="sysDot"/>
              </a:ln>
              <a:solidFill>
                <a:schemeClr val="tx1">
                  <a:lumMod val="85000"/>
                  <a:lumOff val="15000"/>
                </a:schemeClr>
              </a:solidFill>
              <a:latin typeface="+mn-ea"/>
              <a:sym typeface="+mn-ea"/>
            </a:endParaRPr>
          </a:p>
        </p:txBody>
      </p:sp>
      <p:sp>
        <p:nvSpPr>
          <p:cNvPr id="43" name="标题"/>
          <p:cNvSpPr txBox="1"/>
          <p:nvPr>
            <p:custDataLst>
              <p:tags r:id="rId16"/>
            </p:custDataLst>
          </p:nvPr>
        </p:nvSpPr>
        <p:spPr>
          <a:xfrm>
            <a:off x="5788660" y="4921250"/>
            <a:ext cx="1489710" cy="323215"/>
          </a:xfrm>
          <a:prstGeom prst="rect">
            <a:avLst/>
          </a:prstGeom>
          <a:noFill/>
        </p:spPr>
        <p:txBody>
          <a:bodyPr wrap="square" lIns="0" tIns="0" rIns="0" bIns="0" rtlCol="0" anchor="b">
            <a:noAutofit/>
          </a:bodyPr>
          <a:p>
            <a:r>
              <a:rPr lang="zh-CN" altLang="en-US" sz="1560" b="1" spc="300" dirty="0">
                <a:solidFill>
                  <a:schemeClr val="accent2"/>
                </a:solidFill>
                <a:latin typeface="+mn-ea"/>
              </a:rPr>
              <a:t>供应商的信誉</a:t>
            </a:r>
            <a:endParaRPr lang="zh-CN" altLang="en-US" sz="1560" b="1" spc="300" dirty="0">
              <a:solidFill>
                <a:schemeClr val="accent2"/>
              </a:solidFill>
              <a:latin typeface="+mn-ea"/>
            </a:endParaRPr>
          </a:p>
        </p:txBody>
      </p:sp>
      <p:cxnSp>
        <p:nvCxnSpPr>
          <p:cNvPr id="44" name="直接连接符 43"/>
          <p:cNvCxnSpPr/>
          <p:nvPr>
            <p:custDataLst>
              <p:tags r:id="rId17"/>
            </p:custDataLst>
          </p:nvPr>
        </p:nvCxnSpPr>
        <p:spPr>
          <a:xfrm>
            <a:off x="5821634" y="4575128"/>
            <a:ext cx="0" cy="311876"/>
          </a:xfrm>
          <a:prstGeom prst="line">
            <a:avLst/>
          </a:prstGeom>
          <a:ln w="12700" cmpd="sng">
            <a:gradFill>
              <a:gsLst>
                <a:gs pos="0">
                  <a:schemeClr val="accent2">
                    <a:lumMod val="5000"/>
                    <a:lumOff val="95000"/>
                    <a:alpha val="100000"/>
                  </a:schemeClr>
                </a:gs>
                <a:gs pos="100000">
                  <a:schemeClr val="accent2">
                    <a:lumMod val="60000"/>
                    <a:lumOff val="40000"/>
                    <a:alpha val="100000"/>
                  </a:schemeClr>
                </a:gs>
              </a:gsLst>
              <a:lin ang="5400000" scaled="1"/>
            </a:gradFill>
            <a:prstDash val="solid"/>
            <a:tailEnd type="oval"/>
          </a:ln>
        </p:spPr>
        <p:style>
          <a:lnRef idx="1">
            <a:schemeClr val="accent1"/>
          </a:lnRef>
          <a:fillRef idx="0">
            <a:schemeClr val="accent1"/>
          </a:fillRef>
          <a:effectRef idx="0">
            <a:schemeClr val="accent1"/>
          </a:effectRef>
          <a:fontRef idx="minor">
            <a:schemeClr val="tx1"/>
          </a:fontRef>
        </p:style>
      </p:cxnSp>
      <p:sp>
        <p:nvSpPr>
          <p:cNvPr id="73" name="正文"/>
          <p:cNvSpPr txBox="1"/>
          <p:nvPr>
            <p:custDataLst>
              <p:tags r:id="rId18"/>
            </p:custDataLst>
          </p:nvPr>
        </p:nvSpPr>
        <p:spPr>
          <a:xfrm>
            <a:off x="1222678" y="2697588"/>
            <a:ext cx="1119483" cy="873252"/>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质量是供应商选择的首要目标，也是采供双方合作的基本条件。</a:t>
            </a:r>
            <a:endParaRPr lang="zh-CN" altLang="en-US" sz="1040" kern="0" spc="150" dirty="0">
              <a:ln>
                <a:noFill/>
                <a:prstDash val="sysDot"/>
              </a:ln>
              <a:solidFill>
                <a:schemeClr val="tx1">
                  <a:lumMod val="85000"/>
                  <a:lumOff val="15000"/>
                </a:schemeClr>
              </a:solidFill>
              <a:latin typeface="+mn-ea"/>
              <a:sym typeface="+mn-ea"/>
            </a:endParaRPr>
          </a:p>
        </p:txBody>
      </p:sp>
      <p:sp>
        <p:nvSpPr>
          <p:cNvPr id="74" name="标题"/>
          <p:cNvSpPr txBox="1"/>
          <p:nvPr>
            <p:custDataLst>
              <p:tags r:id="rId19"/>
            </p:custDataLst>
          </p:nvPr>
        </p:nvSpPr>
        <p:spPr>
          <a:xfrm>
            <a:off x="1222678" y="2349916"/>
            <a:ext cx="1119483" cy="323467"/>
          </a:xfrm>
          <a:prstGeom prst="rect">
            <a:avLst/>
          </a:prstGeom>
          <a:noFill/>
        </p:spPr>
        <p:txBody>
          <a:bodyPr wrap="square" lIns="0" tIns="0" rIns="0" bIns="0" rtlCol="0" anchor="b">
            <a:noAutofit/>
          </a:bodyPr>
          <a:p>
            <a:pPr algn="ctr"/>
            <a:r>
              <a:rPr lang="zh-CN" altLang="en-US" sz="1560" b="1" spc="300" dirty="0">
                <a:solidFill>
                  <a:schemeClr val="accent1"/>
                </a:solidFill>
                <a:latin typeface="+mn-ea"/>
              </a:rPr>
              <a:t>质量</a:t>
            </a:r>
            <a:endParaRPr lang="zh-CN" altLang="en-US" sz="1560" b="1" spc="300" dirty="0">
              <a:solidFill>
                <a:schemeClr val="accent1"/>
              </a:solidFill>
              <a:latin typeface="+mn-ea"/>
            </a:endParaRPr>
          </a:p>
        </p:txBody>
      </p:sp>
      <p:cxnSp>
        <p:nvCxnSpPr>
          <p:cNvPr id="75" name="直接连接符 74"/>
          <p:cNvCxnSpPr/>
          <p:nvPr>
            <p:custDataLst>
              <p:tags r:id="rId20"/>
            </p:custDataLst>
          </p:nvPr>
        </p:nvCxnSpPr>
        <p:spPr>
          <a:xfrm>
            <a:off x="1255685" y="3659188"/>
            <a:ext cx="0" cy="311876"/>
          </a:xfrm>
          <a:prstGeom prst="line">
            <a:avLst/>
          </a:prstGeom>
          <a:ln w="12700" cmpd="sng">
            <a:gradFill>
              <a:gsLst>
                <a:gs pos="100000">
                  <a:schemeClr val="accent1">
                    <a:lumMod val="5000"/>
                    <a:lumOff val="95000"/>
                    <a:alpha val="100000"/>
                  </a:schemeClr>
                </a:gs>
                <a:gs pos="0">
                  <a:schemeClr val="accent1">
                    <a:lumMod val="60000"/>
                    <a:lumOff val="40000"/>
                    <a:alpha val="100000"/>
                  </a:schemeClr>
                </a:gs>
              </a:gsLst>
              <a:lin ang="5400000" scaled="1"/>
            </a:gradFill>
            <a:prstDash val="solid"/>
            <a:headEnd type="oval"/>
          </a:ln>
        </p:spPr>
        <p:style>
          <a:lnRef idx="1">
            <a:schemeClr val="accent1"/>
          </a:lnRef>
          <a:fillRef idx="0">
            <a:schemeClr val="accent1"/>
          </a:fillRef>
          <a:effectRef idx="0">
            <a:schemeClr val="accent1"/>
          </a:effectRef>
          <a:fontRef idx="minor">
            <a:schemeClr val="tx1"/>
          </a:fontRef>
        </p:style>
      </p:cxnSp>
      <p:sp>
        <p:nvSpPr>
          <p:cNvPr id="78" name="正文"/>
          <p:cNvSpPr txBox="1"/>
          <p:nvPr>
            <p:custDataLst>
              <p:tags r:id="rId21"/>
            </p:custDataLst>
          </p:nvPr>
        </p:nvSpPr>
        <p:spPr>
          <a:xfrm>
            <a:off x="3049058" y="2697588"/>
            <a:ext cx="1119483" cy="873252"/>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交货能力包括提前期、准时性及对采购方变更的反应，以满足准时按需交付。</a:t>
            </a:r>
            <a:endParaRPr lang="zh-CN" altLang="en-US" sz="1040" kern="0" spc="150" dirty="0">
              <a:ln>
                <a:noFill/>
                <a:prstDash val="sysDot"/>
              </a:ln>
              <a:solidFill>
                <a:schemeClr val="tx1">
                  <a:lumMod val="85000"/>
                  <a:lumOff val="15000"/>
                </a:schemeClr>
              </a:solidFill>
              <a:latin typeface="+mn-ea"/>
              <a:sym typeface="+mn-ea"/>
            </a:endParaRPr>
          </a:p>
        </p:txBody>
      </p:sp>
      <p:sp>
        <p:nvSpPr>
          <p:cNvPr id="79" name="标题"/>
          <p:cNvSpPr txBox="1"/>
          <p:nvPr>
            <p:custDataLst>
              <p:tags r:id="rId22"/>
            </p:custDataLst>
          </p:nvPr>
        </p:nvSpPr>
        <p:spPr>
          <a:xfrm>
            <a:off x="3049058" y="2349916"/>
            <a:ext cx="1119483" cy="323467"/>
          </a:xfrm>
          <a:prstGeom prst="rect">
            <a:avLst/>
          </a:prstGeom>
          <a:noFill/>
        </p:spPr>
        <p:txBody>
          <a:bodyPr wrap="square" lIns="0" tIns="0" rIns="0" bIns="0" rtlCol="0" anchor="b">
            <a:noAutofit/>
          </a:bodyPr>
          <a:p>
            <a:pPr algn="ctr"/>
            <a:r>
              <a:rPr lang="zh-CN" altLang="en-US" sz="1560" b="1" spc="300" dirty="0">
                <a:solidFill>
                  <a:schemeClr val="accent1"/>
                </a:solidFill>
                <a:latin typeface="+mn-ea"/>
                <a:sym typeface="+mn-ea"/>
              </a:rPr>
              <a:t>交货能力</a:t>
            </a:r>
            <a:endParaRPr lang="zh-CN" altLang="en-US" sz="1560" b="1" spc="300" dirty="0">
              <a:solidFill>
                <a:schemeClr val="accent1"/>
              </a:solidFill>
              <a:latin typeface="+mn-ea"/>
            </a:endParaRPr>
          </a:p>
        </p:txBody>
      </p:sp>
      <p:cxnSp>
        <p:nvCxnSpPr>
          <p:cNvPr id="80" name="直接连接符 79"/>
          <p:cNvCxnSpPr/>
          <p:nvPr>
            <p:custDataLst>
              <p:tags r:id="rId23"/>
            </p:custDataLst>
          </p:nvPr>
        </p:nvCxnSpPr>
        <p:spPr>
          <a:xfrm>
            <a:off x="3082065" y="3659188"/>
            <a:ext cx="0" cy="311876"/>
          </a:xfrm>
          <a:prstGeom prst="line">
            <a:avLst/>
          </a:prstGeom>
          <a:ln w="12700" cmpd="sng">
            <a:gradFill>
              <a:gsLst>
                <a:gs pos="100000">
                  <a:schemeClr val="accent1">
                    <a:lumMod val="5000"/>
                    <a:lumOff val="95000"/>
                    <a:alpha val="100000"/>
                  </a:schemeClr>
                </a:gs>
                <a:gs pos="0">
                  <a:schemeClr val="accent1">
                    <a:lumMod val="60000"/>
                    <a:lumOff val="40000"/>
                    <a:alpha val="100000"/>
                  </a:schemeClr>
                </a:gs>
              </a:gsLst>
              <a:lin ang="5400000" scaled="1"/>
            </a:gradFill>
            <a:prstDash val="solid"/>
            <a:headEnd type="oval"/>
          </a:ln>
        </p:spPr>
        <p:style>
          <a:lnRef idx="1">
            <a:schemeClr val="accent1"/>
          </a:lnRef>
          <a:fillRef idx="0">
            <a:schemeClr val="accent1"/>
          </a:fillRef>
          <a:effectRef idx="0">
            <a:schemeClr val="accent1"/>
          </a:effectRef>
          <a:fontRef idx="minor">
            <a:schemeClr val="tx1"/>
          </a:fontRef>
        </p:style>
      </p:cxnSp>
      <p:sp>
        <p:nvSpPr>
          <p:cNvPr id="82" name="正文"/>
          <p:cNvSpPr txBox="1"/>
          <p:nvPr>
            <p:custDataLst>
              <p:tags r:id="rId24"/>
            </p:custDataLst>
          </p:nvPr>
        </p:nvSpPr>
        <p:spPr>
          <a:xfrm>
            <a:off x="4875988" y="2697588"/>
            <a:ext cx="1119483" cy="873252"/>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对于不同的物资，供应商的地理位置在采购决策中的重要性各不相同。</a:t>
            </a:r>
            <a:endParaRPr lang="zh-CN" altLang="en-US" sz="1040" kern="0" spc="150" dirty="0">
              <a:ln>
                <a:noFill/>
                <a:prstDash val="sysDot"/>
              </a:ln>
              <a:solidFill>
                <a:schemeClr val="tx1">
                  <a:lumMod val="85000"/>
                  <a:lumOff val="15000"/>
                </a:schemeClr>
              </a:solidFill>
              <a:latin typeface="+mn-ea"/>
              <a:sym typeface="+mn-ea"/>
            </a:endParaRPr>
          </a:p>
        </p:txBody>
      </p:sp>
      <p:sp>
        <p:nvSpPr>
          <p:cNvPr id="83" name="标题"/>
          <p:cNvSpPr txBox="1"/>
          <p:nvPr>
            <p:custDataLst>
              <p:tags r:id="rId25"/>
            </p:custDataLst>
          </p:nvPr>
        </p:nvSpPr>
        <p:spPr>
          <a:xfrm>
            <a:off x="4870450" y="2350135"/>
            <a:ext cx="1125220" cy="323215"/>
          </a:xfrm>
          <a:prstGeom prst="rect">
            <a:avLst/>
          </a:prstGeom>
          <a:noFill/>
        </p:spPr>
        <p:txBody>
          <a:bodyPr wrap="square" lIns="0" tIns="0" rIns="0" bIns="0" rtlCol="0" anchor="b">
            <a:noAutofit/>
          </a:bodyPr>
          <a:p>
            <a:r>
              <a:rPr lang="zh-CN" altLang="en-US" sz="1560" b="1" spc="300" dirty="0">
                <a:solidFill>
                  <a:schemeClr val="accent1"/>
                </a:solidFill>
                <a:latin typeface="+mn-ea"/>
              </a:rPr>
              <a:t>供应商的地理位置</a:t>
            </a:r>
            <a:endParaRPr lang="zh-CN" altLang="en-US" sz="1560" b="1" spc="300" dirty="0">
              <a:solidFill>
                <a:schemeClr val="accent1"/>
              </a:solidFill>
              <a:latin typeface="+mn-ea"/>
            </a:endParaRPr>
          </a:p>
        </p:txBody>
      </p:sp>
      <p:cxnSp>
        <p:nvCxnSpPr>
          <p:cNvPr id="84" name="直接连接符 83"/>
          <p:cNvCxnSpPr/>
          <p:nvPr>
            <p:custDataLst>
              <p:tags r:id="rId26"/>
            </p:custDataLst>
          </p:nvPr>
        </p:nvCxnSpPr>
        <p:spPr>
          <a:xfrm>
            <a:off x="4908994" y="3659188"/>
            <a:ext cx="0" cy="311876"/>
          </a:xfrm>
          <a:prstGeom prst="line">
            <a:avLst/>
          </a:prstGeom>
          <a:ln w="12700" cmpd="sng">
            <a:gradFill>
              <a:gsLst>
                <a:gs pos="100000">
                  <a:schemeClr val="accent1">
                    <a:lumMod val="5000"/>
                    <a:lumOff val="95000"/>
                    <a:alpha val="100000"/>
                  </a:schemeClr>
                </a:gs>
                <a:gs pos="0">
                  <a:schemeClr val="accent1">
                    <a:lumMod val="60000"/>
                    <a:lumOff val="40000"/>
                    <a:alpha val="100000"/>
                  </a:schemeClr>
                </a:gs>
              </a:gsLst>
              <a:lin ang="5400000" scaled="1"/>
            </a:gradFill>
            <a:prstDash val="solid"/>
            <a:headEnd type="oval"/>
          </a:ln>
        </p:spPr>
        <p:style>
          <a:lnRef idx="1">
            <a:schemeClr val="accent1"/>
          </a:lnRef>
          <a:fillRef idx="0">
            <a:schemeClr val="accent1"/>
          </a:fillRef>
          <a:effectRef idx="0">
            <a:schemeClr val="accent1"/>
          </a:effectRef>
          <a:fontRef idx="minor">
            <a:schemeClr val="tx1"/>
          </a:fontRef>
        </p:style>
      </p:cxnSp>
      <p:sp>
        <p:nvSpPr>
          <p:cNvPr id="86" name="正文"/>
          <p:cNvSpPr txBox="1"/>
          <p:nvPr>
            <p:custDataLst>
              <p:tags r:id="rId27"/>
            </p:custDataLst>
          </p:nvPr>
        </p:nvSpPr>
        <p:spPr>
          <a:xfrm>
            <a:off x="6702425" y="2697480"/>
            <a:ext cx="1240155" cy="873125"/>
          </a:xfrm>
          <a:prstGeom prst="rect">
            <a:avLst/>
          </a:prstGeom>
          <a:noFill/>
        </p:spPr>
        <p:txBody>
          <a:bodyPr wrap="square" lIns="0" tIns="0" rIns="0" bIns="0" rtlCol="0" anchor="t" anchorCtr="0">
            <a:noAutofit/>
          </a:bodyPr>
          <a:p>
            <a:pPr indent="0" algn="l" fontAlgn="auto">
              <a:lnSpc>
                <a:spcPct val="130000"/>
              </a:lnSpc>
            </a:pPr>
            <a:r>
              <a:rPr lang="zh-CN" altLang="en-US" sz="1040" kern="0" spc="150" dirty="0">
                <a:ln>
                  <a:noFill/>
                  <a:prstDash val="sysDot"/>
                </a:ln>
                <a:solidFill>
                  <a:schemeClr val="tx1">
                    <a:lumMod val="85000"/>
                    <a:lumOff val="15000"/>
                  </a:schemeClr>
                </a:solidFill>
                <a:latin typeface="+mn-ea"/>
                <a:sym typeface="+mn-ea"/>
              </a:rPr>
              <a:t>采购企业的供应部门有时将供应商的财务状况纳入考核指标体系，主要出于对财务支付货款的担忧。</a:t>
            </a:r>
            <a:endParaRPr lang="zh-CN" altLang="en-US" sz="1040" kern="0" spc="150" dirty="0">
              <a:ln>
                <a:noFill/>
                <a:prstDash val="sysDot"/>
              </a:ln>
              <a:solidFill>
                <a:schemeClr val="tx1">
                  <a:lumMod val="85000"/>
                  <a:lumOff val="15000"/>
                </a:schemeClr>
              </a:solidFill>
              <a:latin typeface="+mn-ea"/>
              <a:sym typeface="+mn-ea"/>
            </a:endParaRPr>
          </a:p>
        </p:txBody>
      </p:sp>
      <p:sp>
        <p:nvSpPr>
          <p:cNvPr id="87" name="标题"/>
          <p:cNvSpPr txBox="1"/>
          <p:nvPr>
            <p:custDataLst>
              <p:tags r:id="rId28"/>
            </p:custDataLst>
          </p:nvPr>
        </p:nvSpPr>
        <p:spPr>
          <a:xfrm>
            <a:off x="6702367" y="2349916"/>
            <a:ext cx="1119483" cy="323467"/>
          </a:xfrm>
          <a:prstGeom prst="rect">
            <a:avLst/>
          </a:prstGeom>
          <a:noFill/>
        </p:spPr>
        <p:txBody>
          <a:bodyPr wrap="square" lIns="0" tIns="0" rIns="0" bIns="0" rtlCol="0" anchor="b">
            <a:noAutofit/>
          </a:bodyPr>
          <a:p>
            <a:r>
              <a:rPr lang="zh-CN" altLang="en-US" sz="1560" b="1" spc="300" dirty="0">
                <a:solidFill>
                  <a:schemeClr val="accent1"/>
                </a:solidFill>
                <a:latin typeface="+mn-ea"/>
              </a:rPr>
              <a:t>供应商的财务状况</a:t>
            </a:r>
            <a:endParaRPr lang="zh-CN" altLang="en-US" sz="1560" b="1" spc="300" dirty="0">
              <a:solidFill>
                <a:schemeClr val="accent1"/>
              </a:solidFill>
              <a:latin typeface="+mn-ea"/>
            </a:endParaRPr>
          </a:p>
        </p:txBody>
      </p:sp>
      <p:cxnSp>
        <p:nvCxnSpPr>
          <p:cNvPr id="88" name="直接连接符 87"/>
          <p:cNvCxnSpPr/>
          <p:nvPr>
            <p:custDataLst>
              <p:tags r:id="rId29"/>
            </p:custDataLst>
          </p:nvPr>
        </p:nvCxnSpPr>
        <p:spPr>
          <a:xfrm>
            <a:off x="6735374" y="3659188"/>
            <a:ext cx="0" cy="311876"/>
          </a:xfrm>
          <a:prstGeom prst="line">
            <a:avLst/>
          </a:prstGeom>
          <a:ln w="12700" cmpd="sng">
            <a:gradFill>
              <a:gsLst>
                <a:gs pos="100000">
                  <a:schemeClr val="accent1">
                    <a:lumMod val="5000"/>
                    <a:lumOff val="95000"/>
                    <a:alpha val="100000"/>
                  </a:schemeClr>
                </a:gs>
                <a:gs pos="0">
                  <a:schemeClr val="accent1">
                    <a:lumMod val="60000"/>
                    <a:lumOff val="40000"/>
                    <a:alpha val="100000"/>
                  </a:schemeClr>
                </a:gs>
              </a:gsLst>
              <a:lin ang="5400000" scaled="1"/>
            </a:gradFill>
            <a:prstDash val="solid"/>
            <a:headEnd type="oval"/>
          </a:ln>
        </p:spPr>
        <p:style>
          <a:lnRef idx="1">
            <a:schemeClr val="accent1"/>
          </a:lnRef>
          <a:fillRef idx="0">
            <a:schemeClr val="accent1"/>
          </a:fillRef>
          <a:effectRef idx="0">
            <a:schemeClr val="accent1"/>
          </a:effectRef>
          <a:fontRef idx="minor">
            <a:schemeClr val="tx1"/>
          </a:fontRef>
        </p:style>
      </p:cxnSp>
    </p:spTree>
    <p:custDataLst>
      <p:tags r:id="rId30"/>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085975"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供应商选择</a:t>
            </a:r>
            <a:r>
              <a:rPr lang="en-US" altLang="zh-CN" sz="2800" dirty="0">
                <a:latin typeface="Verdana" panose="020B0604030504040204" pitchFamily="34" charset="0"/>
                <a:ea typeface="微软雅黑" panose="020B0503020204020204" pitchFamily="34" charset="-122"/>
              </a:rPr>
              <a:t> </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选择供应商的</a:t>
            </a:r>
            <a:r>
              <a:rPr lang="zh-CN" sz="2400" dirty="0">
                <a:ea typeface="微软雅黑" panose="020B0503020204020204" pitchFamily="34" charset="-122"/>
                <a:sym typeface="+mn-ea"/>
              </a:rPr>
              <a:t>步骤</a:t>
            </a:r>
            <a:endParaRPr lang="zh-CN" sz="2400" dirty="0">
              <a:ea typeface="微软雅黑" panose="020B0503020204020204" pitchFamily="34" charset="-122"/>
              <a:sym typeface="+mn-ea"/>
            </a:endParaRPr>
          </a:p>
        </p:txBody>
      </p:sp>
      <p:pic>
        <p:nvPicPr>
          <p:cNvPr id="89" name="图片 36"/>
          <p:cNvPicPr>
            <a:picLocks noChangeAspect="1"/>
          </p:cNvPicPr>
          <p:nvPr/>
        </p:nvPicPr>
        <p:blipFill>
          <a:blip r:embed="rId1"/>
          <a:stretch>
            <a:fillRect/>
          </a:stretch>
        </p:blipFill>
        <p:spPr>
          <a:xfrm>
            <a:off x="2195195" y="2132330"/>
            <a:ext cx="4415790" cy="4326890"/>
          </a:xfrm>
          <a:prstGeom prst="rect">
            <a:avLst/>
          </a:prstGeom>
          <a:noFill/>
          <a:ln>
            <a:noFill/>
          </a:ln>
        </p:spPr>
      </p:pic>
    </p:spTree>
    <p:custDataLst>
      <p:tags r:id="rId2"/>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2085975"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供应商选择</a:t>
            </a:r>
            <a:r>
              <a:rPr lang="en-US" altLang="zh-CN" sz="2800" dirty="0">
                <a:latin typeface="Verdana" panose="020B0604030504040204" pitchFamily="34" charset="0"/>
                <a:ea typeface="微软雅黑" panose="020B0503020204020204" pitchFamily="34" charset="-122"/>
              </a:rPr>
              <a:t> </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71513" y="127412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选择供应商的方法</a:t>
            </a:r>
            <a:endParaRPr lang="zh-CN" sz="2400" dirty="0">
              <a:ea typeface="微软雅黑" panose="020B0503020204020204" pitchFamily="34" charset="-122"/>
              <a:sym typeface="+mn-ea"/>
            </a:endParaRPr>
          </a:p>
        </p:txBody>
      </p:sp>
      <p:pic>
        <p:nvPicPr>
          <p:cNvPr id="36" name="图形 35"/>
          <p:cNvPicPr>
            <a:picLocks noChangeAspect="1"/>
          </p:cNvPicPr>
          <p:nvPr>
            <p:custDataLst>
              <p:tags r:id="rId1"/>
            </p:custDataLst>
          </p:nvPr>
        </p:nvPicPr>
        <p:blipFill>
          <a:blip r:embed="rId2">
            <a:extLst>
              <a:ext uri="{96DAC541-7B7A-43D3-8B79-37D633B846F1}">
                <asvg:svgBlip xmlns:asvg="http://schemas.microsoft.com/office/drawing/2016/SVG/main" r:embed="rId3"/>
              </a:ext>
            </a:extLst>
          </a:blip>
          <a:stretch>
            <a:fillRect/>
          </a:stretch>
        </p:blipFill>
        <p:spPr>
          <a:xfrm rot="16200000">
            <a:off x="6101968" y="4086619"/>
            <a:ext cx="361081" cy="361081"/>
          </a:xfrm>
          <a:prstGeom prst="rect">
            <a:avLst/>
          </a:prstGeom>
        </p:spPr>
      </p:pic>
      <p:pic>
        <p:nvPicPr>
          <p:cNvPr id="35" name="图形 34"/>
          <p:cNvPicPr>
            <a:picLocks noChangeAspect="1"/>
          </p:cNvPicPr>
          <p:nvPr>
            <p:custDataLst>
              <p:tags r:id="rId4"/>
            </p:custDataLst>
          </p:nvPr>
        </p:nvPicPr>
        <p:blipFill>
          <a:blip r:embed="rId2">
            <a:extLst>
              <a:ext uri="{96DAC541-7B7A-43D3-8B79-37D633B846F1}">
                <asvg:svgBlip xmlns:asvg="http://schemas.microsoft.com/office/drawing/2016/SVG/main" r:embed="rId5"/>
              </a:ext>
            </a:extLst>
          </a:blip>
          <a:stretch>
            <a:fillRect/>
          </a:stretch>
        </p:blipFill>
        <p:spPr>
          <a:xfrm rot="16200000">
            <a:off x="3715900" y="4103799"/>
            <a:ext cx="361081" cy="361081"/>
          </a:xfrm>
          <a:prstGeom prst="rect">
            <a:avLst/>
          </a:prstGeom>
        </p:spPr>
      </p:pic>
      <p:pic>
        <p:nvPicPr>
          <p:cNvPr id="34" name="图形 33"/>
          <p:cNvPicPr>
            <a:picLocks noChangeAspect="1"/>
          </p:cNvPicPr>
          <p:nvPr>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4904386" y="4133107"/>
            <a:ext cx="361081" cy="361081"/>
          </a:xfrm>
          <a:prstGeom prst="rect">
            <a:avLst/>
          </a:prstGeom>
        </p:spPr>
      </p:pic>
      <p:pic>
        <p:nvPicPr>
          <p:cNvPr id="33" name="图形 32"/>
          <p:cNvPicPr>
            <a:picLocks noChangeAspect="1"/>
          </p:cNvPicPr>
          <p:nvPr>
            <p:custDataLst>
              <p:tags r:id="rId9"/>
            </p:custDataLst>
          </p:nvPr>
        </p:nvPicPr>
        <p:blipFill>
          <a:blip r:embed="rId7">
            <a:extLst>
              <a:ext uri="{96DAC541-7B7A-43D3-8B79-37D633B846F1}">
                <asvg:svgBlip xmlns:asvg="http://schemas.microsoft.com/office/drawing/2016/SVG/main" r:embed="rId10"/>
              </a:ext>
            </a:extLst>
          </a:blip>
          <a:stretch>
            <a:fillRect/>
          </a:stretch>
        </p:blipFill>
        <p:spPr>
          <a:xfrm>
            <a:off x="2513771" y="4100768"/>
            <a:ext cx="361081" cy="361081"/>
          </a:xfrm>
          <a:prstGeom prst="rect">
            <a:avLst/>
          </a:prstGeom>
        </p:spPr>
      </p:pic>
      <p:sp>
        <p:nvSpPr>
          <p:cNvPr id="6" name="文本框 5"/>
          <p:cNvSpPr txBox="1"/>
          <p:nvPr>
            <p:custDataLst>
              <p:tags r:id="rId11"/>
            </p:custDataLst>
          </p:nvPr>
        </p:nvSpPr>
        <p:spPr>
          <a:xfrm>
            <a:off x="4263760" y="3558618"/>
            <a:ext cx="1022240" cy="528553"/>
          </a:xfrm>
          <a:prstGeom prst="rect">
            <a:avLst/>
          </a:prstGeom>
          <a:noFill/>
        </p:spPr>
        <p:txBody>
          <a:bodyPr wrap="square" lIns="0" tIns="0" rIns="0" bIns="0">
            <a:noAutofit/>
          </a:bodyPr>
          <a:p>
            <a:pPr algn="l">
              <a:lnSpc>
                <a:spcPct val="120000"/>
              </a:lnSpc>
              <a:spcBef>
                <a:spcPts val="0"/>
              </a:spcBef>
              <a:spcAft>
                <a:spcPts val="0"/>
              </a:spcAft>
            </a:pPr>
            <a:r>
              <a:rPr lang="zh-CN" altLang="en-US" sz="1800" kern="0" spc="0" dirty="0">
                <a:ln>
                  <a:noFill/>
                  <a:prstDash val="sysDot"/>
                </a:ln>
                <a:solidFill>
                  <a:schemeClr val="tx1">
                    <a:lumMod val="85000"/>
                    <a:lumOff val="15000"/>
                  </a:schemeClr>
                </a:solidFill>
                <a:latin typeface="+mn-ea"/>
                <a:ea typeface="+mn-ea"/>
                <a:sym typeface="+mn-ea"/>
              </a:rPr>
              <a:t>招标法</a:t>
            </a:r>
            <a:endParaRPr lang="zh-CN" altLang="en-US" sz="1800" kern="0" spc="0" dirty="0">
              <a:ln>
                <a:noFill/>
                <a:prstDash val="sysDot"/>
              </a:ln>
              <a:solidFill>
                <a:schemeClr val="tx1">
                  <a:lumMod val="85000"/>
                  <a:lumOff val="15000"/>
                </a:schemeClr>
              </a:solidFill>
              <a:latin typeface="+mn-ea"/>
              <a:ea typeface="+mn-ea"/>
              <a:sym typeface="+mn-ea"/>
            </a:endParaRPr>
          </a:p>
        </p:txBody>
      </p:sp>
      <p:sp>
        <p:nvSpPr>
          <p:cNvPr id="18" name="文本框 17"/>
          <p:cNvSpPr txBox="1"/>
          <p:nvPr>
            <p:custDataLst>
              <p:tags r:id="rId12"/>
            </p:custDataLst>
          </p:nvPr>
        </p:nvSpPr>
        <p:spPr>
          <a:xfrm>
            <a:off x="1348529" y="3380703"/>
            <a:ext cx="343769" cy="716186"/>
          </a:xfrm>
          <a:prstGeom prst="rect">
            <a:avLst/>
          </a:prstGeom>
          <a:noFill/>
        </p:spPr>
        <p:txBody>
          <a:bodyPr wrap="square" lIns="0" tIns="0" rIns="0" bIns="0" rtlCol="0" anchor="ctr">
            <a:noAutofit/>
          </a:bodyPr>
          <a:p>
            <a:pPr algn="l"/>
            <a:r>
              <a:rPr lang="en-US" altLang="zh-CN" sz="5000" b="1" kern="0" dirty="0">
                <a:solidFill>
                  <a:schemeClr val="accent1">
                    <a:lumMod val="60000"/>
                    <a:lumOff val="40000"/>
                  </a:schemeClr>
                </a:solidFill>
                <a:latin typeface="+mn-ea"/>
              </a:rPr>
              <a:t>1</a:t>
            </a:r>
            <a:endParaRPr lang="en-US" altLang="zh-CN" sz="5000" b="1" kern="0" dirty="0">
              <a:solidFill>
                <a:schemeClr val="accent1">
                  <a:lumMod val="60000"/>
                  <a:lumOff val="40000"/>
                </a:schemeClr>
              </a:solidFill>
              <a:latin typeface="+mn-ea"/>
            </a:endParaRPr>
          </a:p>
        </p:txBody>
      </p:sp>
      <p:sp>
        <p:nvSpPr>
          <p:cNvPr id="21" name="文本框 20"/>
          <p:cNvSpPr txBox="1"/>
          <p:nvPr>
            <p:custDataLst>
              <p:tags r:id="rId13"/>
            </p:custDataLst>
          </p:nvPr>
        </p:nvSpPr>
        <p:spPr>
          <a:xfrm>
            <a:off x="2541563" y="4614161"/>
            <a:ext cx="343769" cy="716186"/>
          </a:xfrm>
          <a:prstGeom prst="rect">
            <a:avLst/>
          </a:prstGeom>
          <a:noFill/>
        </p:spPr>
        <p:txBody>
          <a:bodyPr wrap="square" lIns="0" tIns="0" rIns="0" bIns="0" rtlCol="0" anchor="ctr">
            <a:noAutofit/>
          </a:bodyPr>
          <a:p>
            <a:pPr algn="l"/>
            <a:r>
              <a:rPr lang="en-US" altLang="zh-CN" sz="5000" b="1" kern="0" dirty="0">
                <a:solidFill>
                  <a:schemeClr val="accent2">
                    <a:lumMod val="60000"/>
                    <a:lumOff val="40000"/>
                  </a:schemeClr>
                </a:solidFill>
                <a:latin typeface="+mn-ea"/>
              </a:rPr>
              <a:t>2</a:t>
            </a:r>
            <a:endParaRPr lang="en-US" altLang="zh-CN" sz="5000" b="1" kern="0" dirty="0">
              <a:solidFill>
                <a:schemeClr val="accent2">
                  <a:lumMod val="60000"/>
                  <a:lumOff val="40000"/>
                </a:schemeClr>
              </a:solidFill>
              <a:latin typeface="+mn-ea"/>
            </a:endParaRPr>
          </a:p>
        </p:txBody>
      </p:sp>
      <p:sp>
        <p:nvSpPr>
          <p:cNvPr id="22" name="文本框 21"/>
          <p:cNvSpPr txBox="1"/>
          <p:nvPr>
            <p:custDataLst>
              <p:tags r:id="rId14"/>
            </p:custDataLst>
          </p:nvPr>
        </p:nvSpPr>
        <p:spPr>
          <a:xfrm>
            <a:off x="3737628" y="3397883"/>
            <a:ext cx="342575" cy="716186"/>
          </a:xfrm>
          <a:prstGeom prst="rect">
            <a:avLst/>
          </a:prstGeom>
          <a:noFill/>
        </p:spPr>
        <p:txBody>
          <a:bodyPr wrap="square" lIns="0" tIns="0" rIns="0" bIns="0" rtlCol="0" anchor="ctr">
            <a:noAutofit/>
          </a:bodyPr>
          <a:p>
            <a:pPr algn="l"/>
            <a:r>
              <a:rPr lang="en-US" altLang="zh-CN" sz="5000" b="1" kern="0" dirty="0">
                <a:solidFill>
                  <a:schemeClr val="accent1">
                    <a:lumMod val="60000"/>
                    <a:lumOff val="40000"/>
                  </a:schemeClr>
                </a:solidFill>
                <a:latin typeface="+mn-ea"/>
              </a:rPr>
              <a:t>3</a:t>
            </a:r>
            <a:endParaRPr lang="en-US" altLang="zh-CN" sz="5000" b="1" kern="0" dirty="0">
              <a:solidFill>
                <a:schemeClr val="accent1">
                  <a:lumMod val="60000"/>
                  <a:lumOff val="40000"/>
                </a:schemeClr>
              </a:solidFill>
              <a:latin typeface="+mn-ea"/>
            </a:endParaRPr>
          </a:p>
        </p:txBody>
      </p:sp>
      <p:sp>
        <p:nvSpPr>
          <p:cNvPr id="23" name="文本框 22"/>
          <p:cNvSpPr txBox="1"/>
          <p:nvPr>
            <p:custDataLst>
              <p:tags r:id="rId15"/>
            </p:custDataLst>
          </p:nvPr>
        </p:nvSpPr>
        <p:spPr>
          <a:xfrm>
            <a:off x="4940263" y="4614161"/>
            <a:ext cx="343769" cy="716186"/>
          </a:xfrm>
          <a:prstGeom prst="rect">
            <a:avLst/>
          </a:prstGeom>
          <a:noFill/>
        </p:spPr>
        <p:txBody>
          <a:bodyPr wrap="square" lIns="0" tIns="0" rIns="0" bIns="0" rtlCol="0" anchor="ctr">
            <a:noAutofit/>
          </a:bodyPr>
          <a:p>
            <a:pPr algn="l"/>
            <a:r>
              <a:rPr lang="en-US" altLang="zh-CN" sz="5000" b="1" kern="0" dirty="0">
                <a:solidFill>
                  <a:schemeClr val="accent2">
                    <a:lumMod val="60000"/>
                    <a:lumOff val="40000"/>
                  </a:schemeClr>
                </a:solidFill>
                <a:latin typeface="+mn-ea"/>
              </a:rPr>
              <a:t>4</a:t>
            </a:r>
            <a:endParaRPr lang="en-US" altLang="zh-CN" sz="5000" b="1" kern="0" dirty="0">
              <a:solidFill>
                <a:schemeClr val="accent2">
                  <a:lumMod val="60000"/>
                  <a:lumOff val="40000"/>
                </a:schemeClr>
              </a:solidFill>
              <a:latin typeface="+mn-ea"/>
            </a:endParaRPr>
          </a:p>
        </p:txBody>
      </p:sp>
      <p:sp>
        <p:nvSpPr>
          <p:cNvPr id="24" name="文本框 23"/>
          <p:cNvSpPr txBox="1"/>
          <p:nvPr>
            <p:custDataLst>
              <p:tags r:id="rId16"/>
            </p:custDataLst>
          </p:nvPr>
        </p:nvSpPr>
        <p:spPr>
          <a:xfrm>
            <a:off x="6127739" y="3397883"/>
            <a:ext cx="343769" cy="716186"/>
          </a:xfrm>
          <a:prstGeom prst="rect">
            <a:avLst/>
          </a:prstGeom>
          <a:noFill/>
        </p:spPr>
        <p:txBody>
          <a:bodyPr wrap="square" lIns="0" tIns="0" rIns="0" bIns="0" rtlCol="0" anchor="ctr">
            <a:noAutofit/>
          </a:bodyPr>
          <a:p>
            <a:pPr algn="l"/>
            <a:r>
              <a:rPr lang="en-US" altLang="zh-CN" sz="5000" b="1" kern="0" dirty="0">
                <a:solidFill>
                  <a:schemeClr val="accent1">
                    <a:lumMod val="60000"/>
                    <a:lumOff val="40000"/>
                  </a:schemeClr>
                </a:solidFill>
                <a:latin typeface="+mn-ea"/>
              </a:rPr>
              <a:t>5</a:t>
            </a:r>
            <a:endParaRPr lang="en-US" altLang="zh-CN" sz="5000" b="1" kern="0" dirty="0">
              <a:solidFill>
                <a:schemeClr val="accent1">
                  <a:lumMod val="60000"/>
                  <a:lumOff val="40000"/>
                </a:schemeClr>
              </a:solidFill>
              <a:latin typeface="+mn-ea"/>
            </a:endParaRPr>
          </a:p>
        </p:txBody>
      </p:sp>
      <p:sp>
        <p:nvSpPr>
          <p:cNvPr id="3" name="文本框 2"/>
          <p:cNvSpPr txBox="1"/>
          <p:nvPr>
            <p:custDataLst>
              <p:tags r:id="rId17"/>
            </p:custDataLst>
          </p:nvPr>
        </p:nvSpPr>
        <p:spPr>
          <a:xfrm>
            <a:off x="1776095" y="3544570"/>
            <a:ext cx="1254760" cy="528320"/>
          </a:xfrm>
          <a:prstGeom prst="rect">
            <a:avLst/>
          </a:prstGeom>
          <a:noFill/>
        </p:spPr>
        <p:txBody>
          <a:bodyPr wrap="square" lIns="0" tIns="0" rIns="0" bIns="0">
            <a:noAutofit/>
          </a:bodyPr>
          <a:p>
            <a:pPr algn="l">
              <a:lnSpc>
                <a:spcPct val="120000"/>
              </a:lnSpc>
              <a:spcBef>
                <a:spcPts val="0"/>
              </a:spcBef>
              <a:spcAft>
                <a:spcPts val="0"/>
              </a:spcAft>
            </a:pPr>
            <a:r>
              <a:rPr lang="zh-CN" altLang="en-US" sz="1800" kern="0" spc="0" dirty="0">
                <a:ln>
                  <a:noFill/>
                  <a:prstDash val="sysDot"/>
                </a:ln>
                <a:solidFill>
                  <a:schemeClr val="tx1">
                    <a:lumMod val="85000"/>
                    <a:lumOff val="15000"/>
                  </a:schemeClr>
                </a:solidFill>
                <a:latin typeface="+mn-ea"/>
                <a:ea typeface="+mn-ea"/>
                <a:sym typeface="+mn-ea"/>
              </a:rPr>
              <a:t>经验评价法</a:t>
            </a:r>
            <a:endParaRPr lang="zh-CN" altLang="en-US" sz="1800" kern="0" spc="0" dirty="0">
              <a:ln>
                <a:noFill/>
                <a:prstDash val="sysDot"/>
              </a:ln>
              <a:solidFill>
                <a:schemeClr val="tx1">
                  <a:lumMod val="85000"/>
                  <a:lumOff val="15000"/>
                </a:schemeClr>
              </a:solidFill>
              <a:latin typeface="+mn-ea"/>
              <a:ea typeface="+mn-ea"/>
              <a:sym typeface="+mn-ea"/>
            </a:endParaRPr>
          </a:p>
        </p:txBody>
      </p:sp>
      <p:sp>
        <p:nvSpPr>
          <p:cNvPr id="4" name="文本框 3"/>
          <p:cNvSpPr txBox="1"/>
          <p:nvPr>
            <p:custDataLst>
              <p:tags r:id="rId18"/>
            </p:custDataLst>
          </p:nvPr>
        </p:nvSpPr>
        <p:spPr>
          <a:xfrm>
            <a:off x="6600825" y="3472815"/>
            <a:ext cx="1041400" cy="528320"/>
          </a:xfrm>
          <a:prstGeom prst="rect">
            <a:avLst/>
          </a:prstGeom>
          <a:noFill/>
        </p:spPr>
        <p:txBody>
          <a:bodyPr wrap="square" lIns="0" tIns="0" rIns="0" bIns="0">
            <a:noAutofit/>
          </a:bodyPr>
          <a:p>
            <a:pPr algn="l">
              <a:lnSpc>
                <a:spcPct val="120000"/>
              </a:lnSpc>
              <a:spcBef>
                <a:spcPts val="0"/>
              </a:spcBef>
              <a:spcAft>
                <a:spcPts val="0"/>
              </a:spcAft>
            </a:pPr>
            <a:r>
              <a:rPr lang="zh-CN" altLang="en-US" sz="1800" kern="0" spc="0" dirty="0">
                <a:ln>
                  <a:noFill/>
                  <a:prstDash val="sysDot"/>
                </a:ln>
                <a:solidFill>
                  <a:schemeClr val="tx1">
                    <a:lumMod val="85000"/>
                    <a:lumOff val="15000"/>
                  </a:schemeClr>
                </a:solidFill>
                <a:latin typeface="+mn-ea"/>
                <a:ea typeface="+mn-ea"/>
                <a:sym typeface="+mn-ea"/>
              </a:rPr>
              <a:t>采购成本比较法</a:t>
            </a:r>
            <a:endParaRPr lang="zh-CN" altLang="en-US" sz="1800" kern="0" spc="0" dirty="0">
              <a:ln>
                <a:noFill/>
                <a:prstDash val="sysDot"/>
              </a:ln>
              <a:solidFill>
                <a:schemeClr val="tx1">
                  <a:lumMod val="85000"/>
                  <a:lumOff val="15000"/>
                </a:schemeClr>
              </a:solidFill>
              <a:latin typeface="+mn-ea"/>
              <a:ea typeface="+mn-ea"/>
              <a:sym typeface="+mn-ea"/>
            </a:endParaRPr>
          </a:p>
        </p:txBody>
      </p:sp>
      <p:sp>
        <p:nvSpPr>
          <p:cNvPr id="11" name="文本框 10"/>
          <p:cNvSpPr txBox="1"/>
          <p:nvPr>
            <p:custDataLst>
              <p:tags r:id="rId19"/>
            </p:custDataLst>
          </p:nvPr>
        </p:nvSpPr>
        <p:spPr>
          <a:xfrm>
            <a:off x="5376545" y="4768850"/>
            <a:ext cx="1277620" cy="528320"/>
          </a:xfrm>
          <a:prstGeom prst="rect">
            <a:avLst/>
          </a:prstGeom>
          <a:noFill/>
        </p:spPr>
        <p:txBody>
          <a:bodyPr wrap="square" lIns="0" tIns="0" rIns="0" bIns="0">
            <a:noAutofit/>
          </a:bodyPr>
          <a:p>
            <a:pPr algn="l">
              <a:lnSpc>
                <a:spcPct val="120000"/>
              </a:lnSpc>
              <a:spcBef>
                <a:spcPts val="0"/>
              </a:spcBef>
              <a:spcAft>
                <a:spcPts val="0"/>
              </a:spcAft>
            </a:pPr>
            <a:r>
              <a:rPr lang="zh-CN" altLang="en-US" sz="1800" kern="0" spc="0" dirty="0">
                <a:ln>
                  <a:noFill/>
                  <a:prstDash val="sysDot"/>
                </a:ln>
                <a:solidFill>
                  <a:schemeClr val="tx1">
                    <a:lumMod val="85000"/>
                    <a:lumOff val="15000"/>
                  </a:schemeClr>
                </a:solidFill>
                <a:latin typeface="+mn-ea"/>
                <a:ea typeface="+mn-ea"/>
                <a:sym typeface="+mn-ea"/>
              </a:rPr>
              <a:t>协商选择法</a:t>
            </a:r>
            <a:endParaRPr lang="zh-CN" altLang="en-US" sz="1800" kern="0" spc="0" dirty="0">
              <a:ln>
                <a:noFill/>
                <a:prstDash val="sysDot"/>
              </a:ln>
              <a:solidFill>
                <a:schemeClr val="tx1">
                  <a:lumMod val="85000"/>
                  <a:lumOff val="15000"/>
                </a:schemeClr>
              </a:solidFill>
              <a:latin typeface="+mn-ea"/>
              <a:ea typeface="+mn-ea"/>
              <a:sym typeface="+mn-ea"/>
            </a:endParaRPr>
          </a:p>
        </p:txBody>
      </p:sp>
      <p:sp>
        <p:nvSpPr>
          <p:cNvPr id="13" name="文本框 12"/>
          <p:cNvSpPr txBox="1"/>
          <p:nvPr>
            <p:custDataLst>
              <p:tags r:id="rId20"/>
            </p:custDataLst>
          </p:nvPr>
        </p:nvSpPr>
        <p:spPr>
          <a:xfrm>
            <a:off x="3000375" y="4768850"/>
            <a:ext cx="1273810" cy="528320"/>
          </a:xfrm>
          <a:prstGeom prst="rect">
            <a:avLst/>
          </a:prstGeom>
          <a:noFill/>
        </p:spPr>
        <p:txBody>
          <a:bodyPr wrap="square" lIns="0" tIns="0" rIns="0" bIns="0">
            <a:noAutofit/>
          </a:bodyPr>
          <a:p>
            <a:pPr algn="l">
              <a:lnSpc>
                <a:spcPct val="120000"/>
              </a:lnSpc>
              <a:spcBef>
                <a:spcPts val="0"/>
              </a:spcBef>
              <a:spcAft>
                <a:spcPts val="0"/>
              </a:spcAft>
            </a:pPr>
            <a:r>
              <a:rPr lang="zh-CN" altLang="en-US" sz="1800" kern="0" spc="0" dirty="0">
                <a:ln>
                  <a:noFill/>
                  <a:prstDash val="sysDot"/>
                </a:ln>
                <a:solidFill>
                  <a:schemeClr val="tx1">
                    <a:lumMod val="85000"/>
                    <a:lumOff val="15000"/>
                  </a:schemeClr>
                </a:solidFill>
                <a:latin typeface="+mn-ea"/>
                <a:ea typeface="+mn-ea"/>
                <a:sym typeface="+mn-ea"/>
              </a:rPr>
              <a:t>综合评分法</a:t>
            </a:r>
            <a:endParaRPr lang="zh-CN" altLang="en-US" sz="1800" kern="0" spc="0" dirty="0">
              <a:ln>
                <a:noFill/>
                <a:prstDash val="sysDot"/>
              </a:ln>
              <a:solidFill>
                <a:schemeClr val="tx1">
                  <a:lumMod val="85000"/>
                  <a:lumOff val="15000"/>
                </a:schemeClr>
              </a:solidFill>
              <a:latin typeface="+mn-ea"/>
              <a:ea typeface="+mn-ea"/>
              <a:sym typeface="+mn-ea"/>
            </a:endParaRPr>
          </a:p>
        </p:txBody>
      </p:sp>
      <p:sp>
        <p:nvSpPr>
          <p:cNvPr id="29" name="图形 7"/>
          <p:cNvSpPr/>
          <p:nvPr>
            <p:custDataLst>
              <p:tags r:id="rId21"/>
            </p:custDataLst>
          </p:nvPr>
        </p:nvSpPr>
        <p:spPr>
          <a:xfrm>
            <a:off x="3138332" y="4086619"/>
            <a:ext cx="314076" cy="314076"/>
          </a:xfrm>
          <a:custGeom>
            <a:avLst/>
            <a:gdLst>
              <a:gd name="connsiteX0" fmla="*/ 100464 w 394686"/>
              <a:gd name="connsiteY0" fmla="*/ 350103 h 394686"/>
              <a:gd name="connsiteX1" fmla="*/ 197343 w 394686"/>
              <a:gd name="connsiteY1" fmla="*/ 378241 h 394686"/>
              <a:gd name="connsiteX2" fmla="*/ 294206 w 394686"/>
              <a:gd name="connsiteY2" fmla="*/ 350103 h 394686"/>
              <a:gd name="connsiteX3" fmla="*/ 304369 w 394686"/>
              <a:gd name="connsiteY3" fmla="*/ 363128 h 394686"/>
              <a:gd name="connsiteX4" fmla="*/ 197343 w 394686"/>
              <a:gd name="connsiteY4" fmla="*/ 394686 h 394686"/>
              <a:gd name="connsiteX5" fmla="*/ 90235 w 394686"/>
              <a:gd name="connsiteY5" fmla="*/ 363078 h 394686"/>
              <a:gd name="connsiteX6" fmla="*/ 100464 w 394686"/>
              <a:gd name="connsiteY6" fmla="*/ 350103 h 394686"/>
              <a:gd name="connsiteX7" fmla="*/ 196718 w 394686"/>
              <a:gd name="connsiteY7" fmla="*/ 131562 h 394686"/>
              <a:gd name="connsiteX8" fmla="*/ 106269 w 394686"/>
              <a:gd name="connsiteY8" fmla="*/ 222011 h 394686"/>
              <a:gd name="connsiteX9" fmla="*/ 196718 w 394686"/>
              <a:gd name="connsiteY9" fmla="*/ 312460 h 394686"/>
              <a:gd name="connsiteX10" fmla="*/ 287167 w 394686"/>
              <a:gd name="connsiteY10" fmla="*/ 222011 h 394686"/>
              <a:gd name="connsiteX11" fmla="*/ 196718 w 394686"/>
              <a:gd name="connsiteY11" fmla="*/ 131562 h 394686"/>
              <a:gd name="connsiteX12" fmla="*/ 312460 w 394686"/>
              <a:gd name="connsiteY12" fmla="*/ 312460 h 394686"/>
              <a:gd name="connsiteX13" fmla="*/ 296015 w 394686"/>
              <a:gd name="connsiteY13" fmla="*/ 312460 h 394686"/>
              <a:gd name="connsiteX14" fmla="*/ 328905 w 394686"/>
              <a:gd name="connsiteY14" fmla="*/ 279569 h 394686"/>
              <a:gd name="connsiteX15" fmla="*/ 361796 w 394686"/>
              <a:gd name="connsiteY15" fmla="*/ 279569 h 394686"/>
              <a:gd name="connsiteX16" fmla="*/ 394686 w 394686"/>
              <a:gd name="connsiteY16" fmla="*/ 312460 h 394686"/>
              <a:gd name="connsiteX17" fmla="*/ 378241 w 394686"/>
              <a:gd name="connsiteY17" fmla="*/ 312460 h 394686"/>
              <a:gd name="connsiteX18" fmla="*/ 361796 w 394686"/>
              <a:gd name="connsiteY18" fmla="*/ 296015 h 394686"/>
              <a:gd name="connsiteX19" fmla="*/ 328905 w 394686"/>
              <a:gd name="connsiteY19" fmla="*/ 296015 h 394686"/>
              <a:gd name="connsiteX20" fmla="*/ 312460 w 394686"/>
              <a:gd name="connsiteY20" fmla="*/ 312460 h 394686"/>
              <a:gd name="connsiteX21" fmla="*/ 16445 w 394686"/>
              <a:gd name="connsiteY21" fmla="*/ 312460 h 394686"/>
              <a:gd name="connsiteX22" fmla="*/ 0 w 394686"/>
              <a:gd name="connsiteY22" fmla="*/ 312460 h 394686"/>
              <a:gd name="connsiteX23" fmla="*/ 32891 w 394686"/>
              <a:gd name="connsiteY23" fmla="*/ 279569 h 394686"/>
              <a:gd name="connsiteX24" fmla="*/ 65781 w 394686"/>
              <a:gd name="connsiteY24" fmla="*/ 279569 h 394686"/>
              <a:gd name="connsiteX25" fmla="*/ 98672 w 394686"/>
              <a:gd name="connsiteY25" fmla="*/ 312460 h 394686"/>
              <a:gd name="connsiteX26" fmla="*/ 82226 w 394686"/>
              <a:gd name="connsiteY26" fmla="*/ 312460 h 394686"/>
              <a:gd name="connsiteX27" fmla="*/ 65781 w 394686"/>
              <a:gd name="connsiteY27" fmla="*/ 296015 h 394686"/>
              <a:gd name="connsiteX28" fmla="*/ 32891 w 394686"/>
              <a:gd name="connsiteY28" fmla="*/ 296015 h 394686"/>
              <a:gd name="connsiteX29" fmla="*/ 16445 w 394686"/>
              <a:gd name="connsiteY29" fmla="*/ 312460 h 394686"/>
              <a:gd name="connsiteX30" fmla="*/ 197343 w 394686"/>
              <a:gd name="connsiteY30" fmla="*/ 148007 h 394686"/>
              <a:gd name="connsiteX31" fmla="*/ 271347 w 394686"/>
              <a:gd name="connsiteY31" fmla="*/ 222011 h 394686"/>
              <a:gd name="connsiteX32" fmla="*/ 197343 w 394686"/>
              <a:gd name="connsiteY32" fmla="*/ 296015 h 394686"/>
              <a:gd name="connsiteX33" fmla="*/ 123339 w 394686"/>
              <a:gd name="connsiteY33" fmla="*/ 222011 h 394686"/>
              <a:gd name="connsiteX34" fmla="*/ 197343 w 394686"/>
              <a:gd name="connsiteY34" fmla="*/ 148007 h 394686"/>
              <a:gd name="connsiteX35" fmla="*/ 345350 w 394686"/>
              <a:gd name="connsiteY35" fmla="*/ 197343 h 394686"/>
              <a:gd name="connsiteX36" fmla="*/ 382352 w 394686"/>
              <a:gd name="connsiteY36" fmla="*/ 234345 h 394686"/>
              <a:gd name="connsiteX37" fmla="*/ 345350 w 394686"/>
              <a:gd name="connsiteY37" fmla="*/ 271347 h 394686"/>
              <a:gd name="connsiteX38" fmla="*/ 308348 w 394686"/>
              <a:gd name="connsiteY38" fmla="*/ 234345 h 394686"/>
              <a:gd name="connsiteX39" fmla="*/ 345350 w 394686"/>
              <a:gd name="connsiteY39" fmla="*/ 197343 h 394686"/>
              <a:gd name="connsiteX40" fmla="*/ 49336 w 394686"/>
              <a:gd name="connsiteY40" fmla="*/ 197343 h 394686"/>
              <a:gd name="connsiteX41" fmla="*/ 86338 w 394686"/>
              <a:gd name="connsiteY41" fmla="*/ 234345 h 394686"/>
              <a:gd name="connsiteX42" fmla="*/ 49336 w 394686"/>
              <a:gd name="connsiteY42" fmla="*/ 271347 h 394686"/>
              <a:gd name="connsiteX43" fmla="*/ 12334 w 394686"/>
              <a:gd name="connsiteY43" fmla="*/ 234345 h 394686"/>
              <a:gd name="connsiteX44" fmla="*/ 49336 w 394686"/>
              <a:gd name="connsiteY44" fmla="*/ 197343 h 394686"/>
              <a:gd name="connsiteX45" fmla="*/ 201454 w 394686"/>
              <a:gd name="connsiteY45" fmla="*/ 271347 h 394686"/>
              <a:gd name="connsiteX46" fmla="*/ 193232 w 394686"/>
              <a:gd name="connsiteY46" fmla="*/ 271347 h 394686"/>
              <a:gd name="connsiteX47" fmla="*/ 193232 w 394686"/>
              <a:gd name="connsiteY47" fmla="*/ 263140 h 394686"/>
              <a:gd name="connsiteX48" fmla="*/ 168564 w 394686"/>
              <a:gd name="connsiteY48" fmla="*/ 257154 h 394686"/>
              <a:gd name="connsiteX49" fmla="*/ 172297 w 394686"/>
              <a:gd name="connsiteY49" fmla="*/ 243636 h 394686"/>
              <a:gd name="connsiteX50" fmla="*/ 198823 w 394686"/>
              <a:gd name="connsiteY50" fmla="*/ 248077 h 394686"/>
              <a:gd name="connsiteX51" fmla="*/ 199760 w 394686"/>
              <a:gd name="connsiteY51" fmla="*/ 231549 h 394686"/>
              <a:gd name="connsiteX52" fmla="*/ 168695 w 394686"/>
              <a:gd name="connsiteY52" fmla="*/ 204891 h 394686"/>
              <a:gd name="connsiteX53" fmla="*/ 193232 w 394686"/>
              <a:gd name="connsiteY53" fmla="*/ 181457 h 394686"/>
              <a:gd name="connsiteX54" fmla="*/ 193232 w 394686"/>
              <a:gd name="connsiteY54" fmla="*/ 172675 h 394686"/>
              <a:gd name="connsiteX55" fmla="*/ 201454 w 394686"/>
              <a:gd name="connsiteY55" fmla="*/ 172675 h 394686"/>
              <a:gd name="connsiteX56" fmla="*/ 201454 w 394686"/>
              <a:gd name="connsiteY56" fmla="*/ 181046 h 394686"/>
              <a:gd name="connsiteX57" fmla="*/ 221534 w 394686"/>
              <a:gd name="connsiteY57" fmla="*/ 184499 h 394686"/>
              <a:gd name="connsiteX58" fmla="*/ 218557 w 394686"/>
              <a:gd name="connsiteY58" fmla="*/ 198050 h 394686"/>
              <a:gd name="connsiteX59" fmla="*/ 198478 w 394686"/>
              <a:gd name="connsiteY59" fmla="*/ 194235 h 394686"/>
              <a:gd name="connsiteX60" fmla="*/ 193692 w 394686"/>
              <a:gd name="connsiteY60" fmla="*/ 209989 h 394686"/>
              <a:gd name="connsiteX61" fmla="*/ 226122 w 394686"/>
              <a:gd name="connsiteY61" fmla="*/ 239130 h 394686"/>
              <a:gd name="connsiteX62" fmla="*/ 201454 w 394686"/>
              <a:gd name="connsiteY62" fmla="*/ 262680 h 394686"/>
              <a:gd name="connsiteX63" fmla="*/ 201454 w 394686"/>
              <a:gd name="connsiteY63" fmla="*/ 271347 h 394686"/>
              <a:gd name="connsiteX64" fmla="*/ 345350 w 394686"/>
              <a:gd name="connsiteY64" fmla="*/ 215844 h 394686"/>
              <a:gd name="connsiteX65" fmla="*/ 363851 w 394686"/>
              <a:gd name="connsiteY65" fmla="*/ 234345 h 394686"/>
              <a:gd name="connsiteX66" fmla="*/ 345350 w 394686"/>
              <a:gd name="connsiteY66" fmla="*/ 252846 h 394686"/>
              <a:gd name="connsiteX67" fmla="*/ 326849 w 394686"/>
              <a:gd name="connsiteY67" fmla="*/ 234345 h 394686"/>
              <a:gd name="connsiteX68" fmla="*/ 345350 w 394686"/>
              <a:gd name="connsiteY68" fmla="*/ 215844 h 394686"/>
              <a:gd name="connsiteX69" fmla="*/ 49336 w 394686"/>
              <a:gd name="connsiteY69" fmla="*/ 215844 h 394686"/>
              <a:gd name="connsiteX70" fmla="*/ 67837 w 394686"/>
              <a:gd name="connsiteY70" fmla="*/ 234345 h 394686"/>
              <a:gd name="connsiteX71" fmla="*/ 49336 w 394686"/>
              <a:gd name="connsiteY71" fmla="*/ 252846 h 394686"/>
              <a:gd name="connsiteX72" fmla="*/ 30835 w 394686"/>
              <a:gd name="connsiteY72" fmla="*/ 234345 h 394686"/>
              <a:gd name="connsiteX73" fmla="*/ 49336 w 394686"/>
              <a:gd name="connsiteY73" fmla="*/ 215844 h 394686"/>
              <a:gd name="connsiteX74" fmla="*/ 19438 w 394686"/>
              <a:gd name="connsiteY74" fmla="*/ 164453 h 394686"/>
              <a:gd name="connsiteX75" fmla="*/ 2730 w 394686"/>
              <a:gd name="connsiteY75" fmla="*/ 164453 h 394686"/>
              <a:gd name="connsiteX76" fmla="*/ 131562 w 394686"/>
              <a:gd name="connsiteY76" fmla="*/ 11249 h 394686"/>
              <a:gd name="connsiteX77" fmla="*/ 131562 w 394686"/>
              <a:gd name="connsiteY77" fmla="*/ 28796 h 394686"/>
              <a:gd name="connsiteX78" fmla="*/ 19438 w 394686"/>
              <a:gd name="connsiteY78" fmla="*/ 164453 h 394686"/>
              <a:gd name="connsiteX79" fmla="*/ 391956 w 394686"/>
              <a:gd name="connsiteY79" fmla="*/ 164453 h 394686"/>
              <a:gd name="connsiteX80" fmla="*/ 375248 w 394686"/>
              <a:gd name="connsiteY80" fmla="*/ 164453 h 394686"/>
              <a:gd name="connsiteX81" fmla="*/ 263124 w 394686"/>
              <a:gd name="connsiteY81" fmla="*/ 28796 h 394686"/>
              <a:gd name="connsiteX82" fmla="*/ 263124 w 394686"/>
              <a:gd name="connsiteY82" fmla="*/ 11249 h 394686"/>
              <a:gd name="connsiteX83" fmla="*/ 391956 w 394686"/>
              <a:gd name="connsiteY83" fmla="*/ 164453 h 394686"/>
              <a:gd name="connsiteX84" fmla="*/ 164453 w 394686"/>
              <a:gd name="connsiteY84" fmla="*/ 115117 h 394686"/>
              <a:gd name="connsiteX85" fmla="*/ 148007 w 394686"/>
              <a:gd name="connsiteY85" fmla="*/ 115117 h 394686"/>
              <a:gd name="connsiteX86" fmla="*/ 180898 w 394686"/>
              <a:gd name="connsiteY86" fmla="*/ 82226 h 394686"/>
              <a:gd name="connsiteX87" fmla="*/ 213788 w 394686"/>
              <a:gd name="connsiteY87" fmla="*/ 82226 h 394686"/>
              <a:gd name="connsiteX88" fmla="*/ 246679 w 394686"/>
              <a:gd name="connsiteY88" fmla="*/ 115117 h 394686"/>
              <a:gd name="connsiteX89" fmla="*/ 230234 w 394686"/>
              <a:gd name="connsiteY89" fmla="*/ 115117 h 394686"/>
              <a:gd name="connsiteX90" fmla="*/ 213788 w 394686"/>
              <a:gd name="connsiteY90" fmla="*/ 98672 h 394686"/>
              <a:gd name="connsiteX91" fmla="*/ 180898 w 394686"/>
              <a:gd name="connsiteY91" fmla="*/ 98672 h 394686"/>
              <a:gd name="connsiteX92" fmla="*/ 164453 w 394686"/>
              <a:gd name="connsiteY92" fmla="*/ 115117 h 394686"/>
              <a:gd name="connsiteX93" fmla="*/ 197343 w 394686"/>
              <a:gd name="connsiteY93" fmla="*/ 0 h 394686"/>
              <a:gd name="connsiteX94" fmla="*/ 234345 w 394686"/>
              <a:gd name="connsiteY94" fmla="*/ 37002 h 394686"/>
              <a:gd name="connsiteX95" fmla="*/ 197343 w 394686"/>
              <a:gd name="connsiteY95" fmla="*/ 74004 h 394686"/>
              <a:gd name="connsiteX96" fmla="*/ 160341 w 394686"/>
              <a:gd name="connsiteY96" fmla="*/ 37002 h 394686"/>
              <a:gd name="connsiteX97" fmla="*/ 197343 w 394686"/>
              <a:gd name="connsiteY97" fmla="*/ 0 h 394686"/>
              <a:gd name="connsiteX98" fmla="*/ 197343 w 394686"/>
              <a:gd name="connsiteY98" fmla="*/ 18501 h 394686"/>
              <a:gd name="connsiteX99" fmla="*/ 215844 w 394686"/>
              <a:gd name="connsiteY99" fmla="*/ 37002 h 394686"/>
              <a:gd name="connsiteX100" fmla="*/ 197343 w 394686"/>
              <a:gd name="connsiteY100" fmla="*/ 55503 h 394686"/>
              <a:gd name="connsiteX101" fmla="*/ 178842 w 394686"/>
              <a:gd name="connsiteY101" fmla="*/ 37002 h 394686"/>
              <a:gd name="connsiteX102" fmla="*/ 197343 w 394686"/>
              <a:gd name="connsiteY102" fmla="*/ 18501 h 394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94686" h="394686">
                <a:moveTo>
                  <a:pt x="100464" y="350103"/>
                </a:moveTo>
                <a:cubicBezTo>
                  <a:pt x="128470" y="367913"/>
                  <a:pt x="161706" y="378241"/>
                  <a:pt x="197343" y="378241"/>
                </a:cubicBezTo>
                <a:cubicBezTo>
                  <a:pt x="232963" y="378241"/>
                  <a:pt x="266199" y="367913"/>
                  <a:pt x="294206" y="350103"/>
                </a:cubicBezTo>
                <a:lnTo>
                  <a:pt x="304369" y="363128"/>
                </a:lnTo>
                <a:cubicBezTo>
                  <a:pt x="273517" y="383092"/>
                  <a:pt x="236779" y="394686"/>
                  <a:pt x="197343" y="394686"/>
                </a:cubicBezTo>
                <a:cubicBezTo>
                  <a:pt x="157874" y="394686"/>
                  <a:pt x="121086" y="383076"/>
                  <a:pt x="90235" y="363078"/>
                </a:cubicBezTo>
                <a:lnTo>
                  <a:pt x="100464" y="350103"/>
                </a:lnTo>
                <a:close/>
                <a:moveTo>
                  <a:pt x="196718" y="131562"/>
                </a:moveTo>
                <a:cubicBezTo>
                  <a:pt x="146774" y="131562"/>
                  <a:pt x="106269" y="172050"/>
                  <a:pt x="106269" y="222011"/>
                </a:cubicBezTo>
                <a:cubicBezTo>
                  <a:pt x="106269" y="271955"/>
                  <a:pt x="146774" y="312460"/>
                  <a:pt x="196718" y="312460"/>
                </a:cubicBezTo>
                <a:cubicBezTo>
                  <a:pt x="246662" y="312460"/>
                  <a:pt x="287167" y="271955"/>
                  <a:pt x="287167" y="222011"/>
                </a:cubicBezTo>
                <a:cubicBezTo>
                  <a:pt x="287167" y="172050"/>
                  <a:pt x="246662" y="131562"/>
                  <a:pt x="196718" y="131562"/>
                </a:cubicBezTo>
                <a:close/>
                <a:moveTo>
                  <a:pt x="312460" y="312460"/>
                </a:moveTo>
                <a:lnTo>
                  <a:pt x="296015" y="312460"/>
                </a:lnTo>
                <a:cubicBezTo>
                  <a:pt x="296015" y="294304"/>
                  <a:pt x="310749" y="279569"/>
                  <a:pt x="328905" y="279569"/>
                </a:cubicBezTo>
                <a:lnTo>
                  <a:pt x="361796" y="279569"/>
                </a:lnTo>
                <a:cubicBezTo>
                  <a:pt x="377632" y="279569"/>
                  <a:pt x="394686" y="292068"/>
                  <a:pt x="394686" y="312460"/>
                </a:cubicBezTo>
                <a:lnTo>
                  <a:pt x="378241" y="312460"/>
                </a:lnTo>
                <a:cubicBezTo>
                  <a:pt x="378241" y="302280"/>
                  <a:pt x="369706" y="296015"/>
                  <a:pt x="361796" y="296015"/>
                </a:cubicBezTo>
                <a:lnTo>
                  <a:pt x="328905" y="296015"/>
                </a:lnTo>
                <a:cubicBezTo>
                  <a:pt x="319827" y="296015"/>
                  <a:pt x="312460" y="303398"/>
                  <a:pt x="312460" y="312460"/>
                </a:cubicBezTo>
                <a:close/>
                <a:moveTo>
                  <a:pt x="16445" y="312460"/>
                </a:moveTo>
                <a:lnTo>
                  <a:pt x="0" y="312460"/>
                </a:lnTo>
                <a:cubicBezTo>
                  <a:pt x="0" y="294304"/>
                  <a:pt x="14735" y="279569"/>
                  <a:pt x="32891" y="279569"/>
                </a:cubicBezTo>
                <a:lnTo>
                  <a:pt x="65781" y="279569"/>
                </a:lnTo>
                <a:cubicBezTo>
                  <a:pt x="81618" y="279569"/>
                  <a:pt x="98672" y="292068"/>
                  <a:pt x="98672" y="312460"/>
                </a:cubicBezTo>
                <a:lnTo>
                  <a:pt x="82226" y="312460"/>
                </a:lnTo>
                <a:cubicBezTo>
                  <a:pt x="82226" y="302280"/>
                  <a:pt x="73691" y="296015"/>
                  <a:pt x="65781" y="296015"/>
                </a:cubicBezTo>
                <a:lnTo>
                  <a:pt x="32891" y="296015"/>
                </a:lnTo>
                <a:cubicBezTo>
                  <a:pt x="23813" y="296015"/>
                  <a:pt x="16445" y="303398"/>
                  <a:pt x="16445" y="312460"/>
                </a:cubicBezTo>
                <a:close/>
                <a:moveTo>
                  <a:pt x="197343" y="148007"/>
                </a:moveTo>
                <a:cubicBezTo>
                  <a:pt x="240742" y="148007"/>
                  <a:pt x="271347" y="178612"/>
                  <a:pt x="271347" y="222011"/>
                </a:cubicBezTo>
                <a:cubicBezTo>
                  <a:pt x="271347" y="265410"/>
                  <a:pt x="240742" y="296015"/>
                  <a:pt x="197343" y="296015"/>
                </a:cubicBezTo>
                <a:cubicBezTo>
                  <a:pt x="153944" y="296015"/>
                  <a:pt x="123339" y="265410"/>
                  <a:pt x="123339" y="222011"/>
                </a:cubicBezTo>
                <a:cubicBezTo>
                  <a:pt x="123339" y="178612"/>
                  <a:pt x="153944" y="148007"/>
                  <a:pt x="197343" y="148007"/>
                </a:cubicBezTo>
                <a:close/>
                <a:moveTo>
                  <a:pt x="345350" y="197343"/>
                </a:moveTo>
                <a:cubicBezTo>
                  <a:pt x="365775" y="197343"/>
                  <a:pt x="382352" y="213920"/>
                  <a:pt x="382352" y="234345"/>
                </a:cubicBezTo>
                <a:cubicBezTo>
                  <a:pt x="382352" y="254770"/>
                  <a:pt x="365775" y="271347"/>
                  <a:pt x="345350" y="271347"/>
                </a:cubicBezTo>
                <a:cubicBezTo>
                  <a:pt x="324925" y="271347"/>
                  <a:pt x="308348" y="254770"/>
                  <a:pt x="308348" y="234345"/>
                </a:cubicBezTo>
                <a:cubicBezTo>
                  <a:pt x="308348" y="213920"/>
                  <a:pt x="324925" y="197343"/>
                  <a:pt x="345350" y="197343"/>
                </a:cubicBezTo>
                <a:close/>
                <a:moveTo>
                  <a:pt x="49336" y="197343"/>
                </a:moveTo>
                <a:cubicBezTo>
                  <a:pt x="69761" y="197343"/>
                  <a:pt x="86338" y="213920"/>
                  <a:pt x="86338" y="234345"/>
                </a:cubicBezTo>
                <a:cubicBezTo>
                  <a:pt x="86338" y="254770"/>
                  <a:pt x="69761" y="271347"/>
                  <a:pt x="49336" y="271347"/>
                </a:cubicBezTo>
                <a:cubicBezTo>
                  <a:pt x="28911" y="271347"/>
                  <a:pt x="12334" y="254770"/>
                  <a:pt x="12334" y="234345"/>
                </a:cubicBezTo>
                <a:cubicBezTo>
                  <a:pt x="12334" y="213920"/>
                  <a:pt x="28911" y="197343"/>
                  <a:pt x="49336" y="197343"/>
                </a:cubicBezTo>
                <a:close/>
                <a:moveTo>
                  <a:pt x="201454" y="271347"/>
                </a:moveTo>
                <a:lnTo>
                  <a:pt x="193232" y="271347"/>
                </a:lnTo>
                <a:lnTo>
                  <a:pt x="193232" y="263140"/>
                </a:lnTo>
                <a:cubicBezTo>
                  <a:pt x="184713" y="262992"/>
                  <a:pt x="175915" y="260953"/>
                  <a:pt x="168564" y="257154"/>
                </a:cubicBezTo>
                <a:lnTo>
                  <a:pt x="172297" y="243636"/>
                </a:lnTo>
                <a:cubicBezTo>
                  <a:pt x="180158" y="246695"/>
                  <a:pt x="190617" y="249935"/>
                  <a:pt x="198823" y="248077"/>
                </a:cubicBezTo>
                <a:cubicBezTo>
                  <a:pt x="208263" y="245939"/>
                  <a:pt x="210203" y="236220"/>
                  <a:pt x="199760" y="231549"/>
                </a:cubicBezTo>
                <a:cubicBezTo>
                  <a:pt x="192097" y="227981"/>
                  <a:pt x="168695" y="224922"/>
                  <a:pt x="168695" y="204891"/>
                </a:cubicBezTo>
                <a:cubicBezTo>
                  <a:pt x="168695" y="193676"/>
                  <a:pt x="177230" y="183644"/>
                  <a:pt x="193232" y="181457"/>
                </a:cubicBezTo>
                <a:lnTo>
                  <a:pt x="193232" y="172675"/>
                </a:lnTo>
                <a:lnTo>
                  <a:pt x="201454" y="172675"/>
                </a:lnTo>
                <a:lnTo>
                  <a:pt x="201454" y="181046"/>
                </a:lnTo>
                <a:cubicBezTo>
                  <a:pt x="207408" y="181210"/>
                  <a:pt x="214084" y="182246"/>
                  <a:pt x="221534" y="184499"/>
                </a:cubicBezTo>
                <a:lnTo>
                  <a:pt x="218557" y="198050"/>
                </a:lnTo>
                <a:cubicBezTo>
                  <a:pt x="212242" y="195830"/>
                  <a:pt x="205270" y="193824"/>
                  <a:pt x="198478" y="194235"/>
                </a:cubicBezTo>
                <a:cubicBezTo>
                  <a:pt x="186226" y="194942"/>
                  <a:pt x="185157" y="205549"/>
                  <a:pt x="193692" y="209989"/>
                </a:cubicBezTo>
                <a:cubicBezTo>
                  <a:pt x="207769" y="216600"/>
                  <a:pt x="226122" y="221501"/>
                  <a:pt x="226122" y="239130"/>
                </a:cubicBezTo>
                <a:cubicBezTo>
                  <a:pt x="226139" y="253257"/>
                  <a:pt x="215071" y="260772"/>
                  <a:pt x="201454" y="262680"/>
                </a:cubicBezTo>
                <a:lnTo>
                  <a:pt x="201454" y="271347"/>
                </a:lnTo>
                <a:close/>
                <a:moveTo>
                  <a:pt x="345350" y="215844"/>
                </a:moveTo>
                <a:cubicBezTo>
                  <a:pt x="355563" y="215844"/>
                  <a:pt x="363851" y="224132"/>
                  <a:pt x="363851" y="234345"/>
                </a:cubicBezTo>
                <a:cubicBezTo>
                  <a:pt x="363851" y="244557"/>
                  <a:pt x="355563" y="252846"/>
                  <a:pt x="345350" y="252846"/>
                </a:cubicBezTo>
                <a:cubicBezTo>
                  <a:pt x="335138" y="252846"/>
                  <a:pt x="326849" y="244557"/>
                  <a:pt x="326849" y="234345"/>
                </a:cubicBezTo>
                <a:cubicBezTo>
                  <a:pt x="326849" y="224132"/>
                  <a:pt x="335138" y="215844"/>
                  <a:pt x="345350" y="215844"/>
                </a:cubicBezTo>
                <a:close/>
                <a:moveTo>
                  <a:pt x="49336" y="215844"/>
                </a:moveTo>
                <a:cubicBezTo>
                  <a:pt x="59548" y="215844"/>
                  <a:pt x="67837" y="224132"/>
                  <a:pt x="67837" y="234345"/>
                </a:cubicBezTo>
                <a:cubicBezTo>
                  <a:pt x="67837" y="244557"/>
                  <a:pt x="59548" y="252846"/>
                  <a:pt x="49336" y="252846"/>
                </a:cubicBezTo>
                <a:cubicBezTo>
                  <a:pt x="39123" y="252846"/>
                  <a:pt x="30835" y="244557"/>
                  <a:pt x="30835" y="234345"/>
                </a:cubicBezTo>
                <a:cubicBezTo>
                  <a:pt x="30835" y="224132"/>
                  <a:pt x="39123" y="215844"/>
                  <a:pt x="49336" y="215844"/>
                </a:cubicBezTo>
                <a:close/>
                <a:moveTo>
                  <a:pt x="19438" y="164453"/>
                </a:moveTo>
                <a:lnTo>
                  <a:pt x="2730" y="164453"/>
                </a:lnTo>
                <a:cubicBezTo>
                  <a:pt x="14718" y="93179"/>
                  <a:pt x="64942" y="34831"/>
                  <a:pt x="131562" y="11249"/>
                </a:cubicBezTo>
                <a:lnTo>
                  <a:pt x="131562" y="28796"/>
                </a:lnTo>
                <a:cubicBezTo>
                  <a:pt x="74069" y="51276"/>
                  <a:pt x="30868" y="102322"/>
                  <a:pt x="19438" y="164453"/>
                </a:cubicBezTo>
                <a:close/>
                <a:moveTo>
                  <a:pt x="391956" y="164453"/>
                </a:moveTo>
                <a:lnTo>
                  <a:pt x="375248" y="164453"/>
                </a:lnTo>
                <a:cubicBezTo>
                  <a:pt x="363818" y="102322"/>
                  <a:pt x="320617" y="51276"/>
                  <a:pt x="263124" y="28796"/>
                </a:cubicBezTo>
                <a:lnTo>
                  <a:pt x="263124" y="11249"/>
                </a:lnTo>
                <a:cubicBezTo>
                  <a:pt x="329744" y="34831"/>
                  <a:pt x="379968" y="93179"/>
                  <a:pt x="391956" y="164453"/>
                </a:cubicBezTo>
                <a:close/>
                <a:moveTo>
                  <a:pt x="164453" y="115117"/>
                </a:moveTo>
                <a:lnTo>
                  <a:pt x="148007" y="115117"/>
                </a:lnTo>
                <a:cubicBezTo>
                  <a:pt x="148007" y="96961"/>
                  <a:pt x="162742" y="82226"/>
                  <a:pt x="180898" y="82226"/>
                </a:cubicBezTo>
                <a:lnTo>
                  <a:pt x="213788" y="82226"/>
                </a:lnTo>
                <a:cubicBezTo>
                  <a:pt x="229625" y="82226"/>
                  <a:pt x="246679" y="94725"/>
                  <a:pt x="246679" y="115117"/>
                </a:cubicBezTo>
                <a:lnTo>
                  <a:pt x="230234" y="115117"/>
                </a:lnTo>
                <a:cubicBezTo>
                  <a:pt x="230234" y="104937"/>
                  <a:pt x="221698" y="98672"/>
                  <a:pt x="213788" y="98672"/>
                </a:cubicBezTo>
                <a:lnTo>
                  <a:pt x="180898" y="98672"/>
                </a:lnTo>
                <a:cubicBezTo>
                  <a:pt x="171820" y="98672"/>
                  <a:pt x="164453" y="106055"/>
                  <a:pt x="164453" y="115117"/>
                </a:cubicBezTo>
                <a:close/>
                <a:moveTo>
                  <a:pt x="197343" y="0"/>
                </a:moveTo>
                <a:cubicBezTo>
                  <a:pt x="217768" y="0"/>
                  <a:pt x="234345" y="16577"/>
                  <a:pt x="234345" y="37002"/>
                </a:cubicBezTo>
                <a:cubicBezTo>
                  <a:pt x="234345" y="57427"/>
                  <a:pt x="217768" y="74004"/>
                  <a:pt x="197343" y="74004"/>
                </a:cubicBezTo>
                <a:cubicBezTo>
                  <a:pt x="176918" y="74004"/>
                  <a:pt x="160341" y="57427"/>
                  <a:pt x="160341" y="37002"/>
                </a:cubicBezTo>
                <a:cubicBezTo>
                  <a:pt x="160341" y="16577"/>
                  <a:pt x="176918" y="0"/>
                  <a:pt x="197343" y="0"/>
                </a:cubicBezTo>
                <a:close/>
                <a:moveTo>
                  <a:pt x="197343" y="18501"/>
                </a:moveTo>
                <a:cubicBezTo>
                  <a:pt x="207556" y="18501"/>
                  <a:pt x="215844" y="26789"/>
                  <a:pt x="215844" y="37002"/>
                </a:cubicBezTo>
                <a:cubicBezTo>
                  <a:pt x="215844" y="47214"/>
                  <a:pt x="207556" y="55503"/>
                  <a:pt x="197343" y="55503"/>
                </a:cubicBezTo>
                <a:cubicBezTo>
                  <a:pt x="187131" y="55503"/>
                  <a:pt x="178842" y="47214"/>
                  <a:pt x="178842" y="37002"/>
                </a:cubicBezTo>
                <a:cubicBezTo>
                  <a:pt x="178842" y="26789"/>
                  <a:pt x="187131" y="18501"/>
                  <a:pt x="197343" y="18501"/>
                </a:cubicBezTo>
                <a:close/>
              </a:path>
            </a:pathLst>
          </a:custGeom>
          <a:solidFill>
            <a:schemeClr val="tx1">
              <a:lumMod val="85000"/>
              <a:lumOff val="15000"/>
            </a:schemeClr>
          </a:solidFill>
          <a:ln w="16272" cap="flat">
            <a:noFill/>
            <a:prstDash val="solid"/>
            <a:miter/>
          </a:ln>
        </p:spPr>
        <p:txBody>
          <a:bodyPr lIns="0" tIns="0" rIns="0" bIns="0" rtlCol="0" anchor="ctr"/>
          <a:p>
            <a:endParaRPr lang="zh-CN" altLang="en-US" sz="1800" dirty="0">
              <a:solidFill>
                <a:schemeClr val="tx1"/>
              </a:solidFill>
            </a:endParaRPr>
          </a:p>
        </p:txBody>
      </p:sp>
      <p:sp>
        <p:nvSpPr>
          <p:cNvPr id="26" name="图形 11"/>
          <p:cNvSpPr/>
          <p:nvPr>
            <p:custDataLst>
              <p:tags r:id="rId22"/>
            </p:custDataLst>
          </p:nvPr>
        </p:nvSpPr>
        <p:spPr>
          <a:xfrm>
            <a:off x="6725014" y="2912281"/>
            <a:ext cx="323339" cy="296393"/>
          </a:xfrm>
          <a:custGeom>
            <a:avLst/>
            <a:gdLst>
              <a:gd name="connsiteX0" fmla="*/ 406326 w 406326"/>
              <a:gd name="connsiteY0" fmla="*/ 372466 h 372465"/>
              <a:gd name="connsiteX1" fmla="*/ 0 w 406326"/>
              <a:gd name="connsiteY1" fmla="*/ 372466 h 372465"/>
              <a:gd name="connsiteX2" fmla="*/ 0 w 406326"/>
              <a:gd name="connsiteY2" fmla="*/ 147716 h 372465"/>
              <a:gd name="connsiteX3" fmla="*/ 33861 w 406326"/>
              <a:gd name="connsiteY3" fmla="*/ 123083 h 372465"/>
              <a:gd name="connsiteX4" fmla="*/ 33861 w 406326"/>
              <a:gd name="connsiteY4" fmla="*/ 0 h 372465"/>
              <a:gd name="connsiteX5" fmla="*/ 372466 w 406326"/>
              <a:gd name="connsiteY5" fmla="*/ 0 h 372465"/>
              <a:gd name="connsiteX6" fmla="*/ 372466 w 406326"/>
              <a:gd name="connsiteY6" fmla="*/ 123117 h 372465"/>
              <a:gd name="connsiteX7" fmla="*/ 406326 w 406326"/>
              <a:gd name="connsiteY7" fmla="*/ 147716 h 372465"/>
              <a:gd name="connsiteX8" fmla="*/ 406326 w 406326"/>
              <a:gd name="connsiteY8" fmla="*/ 372466 h 372465"/>
              <a:gd name="connsiteX9" fmla="*/ 389396 w 406326"/>
              <a:gd name="connsiteY9" fmla="*/ 355535 h 372465"/>
              <a:gd name="connsiteX10" fmla="*/ 389396 w 406326"/>
              <a:gd name="connsiteY10" fmla="*/ 158603 h 372465"/>
              <a:gd name="connsiteX11" fmla="*/ 372466 w 406326"/>
              <a:gd name="connsiteY11" fmla="*/ 145668 h 372465"/>
              <a:gd name="connsiteX12" fmla="*/ 372466 w 406326"/>
              <a:gd name="connsiteY12" fmla="*/ 199354 h 372465"/>
              <a:gd name="connsiteX13" fmla="*/ 203163 w 406326"/>
              <a:gd name="connsiteY13" fmla="*/ 308114 h 372465"/>
              <a:gd name="connsiteX14" fmla="*/ 34927 w 406326"/>
              <a:gd name="connsiteY14" fmla="*/ 199557 h 372465"/>
              <a:gd name="connsiteX15" fmla="*/ 33861 w 406326"/>
              <a:gd name="connsiteY15" fmla="*/ 146481 h 372465"/>
              <a:gd name="connsiteX16" fmla="*/ 16930 w 406326"/>
              <a:gd name="connsiteY16" fmla="*/ 158450 h 372465"/>
              <a:gd name="connsiteX17" fmla="*/ 16930 w 406326"/>
              <a:gd name="connsiteY17" fmla="*/ 355535 h 372465"/>
              <a:gd name="connsiteX18" fmla="*/ 389396 w 406326"/>
              <a:gd name="connsiteY18" fmla="*/ 355535 h 372465"/>
              <a:gd name="connsiteX19" fmla="*/ 50791 w 406326"/>
              <a:gd name="connsiteY19" fmla="*/ 190211 h 372465"/>
              <a:gd name="connsiteX20" fmla="*/ 50791 w 406326"/>
              <a:gd name="connsiteY20" fmla="*/ 16930 h 372465"/>
              <a:gd name="connsiteX21" fmla="*/ 355535 w 406326"/>
              <a:gd name="connsiteY21" fmla="*/ 16930 h 372465"/>
              <a:gd name="connsiteX22" fmla="*/ 355535 w 406326"/>
              <a:gd name="connsiteY22" fmla="*/ 190178 h 372465"/>
              <a:gd name="connsiteX23" fmla="*/ 203163 w 406326"/>
              <a:gd name="connsiteY23" fmla="*/ 287814 h 372465"/>
              <a:gd name="connsiteX24" fmla="*/ 50791 w 406326"/>
              <a:gd name="connsiteY24" fmla="*/ 190211 h 372465"/>
              <a:gd name="connsiteX25" fmla="*/ 210511 w 406326"/>
              <a:gd name="connsiteY25" fmla="*/ 50791 h 372465"/>
              <a:gd name="connsiteX26" fmla="*/ 203434 w 406326"/>
              <a:gd name="connsiteY26" fmla="*/ 60610 h 372465"/>
              <a:gd name="connsiteX27" fmla="*/ 127197 w 406326"/>
              <a:gd name="connsiteY27" fmla="*/ 128873 h 372465"/>
              <a:gd name="connsiteX28" fmla="*/ 108015 w 406326"/>
              <a:gd name="connsiteY28" fmla="*/ 157197 h 372465"/>
              <a:gd name="connsiteX29" fmla="*/ 138997 w 406326"/>
              <a:gd name="connsiteY29" fmla="*/ 185894 h 372465"/>
              <a:gd name="connsiteX30" fmla="*/ 150612 w 406326"/>
              <a:gd name="connsiteY30" fmla="*/ 184100 h 372465"/>
              <a:gd name="connsiteX31" fmla="*/ 180239 w 406326"/>
              <a:gd name="connsiteY31" fmla="*/ 216792 h 372465"/>
              <a:gd name="connsiteX32" fmla="*/ 187570 w 406326"/>
              <a:gd name="connsiteY32" fmla="*/ 220093 h 372465"/>
              <a:gd name="connsiteX33" fmla="*/ 214557 w 406326"/>
              <a:gd name="connsiteY33" fmla="*/ 213795 h 372465"/>
              <a:gd name="connsiteX34" fmla="*/ 217621 w 406326"/>
              <a:gd name="connsiteY34" fmla="*/ 204771 h 372465"/>
              <a:gd name="connsiteX35" fmla="*/ 196052 w 406326"/>
              <a:gd name="connsiteY35" fmla="*/ 171266 h 372465"/>
              <a:gd name="connsiteX36" fmla="*/ 247232 w 406326"/>
              <a:gd name="connsiteY36" fmla="*/ 170538 h 372465"/>
              <a:gd name="connsiteX37" fmla="*/ 256663 w 406326"/>
              <a:gd name="connsiteY37" fmla="*/ 175279 h 372465"/>
              <a:gd name="connsiteX38" fmla="*/ 261369 w 406326"/>
              <a:gd name="connsiteY38" fmla="*/ 165849 h 372465"/>
              <a:gd name="connsiteX39" fmla="*/ 217571 w 406326"/>
              <a:gd name="connsiteY39" fmla="*/ 55904 h 372465"/>
              <a:gd name="connsiteX40" fmla="*/ 210511 w 406326"/>
              <a:gd name="connsiteY40" fmla="*/ 50791 h 372465"/>
              <a:gd name="connsiteX41" fmla="*/ 210409 w 406326"/>
              <a:gd name="connsiteY41" fmla="*/ 83652 h 372465"/>
              <a:gd name="connsiteX42" fmla="*/ 237379 w 406326"/>
              <a:gd name="connsiteY42" fmla="*/ 151390 h 372465"/>
              <a:gd name="connsiteX43" fmla="*/ 170014 w 406326"/>
              <a:gd name="connsiteY43" fmla="*/ 162073 h 372465"/>
              <a:gd name="connsiteX44" fmla="*/ 195087 w 406326"/>
              <a:gd name="connsiteY44" fmla="*/ 201030 h 372465"/>
              <a:gd name="connsiteX45" fmla="*/ 189907 w 406326"/>
              <a:gd name="connsiteY45" fmla="*/ 202232 h 372465"/>
              <a:gd name="connsiteX46" fmla="*/ 155860 w 406326"/>
              <a:gd name="connsiteY46" fmla="*/ 164697 h 372465"/>
              <a:gd name="connsiteX47" fmla="*/ 138997 w 406326"/>
              <a:gd name="connsiteY47" fmla="*/ 168964 h 372465"/>
              <a:gd name="connsiteX48" fmla="*/ 134663 w 406326"/>
              <a:gd name="connsiteY48" fmla="*/ 144076 h 372465"/>
              <a:gd name="connsiteX49" fmla="*/ 210409 w 406326"/>
              <a:gd name="connsiteY49" fmla="*/ 83652 h 372465"/>
              <a:gd name="connsiteX50" fmla="*/ 252058 w 406326"/>
              <a:gd name="connsiteY50" fmla="*/ 60695 h 372465"/>
              <a:gd name="connsiteX51" fmla="*/ 284987 w 406326"/>
              <a:gd name="connsiteY51" fmla="*/ 94166 h 372465"/>
              <a:gd name="connsiteX52" fmla="*/ 284665 w 406326"/>
              <a:gd name="connsiteY52" fmla="*/ 141198 h 372465"/>
              <a:gd name="connsiteX53" fmla="*/ 298700 w 406326"/>
              <a:gd name="connsiteY53" fmla="*/ 147158 h 372465"/>
              <a:gd name="connsiteX54" fmla="*/ 304745 w 406326"/>
              <a:gd name="connsiteY54" fmla="*/ 117259 h 372465"/>
              <a:gd name="connsiteX55" fmla="*/ 257983 w 406326"/>
              <a:gd name="connsiteY55" fmla="*/ 46626 h 372465"/>
              <a:gd name="connsiteX56" fmla="*/ 252058 w 406326"/>
              <a:gd name="connsiteY56" fmla="*/ 60695 h 372465"/>
              <a:gd name="connsiteX57" fmla="*/ 241933 w 406326"/>
              <a:gd name="connsiteY57" fmla="*/ 84719 h 372465"/>
              <a:gd name="connsiteX58" fmla="*/ 260895 w 406326"/>
              <a:gd name="connsiteY58" fmla="*/ 103986 h 372465"/>
              <a:gd name="connsiteX59" fmla="*/ 260726 w 406326"/>
              <a:gd name="connsiteY59" fmla="*/ 131057 h 372465"/>
              <a:gd name="connsiteX60" fmla="*/ 274406 w 406326"/>
              <a:gd name="connsiteY60" fmla="*/ 136864 h 372465"/>
              <a:gd name="connsiteX61" fmla="*/ 274676 w 406326"/>
              <a:gd name="connsiteY61" fmla="*/ 98382 h 372465"/>
              <a:gd name="connsiteX62" fmla="*/ 247706 w 406326"/>
              <a:gd name="connsiteY62" fmla="*/ 70989 h 372465"/>
              <a:gd name="connsiteX63" fmla="*/ 241933 w 406326"/>
              <a:gd name="connsiteY63" fmla="*/ 84719 h 372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06326" h="372465">
                <a:moveTo>
                  <a:pt x="406326" y="372466"/>
                </a:moveTo>
                <a:lnTo>
                  <a:pt x="0" y="372466"/>
                </a:lnTo>
                <a:lnTo>
                  <a:pt x="0" y="147716"/>
                </a:lnTo>
                <a:lnTo>
                  <a:pt x="33861" y="123083"/>
                </a:lnTo>
                <a:lnTo>
                  <a:pt x="33861" y="0"/>
                </a:lnTo>
                <a:lnTo>
                  <a:pt x="372466" y="0"/>
                </a:lnTo>
                <a:lnTo>
                  <a:pt x="372466" y="123117"/>
                </a:lnTo>
                <a:lnTo>
                  <a:pt x="406326" y="147716"/>
                </a:lnTo>
                <a:lnTo>
                  <a:pt x="406326" y="372466"/>
                </a:lnTo>
                <a:close/>
                <a:moveTo>
                  <a:pt x="389396" y="355535"/>
                </a:moveTo>
                <a:lnTo>
                  <a:pt x="389396" y="158603"/>
                </a:lnTo>
                <a:lnTo>
                  <a:pt x="372466" y="145668"/>
                </a:lnTo>
                <a:lnTo>
                  <a:pt x="372466" y="199354"/>
                </a:lnTo>
                <a:lnTo>
                  <a:pt x="203163" y="308114"/>
                </a:lnTo>
                <a:lnTo>
                  <a:pt x="34927" y="199557"/>
                </a:lnTo>
                <a:lnTo>
                  <a:pt x="33861" y="146481"/>
                </a:lnTo>
                <a:lnTo>
                  <a:pt x="16930" y="158450"/>
                </a:lnTo>
                <a:lnTo>
                  <a:pt x="16930" y="355535"/>
                </a:lnTo>
                <a:lnTo>
                  <a:pt x="389396" y="355535"/>
                </a:lnTo>
                <a:close/>
                <a:moveTo>
                  <a:pt x="50791" y="190211"/>
                </a:moveTo>
                <a:lnTo>
                  <a:pt x="50791" y="16930"/>
                </a:lnTo>
                <a:lnTo>
                  <a:pt x="355535" y="16930"/>
                </a:lnTo>
                <a:lnTo>
                  <a:pt x="355535" y="190178"/>
                </a:lnTo>
                <a:lnTo>
                  <a:pt x="203163" y="287814"/>
                </a:lnTo>
                <a:lnTo>
                  <a:pt x="50791" y="190211"/>
                </a:lnTo>
                <a:close/>
                <a:moveTo>
                  <a:pt x="210511" y="50791"/>
                </a:moveTo>
                <a:cubicBezTo>
                  <a:pt x="205466" y="50791"/>
                  <a:pt x="201826" y="55768"/>
                  <a:pt x="203434" y="60610"/>
                </a:cubicBezTo>
                <a:cubicBezTo>
                  <a:pt x="203434" y="60610"/>
                  <a:pt x="192937" y="96604"/>
                  <a:pt x="127197" y="128873"/>
                </a:cubicBezTo>
                <a:cubicBezTo>
                  <a:pt x="114076" y="135323"/>
                  <a:pt x="108015" y="146379"/>
                  <a:pt x="108015" y="157197"/>
                </a:cubicBezTo>
                <a:cubicBezTo>
                  <a:pt x="108015" y="173924"/>
                  <a:pt x="121271" y="185894"/>
                  <a:pt x="138997" y="185894"/>
                </a:cubicBezTo>
                <a:cubicBezTo>
                  <a:pt x="142857" y="185894"/>
                  <a:pt x="146785" y="185302"/>
                  <a:pt x="150612" y="184100"/>
                </a:cubicBezTo>
                <a:lnTo>
                  <a:pt x="180239" y="216792"/>
                </a:lnTo>
                <a:cubicBezTo>
                  <a:pt x="182136" y="218925"/>
                  <a:pt x="184811" y="220093"/>
                  <a:pt x="187570" y="220093"/>
                </a:cubicBezTo>
                <a:cubicBezTo>
                  <a:pt x="188569" y="220093"/>
                  <a:pt x="212492" y="214489"/>
                  <a:pt x="214557" y="213795"/>
                </a:cubicBezTo>
                <a:cubicBezTo>
                  <a:pt x="218299" y="212576"/>
                  <a:pt x="219856" y="208056"/>
                  <a:pt x="217621" y="204771"/>
                </a:cubicBezTo>
                <a:lnTo>
                  <a:pt x="196052" y="171266"/>
                </a:lnTo>
                <a:cubicBezTo>
                  <a:pt x="212695" y="165730"/>
                  <a:pt x="233739" y="166509"/>
                  <a:pt x="247232" y="170538"/>
                </a:cubicBezTo>
                <a:cubicBezTo>
                  <a:pt x="248959" y="175855"/>
                  <a:pt x="254292" y="176075"/>
                  <a:pt x="256663" y="175279"/>
                </a:cubicBezTo>
                <a:cubicBezTo>
                  <a:pt x="260557" y="173975"/>
                  <a:pt x="262673" y="169743"/>
                  <a:pt x="261369" y="165849"/>
                </a:cubicBezTo>
                <a:lnTo>
                  <a:pt x="217571" y="55904"/>
                </a:lnTo>
                <a:cubicBezTo>
                  <a:pt x="216538" y="52772"/>
                  <a:pt x="213643" y="50791"/>
                  <a:pt x="210511" y="50791"/>
                </a:cubicBezTo>
                <a:close/>
                <a:moveTo>
                  <a:pt x="210409" y="83652"/>
                </a:moveTo>
                <a:lnTo>
                  <a:pt x="237379" y="151390"/>
                </a:lnTo>
                <a:cubicBezTo>
                  <a:pt x="207903" y="147547"/>
                  <a:pt x="191989" y="154776"/>
                  <a:pt x="170014" y="162073"/>
                </a:cubicBezTo>
                <a:lnTo>
                  <a:pt x="195087" y="201030"/>
                </a:lnTo>
                <a:lnTo>
                  <a:pt x="189907" y="202232"/>
                </a:lnTo>
                <a:lnTo>
                  <a:pt x="155860" y="164697"/>
                </a:lnTo>
                <a:cubicBezTo>
                  <a:pt x="145312" y="168033"/>
                  <a:pt x="143247" y="168964"/>
                  <a:pt x="138997" y="168964"/>
                </a:cubicBezTo>
                <a:cubicBezTo>
                  <a:pt x="122778" y="168964"/>
                  <a:pt x="119494" y="151526"/>
                  <a:pt x="134663" y="144076"/>
                </a:cubicBezTo>
                <a:cubicBezTo>
                  <a:pt x="178140" y="122727"/>
                  <a:pt x="199845" y="99414"/>
                  <a:pt x="210409" y="83652"/>
                </a:cubicBezTo>
                <a:close/>
                <a:moveTo>
                  <a:pt x="252058" y="60695"/>
                </a:moveTo>
                <a:cubicBezTo>
                  <a:pt x="266516" y="66807"/>
                  <a:pt x="278604" y="78455"/>
                  <a:pt x="284987" y="94166"/>
                </a:cubicBezTo>
                <a:cubicBezTo>
                  <a:pt x="291353" y="109894"/>
                  <a:pt x="290760" y="126740"/>
                  <a:pt x="284665" y="141198"/>
                </a:cubicBezTo>
                <a:lnTo>
                  <a:pt x="298700" y="147158"/>
                </a:lnTo>
                <a:cubicBezTo>
                  <a:pt x="302645" y="137795"/>
                  <a:pt x="304745" y="127620"/>
                  <a:pt x="304745" y="117259"/>
                </a:cubicBezTo>
                <a:cubicBezTo>
                  <a:pt x="304745" y="87106"/>
                  <a:pt x="286917" y="58866"/>
                  <a:pt x="257983" y="46626"/>
                </a:cubicBezTo>
                <a:lnTo>
                  <a:pt x="252058" y="60695"/>
                </a:lnTo>
                <a:close/>
                <a:moveTo>
                  <a:pt x="241933" y="84719"/>
                </a:moveTo>
                <a:cubicBezTo>
                  <a:pt x="250246" y="88224"/>
                  <a:pt x="257238" y="94928"/>
                  <a:pt x="260895" y="103986"/>
                </a:cubicBezTo>
                <a:cubicBezTo>
                  <a:pt x="264569" y="113043"/>
                  <a:pt x="264230" y="122727"/>
                  <a:pt x="260726" y="131057"/>
                </a:cubicBezTo>
                <a:lnTo>
                  <a:pt x="274406" y="136864"/>
                </a:lnTo>
                <a:cubicBezTo>
                  <a:pt x="279383" y="124996"/>
                  <a:pt x="279891" y="111249"/>
                  <a:pt x="274676" y="98382"/>
                </a:cubicBezTo>
                <a:cubicBezTo>
                  <a:pt x="269462" y="85515"/>
                  <a:pt x="259541" y="75983"/>
                  <a:pt x="247706" y="70989"/>
                </a:cubicBezTo>
                <a:lnTo>
                  <a:pt x="241933" y="84719"/>
                </a:lnTo>
                <a:close/>
              </a:path>
            </a:pathLst>
          </a:custGeom>
          <a:solidFill>
            <a:schemeClr val="tx1">
              <a:lumMod val="85000"/>
              <a:lumOff val="15000"/>
            </a:schemeClr>
          </a:solidFill>
          <a:ln w="16669" cap="flat">
            <a:noFill/>
            <a:prstDash val="solid"/>
            <a:miter/>
          </a:ln>
        </p:spPr>
        <p:txBody>
          <a:bodyPr lIns="0" tIns="0" rIns="0" bIns="0" rtlCol="0" anchor="ctr"/>
          <a:p>
            <a:endParaRPr lang="zh-CN" altLang="en-US" sz="1800">
              <a:solidFill>
                <a:schemeClr val="tx1"/>
              </a:solidFill>
            </a:endParaRPr>
          </a:p>
        </p:txBody>
      </p:sp>
      <p:sp>
        <p:nvSpPr>
          <p:cNvPr id="28" name="图形 14"/>
          <p:cNvSpPr/>
          <p:nvPr>
            <p:custDataLst>
              <p:tags r:id="rId23"/>
            </p:custDataLst>
          </p:nvPr>
        </p:nvSpPr>
        <p:spPr>
          <a:xfrm>
            <a:off x="1934181" y="2856697"/>
            <a:ext cx="323339" cy="352087"/>
          </a:xfrm>
          <a:custGeom>
            <a:avLst/>
            <a:gdLst>
              <a:gd name="connsiteX0" fmla="*/ 173755 w 372465"/>
              <a:gd name="connsiteY0" fmla="*/ 67789 h 405581"/>
              <a:gd name="connsiteX1" fmla="*/ 270512 w 372465"/>
              <a:gd name="connsiteY1" fmla="*/ 0 h 405581"/>
              <a:gd name="connsiteX2" fmla="*/ 372466 w 372465"/>
              <a:gd name="connsiteY2" fmla="*/ 99042 h 405581"/>
              <a:gd name="connsiteX3" fmla="*/ 330462 w 372465"/>
              <a:gd name="connsiteY3" fmla="*/ 187113 h 405581"/>
              <a:gd name="connsiteX4" fmla="*/ 337860 w 372465"/>
              <a:gd name="connsiteY4" fmla="*/ 236651 h 405581"/>
              <a:gd name="connsiteX5" fmla="*/ 169607 w 372465"/>
              <a:gd name="connsiteY5" fmla="*/ 405581 h 405581"/>
              <a:gd name="connsiteX6" fmla="*/ 168930 w 372465"/>
              <a:gd name="connsiteY6" fmla="*/ 405581 h 405581"/>
              <a:gd name="connsiteX7" fmla="*/ 0 w 372465"/>
              <a:gd name="connsiteY7" fmla="*/ 236651 h 405581"/>
              <a:gd name="connsiteX8" fmla="*/ 168930 w 372465"/>
              <a:gd name="connsiteY8" fmla="*/ 67721 h 405581"/>
              <a:gd name="connsiteX9" fmla="*/ 169607 w 372465"/>
              <a:gd name="connsiteY9" fmla="*/ 67721 h 405581"/>
              <a:gd name="connsiteX10" fmla="*/ 173755 w 372465"/>
              <a:gd name="connsiteY10" fmla="*/ 67789 h 405581"/>
              <a:gd name="connsiteX11" fmla="*/ 221719 w 372465"/>
              <a:gd name="connsiteY11" fmla="*/ 304745 h 405581"/>
              <a:gd name="connsiteX12" fmla="*/ 116886 w 372465"/>
              <a:gd name="connsiteY12" fmla="*/ 304745 h 405581"/>
              <a:gd name="connsiteX13" fmla="*/ 169303 w 372465"/>
              <a:gd name="connsiteY13" fmla="*/ 388651 h 405581"/>
              <a:gd name="connsiteX14" fmla="*/ 221719 w 372465"/>
              <a:gd name="connsiteY14" fmla="*/ 304745 h 405581"/>
              <a:gd name="connsiteX15" fmla="*/ 99567 w 372465"/>
              <a:gd name="connsiteY15" fmla="*/ 304745 h 405581"/>
              <a:gd name="connsiteX16" fmla="*/ 32421 w 372465"/>
              <a:gd name="connsiteY16" fmla="*/ 304745 h 405581"/>
              <a:gd name="connsiteX17" fmla="*/ 132936 w 372465"/>
              <a:gd name="connsiteY17" fmla="*/ 385112 h 405581"/>
              <a:gd name="connsiteX18" fmla="*/ 99567 w 372465"/>
              <a:gd name="connsiteY18" fmla="*/ 304745 h 405581"/>
              <a:gd name="connsiteX19" fmla="*/ 305439 w 372465"/>
              <a:gd name="connsiteY19" fmla="*/ 304745 h 405581"/>
              <a:gd name="connsiteX20" fmla="*/ 239038 w 372465"/>
              <a:gd name="connsiteY20" fmla="*/ 304745 h 405581"/>
              <a:gd name="connsiteX21" fmla="*/ 205855 w 372465"/>
              <a:gd name="connsiteY21" fmla="*/ 384875 h 405581"/>
              <a:gd name="connsiteX22" fmla="*/ 305439 w 372465"/>
              <a:gd name="connsiteY22" fmla="*/ 304745 h 405581"/>
              <a:gd name="connsiteX23" fmla="*/ 209749 w 372465"/>
              <a:gd name="connsiteY23" fmla="*/ 186233 h 405581"/>
              <a:gd name="connsiteX24" fmla="*/ 113704 w 372465"/>
              <a:gd name="connsiteY24" fmla="*/ 186233 h 405581"/>
              <a:gd name="connsiteX25" fmla="*/ 110047 w 372465"/>
              <a:gd name="connsiteY25" fmla="*/ 236668 h 405581"/>
              <a:gd name="connsiteX26" fmla="*/ 113805 w 372465"/>
              <a:gd name="connsiteY26" fmla="*/ 287814 h 405581"/>
              <a:gd name="connsiteX27" fmla="*/ 224800 w 372465"/>
              <a:gd name="connsiteY27" fmla="*/ 287814 h 405581"/>
              <a:gd name="connsiteX28" fmla="*/ 228558 w 372465"/>
              <a:gd name="connsiteY28" fmla="*/ 236668 h 405581"/>
              <a:gd name="connsiteX29" fmla="*/ 227001 w 372465"/>
              <a:gd name="connsiteY29" fmla="*/ 203502 h 405581"/>
              <a:gd name="connsiteX30" fmla="*/ 209749 w 372465"/>
              <a:gd name="connsiteY30" fmla="*/ 186233 h 405581"/>
              <a:gd name="connsiteX31" fmla="*/ 316951 w 372465"/>
              <a:gd name="connsiteY31" fmla="*/ 200725 h 405581"/>
              <a:gd name="connsiteX32" fmla="*/ 270512 w 372465"/>
              <a:gd name="connsiteY32" fmla="*/ 242153 h 405581"/>
              <a:gd name="connsiteX33" fmla="*/ 245116 w 372465"/>
              <a:gd name="connsiteY33" fmla="*/ 220026 h 405581"/>
              <a:gd name="connsiteX34" fmla="*/ 245489 w 372465"/>
              <a:gd name="connsiteY34" fmla="*/ 236668 h 405581"/>
              <a:gd name="connsiteX35" fmla="*/ 241933 w 372465"/>
              <a:gd name="connsiteY35" fmla="*/ 287814 h 405581"/>
              <a:gd name="connsiteX36" fmla="*/ 312617 w 372465"/>
              <a:gd name="connsiteY36" fmla="*/ 287814 h 405581"/>
              <a:gd name="connsiteX37" fmla="*/ 321302 w 372465"/>
              <a:gd name="connsiteY37" fmla="*/ 237024 h 405581"/>
              <a:gd name="connsiteX38" fmla="*/ 316951 w 372465"/>
              <a:gd name="connsiteY38" fmla="*/ 200725 h 405581"/>
              <a:gd name="connsiteX39" fmla="*/ 96570 w 372465"/>
              <a:gd name="connsiteY39" fmla="*/ 186233 h 405581"/>
              <a:gd name="connsiteX40" fmla="*/ 25243 w 372465"/>
              <a:gd name="connsiteY40" fmla="*/ 186233 h 405581"/>
              <a:gd name="connsiteX41" fmla="*/ 16558 w 372465"/>
              <a:gd name="connsiteY41" fmla="*/ 237024 h 405581"/>
              <a:gd name="connsiteX42" fmla="*/ 25243 w 372465"/>
              <a:gd name="connsiteY42" fmla="*/ 287814 h 405581"/>
              <a:gd name="connsiteX43" fmla="*/ 96672 w 372465"/>
              <a:gd name="connsiteY43" fmla="*/ 287814 h 405581"/>
              <a:gd name="connsiteX44" fmla="*/ 93116 w 372465"/>
              <a:gd name="connsiteY44" fmla="*/ 236668 h 405581"/>
              <a:gd name="connsiteX45" fmla="*/ 96570 w 372465"/>
              <a:gd name="connsiteY45" fmla="*/ 186233 h 405581"/>
              <a:gd name="connsiteX46" fmla="*/ 270512 w 372465"/>
              <a:gd name="connsiteY46" fmla="*/ 16930 h 405581"/>
              <a:gd name="connsiteX47" fmla="*/ 355535 w 372465"/>
              <a:gd name="connsiteY47" fmla="*/ 99042 h 405581"/>
              <a:gd name="connsiteX48" fmla="*/ 270512 w 372465"/>
              <a:gd name="connsiteY48" fmla="*/ 219772 h 405581"/>
              <a:gd name="connsiteX49" fmla="*/ 185505 w 372465"/>
              <a:gd name="connsiteY49" fmla="*/ 99042 h 405581"/>
              <a:gd name="connsiteX50" fmla="*/ 270512 w 372465"/>
              <a:gd name="connsiteY50" fmla="*/ 16930 h 405581"/>
              <a:gd name="connsiteX51" fmla="*/ 270884 w 372465"/>
              <a:gd name="connsiteY51" fmla="*/ 33861 h 405581"/>
              <a:gd name="connsiteX52" fmla="*/ 338605 w 372465"/>
              <a:gd name="connsiteY52" fmla="*/ 101582 h 405581"/>
              <a:gd name="connsiteX53" fmla="*/ 270884 w 372465"/>
              <a:gd name="connsiteY53" fmla="*/ 169303 h 405581"/>
              <a:gd name="connsiteX54" fmla="*/ 203163 w 372465"/>
              <a:gd name="connsiteY54" fmla="*/ 101582 h 405581"/>
              <a:gd name="connsiteX55" fmla="*/ 270884 w 372465"/>
              <a:gd name="connsiteY55" fmla="*/ 33861 h 405581"/>
              <a:gd name="connsiteX56" fmla="*/ 169641 w 372465"/>
              <a:gd name="connsiteY56" fmla="*/ 84651 h 405581"/>
              <a:gd name="connsiteX57" fmla="*/ 169201 w 372465"/>
              <a:gd name="connsiteY57" fmla="*/ 84651 h 405581"/>
              <a:gd name="connsiteX58" fmla="*/ 116734 w 372465"/>
              <a:gd name="connsiteY58" fmla="*/ 169303 h 405581"/>
              <a:gd name="connsiteX59" fmla="*/ 195257 w 372465"/>
              <a:gd name="connsiteY59" fmla="*/ 169303 h 405581"/>
              <a:gd name="connsiteX60" fmla="*/ 168575 w 372465"/>
              <a:gd name="connsiteY60" fmla="*/ 99042 h 405581"/>
              <a:gd name="connsiteX61" fmla="*/ 169641 w 372465"/>
              <a:gd name="connsiteY61" fmla="*/ 84651 h 405581"/>
              <a:gd name="connsiteX62" fmla="*/ 132174 w 372465"/>
              <a:gd name="connsiteY62" fmla="*/ 89121 h 405581"/>
              <a:gd name="connsiteX63" fmla="*/ 32421 w 372465"/>
              <a:gd name="connsiteY63" fmla="*/ 169303 h 405581"/>
              <a:gd name="connsiteX64" fmla="*/ 99414 w 372465"/>
              <a:gd name="connsiteY64" fmla="*/ 169303 h 405581"/>
              <a:gd name="connsiteX65" fmla="*/ 132174 w 372465"/>
              <a:gd name="connsiteY65" fmla="*/ 89121 h 405581"/>
              <a:gd name="connsiteX66" fmla="*/ 278994 w 372465"/>
              <a:gd name="connsiteY66" fmla="*/ 84651 h 405581"/>
              <a:gd name="connsiteX67" fmla="*/ 262063 w 372465"/>
              <a:gd name="connsiteY67" fmla="*/ 84651 h 405581"/>
              <a:gd name="connsiteX68" fmla="*/ 262063 w 372465"/>
              <a:gd name="connsiteY68" fmla="*/ 51553 h 405581"/>
              <a:gd name="connsiteX69" fmla="*/ 220804 w 372465"/>
              <a:gd name="connsiteY69" fmla="*/ 93116 h 405581"/>
              <a:gd name="connsiteX70" fmla="*/ 253954 w 372465"/>
              <a:gd name="connsiteY70" fmla="*/ 93116 h 405581"/>
              <a:gd name="connsiteX71" fmla="*/ 253954 w 372465"/>
              <a:gd name="connsiteY71" fmla="*/ 110047 h 405581"/>
              <a:gd name="connsiteX72" fmla="*/ 220804 w 372465"/>
              <a:gd name="connsiteY72" fmla="*/ 110047 h 405581"/>
              <a:gd name="connsiteX73" fmla="*/ 262063 w 372465"/>
              <a:gd name="connsiteY73" fmla="*/ 151610 h 405581"/>
              <a:gd name="connsiteX74" fmla="*/ 262063 w 372465"/>
              <a:gd name="connsiteY74" fmla="*/ 118512 h 405581"/>
              <a:gd name="connsiteX75" fmla="*/ 278994 w 372465"/>
              <a:gd name="connsiteY75" fmla="*/ 118512 h 405581"/>
              <a:gd name="connsiteX76" fmla="*/ 278994 w 372465"/>
              <a:gd name="connsiteY76" fmla="*/ 151729 h 405581"/>
              <a:gd name="connsiteX77" fmla="*/ 320964 w 372465"/>
              <a:gd name="connsiteY77" fmla="*/ 110047 h 405581"/>
              <a:gd name="connsiteX78" fmla="*/ 287814 w 372465"/>
              <a:gd name="connsiteY78" fmla="*/ 110047 h 405581"/>
              <a:gd name="connsiteX79" fmla="*/ 287814 w 372465"/>
              <a:gd name="connsiteY79" fmla="*/ 93116 h 405581"/>
              <a:gd name="connsiteX80" fmla="*/ 320964 w 372465"/>
              <a:gd name="connsiteY80" fmla="*/ 93116 h 405581"/>
              <a:gd name="connsiteX81" fmla="*/ 278994 w 372465"/>
              <a:gd name="connsiteY81" fmla="*/ 51434 h 405581"/>
              <a:gd name="connsiteX82" fmla="*/ 278994 w 372465"/>
              <a:gd name="connsiteY82" fmla="*/ 84651 h 405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72465" h="405581">
                <a:moveTo>
                  <a:pt x="173755" y="67789"/>
                </a:moveTo>
                <a:cubicBezTo>
                  <a:pt x="187215" y="28409"/>
                  <a:pt x="225443" y="0"/>
                  <a:pt x="270512" y="0"/>
                </a:cubicBezTo>
                <a:cubicBezTo>
                  <a:pt x="326822" y="0"/>
                  <a:pt x="372466" y="44357"/>
                  <a:pt x="372466" y="99042"/>
                </a:cubicBezTo>
                <a:cubicBezTo>
                  <a:pt x="372466" y="132665"/>
                  <a:pt x="356111" y="159872"/>
                  <a:pt x="330462" y="187113"/>
                </a:cubicBezTo>
                <a:cubicBezTo>
                  <a:pt x="335270" y="202774"/>
                  <a:pt x="337860" y="219416"/>
                  <a:pt x="337860" y="236651"/>
                </a:cubicBezTo>
                <a:cubicBezTo>
                  <a:pt x="337860" y="329666"/>
                  <a:pt x="262537" y="405209"/>
                  <a:pt x="169607" y="405581"/>
                </a:cubicBezTo>
                <a:lnTo>
                  <a:pt x="168930" y="405581"/>
                </a:lnTo>
                <a:cubicBezTo>
                  <a:pt x="75695" y="405581"/>
                  <a:pt x="0" y="329886"/>
                  <a:pt x="0" y="236651"/>
                </a:cubicBezTo>
                <a:cubicBezTo>
                  <a:pt x="0" y="143416"/>
                  <a:pt x="75695" y="67721"/>
                  <a:pt x="168930" y="67721"/>
                </a:cubicBezTo>
                <a:lnTo>
                  <a:pt x="169607" y="67721"/>
                </a:lnTo>
                <a:lnTo>
                  <a:pt x="173755" y="67789"/>
                </a:lnTo>
                <a:close/>
                <a:moveTo>
                  <a:pt x="221719" y="304745"/>
                </a:moveTo>
                <a:lnTo>
                  <a:pt x="116886" y="304745"/>
                </a:lnTo>
                <a:cubicBezTo>
                  <a:pt x="127620" y="355451"/>
                  <a:pt x="149308" y="388651"/>
                  <a:pt x="169303" y="388651"/>
                </a:cubicBezTo>
                <a:cubicBezTo>
                  <a:pt x="189297" y="388651"/>
                  <a:pt x="210985" y="355451"/>
                  <a:pt x="221719" y="304745"/>
                </a:cubicBezTo>
                <a:close/>
                <a:moveTo>
                  <a:pt x="99567" y="304745"/>
                </a:moveTo>
                <a:lnTo>
                  <a:pt x="32421" y="304745"/>
                </a:lnTo>
                <a:cubicBezTo>
                  <a:pt x="52196" y="344497"/>
                  <a:pt x="88833" y="374412"/>
                  <a:pt x="132936" y="385112"/>
                </a:cubicBezTo>
                <a:cubicBezTo>
                  <a:pt x="118190" y="367302"/>
                  <a:pt x="106390" y="339011"/>
                  <a:pt x="99567" y="304745"/>
                </a:cubicBezTo>
                <a:close/>
                <a:moveTo>
                  <a:pt x="305439" y="304745"/>
                </a:moveTo>
                <a:lnTo>
                  <a:pt x="239038" y="304745"/>
                </a:lnTo>
                <a:cubicBezTo>
                  <a:pt x="232249" y="338859"/>
                  <a:pt x="220517" y="367065"/>
                  <a:pt x="205855" y="384875"/>
                </a:cubicBezTo>
                <a:cubicBezTo>
                  <a:pt x="249552" y="373989"/>
                  <a:pt x="285800" y="344226"/>
                  <a:pt x="305439" y="304745"/>
                </a:cubicBezTo>
                <a:close/>
                <a:moveTo>
                  <a:pt x="209749" y="186233"/>
                </a:moveTo>
                <a:lnTo>
                  <a:pt x="113704" y="186233"/>
                </a:lnTo>
                <a:cubicBezTo>
                  <a:pt x="111367" y="201876"/>
                  <a:pt x="110047" y="218807"/>
                  <a:pt x="110047" y="236668"/>
                </a:cubicBezTo>
                <a:cubicBezTo>
                  <a:pt x="110047" y="254800"/>
                  <a:pt x="111401" y="271984"/>
                  <a:pt x="113805" y="287814"/>
                </a:cubicBezTo>
                <a:lnTo>
                  <a:pt x="224800" y="287814"/>
                </a:lnTo>
                <a:cubicBezTo>
                  <a:pt x="227204" y="271984"/>
                  <a:pt x="228558" y="254800"/>
                  <a:pt x="228558" y="236668"/>
                </a:cubicBezTo>
                <a:cubicBezTo>
                  <a:pt x="228558" y="225189"/>
                  <a:pt x="228017" y="214117"/>
                  <a:pt x="227001" y="203502"/>
                </a:cubicBezTo>
                <a:cubicBezTo>
                  <a:pt x="220889" y="197711"/>
                  <a:pt x="215116" y="191972"/>
                  <a:pt x="209749" y="186233"/>
                </a:cubicBezTo>
                <a:close/>
                <a:moveTo>
                  <a:pt x="316951" y="200725"/>
                </a:moveTo>
                <a:cubicBezTo>
                  <a:pt x="303102" y="214032"/>
                  <a:pt x="287357" y="227593"/>
                  <a:pt x="270512" y="242153"/>
                </a:cubicBezTo>
                <a:cubicBezTo>
                  <a:pt x="261708" y="234535"/>
                  <a:pt x="253209" y="227204"/>
                  <a:pt x="245116" y="220026"/>
                </a:cubicBezTo>
                <a:cubicBezTo>
                  <a:pt x="245370" y="225511"/>
                  <a:pt x="245489" y="231047"/>
                  <a:pt x="245489" y="236668"/>
                </a:cubicBezTo>
                <a:cubicBezTo>
                  <a:pt x="245489" y="254496"/>
                  <a:pt x="244236" y="271680"/>
                  <a:pt x="241933" y="287814"/>
                </a:cubicBezTo>
                <a:lnTo>
                  <a:pt x="312617" y="287814"/>
                </a:lnTo>
                <a:cubicBezTo>
                  <a:pt x="318238" y="271917"/>
                  <a:pt x="321302" y="254834"/>
                  <a:pt x="321302" y="237024"/>
                </a:cubicBezTo>
                <a:cubicBezTo>
                  <a:pt x="321302" y="224512"/>
                  <a:pt x="319796" y="212356"/>
                  <a:pt x="316951" y="200725"/>
                </a:cubicBezTo>
                <a:close/>
                <a:moveTo>
                  <a:pt x="96570" y="186233"/>
                </a:moveTo>
                <a:lnTo>
                  <a:pt x="25243" y="186233"/>
                </a:lnTo>
                <a:cubicBezTo>
                  <a:pt x="19622" y="202130"/>
                  <a:pt x="16558" y="219213"/>
                  <a:pt x="16558" y="237024"/>
                </a:cubicBezTo>
                <a:cubicBezTo>
                  <a:pt x="16558" y="254834"/>
                  <a:pt x="19622" y="271917"/>
                  <a:pt x="25243" y="287814"/>
                </a:cubicBezTo>
                <a:lnTo>
                  <a:pt x="96672" y="287814"/>
                </a:lnTo>
                <a:cubicBezTo>
                  <a:pt x="94369" y="271680"/>
                  <a:pt x="93116" y="254496"/>
                  <a:pt x="93116" y="236668"/>
                </a:cubicBezTo>
                <a:cubicBezTo>
                  <a:pt x="93116" y="219111"/>
                  <a:pt x="94335" y="202164"/>
                  <a:pt x="96570" y="186233"/>
                </a:cubicBezTo>
                <a:close/>
                <a:moveTo>
                  <a:pt x="270512" y="16930"/>
                </a:moveTo>
                <a:cubicBezTo>
                  <a:pt x="317408" y="16930"/>
                  <a:pt x="355535" y="53770"/>
                  <a:pt x="355535" y="99042"/>
                </a:cubicBezTo>
                <a:cubicBezTo>
                  <a:pt x="355535" y="143552"/>
                  <a:pt x="320388" y="176481"/>
                  <a:pt x="270512" y="219772"/>
                </a:cubicBezTo>
                <a:cubicBezTo>
                  <a:pt x="220635" y="176481"/>
                  <a:pt x="185505" y="143552"/>
                  <a:pt x="185505" y="99042"/>
                </a:cubicBezTo>
                <a:cubicBezTo>
                  <a:pt x="185505" y="53770"/>
                  <a:pt x="223632" y="16930"/>
                  <a:pt x="270512" y="16930"/>
                </a:cubicBezTo>
                <a:close/>
                <a:moveTo>
                  <a:pt x="270884" y="33861"/>
                </a:moveTo>
                <a:cubicBezTo>
                  <a:pt x="308266" y="33861"/>
                  <a:pt x="338605" y="64200"/>
                  <a:pt x="338605" y="101582"/>
                </a:cubicBezTo>
                <a:cubicBezTo>
                  <a:pt x="338605" y="138964"/>
                  <a:pt x="308266" y="169303"/>
                  <a:pt x="270884" y="169303"/>
                </a:cubicBezTo>
                <a:cubicBezTo>
                  <a:pt x="233502" y="169303"/>
                  <a:pt x="203163" y="138964"/>
                  <a:pt x="203163" y="101582"/>
                </a:cubicBezTo>
                <a:cubicBezTo>
                  <a:pt x="203163" y="64200"/>
                  <a:pt x="233502" y="33861"/>
                  <a:pt x="270884" y="33861"/>
                </a:cubicBezTo>
                <a:close/>
                <a:moveTo>
                  <a:pt x="169641" y="84651"/>
                </a:moveTo>
                <a:lnTo>
                  <a:pt x="169201" y="84651"/>
                </a:lnTo>
                <a:cubicBezTo>
                  <a:pt x="149156" y="84753"/>
                  <a:pt x="127400" y="118258"/>
                  <a:pt x="116734" y="169303"/>
                </a:cubicBezTo>
                <a:lnTo>
                  <a:pt x="195257" y="169303"/>
                </a:lnTo>
                <a:cubicBezTo>
                  <a:pt x="178597" y="147750"/>
                  <a:pt x="168575" y="125369"/>
                  <a:pt x="168575" y="99042"/>
                </a:cubicBezTo>
                <a:cubicBezTo>
                  <a:pt x="168575" y="94149"/>
                  <a:pt x="168947" y="89358"/>
                  <a:pt x="169641" y="84651"/>
                </a:cubicBezTo>
                <a:close/>
                <a:moveTo>
                  <a:pt x="132174" y="89121"/>
                </a:moveTo>
                <a:cubicBezTo>
                  <a:pt x="88410" y="99973"/>
                  <a:pt x="52077" y="129770"/>
                  <a:pt x="32421" y="169303"/>
                </a:cubicBezTo>
                <a:lnTo>
                  <a:pt x="99414" y="169303"/>
                </a:lnTo>
                <a:cubicBezTo>
                  <a:pt x="106102" y="135307"/>
                  <a:pt x="117682" y="107101"/>
                  <a:pt x="132174" y="89121"/>
                </a:cubicBezTo>
                <a:close/>
                <a:moveTo>
                  <a:pt x="278994" y="84651"/>
                </a:moveTo>
                <a:lnTo>
                  <a:pt x="262063" y="84651"/>
                </a:lnTo>
                <a:lnTo>
                  <a:pt x="262063" y="51553"/>
                </a:lnTo>
                <a:cubicBezTo>
                  <a:pt x="240968" y="55260"/>
                  <a:pt x="224343" y="71987"/>
                  <a:pt x="220804" y="93116"/>
                </a:cubicBezTo>
                <a:lnTo>
                  <a:pt x="253954" y="93116"/>
                </a:lnTo>
                <a:lnTo>
                  <a:pt x="253954" y="110047"/>
                </a:lnTo>
                <a:lnTo>
                  <a:pt x="220804" y="110047"/>
                </a:lnTo>
                <a:cubicBezTo>
                  <a:pt x="224343" y="131176"/>
                  <a:pt x="240968" y="147903"/>
                  <a:pt x="262063" y="151610"/>
                </a:cubicBezTo>
                <a:lnTo>
                  <a:pt x="262063" y="118512"/>
                </a:lnTo>
                <a:lnTo>
                  <a:pt x="278994" y="118512"/>
                </a:lnTo>
                <a:lnTo>
                  <a:pt x="278994" y="151729"/>
                </a:lnTo>
                <a:cubicBezTo>
                  <a:pt x="300410" y="148292"/>
                  <a:pt x="317374" y="131430"/>
                  <a:pt x="320964" y="110047"/>
                </a:cubicBezTo>
                <a:lnTo>
                  <a:pt x="287814" y="110047"/>
                </a:lnTo>
                <a:lnTo>
                  <a:pt x="287814" y="93116"/>
                </a:lnTo>
                <a:lnTo>
                  <a:pt x="320964" y="93116"/>
                </a:lnTo>
                <a:cubicBezTo>
                  <a:pt x="317374" y="71733"/>
                  <a:pt x="300410" y="54871"/>
                  <a:pt x="278994" y="51434"/>
                </a:cubicBezTo>
                <a:lnTo>
                  <a:pt x="278994" y="84651"/>
                </a:lnTo>
                <a:close/>
              </a:path>
            </a:pathLst>
          </a:custGeom>
          <a:solidFill>
            <a:schemeClr val="tx1">
              <a:lumMod val="85000"/>
              <a:lumOff val="15000"/>
            </a:schemeClr>
          </a:solidFill>
          <a:ln w="16669" cap="flat">
            <a:noFill/>
            <a:prstDash val="solid"/>
            <a:miter/>
          </a:ln>
        </p:spPr>
        <p:txBody>
          <a:bodyPr lIns="0" tIns="0" rIns="0" bIns="0" rtlCol="0" anchor="ctr"/>
          <a:p>
            <a:endParaRPr lang="zh-CN" altLang="en-US" sz="1800">
              <a:solidFill>
                <a:schemeClr val="tx1"/>
              </a:solidFill>
            </a:endParaRPr>
          </a:p>
        </p:txBody>
      </p:sp>
      <p:sp>
        <p:nvSpPr>
          <p:cNvPr id="27" name="图形 16"/>
          <p:cNvSpPr/>
          <p:nvPr>
            <p:custDataLst>
              <p:tags r:id="rId24"/>
            </p:custDataLst>
          </p:nvPr>
        </p:nvSpPr>
        <p:spPr>
          <a:xfrm>
            <a:off x="4329850" y="2882468"/>
            <a:ext cx="323339" cy="323339"/>
          </a:xfrm>
          <a:custGeom>
            <a:avLst/>
            <a:gdLst>
              <a:gd name="connsiteX0" fmla="*/ 203163 w 406326"/>
              <a:gd name="connsiteY0" fmla="*/ 0 h 406326"/>
              <a:gd name="connsiteX1" fmla="*/ 406326 w 406326"/>
              <a:gd name="connsiteY1" fmla="*/ 203163 h 406326"/>
              <a:gd name="connsiteX2" fmla="*/ 203163 w 406326"/>
              <a:gd name="connsiteY2" fmla="*/ 406326 h 406326"/>
              <a:gd name="connsiteX3" fmla="*/ 0 w 406326"/>
              <a:gd name="connsiteY3" fmla="*/ 203163 h 406326"/>
              <a:gd name="connsiteX4" fmla="*/ 203163 w 406326"/>
              <a:gd name="connsiteY4" fmla="*/ 0 h 406326"/>
              <a:gd name="connsiteX5" fmla="*/ 212204 w 406326"/>
              <a:gd name="connsiteY5" fmla="*/ 67840 h 406326"/>
              <a:gd name="connsiteX6" fmla="*/ 194867 w 406326"/>
              <a:gd name="connsiteY6" fmla="*/ 67840 h 406326"/>
              <a:gd name="connsiteX7" fmla="*/ 194867 w 406326"/>
              <a:gd name="connsiteY7" fmla="*/ 16778 h 406326"/>
              <a:gd name="connsiteX8" fmla="*/ 16778 w 406326"/>
              <a:gd name="connsiteY8" fmla="*/ 194867 h 406326"/>
              <a:gd name="connsiteX9" fmla="*/ 67840 w 406326"/>
              <a:gd name="connsiteY9" fmla="*/ 194867 h 406326"/>
              <a:gd name="connsiteX10" fmla="*/ 67840 w 406326"/>
              <a:gd name="connsiteY10" fmla="*/ 212204 h 406326"/>
              <a:gd name="connsiteX11" fmla="*/ 16812 w 406326"/>
              <a:gd name="connsiteY11" fmla="*/ 212204 h 406326"/>
              <a:gd name="connsiteX12" fmla="*/ 194867 w 406326"/>
              <a:gd name="connsiteY12" fmla="*/ 389548 h 406326"/>
              <a:gd name="connsiteX13" fmla="*/ 194867 w 406326"/>
              <a:gd name="connsiteY13" fmla="*/ 339231 h 406326"/>
              <a:gd name="connsiteX14" fmla="*/ 212204 w 406326"/>
              <a:gd name="connsiteY14" fmla="*/ 339231 h 406326"/>
              <a:gd name="connsiteX15" fmla="*/ 212204 w 406326"/>
              <a:gd name="connsiteY15" fmla="*/ 389514 h 406326"/>
              <a:gd name="connsiteX16" fmla="*/ 389514 w 406326"/>
              <a:gd name="connsiteY16" fmla="*/ 212204 h 406326"/>
              <a:gd name="connsiteX17" fmla="*/ 339231 w 406326"/>
              <a:gd name="connsiteY17" fmla="*/ 212204 h 406326"/>
              <a:gd name="connsiteX18" fmla="*/ 339231 w 406326"/>
              <a:gd name="connsiteY18" fmla="*/ 194867 h 406326"/>
              <a:gd name="connsiteX19" fmla="*/ 389548 w 406326"/>
              <a:gd name="connsiteY19" fmla="*/ 194867 h 406326"/>
              <a:gd name="connsiteX20" fmla="*/ 212204 w 406326"/>
              <a:gd name="connsiteY20" fmla="*/ 16812 h 406326"/>
              <a:gd name="connsiteX21" fmla="*/ 212204 w 406326"/>
              <a:gd name="connsiteY21" fmla="*/ 67840 h 406326"/>
              <a:gd name="connsiteX22" fmla="*/ 321658 w 406326"/>
              <a:gd name="connsiteY22" fmla="*/ 287814 h 406326"/>
              <a:gd name="connsiteX23" fmla="*/ 84702 w 406326"/>
              <a:gd name="connsiteY23" fmla="*/ 287814 h 406326"/>
              <a:gd name="connsiteX24" fmla="*/ 84668 w 406326"/>
              <a:gd name="connsiteY24" fmla="*/ 270495 h 406326"/>
              <a:gd name="connsiteX25" fmla="*/ 102005 w 406326"/>
              <a:gd name="connsiteY25" fmla="*/ 242543 h 406326"/>
              <a:gd name="connsiteX26" fmla="*/ 123235 w 406326"/>
              <a:gd name="connsiteY26" fmla="*/ 218468 h 406326"/>
              <a:gd name="connsiteX27" fmla="*/ 148969 w 406326"/>
              <a:gd name="connsiteY27" fmla="*/ 143907 h 406326"/>
              <a:gd name="connsiteX28" fmla="*/ 174737 w 406326"/>
              <a:gd name="connsiteY28" fmla="*/ 218468 h 406326"/>
              <a:gd name="connsiteX29" fmla="*/ 176532 w 406326"/>
              <a:gd name="connsiteY29" fmla="*/ 235957 h 406326"/>
              <a:gd name="connsiteX30" fmla="*/ 191667 w 406326"/>
              <a:gd name="connsiteY30" fmla="*/ 229236 h 406326"/>
              <a:gd name="connsiteX31" fmla="*/ 219145 w 406326"/>
              <a:gd name="connsiteY31" fmla="*/ 198067 h 406326"/>
              <a:gd name="connsiteX32" fmla="*/ 245472 w 406326"/>
              <a:gd name="connsiteY32" fmla="*/ 101582 h 406326"/>
              <a:gd name="connsiteX33" fmla="*/ 271832 w 406326"/>
              <a:gd name="connsiteY33" fmla="*/ 198067 h 406326"/>
              <a:gd name="connsiteX34" fmla="*/ 299259 w 406326"/>
              <a:gd name="connsiteY34" fmla="*/ 229236 h 406326"/>
              <a:gd name="connsiteX35" fmla="*/ 321658 w 406326"/>
              <a:gd name="connsiteY35" fmla="*/ 270884 h 406326"/>
              <a:gd name="connsiteX36" fmla="*/ 321658 w 406326"/>
              <a:gd name="connsiteY36" fmla="*/ 287814 h 406326"/>
              <a:gd name="connsiteX37" fmla="*/ 169641 w 406326"/>
              <a:gd name="connsiteY37" fmla="*/ 251584 h 406326"/>
              <a:gd name="connsiteX38" fmla="*/ 157096 w 406326"/>
              <a:gd name="connsiteY38" fmla="*/ 238480 h 406326"/>
              <a:gd name="connsiteX39" fmla="*/ 159855 w 406326"/>
              <a:gd name="connsiteY39" fmla="*/ 210392 h 406326"/>
              <a:gd name="connsiteX40" fmla="*/ 166018 w 406326"/>
              <a:gd name="connsiteY40" fmla="*/ 169523 h 406326"/>
              <a:gd name="connsiteX41" fmla="*/ 132073 w 406326"/>
              <a:gd name="connsiteY41" fmla="*/ 169319 h 406326"/>
              <a:gd name="connsiteX42" fmla="*/ 138202 w 406326"/>
              <a:gd name="connsiteY42" fmla="*/ 210562 h 406326"/>
              <a:gd name="connsiteX43" fmla="*/ 140775 w 406326"/>
              <a:gd name="connsiteY43" fmla="*/ 238615 h 406326"/>
              <a:gd name="connsiteX44" fmla="*/ 106542 w 406326"/>
              <a:gd name="connsiteY44" fmla="*/ 258880 h 406326"/>
              <a:gd name="connsiteX45" fmla="*/ 101649 w 406326"/>
              <a:gd name="connsiteY45" fmla="*/ 264654 h 406326"/>
              <a:gd name="connsiteX46" fmla="*/ 101615 w 406326"/>
              <a:gd name="connsiteY46" fmla="*/ 270884 h 406326"/>
              <a:gd name="connsiteX47" fmla="*/ 169286 w 406326"/>
              <a:gd name="connsiteY47" fmla="*/ 270884 h 406326"/>
              <a:gd name="connsiteX48" fmla="*/ 169641 w 406326"/>
              <a:gd name="connsiteY48" fmla="*/ 251584 h 406326"/>
              <a:gd name="connsiteX49" fmla="*/ 304728 w 406326"/>
              <a:gd name="connsiteY49" fmla="*/ 270884 h 406326"/>
              <a:gd name="connsiteX50" fmla="*/ 295433 w 406326"/>
              <a:gd name="connsiteY50" fmla="*/ 245743 h 406326"/>
              <a:gd name="connsiteX51" fmla="*/ 256950 w 406326"/>
              <a:gd name="connsiteY51" fmla="*/ 189991 h 406326"/>
              <a:gd name="connsiteX52" fmla="*/ 267024 w 406326"/>
              <a:gd name="connsiteY52" fmla="*/ 129127 h 406326"/>
              <a:gd name="connsiteX53" fmla="*/ 224123 w 406326"/>
              <a:gd name="connsiteY53" fmla="*/ 128907 h 406326"/>
              <a:gd name="connsiteX54" fmla="*/ 234112 w 406326"/>
              <a:gd name="connsiteY54" fmla="*/ 190144 h 406326"/>
              <a:gd name="connsiteX55" fmla="*/ 195477 w 406326"/>
              <a:gd name="connsiteY55" fmla="*/ 245743 h 406326"/>
              <a:gd name="connsiteX56" fmla="*/ 186216 w 406326"/>
              <a:gd name="connsiteY56" fmla="*/ 270884 h 406326"/>
              <a:gd name="connsiteX57" fmla="*/ 304728 w 406326"/>
              <a:gd name="connsiteY57" fmla="*/ 270884 h 406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406326" h="406326">
                <a:moveTo>
                  <a:pt x="203163" y="0"/>
                </a:moveTo>
                <a:cubicBezTo>
                  <a:pt x="315292" y="0"/>
                  <a:pt x="406326" y="91034"/>
                  <a:pt x="406326" y="203163"/>
                </a:cubicBezTo>
                <a:cubicBezTo>
                  <a:pt x="406326" y="315292"/>
                  <a:pt x="315292" y="406326"/>
                  <a:pt x="203163" y="406326"/>
                </a:cubicBezTo>
                <a:cubicBezTo>
                  <a:pt x="91034" y="406326"/>
                  <a:pt x="0" y="315292"/>
                  <a:pt x="0" y="203163"/>
                </a:cubicBezTo>
                <a:cubicBezTo>
                  <a:pt x="0" y="91034"/>
                  <a:pt x="91034" y="0"/>
                  <a:pt x="203163" y="0"/>
                </a:cubicBezTo>
                <a:close/>
                <a:moveTo>
                  <a:pt x="212204" y="67840"/>
                </a:moveTo>
                <a:lnTo>
                  <a:pt x="194867" y="67840"/>
                </a:lnTo>
                <a:lnTo>
                  <a:pt x="194867" y="16778"/>
                </a:lnTo>
                <a:cubicBezTo>
                  <a:pt x="98483" y="20994"/>
                  <a:pt x="20994" y="98483"/>
                  <a:pt x="16778" y="194867"/>
                </a:cubicBezTo>
                <a:lnTo>
                  <a:pt x="67840" y="194867"/>
                </a:lnTo>
                <a:lnTo>
                  <a:pt x="67840" y="212204"/>
                </a:lnTo>
                <a:lnTo>
                  <a:pt x="16812" y="212204"/>
                </a:lnTo>
                <a:cubicBezTo>
                  <a:pt x="21400" y="308232"/>
                  <a:pt x="98737" y="385349"/>
                  <a:pt x="194867" y="389548"/>
                </a:cubicBezTo>
                <a:lnTo>
                  <a:pt x="194867" y="339231"/>
                </a:lnTo>
                <a:lnTo>
                  <a:pt x="212204" y="339231"/>
                </a:lnTo>
                <a:lnTo>
                  <a:pt x="212204" y="389514"/>
                </a:lnTo>
                <a:cubicBezTo>
                  <a:pt x="307995" y="384943"/>
                  <a:pt x="384943" y="307995"/>
                  <a:pt x="389514" y="212204"/>
                </a:cubicBezTo>
                <a:lnTo>
                  <a:pt x="339231" y="212204"/>
                </a:lnTo>
                <a:lnTo>
                  <a:pt x="339231" y="194867"/>
                </a:lnTo>
                <a:lnTo>
                  <a:pt x="389548" y="194867"/>
                </a:lnTo>
                <a:cubicBezTo>
                  <a:pt x="385349" y="98737"/>
                  <a:pt x="308232" y="21400"/>
                  <a:pt x="212204" y="16812"/>
                </a:cubicBezTo>
                <a:lnTo>
                  <a:pt x="212204" y="67840"/>
                </a:lnTo>
                <a:close/>
                <a:moveTo>
                  <a:pt x="321658" y="287814"/>
                </a:moveTo>
                <a:lnTo>
                  <a:pt x="84702" y="287814"/>
                </a:lnTo>
                <a:lnTo>
                  <a:pt x="84668" y="270495"/>
                </a:lnTo>
                <a:cubicBezTo>
                  <a:pt x="84837" y="249924"/>
                  <a:pt x="86751" y="246064"/>
                  <a:pt x="102005" y="242543"/>
                </a:cubicBezTo>
                <a:cubicBezTo>
                  <a:pt x="120747" y="238209"/>
                  <a:pt x="131700" y="234433"/>
                  <a:pt x="123235" y="218468"/>
                </a:cubicBezTo>
                <a:cubicBezTo>
                  <a:pt x="97518" y="169895"/>
                  <a:pt x="121813" y="143907"/>
                  <a:pt x="148969" y="143907"/>
                </a:cubicBezTo>
                <a:cubicBezTo>
                  <a:pt x="176667" y="143907"/>
                  <a:pt x="200522" y="170877"/>
                  <a:pt x="174737" y="218468"/>
                </a:cubicBezTo>
                <a:cubicBezTo>
                  <a:pt x="169929" y="227306"/>
                  <a:pt x="171283" y="232435"/>
                  <a:pt x="176532" y="235957"/>
                </a:cubicBezTo>
                <a:cubicBezTo>
                  <a:pt x="179850" y="233062"/>
                  <a:pt x="184675" y="230844"/>
                  <a:pt x="191667" y="229236"/>
                </a:cubicBezTo>
                <a:cubicBezTo>
                  <a:pt x="215928" y="223632"/>
                  <a:pt x="230099" y="218722"/>
                  <a:pt x="219145" y="198067"/>
                </a:cubicBezTo>
                <a:cubicBezTo>
                  <a:pt x="185860" y="135205"/>
                  <a:pt x="210325" y="101582"/>
                  <a:pt x="245472" y="101582"/>
                </a:cubicBezTo>
                <a:cubicBezTo>
                  <a:pt x="281313" y="101582"/>
                  <a:pt x="305185" y="136492"/>
                  <a:pt x="271832" y="198067"/>
                </a:cubicBezTo>
                <a:cubicBezTo>
                  <a:pt x="260557" y="218840"/>
                  <a:pt x="275489" y="223767"/>
                  <a:pt x="299259" y="229236"/>
                </a:cubicBezTo>
                <a:cubicBezTo>
                  <a:pt x="323148" y="234755"/>
                  <a:pt x="321658" y="247300"/>
                  <a:pt x="321658" y="270884"/>
                </a:cubicBezTo>
                <a:lnTo>
                  <a:pt x="321658" y="287814"/>
                </a:lnTo>
                <a:close/>
                <a:moveTo>
                  <a:pt x="169641" y="251584"/>
                </a:moveTo>
                <a:cubicBezTo>
                  <a:pt x="164460" y="248672"/>
                  <a:pt x="159838" y="244557"/>
                  <a:pt x="157096" y="238480"/>
                </a:cubicBezTo>
                <a:cubicBezTo>
                  <a:pt x="153337" y="230150"/>
                  <a:pt x="154268" y="220686"/>
                  <a:pt x="159855" y="210392"/>
                </a:cubicBezTo>
                <a:cubicBezTo>
                  <a:pt x="169082" y="193343"/>
                  <a:pt x="171334" y="178445"/>
                  <a:pt x="166018" y="169523"/>
                </a:cubicBezTo>
                <a:cubicBezTo>
                  <a:pt x="159043" y="157790"/>
                  <a:pt x="138845" y="158078"/>
                  <a:pt x="132073" y="169319"/>
                </a:cubicBezTo>
                <a:cubicBezTo>
                  <a:pt x="126757" y="178140"/>
                  <a:pt x="128992" y="193174"/>
                  <a:pt x="138202" y="210562"/>
                </a:cubicBezTo>
                <a:cubicBezTo>
                  <a:pt x="143687" y="220889"/>
                  <a:pt x="144550" y="230319"/>
                  <a:pt x="140775" y="238615"/>
                </a:cubicBezTo>
                <a:cubicBezTo>
                  <a:pt x="134105" y="253226"/>
                  <a:pt x="116040" y="256578"/>
                  <a:pt x="106542" y="258880"/>
                </a:cubicBezTo>
                <a:cubicBezTo>
                  <a:pt x="102817" y="259778"/>
                  <a:pt x="101768" y="260032"/>
                  <a:pt x="101649" y="264654"/>
                </a:cubicBezTo>
                <a:lnTo>
                  <a:pt x="101615" y="270884"/>
                </a:lnTo>
                <a:lnTo>
                  <a:pt x="169286" y="270884"/>
                </a:lnTo>
                <a:cubicBezTo>
                  <a:pt x="169286" y="263401"/>
                  <a:pt x="169099" y="257018"/>
                  <a:pt x="169641" y="251584"/>
                </a:cubicBezTo>
                <a:close/>
                <a:moveTo>
                  <a:pt x="304728" y="270884"/>
                </a:moveTo>
                <a:cubicBezTo>
                  <a:pt x="304829" y="248096"/>
                  <a:pt x="305523" y="248062"/>
                  <a:pt x="295433" y="245743"/>
                </a:cubicBezTo>
                <a:cubicBezTo>
                  <a:pt x="291234" y="244761"/>
                  <a:pt x="232012" y="235957"/>
                  <a:pt x="256950" y="189991"/>
                </a:cubicBezTo>
                <a:cubicBezTo>
                  <a:pt x="270969" y="164105"/>
                  <a:pt x="274659" y="141909"/>
                  <a:pt x="267024" y="129127"/>
                </a:cubicBezTo>
                <a:cubicBezTo>
                  <a:pt x="258525" y="114889"/>
                  <a:pt x="232503" y="114973"/>
                  <a:pt x="224123" y="128907"/>
                </a:cubicBezTo>
                <a:cubicBezTo>
                  <a:pt x="216538" y="141503"/>
                  <a:pt x="220178" y="163834"/>
                  <a:pt x="234112" y="190144"/>
                </a:cubicBezTo>
                <a:cubicBezTo>
                  <a:pt x="259101" y="237261"/>
                  <a:pt x="196509" y="245489"/>
                  <a:pt x="195477" y="245743"/>
                </a:cubicBezTo>
                <a:cubicBezTo>
                  <a:pt x="185319" y="248079"/>
                  <a:pt x="186131" y="247977"/>
                  <a:pt x="186216" y="270884"/>
                </a:cubicBezTo>
                <a:lnTo>
                  <a:pt x="304728" y="270884"/>
                </a:lnTo>
                <a:close/>
              </a:path>
            </a:pathLst>
          </a:custGeom>
          <a:solidFill>
            <a:schemeClr val="tx1">
              <a:lumMod val="85000"/>
              <a:lumOff val="15000"/>
            </a:schemeClr>
          </a:solidFill>
          <a:ln w="16669" cap="flat">
            <a:noFill/>
            <a:prstDash val="solid"/>
            <a:miter/>
          </a:ln>
        </p:spPr>
        <p:txBody>
          <a:bodyPr lIns="0" tIns="0" rIns="0" bIns="0" rtlCol="0" anchor="ctr"/>
          <a:p>
            <a:endParaRPr lang="zh-CN" altLang="en-US" sz="1800">
              <a:solidFill>
                <a:schemeClr val="tx1"/>
              </a:solidFill>
            </a:endParaRPr>
          </a:p>
        </p:txBody>
      </p:sp>
      <p:sp>
        <p:nvSpPr>
          <p:cNvPr id="30" name="图形 24"/>
          <p:cNvSpPr/>
          <p:nvPr>
            <p:custDataLst>
              <p:tags r:id="rId25"/>
            </p:custDataLst>
          </p:nvPr>
        </p:nvSpPr>
        <p:spPr>
          <a:xfrm>
            <a:off x="5538043" y="4072976"/>
            <a:ext cx="314297" cy="314075"/>
          </a:xfrm>
          <a:custGeom>
            <a:avLst/>
            <a:gdLst>
              <a:gd name="connsiteX0" fmla="*/ 244853 w 394964"/>
              <a:gd name="connsiteY0" fmla="*/ 388962 h 394685"/>
              <a:gd name="connsiteX1" fmla="*/ 197474 w 394964"/>
              <a:gd name="connsiteY1" fmla="*/ 394685 h 394685"/>
              <a:gd name="connsiteX2" fmla="*/ 0 w 394964"/>
              <a:gd name="connsiteY2" fmla="*/ 197343 h 394685"/>
              <a:gd name="connsiteX3" fmla="*/ 197474 w 394964"/>
              <a:gd name="connsiteY3" fmla="*/ 0 h 394685"/>
              <a:gd name="connsiteX4" fmla="*/ 394965 w 394964"/>
              <a:gd name="connsiteY4" fmla="*/ 197343 h 394685"/>
              <a:gd name="connsiteX5" fmla="*/ 388831 w 394964"/>
              <a:gd name="connsiteY5" fmla="*/ 246267 h 394685"/>
              <a:gd name="connsiteX6" fmla="*/ 372961 w 394964"/>
              <a:gd name="connsiteY6" fmla="*/ 240676 h 394685"/>
              <a:gd name="connsiteX7" fmla="*/ 378240 w 394964"/>
              <a:gd name="connsiteY7" fmla="*/ 197211 h 394685"/>
              <a:gd name="connsiteX8" fmla="*/ 197343 w 394964"/>
              <a:gd name="connsiteY8" fmla="*/ 16445 h 394685"/>
              <a:gd name="connsiteX9" fmla="*/ 16445 w 394964"/>
              <a:gd name="connsiteY9" fmla="*/ 197211 h 394685"/>
              <a:gd name="connsiteX10" fmla="*/ 197343 w 394964"/>
              <a:gd name="connsiteY10" fmla="*/ 377993 h 394685"/>
              <a:gd name="connsiteX11" fmla="*/ 239722 w 394964"/>
              <a:gd name="connsiteY11" fmla="*/ 372994 h 394685"/>
              <a:gd name="connsiteX12" fmla="*/ 244853 w 394964"/>
              <a:gd name="connsiteY12" fmla="*/ 388962 h 394685"/>
              <a:gd name="connsiteX13" fmla="*/ 197343 w 394964"/>
              <a:gd name="connsiteY13" fmla="*/ 164452 h 394685"/>
              <a:gd name="connsiteX14" fmla="*/ 164452 w 394964"/>
              <a:gd name="connsiteY14" fmla="*/ 197343 h 394685"/>
              <a:gd name="connsiteX15" fmla="*/ 197343 w 394964"/>
              <a:gd name="connsiteY15" fmla="*/ 230233 h 394685"/>
              <a:gd name="connsiteX16" fmla="*/ 210301 w 394964"/>
              <a:gd name="connsiteY16" fmla="*/ 227569 h 394685"/>
              <a:gd name="connsiteX17" fmla="*/ 260624 w 394964"/>
              <a:gd name="connsiteY17" fmla="*/ 384209 h 394685"/>
              <a:gd name="connsiteX18" fmla="*/ 296376 w 394964"/>
              <a:gd name="connsiteY18" fmla="*/ 324645 h 394685"/>
              <a:gd name="connsiteX19" fmla="*/ 364064 w 394964"/>
              <a:gd name="connsiteY19" fmla="*/ 394685 h 394685"/>
              <a:gd name="connsiteX20" fmla="*/ 394965 w 394964"/>
              <a:gd name="connsiteY20" fmla="*/ 364623 h 394685"/>
              <a:gd name="connsiteX21" fmla="*/ 327753 w 394964"/>
              <a:gd name="connsiteY21" fmla="*/ 295290 h 394685"/>
              <a:gd name="connsiteX22" fmla="*/ 388123 w 394964"/>
              <a:gd name="connsiteY22" fmla="*/ 263617 h 394685"/>
              <a:gd name="connsiteX23" fmla="*/ 228704 w 394964"/>
              <a:gd name="connsiteY23" fmla="*/ 207275 h 394685"/>
              <a:gd name="connsiteX24" fmla="*/ 230233 w 394964"/>
              <a:gd name="connsiteY24" fmla="*/ 197343 h 394685"/>
              <a:gd name="connsiteX25" fmla="*/ 197343 w 394964"/>
              <a:gd name="connsiteY25" fmla="*/ 164452 h 394685"/>
              <a:gd name="connsiteX26" fmla="*/ 226418 w 394964"/>
              <a:gd name="connsiteY26" fmla="*/ 223902 h 394685"/>
              <a:gd name="connsiteX27" fmla="*/ 347010 w 394964"/>
              <a:gd name="connsiteY27" fmla="*/ 266610 h 394685"/>
              <a:gd name="connsiteX28" fmla="*/ 300586 w 394964"/>
              <a:gd name="connsiteY28" fmla="*/ 290965 h 394685"/>
              <a:gd name="connsiteX29" fmla="*/ 371695 w 394964"/>
              <a:gd name="connsiteY29" fmla="*/ 364327 h 394685"/>
              <a:gd name="connsiteX30" fmla="*/ 364376 w 394964"/>
              <a:gd name="connsiteY30" fmla="*/ 371415 h 394685"/>
              <a:gd name="connsiteX31" fmla="*/ 293267 w 394964"/>
              <a:gd name="connsiteY31" fmla="*/ 297856 h 394685"/>
              <a:gd name="connsiteX32" fmla="*/ 265047 w 394964"/>
              <a:gd name="connsiteY32" fmla="*/ 344889 h 394685"/>
              <a:gd name="connsiteX33" fmla="*/ 226418 w 394964"/>
              <a:gd name="connsiteY33" fmla="*/ 223902 h 394685"/>
              <a:gd name="connsiteX34" fmla="*/ 227223 w 394964"/>
              <a:gd name="connsiteY34" fmla="*/ 333953 h 394685"/>
              <a:gd name="connsiteX35" fmla="*/ 197474 w 394964"/>
              <a:gd name="connsiteY35" fmla="*/ 337127 h 394685"/>
              <a:gd name="connsiteX36" fmla="*/ 57690 w 394964"/>
              <a:gd name="connsiteY36" fmla="*/ 197343 h 394685"/>
              <a:gd name="connsiteX37" fmla="*/ 197474 w 394964"/>
              <a:gd name="connsiteY37" fmla="*/ 57558 h 394685"/>
              <a:gd name="connsiteX38" fmla="*/ 337258 w 394964"/>
              <a:gd name="connsiteY38" fmla="*/ 197343 h 394685"/>
              <a:gd name="connsiteX39" fmla="*/ 334101 w 394964"/>
              <a:gd name="connsiteY39" fmla="*/ 226993 h 394685"/>
              <a:gd name="connsiteX40" fmla="*/ 318330 w 394964"/>
              <a:gd name="connsiteY40" fmla="*/ 221451 h 394685"/>
              <a:gd name="connsiteX41" fmla="*/ 320682 w 394964"/>
              <a:gd name="connsiteY41" fmla="*/ 197343 h 394685"/>
              <a:gd name="connsiteX42" fmla="*/ 197343 w 394964"/>
              <a:gd name="connsiteY42" fmla="*/ 74003 h 394685"/>
              <a:gd name="connsiteX43" fmla="*/ 74003 w 394964"/>
              <a:gd name="connsiteY43" fmla="*/ 197343 h 394685"/>
              <a:gd name="connsiteX44" fmla="*/ 197343 w 394964"/>
              <a:gd name="connsiteY44" fmla="*/ 320682 h 394685"/>
              <a:gd name="connsiteX45" fmla="*/ 222175 w 394964"/>
              <a:gd name="connsiteY45" fmla="*/ 318182 h 394685"/>
              <a:gd name="connsiteX46" fmla="*/ 227223 w 394964"/>
              <a:gd name="connsiteY46" fmla="*/ 333953 h 394685"/>
              <a:gd name="connsiteX47" fmla="*/ 209528 w 394964"/>
              <a:gd name="connsiteY47" fmla="*/ 278697 h 394685"/>
              <a:gd name="connsiteX48" fmla="*/ 197474 w 394964"/>
              <a:gd name="connsiteY48" fmla="*/ 279569 h 394685"/>
              <a:gd name="connsiteX49" fmla="*/ 115248 w 394964"/>
              <a:gd name="connsiteY49" fmla="*/ 197343 h 394685"/>
              <a:gd name="connsiteX50" fmla="*/ 197474 w 394964"/>
              <a:gd name="connsiteY50" fmla="*/ 115116 h 394685"/>
              <a:gd name="connsiteX51" fmla="*/ 279700 w 394964"/>
              <a:gd name="connsiteY51" fmla="*/ 197343 h 394685"/>
              <a:gd name="connsiteX52" fmla="*/ 279059 w 394964"/>
              <a:gd name="connsiteY52" fmla="*/ 207637 h 394685"/>
              <a:gd name="connsiteX53" fmla="*/ 262959 w 394964"/>
              <a:gd name="connsiteY53" fmla="*/ 201964 h 394685"/>
              <a:gd name="connsiteX54" fmla="*/ 263123 w 394964"/>
              <a:gd name="connsiteY54" fmla="*/ 197343 h 394685"/>
              <a:gd name="connsiteX55" fmla="*/ 197343 w 394964"/>
              <a:gd name="connsiteY55" fmla="*/ 131562 h 394685"/>
              <a:gd name="connsiteX56" fmla="*/ 131562 w 394964"/>
              <a:gd name="connsiteY56" fmla="*/ 197343 h 394685"/>
              <a:gd name="connsiteX57" fmla="*/ 197343 w 394964"/>
              <a:gd name="connsiteY57" fmla="*/ 263123 h 394685"/>
              <a:gd name="connsiteX58" fmla="*/ 204414 w 394964"/>
              <a:gd name="connsiteY58" fmla="*/ 262745 h 394685"/>
              <a:gd name="connsiteX59" fmla="*/ 209528 w 394964"/>
              <a:gd name="connsiteY59" fmla="*/ 278697 h 394685"/>
              <a:gd name="connsiteX60" fmla="*/ 197343 w 394964"/>
              <a:gd name="connsiteY60" fmla="*/ 180897 h 394685"/>
              <a:gd name="connsiteX61" fmla="*/ 213788 w 394964"/>
              <a:gd name="connsiteY61" fmla="*/ 197343 h 394685"/>
              <a:gd name="connsiteX62" fmla="*/ 197343 w 394964"/>
              <a:gd name="connsiteY62" fmla="*/ 213788 h 394685"/>
              <a:gd name="connsiteX63" fmla="*/ 180897 w 394964"/>
              <a:gd name="connsiteY63" fmla="*/ 197343 h 394685"/>
              <a:gd name="connsiteX64" fmla="*/ 197343 w 394964"/>
              <a:gd name="connsiteY64" fmla="*/ 180897 h 394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94964" h="394685">
                <a:moveTo>
                  <a:pt x="244853" y="388962"/>
                </a:moveTo>
                <a:cubicBezTo>
                  <a:pt x="229674" y="392695"/>
                  <a:pt x="213804" y="394685"/>
                  <a:pt x="197474" y="394685"/>
                </a:cubicBezTo>
                <a:cubicBezTo>
                  <a:pt x="88492" y="394685"/>
                  <a:pt x="0" y="306259"/>
                  <a:pt x="0" y="197343"/>
                </a:cubicBezTo>
                <a:cubicBezTo>
                  <a:pt x="0" y="88426"/>
                  <a:pt x="88492" y="0"/>
                  <a:pt x="197474" y="0"/>
                </a:cubicBezTo>
                <a:cubicBezTo>
                  <a:pt x="306473" y="0"/>
                  <a:pt x="394965" y="88426"/>
                  <a:pt x="394965" y="197343"/>
                </a:cubicBezTo>
                <a:cubicBezTo>
                  <a:pt x="394965" y="214232"/>
                  <a:pt x="392827" y="230611"/>
                  <a:pt x="388831" y="246267"/>
                </a:cubicBezTo>
                <a:lnTo>
                  <a:pt x="372961" y="240676"/>
                </a:lnTo>
                <a:cubicBezTo>
                  <a:pt x="376414" y="226747"/>
                  <a:pt x="378240" y="212193"/>
                  <a:pt x="378240" y="197211"/>
                </a:cubicBezTo>
                <a:cubicBezTo>
                  <a:pt x="378240" y="97454"/>
                  <a:pt x="297181" y="16445"/>
                  <a:pt x="197343" y="16445"/>
                </a:cubicBezTo>
                <a:cubicBezTo>
                  <a:pt x="97504" y="16445"/>
                  <a:pt x="16445" y="97454"/>
                  <a:pt x="16445" y="197211"/>
                </a:cubicBezTo>
                <a:cubicBezTo>
                  <a:pt x="16445" y="296984"/>
                  <a:pt x="97504" y="377993"/>
                  <a:pt x="197343" y="377993"/>
                </a:cubicBezTo>
                <a:cubicBezTo>
                  <a:pt x="211929" y="377993"/>
                  <a:pt x="226138" y="376250"/>
                  <a:pt x="239722" y="372994"/>
                </a:cubicBezTo>
                <a:lnTo>
                  <a:pt x="244853" y="388962"/>
                </a:lnTo>
                <a:close/>
                <a:moveTo>
                  <a:pt x="197343" y="164452"/>
                </a:moveTo>
                <a:cubicBezTo>
                  <a:pt x="179187" y="164452"/>
                  <a:pt x="164452" y="179187"/>
                  <a:pt x="164452" y="197343"/>
                </a:cubicBezTo>
                <a:cubicBezTo>
                  <a:pt x="164452" y="215498"/>
                  <a:pt x="179187" y="230233"/>
                  <a:pt x="197343" y="230233"/>
                </a:cubicBezTo>
                <a:cubicBezTo>
                  <a:pt x="201947" y="230233"/>
                  <a:pt x="206322" y="229296"/>
                  <a:pt x="210301" y="227569"/>
                </a:cubicBezTo>
                <a:lnTo>
                  <a:pt x="260624" y="384209"/>
                </a:lnTo>
                <a:lnTo>
                  <a:pt x="296376" y="324645"/>
                </a:lnTo>
                <a:lnTo>
                  <a:pt x="364064" y="394685"/>
                </a:lnTo>
                <a:lnTo>
                  <a:pt x="394965" y="364623"/>
                </a:lnTo>
                <a:lnTo>
                  <a:pt x="327753" y="295290"/>
                </a:lnTo>
                <a:lnTo>
                  <a:pt x="388123" y="263617"/>
                </a:lnTo>
                <a:lnTo>
                  <a:pt x="228704" y="207275"/>
                </a:lnTo>
                <a:cubicBezTo>
                  <a:pt x="229690" y="204151"/>
                  <a:pt x="230233" y="200812"/>
                  <a:pt x="230233" y="197343"/>
                </a:cubicBezTo>
                <a:cubicBezTo>
                  <a:pt x="230233" y="179187"/>
                  <a:pt x="215498" y="164452"/>
                  <a:pt x="197343" y="164452"/>
                </a:cubicBezTo>
                <a:close/>
                <a:moveTo>
                  <a:pt x="226418" y="223902"/>
                </a:moveTo>
                <a:lnTo>
                  <a:pt x="347010" y="266610"/>
                </a:lnTo>
                <a:lnTo>
                  <a:pt x="300586" y="290965"/>
                </a:lnTo>
                <a:lnTo>
                  <a:pt x="371695" y="364327"/>
                </a:lnTo>
                <a:lnTo>
                  <a:pt x="364376" y="371415"/>
                </a:lnTo>
                <a:lnTo>
                  <a:pt x="293267" y="297856"/>
                </a:lnTo>
                <a:lnTo>
                  <a:pt x="265047" y="344889"/>
                </a:lnTo>
                <a:lnTo>
                  <a:pt x="226418" y="223902"/>
                </a:lnTo>
                <a:close/>
                <a:moveTo>
                  <a:pt x="227223" y="333953"/>
                </a:moveTo>
                <a:cubicBezTo>
                  <a:pt x="217636" y="336025"/>
                  <a:pt x="207687" y="337127"/>
                  <a:pt x="197474" y="337127"/>
                </a:cubicBezTo>
                <a:cubicBezTo>
                  <a:pt x="120330" y="337127"/>
                  <a:pt x="57690" y="274487"/>
                  <a:pt x="57690" y="197343"/>
                </a:cubicBezTo>
                <a:cubicBezTo>
                  <a:pt x="57690" y="120198"/>
                  <a:pt x="120330" y="57558"/>
                  <a:pt x="197474" y="57558"/>
                </a:cubicBezTo>
                <a:cubicBezTo>
                  <a:pt x="274635" y="57558"/>
                  <a:pt x="337258" y="120198"/>
                  <a:pt x="337258" y="197343"/>
                </a:cubicBezTo>
                <a:cubicBezTo>
                  <a:pt x="337258" y="207522"/>
                  <a:pt x="336173" y="217439"/>
                  <a:pt x="334101" y="226993"/>
                </a:cubicBezTo>
                <a:lnTo>
                  <a:pt x="318330" y="221451"/>
                </a:lnTo>
                <a:cubicBezTo>
                  <a:pt x="319876" y="213656"/>
                  <a:pt x="320682" y="205598"/>
                  <a:pt x="320682" y="197343"/>
                </a:cubicBezTo>
                <a:cubicBezTo>
                  <a:pt x="320682" y="129276"/>
                  <a:pt x="265409" y="74003"/>
                  <a:pt x="197343" y="74003"/>
                </a:cubicBezTo>
                <a:cubicBezTo>
                  <a:pt x="129276" y="74003"/>
                  <a:pt x="74003" y="129276"/>
                  <a:pt x="74003" y="197343"/>
                </a:cubicBezTo>
                <a:cubicBezTo>
                  <a:pt x="74003" y="265409"/>
                  <a:pt x="129276" y="320682"/>
                  <a:pt x="197343" y="320682"/>
                </a:cubicBezTo>
                <a:cubicBezTo>
                  <a:pt x="205845" y="320682"/>
                  <a:pt x="214150" y="319826"/>
                  <a:pt x="222175" y="318182"/>
                </a:cubicBezTo>
                <a:lnTo>
                  <a:pt x="227223" y="333953"/>
                </a:lnTo>
                <a:close/>
                <a:moveTo>
                  <a:pt x="209528" y="278697"/>
                </a:moveTo>
                <a:cubicBezTo>
                  <a:pt x="205598" y="279273"/>
                  <a:pt x="201569" y="279569"/>
                  <a:pt x="197474" y="279569"/>
                </a:cubicBezTo>
                <a:cubicBezTo>
                  <a:pt x="152102" y="279569"/>
                  <a:pt x="115248" y="242731"/>
                  <a:pt x="115248" y="197343"/>
                </a:cubicBezTo>
                <a:cubicBezTo>
                  <a:pt x="115248" y="151954"/>
                  <a:pt x="152102" y="115116"/>
                  <a:pt x="197474" y="115116"/>
                </a:cubicBezTo>
                <a:cubicBezTo>
                  <a:pt x="242863" y="115116"/>
                  <a:pt x="279700" y="151954"/>
                  <a:pt x="279700" y="197343"/>
                </a:cubicBezTo>
                <a:cubicBezTo>
                  <a:pt x="279700" y="200829"/>
                  <a:pt x="279486" y="204266"/>
                  <a:pt x="279059" y="207637"/>
                </a:cubicBezTo>
                <a:lnTo>
                  <a:pt x="262959" y="201964"/>
                </a:lnTo>
                <a:lnTo>
                  <a:pt x="263123" y="197343"/>
                </a:lnTo>
                <a:cubicBezTo>
                  <a:pt x="263123" y="161031"/>
                  <a:pt x="233654" y="131562"/>
                  <a:pt x="197343" y="131562"/>
                </a:cubicBezTo>
                <a:cubicBezTo>
                  <a:pt x="161031" y="131562"/>
                  <a:pt x="131562" y="161031"/>
                  <a:pt x="131562" y="197343"/>
                </a:cubicBezTo>
                <a:cubicBezTo>
                  <a:pt x="131562" y="233654"/>
                  <a:pt x="161031" y="263123"/>
                  <a:pt x="197343" y="263123"/>
                </a:cubicBezTo>
                <a:lnTo>
                  <a:pt x="204414" y="262745"/>
                </a:lnTo>
                <a:lnTo>
                  <a:pt x="209528" y="278697"/>
                </a:lnTo>
                <a:close/>
                <a:moveTo>
                  <a:pt x="197343" y="180897"/>
                </a:moveTo>
                <a:cubicBezTo>
                  <a:pt x="206420" y="180897"/>
                  <a:pt x="213788" y="188265"/>
                  <a:pt x="213788" y="197343"/>
                </a:cubicBezTo>
                <a:cubicBezTo>
                  <a:pt x="213788" y="206420"/>
                  <a:pt x="206420" y="213788"/>
                  <a:pt x="197343" y="213788"/>
                </a:cubicBezTo>
                <a:cubicBezTo>
                  <a:pt x="188265" y="213788"/>
                  <a:pt x="180897" y="206420"/>
                  <a:pt x="180897" y="197343"/>
                </a:cubicBezTo>
                <a:cubicBezTo>
                  <a:pt x="180897" y="188265"/>
                  <a:pt x="188265" y="180897"/>
                  <a:pt x="197343" y="180897"/>
                </a:cubicBezTo>
                <a:close/>
              </a:path>
            </a:pathLst>
          </a:custGeom>
          <a:solidFill>
            <a:schemeClr val="tx1">
              <a:lumMod val="85000"/>
              <a:lumOff val="15000"/>
            </a:schemeClr>
          </a:solidFill>
          <a:ln w="16272" cap="flat">
            <a:noFill/>
            <a:prstDash val="solid"/>
            <a:miter/>
          </a:ln>
        </p:spPr>
        <p:txBody>
          <a:bodyPr lIns="0" tIns="0" rIns="0" bIns="0" rtlCol="0" anchor="ctr"/>
          <a:p>
            <a:endParaRPr lang="zh-CN" altLang="en-US" sz="1800">
              <a:solidFill>
                <a:schemeClr val="tx1"/>
              </a:solidFill>
            </a:endParaRPr>
          </a:p>
        </p:txBody>
      </p:sp>
      <p:sp>
        <p:nvSpPr>
          <p:cNvPr id="39" name="图形 37"/>
          <p:cNvSpPr/>
          <p:nvPr>
            <p:custDataLst>
              <p:tags r:id="rId26"/>
            </p:custDataLst>
          </p:nvPr>
        </p:nvSpPr>
        <p:spPr>
          <a:xfrm>
            <a:off x="998855" y="2598485"/>
            <a:ext cx="6970510" cy="3376179"/>
          </a:xfrm>
          <a:custGeom>
            <a:avLst/>
            <a:gdLst>
              <a:gd name="connsiteX0" fmla="*/ 1638020 w 12183485"/>
              <a:gd name="connsiteY0" fmla="*/ 3709519 h 5901094"/>
              <a:gd name="connsiteX1" fmla="*/ 117575 w 12183485"/>
              <a:gd name="connsiteY1" fmla="*/ 2189074 h 5901094"/>
              <a:gd name="connsiteX2" fmla="*/ 117575 w 12183485"/>
              <a:gd name="connsiteY2" fmla="*/ 1621431 h 5901094"/>
              <a:gd name="connsiteX3" fmla="*/ 1621431 w 12183485"/>
              <a:gd name="connsiteY3" fmla="*/ 117575 h 5901094"/>
              <a:gd name="connsiteX4" fmla="*/ 2189074 w 12183485"/>
              <a:gd name="connsiteY4" fmla="*/ 117575 h 5901094"/>
              <a:gd name="connsiteX5" fmla="*/ 3693720 w 12183485"/>
              <a:gd name="connsiteY5" fmla="*/ 1622221 h 5901094"/>
              <a:gd name="connsiteX6" fmla="*/ 3694510 w 12183485"/>
              <a:gd name="connsiteY6" fmla="*/ 2189074 h 5901094"/>
              <a:gd name="connsiteX7" fmla="*/ 3182428 w 12183485"/>
              <a:gd name="connsiteY7" fmla="*/ 2704052 h 5901094"/>
              <a:gd name="connsiteX8" fmla="*/ 3182428 w 12183485"/>
              <a:gd name="connsiteY8" fmla="*/ 3061386 h 5901094"/>
              <a:gd name="connsiteX9" fmla="*/ 3078941 w 12183485"/>
              <a:gd name="connsiteY9" fmla="*/ 3164873 h 5901094"/>
              <a:gd name="connsiteX10" fmla="*/ 2721607 w 12183485"/>
              <a:gd name="connsiteY10" fmla="*/ 3164873 h 5901094"/>
              <a:gd name="connsiteX11" fmla="*/ 2192410 w 12183485"/>
              <a:gd name="connsiteY11" fmla="*/ 3691262 h 5901094"/>
              <a:gd name="connsiteX12" fmla="*/ 2192146 w 12183485"/>
              <a:gd name="connsiteY12" fmla="*/ 4262680 h 5901094"/>
              <a:gd name="connsiteX13" fmla="*/ 3718472 w 12183485"/>
              <a:gd name="connsiteY13" fmla="*/ 5784003 h 5901094"/>
              <a:gd name="connsiteX14" fmla="*/ 4285677 w 12183485"/>
              <a:gd name="connsiteY14" fmla="*/ 5783564 h 5901094"/>
              <a:gd name="connsiteX15" fmla="*/ 5804805 w 12183485"/>
              <a:gd name="connsiteY15" fmla="*/ 4264435 h 5901094"/>
              <a:gd name="connsiteX16" fmla="*/ 5804367 w 12183485"/>
              <a:gd name="connsiteY16" fmla="*/ 3691701 h 5901094"/>
              <a:gd name="connsiteX17" fmla="*/ 5289125 w 12183485"/>
              <a:gd name="connsiteY17" fmla="*/ 3178039 h 5901094"/>
              <a:gd name="connsiteX18" fmla="*/ 5289125 w 12183485"/>
              <a:gd name="connsiteY18" fmla="*/ 2820706 h 5901094"/>
              <a:gd name="connsiteX19" fmla="*/ 5185638 w 12183485"/>
              <a:gd name="connsiteY19" fmla="*/ 2717219 h 5901094"/>
              <a:gd name="connsiteX20" fmla="*/ 4828304 w 12183485"/>
              <a:gd name="connsiteY20" fmla="*/ 2717219 h 5901094"/>
              <a:gd name="connsiteX21" fmla="*/ 4302881 w 12183485"/>
              <a:gd name="connsiteY21" fmla="*/ 2190215 h 5901094"/>
              <a:gd name="connsiteX22" fmla="*/ 4303320 w 12183485"/>
              <a:gd name="connsiteY22" fmla="*/ 1623011 h 5901094"/>
              <a:gd name="connsiteX23" fmla="*/ 5808053 w 12183485"/>
              <a:gd name="connsiteY23" fmla="*/ 118102 h 5901094"/>
              <a:gd name="connsiteX24" fmla="*/ 6375082 w 12183485"/>
              <a:gd name="connsiteY24" fmla="*/ 117487 h 5901094"/>
              <a:gd name="connsiteX25" fmla="*/ 7906323 w 12183485"/>
              <a:gd name="connsiteY25" fmla="*/ 1642321 h 5901094"/>
              <a:gd name="connsiteX26" fmla="*/ 7909132 w 12183485"/>
              <a:gd name="connsiteY26" fmla="*/ 2208385 h 5901094"/>
              <a:gd name="connsiteX27" fmla="*/ 7360536 w 12183485"/>
              <a:gd name="connsiteY27" fmla="*/ 2765583 h 5901094"/>
              <a:gd name="connsiteX28" fmla="*/ 7360536 w 12183485"/>
              <a:gd name="connsiteY28" fmla="*/ 3122916 h 5901094"/>
              <a:gd name="connsiteX29" fmla="*/ 7257049 w 12183485"/>
              <a:gd name="connsiteY29" fmla="*/ 3226404 h 5901094"/>
              <a:gd name="connsiteX30" fmla="*/ 6899715 w 12183485"/>
              <a:gd name="connsiteY30" fmla="*/ 3226404 h 5901094"/>
              <a:gd name="connsiteX31" fmla="*/ 6406243 w 12183485"/>
              <a:gd name="connsiteY31" fmla="*/ 3711714 h 5901094"/>
              <a:gd name="connsiteX32" fmla="*/ 6403872 w 12183485"/>
              <a:gd name="connsiteY32" fmla="*/ 4281727 h 5901094"/>
              <a:gd name="connsiteX33" fmla="*/ 7905358 w 12183485"/>
              <a:gd name="connsiteY33" fmla="*/ 5783213 h 5901094"/>
              <a:gd name="connsiteX34" fmla="*/ 8473001 w 12183485"/>
              <a:gd name="connsiteY34" fmla="*/ 5783213 h 5901094"/>
              <a:gd name="connsiteX35" fmla="*/ 9995465 w 12183485"/>
              <a:gd name="connsiteY35" fmla="*/ 4260749 h 5901094"/>
              <a:gd name="connsiteX36" fmla="*/ 9996518 w 12183485"/>
              <a:gd name="connsiteY36" fmla="*/ 3694158 h 5901094"/>
              <a:gd name="connsiteX37" fmla="*/ 9458368 w 12183485"/>
              <a:gd name="connsiteY37" fmla="*/ 3151795 h 5901094"/>
              <a:gd name="connsiteX38" fmla="*/ 9458368 w 12183485"/>
              <a:gd name="connsiteY38" fmla="*/ 2794461 h 5901094"/>
              <a:gd name="connsiteX39" fmla="*/ 9354881 w 12183485"/>
              <a:gd name="connsiteY39" fmla="*/ 2690974 h 5901094"/>
              <a:gd name="connsiteX40" fmla="*/ 8997547 w 12183485"/>
              <a:gd name="connsiteY40" fmla="*/ 2690974 h 5901094"/>
              <a:gd name="connsiteX41" fmla="*/ 8492838 w 12183485"/>
              <a:gd name="connsiteY41" fmla="*/ 2190303 h 5901094"/>
              <a:gd name="connsiteX42" fmla="*/ 8491697 w 12183485"/>
              <a:gd name="connsiteY42" fmla="*/ 1621518 h 5901094"/>
              <a:gd name="connsiteX43" fmla="*/ 9994412 w 12183485"/>
              <a:gd name="connsiteY43" fmla="*/ 118804 h 5901094"/>
              <a:gd name="connsiteX44" fmla="*/ 10562056 w 12183485"/>
              <a:gd name="connsiteY44" fmla="*/ 118804 h 5901094"/>
              <a:gd name="connsiteX45" fmla="*/ 12065911 w 12183485"/>
              <a:gd name="connsiteY45" fmla="*/ 1622660 h 5901094"/>
              <a:gd name="connsiteX46" fmla="*/ 12065911 w 12183485"/>
              <a:gd name="connsiteY46" fmla="*/ 2190303 h 5901094"/>
              <a:gd name="connsiteX47" fmla="*/ 10500613 w 12183485"/>
              <a:gd name="connsiteY47" fmla="*/ 3755601 h 5901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183485" h="5901094">
                <a:moveTo>
                  <a:pt x="1638020" y="3709519"/>
                </a:moveTo>
                <a:lnTo>
                  <a:pt x="117575" y="2189074"/>
                </a:lnTo>
                <a:cubicBezTo>
                  <a:pt x="-39192" y="2032307"/>
                  <a:pt x="-39192" y="1778198"/>
                  <a:pt x="117575" y="1621431"/>
                </a:cubicBezTo>
                <a:lnTo>
                  <a:pt x="1621431" y="117575"/>
                </a:lnTo>
                <a:cubicBezTo>
                  <a:pt x="1778198" y="-39192"/>
                  <a:pt x="2032307" y="-39192"/>
                  <a:pt x="2189074" y="117575"/>
                </a:cubicBezTo>
                <a:lnTo>
                  <a:pt x="3693720" y="1622221"/>
                </a:lnTo>
                <a:cubicBezTo>
                  <a:pt x="3850135" y="1778636"/>
                  <a:pt x="3850487" y="2032220"/>
                  <a:pt x="3694510" y="2189074"/>
                </a:cubicBezTo>
                <a:lnTo>
                  <a:pt x="3182428" y="2704052"/>
                </a:lnTo>
                <a:lnTo>
                  <a:pt x="3182428" y="3061386"/>
                </a:lnTo>
                <a:cubicBezTo>
                  <a:pt x="3182428" y="3118528"/>
                  <a:pt x="3136083" y="3164873"/>
                  <a:pt x="3078941" y="3164873"/>
                </a:cubicBezTo>
                <a:lnTo>
                  <a:pt x="2721607" y="3164873"/>
                </a:lnTo>
                <a:lnTo>
                  <a:pt x="2192410" y="3691262"/>
                </a:lnTo>
                <a:cubicBezTo>
                  <a:pt x="2034063" y="3848731"/>
                  <a:pt x="2033887" y="4105035"/>
                  <a:pt x="2192146" y="4262680"/>
                </a:cubicBezTo>
                <a:lnTo>
                  <a:pt x="3718472" y="5784003"/>
                </a:lnTo>
                <a:cubicBezTo>
                  <a:pt x="3875327" y="5940331"/>
                  <a:pt x="4129086" y="5940067"/>
                  <a:pt x="4285677" y="5783564"/>
                </a:cubicBezTo>
                <a:lnTo>
                  <a:pt x="5804805" y="4264435"/>
                </a:lnTo>
                <a:cubicBezTo>
                  <a:pt x="5963064" y="4106176"/>
                  <a:pt x="5962801" y="3849609"/>
                  <a:pt x="5804367" y="3691701"/>
                </a:cubicBezTo>
                <a:lnTo>
                  <a:pt x="5289125" y="3178039"/>
                </a:lnTo>
                <a:lnTo>
                  <a:pt x="5289125" y="2820706"/>
                </a:lnTo>
                <a:cubicBezTo>
                  <a:pt x="5289125" y="2763564"/>
                  <a:pt x="5242779" y="2717219"/>
                  <a:pt x="5185638" y="2717219"/>
                </a:cubicBezTo>
                <a:lnTo>
                  <a:pt x="4828304" y="2717219"/>
                </a:lnTo>
                <a:lnTo>
                  <a:pt x="4302881" y="2190215"/>
                </a:lnTo>
                <a:cubicBezTo>
                  <a:pt x="4146553" y="2033361"/>
                  <a:pt x="4146729" y="1779602"/>
                  <a:pt x="4303320" y="1623011"/>
                </a:cubicBezTo>
                <a:lnTo>
                  <a:pt x="5808053" y="118102"/>
                </a:lnTo>
                <a:cubicBezTo>
                  <a:pt x="5964557" y="-38402"/>
                  <a:pt x="6218227" y="-38665"/>
                  <a:pt x="6375082" y="117487"/>
                </a:cubicBezTo>
                <a:lnTo>
                  <a:pt x="7906323" y="1642321"/>
                </a:lnTo>
                <a:cubicBezTo>
                  <a:pt x="8062739" y="1798123"/>
                  <a:pt x="8064056" y="2051003"/>
                  <a:pt x="7909132" y="2208385"/>
                </a:cubicBezTo>
                <a:lnTo>
                  <a:pt x="7360536" y="2765583"/>
                </a:lnTo>
                <a:lnTo>
                  <a:pt x="7360536" y="3122916"/>
                </a:lnTo>
                <a:cubicBezTo>
                  <a:pt x="7360536" y="3180058"/>
                  <a:pt x="7314191" y="3226404"/>
                  <a:pt x="7257049" y="3226404"/>
                </a:cubicBezTo>
                <a:lnTo>
                  <a:pt x="6899715" y="3226404"/>
                </a:lnTo>
                <a:lnTo>
                  <a:pt x="6406243" y="3711714"/>
                </a:lnTo>
                <a:cubicBezTo>
                  <a:pt x="6247281" y="3868042"/>
                  <a:pt x="6246140" y="4124082"/>
                  <a:pt x="6403872" y="4281727"/>
                </a:cubicBezTo>
                <a:lnTo>
                  <a:pt x="7905358" y="5783213"/>
                </a:lnTo>
                <a:cubicBezTo>
                  <a:pt x="8062125" y="5939979"/>
                  <a:pt x="8316235" y="5939979"/>
                  <a:pt x="8473001" y="5783213"/>
                </a:cubicBezTo>
                <a:lnTo>
                  <a:pt x="9995465" y="4260749"/>
                </a:lnTo>
                <a:cubicBezTo>
                  <a:pt x="10151794" y="4104421"/>
                  <a:pt x="10152232" y="3851101"/>
                  <a:pt x="9996518" y="3694158"/>
                </a:cubicBezTo>
                <a:lnTo>
                  <a:pt x="9458368" y="3151795"/>
                </a:lnTo>
                <a:lnTo>
                  <a:pt x="9458368" y="2794461"/>
                </a:lnTo>
                <a:cubicBezTo>
                  <a:pt x="9458368" y="2737319"/>
                  <a:pt x="9412022" y="2690974"/>
                  <a:pt x="9354881" y="2690974"/>
                </a:cubicBezTo>
                <a:lnTo>
                  <a:pt x="8997547" y="2690974"/>
                </a:lnTo>
                <a:lnTo>
                  <a:pt x="8492838" y="2190303"/>
                </a:lnTo>
                <a:cubicBezTo>
                  <a:pt x="8335019" y="2033712"/>
                  <a:pt x="8334492" y="1778724"/>
                  <a:pt x="8491697" y="1621518"/>
                </a:cubicBezTo>
                <a:lnTo>
                  <a:pt x="9994412" y="118804"/>
                </a:lnTo>
                <a:cubicBezTo>
                  <a:pt x="10151178" y="-37963"/>
                  <a:pt x="10405288" y="-37963"/>
                  <a:pt x="10562056" y="118804"/>
                </a:cubicBezTo>
                <a:lnTo>
                  <a:pt x="12065911" y="1622660"/>
                </a:lnTo>
                <a:cubicBezTo>
                  <a:pt x="12222677" y="1779426"/>
                  <a:pt x="12222677" y="2033536"/>
                  <a:pt x="12065911" y="2190303"/>
                </a:cubicBezTo>
                <a:lnTo>
                  <a:pt x="10500613" y="3755601"/>
                </a:lnTo>
              </a:path>
            </a:pathLst>
          </a:custGeom>
          <a:noFill/>
          <a:ln w="15875" cap="flat">
            <a:solidFill>
              <a:schemeClr val="tx1">
                <a:lumMod val="85000"/>
                <a:lumOff val="15000"/>
              </a:schemeClr>
            </a:solidFill>
            <a:prstDash val="solid"/>
            <a:miter/>
          </a:ln>
        </p:spPr>
        <p:txBody>
          <a:bodyPr lIns="0" tIns="0" rIns="0" bIns="0" rtlCol="0" anchor="ctr"/>
          <a:p>
            <a:endParaRPr lang="zh-CN" altLang="en-US" sz="1800">
              <a:solidFill>
                <a:schemeClr val="tx1"/>
              </a:solidFill>
            </a:endParaRPr>
          </a:p>
        </p:txBody>
      </p:sp>
    </p:spTree>
    <p:custDataLst>
      <p:tags r:id="rId27"/>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4698" y="260350"/>
            <a:ext cx="19608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综合评分法</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71513" y="11960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例题</a:t>
            </a:r>
            <a:endParaRPr lang="zh-CN" sz="2400" dirty="0">
              <a:ea typeface="微软雅黑" panose="020B0503020204020204" pitchFamily="34" charset="-122"/>
              <a:sym typeface="+mn-ea"/>
            </a:endParaRPr>
          </a:p>
        </p:txBody>
      </p:sp>
      <p:graphicFrame>
        <p:nvGraphicFramePr>
          <p:cNvPr id="2" name="表格 1"/>
          <p:cNvGraphicFramePr/>
          <p:nvPr/>
        </p:nvGraphicFramePr>
        <p:xfrm>
          <a:off x="1331595" y="2060575"/>
          <a:ext cx="6720840" cy="1516380"/>
        </p:xfrm>
        <a:graphic>
          <a:graphicData uri="http://schemas.openxmlformats.org/drawingml/2006/table">
            <a:tbl>
              <a:tblPr/>
              <a:tblGrid>
                <a:gridCol w="1424940"/>
                <a:gridCol w="1158240"/>
                <a:gridCol w="1158240"/>
                <a:gridCol w="807720"/>
                <a:gridCol w="632460"/>
                <a:gridCol w="762000"/>
                <a:gridCol w="777240"/>
              </a:tblGrid>
              <a:tr h="266700">
                <a:tc gridSpan="7">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某原材料供应商指标数据</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a:solidFill>
                        <a:schemeClr val="tx1"/>
                      </a:solidFill>
                      <a:prstDash val="solid"/>
                    </a:lnL>
                    <a:lnR w="12700">
                      <a:solidFill>
                        <a:schemeClr val="tx1"/>
                      </a:solidFill>
                      <a:prstDash val="solid"/>
                    </a:lnR>
                    <a:lnT w="12700">
                      <a:solidFill>
                        <a:schemeClr val="tx1"/>
                      </a:solidFill>
                      <a:prstDash val="solid"/>
                    </a:lnT>
                    <a:lnB w="12700" cap="flat" cmpd="sng">
                      <a:solidFill>
                        <a:schemeClr val="tx1"/>
                      </a:solidFill>
                      <a:prstDash val="solid"/>
                      <a:headEnd type="none" w="med" len="med"/>
                      <a:tailEnd type="none" w="med" len="med"/>
                    </a:lnB>
                    <a:noFill/>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R w="12700">
                      <a:solidFill>
                        <a:schemeClr val="tx1"/>
                      </a:solidFill>
                      <a:prstDash val="solid"/>
                    </a:lnR>
                    <a:lnT w="12700">
                      <a:solidFill>
                        <a:schemeClr val="tx1"/>
                      </a:solidFill>
                      <a:prstDash val="solid"/>
                    </a:lnT>
                    <a:lnB w="12700" cap="flat" cmpd="sng">
                      <a:solidFill>
                        <a:schemeClr val="tx1"/>
                      </a:solidFill>
                      <a:prstDash val="solid"/>
                      <a:headEnd type="none" w="med" len="med"/>
                      <a:tailEnd type="none" w="med" len="med"/>
                    </a:lnB>
                  </a:tcPr>
                </a:tc>
              </a:tr>
              <a:tr h="419100">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序号</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供应商名称</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供应商代码</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供货价格（元</a:t>
                      </a:r>
                      <a:r>
                        <a:rPr lang="en-US" altLang="zh-CN" sz="1400" b="1" i="0">
                          <a:solidFill>
                            <a:srgbClr val="000000"/>
                          </a:solidFill>
                          <a:latin typeface="仿宋" panose="02010609060101010101" pitchFamily="49" charset="-122"/>
                          <a:ea typeface="仿宋" panose="02010609060101010101" pitchFamily="49" charset="-122"/>
                        </a:rPr>
                        <a:t>/</a:t>
                      </a:r>
                      <a:r>
                        <a:rPr lang="zh-CN" altLang="en-US" sz="1400" b="1" i="0">
                          <a:solidFill>
                            <a:srgbClr val="000000"/>
                          </a:solidFill>
                          <a:latin typeface="仿宋" panose="02010609060101010101" pitchFamily="49" charset="-122"/>
                          <a:ea typeface="仿宋" panose="02010609060101010101" pitchFamily="49" charset="-122"/>
                        </a:rPr>
                        <a:t>件）</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提前期（天）</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准时率</a:t>
                      </a:r>
                      <a:r>
                        <a:rPr lang="en-US" altLang="zh-CN" sz="1400" b="1" i="0">
                          <a:solidFill>
                            <a:srgbClr val="000000"/>
                          </a:solidFill>
                          <a:latin typeface="仿宋" panose="02010609060101010101" pitchFamily="49" charset="-122"/>
                          <a:ea typeface="仿宋" panose="02010609060101010101" pitchFamily="49" charset="-122"/>
                        </a:rPr>
                        <a:t>(%)</a:t>
                      </a:r>
                      <a:endParaRPr lang="en-US" altLang="zh-CN"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合格率</a:t>
                      </a:r>
                      <a:r>
                        <a:rPr lang="en-US" altLang="zh-CN" sz="1400" b="1" i="0">
                          <a:solidFill>
                            <a:srgbClr val="000000"/>
                          </a:solidFill>
                          <a:latin typeface="仿宋" panose="02010609060101010101" pitchFamily="49" charset="-122"/>
                          <a:ea typeface="仿宋" panose="02010609060101010101" pitchFamily="49" charset="-122"/>
                        </a:rPr>
                        <a:t>(%)</a:t>
                      </a:r>
                      <a:endParaRPr lang="en-US" altLang="zh-CN"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18288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长沙立远</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AD10001</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214</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4.0 </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97.33</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94.62</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18288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2</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贵阳信达</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AD10002</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183</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3.0 </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88.21</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87.96</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26670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武汉简约</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AD10003</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198</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3.0 </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91.16</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91.95</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19812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4</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广州阳沙</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AD10004</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185</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3.0 </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95.17</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85.18</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bl>
          </a:graphicData>
        </a:graphic>
      </p:graphicFrame>
      <p:graphicFrame>
        <p:nvGraphicFramePr>
          <p:cNvPr id="7" name="表格 6"/>
          <p:cNvGraphicFramePr/>
          <p:nvPr>
            <p:custDataLst>
              <p:tags r:id="rId1"/>
            </p:custDataLst>
          </p:nvPr>
        </p:nvGraphicFramePr>
        <p:xfrm>
          <a:off x="2555240" y="4364990"/>
          <a:ext cx="4221480" cy="1968500"/>
        </p:xfrm>
        <a:graphic>
          <a:graphicData uri="http://schemas.openxmlformats.org/drawingml/2006/table">
            <a:tbl>
              <a:tblPr/>
              <a:tblGrid>
                <a:gridCol w="1607820"/>
                <a:gridCol w="1306830"/>
                <a:gridCol w="1306830"/>
              </a:tblGrid>
              <a:tr h="322580">
                <a:tc gridSpan="3">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评估指标权重表</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a:solidFill>
                        <a:schemeClr val="tx1"/>
                      </a:solidFill>
                      <a:prstDash val="solid"/>
                    </a:lnT>
                    <a:lnB w="12700" cap="flat" cmpd="sng">
                      <a:solidFill>
                        <a:schemeClr val="tx1"/>
                      </a:solidFill>
                      <a:prstDash val="solid"/>
                      <a:headEnd type="none" w="med" len="med"/>
                      <a:tailEnd type="none" w="med" len="med"/>
                    </a:lnB>
                    <a:noFill/>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R w="12700" cap="flat" cmpd="sng">
                      <a:solidFill>
                        <a:schemeClr val="tx1"/>
                      </a:solidFill>
                      <a:prstDash val="solid"/>
                      <a:headEnd type="none" w="med" len="med"/>
                      <a:tailEnd type="none" w="med" len="med"/>
                    </a:lnR>
                    <a:lnT w="12700">
                      <a:solidFill>
                        <a:schemeClr val="tx1"/>
                      </a:solidFill>
                      <a:prstDash val="solid"/>
                    </a:lnT>
                    <a:lnB w="12700" cap="flat" cmpd="sng">
                      <a:solidFill>
                        <a:schemeClr val="tx1"/>
                      </a:solidFill>
                      <a:prstDash val="solid"/>
                      <a:headEnd type="none" w="med" len="med"/>
                      <a:tailEnd type="none" w="med" len="med"/>
                    </a:lnB>
                  </a:tcPr>
                </a:tc>
              </a:tr>
              <a:tr h="528955">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序号</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评价指标</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评价指标权重</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27940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价格水平</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30%</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27940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2</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交货时间</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25%</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278765">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准时表现</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30%</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27940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4</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质量表现</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15%</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bl>
          </a:graphicData>
        </a:graphic>
      </p:graphicFrame>
      <p:graphicFrame>
        <p:nvGraphicFramePr>
          <p:cNvPr id="8" name="表格 7"/>
          <p:cNvGraphicFramePr/>
          <p:nvPr/>
        </p:nvGraphicFramePr>
        <p:xfrm>
          <a:off x="1331595" y="2060575"/>
          <a:ext cx="6720840" cy="1516380"/>
        </p:xfrm>
        <a:graphic>
          <a:graphicData uri="http://schemas.openxmlformats.org/drawingml/2006/table">
            <a:tbl>
              <a:tblPr/>
              <a:tblGrid>
                <a:gridCol w="1424940"/>
                <a:gridCol w="1158240"/>
                <a:gridCol w="1158240"/>
                <a:gridCol w="807720"/>
                <a:gridCol w="632460"/>
                <a:gridCol w="762000"/>
                <a:gridCol w="777240"/>
              </a:tblGrid>
              <a:tr h="266700">
                <a:tc gridSpan="7">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某原材料供应商指标数据</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a:solidFill>
                        <a:schemeClr val="tx1"/>
                      </a:solidFill>
                      <a:prstDash val="solid"/>
                    </a:lnL>
                    <a:lnR w="12700">
                      <a:solidFill>
                        <a:schemeClr val="tx1"/>
                      </a:solidFill>
                      <a:prstDash val="solid"/>
                    </a:lnR>
                    <a:lnT w="12700">
                      <a:solidFill>
                        <a:schemeClr val="tx1"/>
                      </a:solidFill>
                      <a:prstDash val="solid"/>
                    </a:lnT>
                    <a:lnB w="12700" cap="flat" cmpd="sng">
                      <a:solidFill>
                        <a:schemeClr val="tx1"/>
                      </a:solidFill>
                      <a:prstDash val="solid"/>
                      <a:headEnd type="none" w="med" len="med"/>
                      <a:tailEnd type="none" w="med" len="med"/>
                    </a:lnB>
                    <a:noFill/>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T w="12700">
                      <a:solidFill>
                        <a:schemeClr val="tx1"/>
                      </a:solidFill>
                      <a:prstDash val="solid"/>
                    </a:lnT>
                    <a:lnB w="12700" cap="flat" cmpd="sng">
                      <a:solidFill>
                        <a:schemeClr val="tx1"/>
                      </a:solidFill>
                      <a:prstDash val="solid"/>
                      <a:headEnd type="none" w="med" len="med"/>
                      <a:tailEnd type="none" w="med" len="med"/>
                    </a:lnB>
                  </a:tcPr>
                </a:tc>
                <a:tc hMerge="1">
                  <a:tcPr>
                    <a:lnR w="12700">
                      <a:solidFill>
                        <a:schemeClr val="tx1"/>
                      </a:solidFill>
                      <a:prstDash val="solid"/>
                    </a:lnR>
                    <a:lnT w="12700">
                      <a:solidFill>
                        <a:schemeClr val="tx1"/>
                      </a:solidFill>
                      <a:prstDash val="solid"/>
                    </a:lnT>
                    <a:lnB w="12700" cap="flat" cmpd="sng">
                      <a:solidFill>
                        <a:schemeClr val="tx1"/>
                      </a:solidFill>
                      <a:prstDash val="solid"/>
                      <a:headEnd type="none" w="med" len="med"/>
                      <a:tailEnd type="none" w="med" len="med"/>
                    </a:lnB>
                  </a:tcPr>
                </a:tc>
              </a:tr>
              <a:tr h="419100">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序号</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供应商名称</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供应商代码</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供货价格（元</a:t>
                      </a:r>
                      <a:r>
                        <a:rPr lang="en-US" altLang="zh-CN" sz="1400" b="1" i="0">
                          <a:solidFill>
                            <a:srgbClr val="000000"/>
                          </a:solidFill>
                          <a:latin typeface="仿宋" panose="02010609060101010101" pitchFamily="49" charset="-122"/>
                          <a:ea typeface="仿宋" panose="02010609060101010101" pitchFamily="49" charset="-122"/>
                        </a:rPr>
                        <a:t>/</a:t>
                      </a:r>
                      <a:r>
                        <a:rPr lang="zh-CN" altLang="en-US" sz="1400" b="1" i="0">
                          <a:solidFill>
                            <a:srgbClr val="000000"/>
                          </a:solidFill>
                          <a:latin typeface="仿宋" panose="02010609060101010101" pitchFamily="49" charset="-122"/>
                          <a:ea typeface="仿宋" panose="02010609060101010101" pitchFamily="49" charset="-122"/>
                        </a:rPr>
                        <a:t>件）</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提前期（天）</a:t>
                      </a:r>
                      <a:endParaRPr lang="zh-CN" altLang="en-US"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准时率</a:t>
                      </a:r>
                      <a:r>
                        <a:rPr lang="en-US" altLang="zh-CN" sz="1400" b="1" i="0">
                          <a:solidFill>
                            <a:srgbClr val="000000"/>
                          </a:solidFill>
                          <a:latin typeface="仿宋" panose="02010609060101010101" pitchFamily="49" charset="-122"/>
                          <a:ea typeface="仿宋" panose="02010609060101010101" pitchFamily="49" charset="-122"/>
                        </a:rPr>
                        <a:t>(%)</a:t>
                      </a:r>
                      <a:endParaRPr lang="en-US" altLang="zh-CN"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1" i="0">
                          <a:solidFill>
                            <a:srgbClr val="000000"/>
                          </a:solidFill>
                          <a:latin typeface="仿宋" panose="02010609060101010101" pitchFamily="49" charset="-122"/>
                          <a:ea typeface="仿宋" panose="02010609060101010101" pitchFamily="49" charset="-122"/>
                        </a:rPr>
                        <a:t>合格率</a:t>
                      </a:r>
                      <a:r>
                        <a:rPr lang="en-US" altLang="zh-CN" sz="1400" b="1" i="0">
                          <a:solidFill>
                            <a:srgbClr val="000000"/>
                          </a:solidFill>
                          <a:latin typeface="仿宋" panose="02010609060101010101" pitchFamily="49" charset="-122"/>
                          <a:ea typeface="仿宋" panose="02010609060101010101" pitchFamily="49" charset="-122"/>
                        </a:rPr>
                        <a:t>(%)</a:t>
                      </a:r>
                      <a:endParaRPr lang="en-US" altLang="zh-CN" sz="1400" b="1"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18288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长沙立远</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AD10001</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214</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4.0 </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97.33</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94.62</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18288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2</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贵阳信达</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AD10002</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183</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3.0 </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88.21</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87.96</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26670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武汉简约</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AD10003</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198</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3.0 </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91.16</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91.95</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r h="198120">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4</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zh-CN" altLang="en-US" sz="1400" b="0" i="0">
                          <a:solidFill>
                            <a:srgbClr val="000000"/>
                          </a:solidFill>
                          <a:latin typeface="仿宋" panose="02010609060101010101" pitchFamily="49" charset="-122"/>
                          <a:ea typeface="仿宋" panose="02010609060101010101" pitchFamily="49" charset="-122"/>
                        </a:rPr>
                        <a:t>广州阳沙</a:t>
                      </a:r>
                      <a:endParaRPr lang="zh-CN" altLang="en-US"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AD10004</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185</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3.0 </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95.17</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c>
                  <a:txBody>
                    <a:bodyPr/>
                    <a:p>
                      <a:pPr marL="7620" indent="0" algn="ctr" fontAlgn="ctr"/>
                      <a:r>
                        <a:rPr lang="en-US" altLang="zh-CN" sz="1400" b="0" i="0">
                          <a:solidFill>
                            <a:srgbClr val="000000"/>
                          </a:solidFill>
                          <a:latin typeface="仿宋" panose="02010609060101010101" pitchFamily="49" charset="-122"/>
                          <a:ea typeface="仿宋" panose="02010609060101010101" pitchFamily="49" charset="-122"/>
                        </a:rPr>
                        <a:t>85.18</a:t>
                      </a:r>
                      <a:endParaRPr lang="en-US" altLang="zh-CN" sz="1400" b="0" i="0">
                        <a:solidFill>
                          <a:srgbClr val="000000"/>
                        </a:solidFill>
                        <a:latin typeface="仿宋" panose="02010609060101010101" pitchFamily="49" charset="-122"/>
                        <a:ea typeface="仿宋" panose="02010609060101010101" pitchFamily="49" charset="-122"/>
                      </a:endParaRPr>
                    </a:p>
                  </a:txBody>
                  <a:tcPr marL="7937" marR="7937" marT="7937" anchor="ctr" anchorCtr="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noFill/>
                  </a:tcPr>
                </a:tc>
              </a:tr>
            </a:tbl>
          </a:graphicData>
        </a:graphic>
      </p:graphicFrame>
    </p:spTree>
    <p:custDataLst>
      <p:tags r:id="rId2"/>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827088" y="260350"/>
            <a:ext cx="19608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综合评分法</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71513" y="11960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解析</a:t>
            </a:r>
            <a:endParaRPr lang="zh-CN" sz="2400" dirty="0">
              <a:ea typeface="微软雅黑" panose="020B0503020204020204" pitchFamily="34" charset="-122"/>
              <a:sym typeface="+mn-ea"/>
            </a:endParaRPr>
          </a:p>
        </p:txBody>
      </p:sp>
      <p:sp>
        <p:nvSpPr>
          <p:cNvPr id="3" name="文本框 2"/>
          <p:cNvSpPr txBox="1"/>
          <p:nvPr/>
        </p:nvSpPr>
        <p:spPr>
          <a:xfrm>
            <a:off x="1331595" y="1700213"/>
            <a:ext cx="5080000" cy="553085"/>
          </a:xfrm>
          <a:prstGeom prst="rect">
            <a:avLst/>
          </a:prstGeom>
        </p:spPr>
        <p:txBody>
          <a:bodyPr>
            <a:spAutoFit/>
          </a:bodyPr>
          <a:p>
            <a:pPr marL="0" indent="0" algn="just" defTabSz="266700">
              <a:lnSpc>
                <a:spcPct val="150000"/>
              </a:lnSpc>
              <a:spcAft>
                <a:spcPct val="0"/>
              </a:spcAft>
            </a:pPr>
            <a:r>
              <a:rPr lang="en-US" altLang="zh-CN" sz="2000">
                <a:latin typeface="宋体" panose="02010600030101010101" pitchFamily="2" charset="-122"/>
                <a:ea typeface="宋体" panose="02010600030101010101" pitchFamily="2" charset="-122"/>
              </a:rPr>
              <a:t>1.</a:t>
            </a:r>
            <a:r>
              <a:rPr lang="zh-CN" altLang="en-US" sz="2000">
                <a:latin typeface="宋体" panose="02010600030101010101" pitchFamily="2" charset="-122"/>
                <a:ea typeface="宋体" panose="02010600030101010101" pitchFamily="2" charset="-122"/>
              </a:rPr>
              <a:t>计算出四项指标对应的平均值</a:t>
            </a:r>
            <a:endParaRPr lang="zh-CN" altLang="en-US" sz="2000">
              <a:latin typeface="宋体" panose="02010600030101010101" pitchFamily="2" charset="-122"/>
              <a:ea typeface="宋体" panose="02010600030101010101" pitchFamily="2" charset="-122"/>
            </a:endParaRPr>
          </a:p>
        </p:txBody>
      </p:sp>
      <p:pic>
        <p:nvPicPr>
          <p:cNvPr id="6" name="图片 5"/>
          <p:cNvPicPr>
            <a:picLocks noChangeAspect="1"/>
          </p:cNvPicPr>
          <p:nvPr/>
        </p:nvPicPr>
        <p:blipFill>
          <a:blip r:embed="rId1"/>
          <a:stretch>
            <a:fillRect/>
          </a:stretch>
        </p:blipFill>
        <p:spPr>
          <a:xfrm>
            <a:off x="1475105" y="2348865"/>
            <a:ext cx="6372860" cy="1578610"/>
          </a:xfrm>
          <a:prstGeom prst="rect">
            <a:avLst/>
          </a:prstGeom>
        </p:spPr>
      </p:pic>
      <p:sp>
        <p:nvSpPr>
          <p:cNvPr id="9" name="文本框 8"/>
          <p:cNvSpPr txBox="1"/>
          <p:nvPr/>
        </p:nvSpPr>
        <p:spPr>
          <a:xfrm>
            <a:off x="1475105" y="4220845"/>
            <a:ext cx="5950585" cy="706755"/>
          </a:xfrm>
          <a:prstGeom prst="rect">
            <a:avLst/>
          </a:prstGeom>
        </p:spPr>
        <p:txBody>
          <a:bodyPr wrap="square">
            <a:spAutoFit/>
          </a:bodyPr>
          <a:p>
            <a:pPr marL="0" algn="just" defTabSz="266700">
              <a:lnSpc>
                <a:spcPct val="100000"/>
              </a:lnSpc>
              <a:buClrTx/>
              <a:buSzTx/>
              <a:buFontTx/>
            </a:pPr>
            <a:r>
              <a:rPr lang="zh-CN" altLang="en-US" sz="2000">
                <a:latin typeface="宋体" panose="02010600030101010101" pitchFamily="2" charset="-122"/>
                <a:ea typeface="宋体" panose="02010600030101010101" pitchFamily="2" charset="-122"/>
              </a:rPr>
              <a:t>2.进行无量纲化处理，各指标无量纲处理结果=各个供应商各指标值/各指标均值</a:t>
            </a:r>
            <a:endParaRPr lang="zh-CN" altLang="en-US" sz="2000">
              <a:latin typeface="宋体" panose="02010600030101010101" pitchFamily="2" charset="-122"/>
              <a:ea typeface="宋体" panose="02010600030101010101" pitchFamily="2" charset="-122"/>
            </a:endParaRPr>
          </a:p>
        </p:txBody>
      </p:sp>
      <p:pic>
        <p:nvPicPr>
          <p:cNvPr id="10" name="图片 9"/>
          <p:cNvPicPr>
            <a:picLocks noChangeAspect="1"/>
          </p:cNvPicPr>
          <p:nvPr/>
        </p:nvPicPr>
        <p:blipFill>
          <a:blip r:embed="rId2"/>
          <a:stretch>
            <a:fillRect/>
          </a:stretch>
        </p:blipFill>
        <p:spPr>
          <a:xfrm>
            <a:off x="1403350" y="5156835"/>
            <a:ext cx="6634480" cy="1379220"/>
          </a:xfrm>
          <a:prstGeom prst="rect">
            <a:avLst/>
          </a:prstGeom>
        </p:spPr>
      </p:pic>
    </p:spTree>
    <p:custDataLst>
      <p:tags r:id="rId3"/>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140200" y="2420620"/>
            <a:ext cx="4528185" cy="2353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供应链环境下的采购需求分析</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采购市场调查</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采购需求分析方法</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19608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综合评分法</a:t>
            </a:r>
            <a:endParaRPr lang="en-US" altLang="zh-CN" sz="2800" dirty="0">
              <a:latin typeface="Verdana" panose="020B0604030504040204" pitchFamily="34" charset="0"/>
              <a:ea typeface="微软雅黑" panose="020B0503020204020204" pitchFamily="34" charset="-122"/>
            </a:endParaRPr>
          </a:p>
        </p:txBody>
      </p:sp>
      <p:sp>
        <p:nvSpPr>
          <p:cNvPr id="5" name="Rectangle 3"/>
          <p:cNvSpPr txBox="1"/>
          <p:nvPr/>
        </p:nvSpPr>
        <p:spPr>
          <a:xfrm>
            <a:off x="671513" y="1196023"/>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sz="2400" dirty="0">
                <a:ea typeface="微软雅黑" panose="020B0503020204020204" pitchFamily="34" charset="-122"/>
                <a:sym typeface="+mn-ea"/>
              </a:rPr>
              <a:t>解析</a:t>
            </a:r>
            <a:endParaRPr lang="zh-CN" sz="2400" dirty="0">
              <a:ea typeface="微软雅黑" panose="020B0503020204020204" pitchFamily="34" charset="-122"/>
              <a:sym typeface="+mn-ea"/>
            </a:endParaRPr>
          </a:p>
        </p:txBody>
      </p:sp>
      <p:sp>
        <p:nvSpPr>
          <p:cNvPr id="3" name="文本框 2"/>
          <p:cNvSpPr txBox="1"/>
          <p:nvPr/>
        </p:nvSpPr>
        <p:spPr>
          <a:xfrm>
            <a:off x="1331595" y="1700530"/>
            <a:ext cx="6515735" cy="1014730"/>
          </a:xfrm>
          <a:prstGeom prst="rect">
            <a:avLst/>
          </a:prstGeom>
        </p:spPr>
        <p:txBody>
          <a:bodyPr wrap="square">
            <a:spAutoFit/>
          </a:bodyPr>
          <a:p>
            <a:pPr marL="0" indent="0" algn="just" defTabSz="266700">
              <a:lnSpc>
                <a:spcPct val="150000"/>
              </a:lnSpc>
              <a:spcAft>
                <a:spcPct val="0"/>
              </a:spcAft>
            </a:pPr>
            <a:r>
              <a:rPr sz="2000">
                <a:latin typeface="宋体" panose="02010600030101010101" pitchFamily="2" charset="-122"/>
                <a:ea typeface="宋体" panose="02010600030101010101" pitchFamily="2" charset="-122"/>
              </a:rPr>
              <a:t>3.进行无极性处理（正向：各列最小值/各元素；逆向：各元素/各列最大值）</a:t>
            </a:r>
            <a:endParaRPr sz="2000">
              <a:latin typeface="宋体" panose="02010600030101010101" pitchFamily="2" charset="-122"/>
              <a:ea typeface="宋体" panose="02010600030101010101" pitchFamily="2" charset="-122"/>
            </a:endParaRPr>
          </a:p>
        </p:txBody>
      </p:sp>
      <p:sp>
        <p:nvSpPr>
          <p:cNvPr id="9" name="文本框 8"/>
          <p:cNvSpPr txBox="1"/>
          <p:nvPr/>
        </p:nvSpPr>
        <p:spPr>
          <a:xfrm>
            <a:off x="1403350" y="4220845"/>
            <a:ext cx="6432550" cy="398780"/>
          </a:xfrm>
          <a:prstGeom prst="rect">
            <a:avLst/>
          </a:prstGeom>
        </p:spPr>
        <p:txBody>
          <a:bodyPr wrap="square">
            <a:spAutoFit/>
          </a:bodyPr>
          <a:p>
            <a:pPr marL="0" algn="just" defTabSz="266700">
              <a:lnSpc>
                <a:spcPct val="100000"/>
              </a:lnSpc>
              <a:buClrTx/>
              <a:buSzTx/>
              <a:buFontTx/>
            </a:pPr>
            <a:r>
              <a:rPr lang="zh-CN" altLang="en-US" sz="2000">
                <a:latin typeface="宋体" panose="02010600030101010101" pitchFamily="2" charset="-122"/>
                <a:ea typeface="宋体" panose="02010600030101010101" pitchFamily="2" charset="-122"/>
              </a:rPr>
              <a:t>4.根据各指标权重和无极性处理的结果进行加权平均</a:t>
            </a:r>
            <a:endParaRPr lang="zh-CN" altLang="en-US" sz="2000">
              <a:latin typeface="宋体" panose="02010600030101010101" pitchFamily="2" charset="-122"/>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1548130" y="2780665"/>
            <a:ext cx="6351270" cy="1382395"/>
          </a:xfrm>
          <a:prstGeom prst="rect">
            <a:avLst/>
          </a:prstGeom>
        </p:spPr>
      </p:pic>
      <p:pic>
        <p:nvPicPr>
          <p:cNvPr id="4" name="图片 3"/>
          <p:cNvPicPr>
            <a:picLocks noChangeAspect="1"/>
          </p:cNvPicPr>
          <p:nvPr/>
        </p:nvPicPr>
        <p:blipFill>
          <a:blip r:embed="rId2"/>
          <a:stretch>
            <a:fillRect/>
          </a:stretch>
        </p:blipFill>
        <p:spPr>
          <a:xfrm>
            <a:off x="1548130" y="4725035"/>
            <a:ext cx="5360670" cy="1458595"/>
          </a:xfrm>
          <a:prstGeom prst="rect">
            <a:avLst/>
          </a:prstGeom>
        </p:spPr>
      </p:pic>
    </p:spTree>
    <p:custDataLst>
      <p:tags r:id="rId3"/>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242" name="TextBox 53"/>
          <p:cNvSpPr txBox="1"/>
          <p:nvPr/>
        </p:nvSpPr>
        <p:spPr>
          <a:xfrm>
            <a:off x="755333" y="260350"/>
            <a:ext cx="3383280" cy="521970"/>
          </a:xfrm>
          <a:prstGeom prst="rect">
            <a:avLst/>
          </a:prstGeom>
          <a:noFill/>
          <a:ln w="9525">
            <a:noFill/>
          </a:ln>
        </p:spPr>
        <p:txBody>
          <a:bodyPr wrap="none">
            <a:spAutoFit/>
          </a:bodyPr>
          <a:p>
            <a:pPr algn="l" eaLnBrk="1" hangingPunct="1"/>
            <a:r>
              <a:rPr lang="zh-CN" sz="2800" dirty="0">
                <a:ea typeface="微软雅黑" panose="020B0503020204020204" pitchFamily="34" charset="-122"/>
                <a:sym typeface="+mn-ea"/>
              </a:rPr>
              <a:t>供应商的激励和控制</a:t>
            </a:r>
            <a:endParaRPr lang="en-US" altLang="zh-CN" sz="2800" dirty="0">
              <a:latin typeface="Verdana" panose="020B0604030504040204" pitchFamily="34" charset="0"/>
              <a:ea typeface="微软雅黑" panose="020B0503020204020204" pitchFamily="34" charset="-122"/>
            </a:endParaRPr>
          </a:p>
        </p:txBody>
      </p:sp>
      <p:pic>
        <p:nvPicPr>
          <p:cNvPr id="7" name="@svg_01-3713&amp;5189" descr="preencoded.png"/>
          <p:cNvPicPr>
            <a:picLocks noChangeAspect="1"/>
          </p:cNvPicPr>
          <p:nvPr>
            <p:custDataLst>
              <p:tags r:id="rId1"/>
            </p:custDataLst>
          </p:nvPr>
        </p:nvPicPr>
        <p:blipFill>
          <a:blip r:embed="rId2">
            <a:extLst>
              <a:ext uri="{96DAC541-7B7A-43D3-8B79-37D633B846F1}">
                <asvg:svgBlip xmlns:asvg="http://schemas.microsoft.com/office/drawing/2016/SVG/main" r:embed="rId3"/>
              </a:ext>
            </a:extLst>
          </a:blip>
          <a:stretch>
            <a:fillRect/>
          </a:stretch>
        </p:blipFill>
        <p:spPr>
          <a:xfrm>
            <a:off x="2083175" y="2586700"/>
            <a:ext cx="1486197" cy="888263"/>
          </a:xfrm>
          <a:prstGeom prst="rect">
            <a:avLst/>
          </a:prstGeom>
        </p:spPr>
      </p:pic>
      <p:pic>
        <p:nvPicPr>
          <p:cNvPr id="8" name="@svg_03-3713&amp;5190" descr="preencoded.png"/>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5582292" y="2561418"/>
            <a:ext cx="1486197" cy="888263"/>
          </a:xfrm>
          <a:prstGeom prst="rect">
            <a:avLst/>
          </a:prstGeom>
        </p:spPr>
      </p:pic>
      <p:pic>
        <p:nvPicPr>
          <p:cNvPr id="6" name="@svg_02-3713&amp;5191" descr="preencoded.png"/>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3795653" y="2586700"/>
            <a:ext cx="1486197" cy="888263"/>
          </a:xfrm>
          <a:prstGeom prst="rect">
            <a:avLst/>
          </a:prstGeom>
        </p:spPr>
      </p:pic>
      <p:sp>
        <p:nvSpPr>
          <p:cNvPr id="10" name="Vector-3713&amp;3662"/>
          <p:cNvSpPr/>
          <p:nvPr>
            <p:custDataLst>
              <p:tags r:id="rId10"/>
            </p:custDataLst>
          </p:nvPr>
        </p:nvSpPr>
        <p:spPr>
          <a:xfrm>
            <a:off x="1728376" y="2272774"/>
            <a:ext cx="416321" cy="478685"/>
          </a:xfrm>
          <a:custGeom>
            <a:avLst/>
            <a:gdLst/>
            <a:ahLst/>
            <a:cxnLst/>
            <a:rect l="l" t="t" r="r" b="b"/>
            <a:pathLst>
              <a:path w="627549" h="721375">
                <a:moveTo>
                  <a:pt x="563274" y="215569"/>
                </a:moveTo>
                <a:cubicBezTo>
                  <a:pt x="582381" y="201073"/>
                  <a:pt x="599783" y="183957"/>
                  <a:pt x="610225" y="162213"/>
                </a:cubicBezTo>
                <a:cubicBezTo>
                  <a:pt x="610852" y="160922"/>
                  <a:pt x="611444" y="159595"/>
                  <a:pt x="612018" y="158284"/>
                </a:cubicBezTo>
                <a:cubicBezTo>
                  <a:pt x="613382" y="155898"/>
                  <a:pt x="614709" y="153493"/>
                  <a:pt x="615930" y="151000"/>
                </a:cubicBezTo>
                <a:cubicBezTo>
                  <a:pt x="630246" y="121703"/>
                  <a:pt x="631807" y="88908"/>
                  <a:pt x="617957" y="59091"/>
                </a:cubicBezTo>
                <a:cubicBezTo>
                  <a:pt x="603496" y="27946"/>
                  <a:pt x="571509" y="11063"/>
                  <a:pt x="537727" y="15979"/>
                </a:cubicBezTo>
                <a:cubicBezTo>
                  <a:pt x="502420" y="21128"/>
                  <a:pt x="475562" y="49618"/>
                  <a:pt x="456275" y="77552"/>
                </a:cubicBezTo>
                <a:cubicBezTo>
                  <a:pt x="453513" y="81534"/>
                  <a:pt x="450875" y="85678"/>
                  <a:pt x="448473" y="89948"/>
                </a:cubicBezTo>
                <a:cubicBezTo>
                  <a:pt x="436236" y="83149"/>
                  <a:pt x="423391" y="77408"/>
                  <a:pt x="409953" y="72959"/>
                </a:cubicBezTo>
                <a:cubicBezTo>
                  <a:pt x="363308" y="57512"/>
                  <a:pt x="309469" y="61351"/>
                  <a:pt x="265441" y="83723"/>
                </a:cubicBezTo>
                <a:cubicBezTo>
                  <a:pt x="263218" y="84225"/>
                  <a:pt x="260993" y="84781"/>
                  <a:pt x="258785" y="85355"/>
                </a:cubicBezTo>
                <a:cubicBezTo>
                  <a:pt x="258392" y="79579"/>
                  <a:pt x="257476" y="73838"/>
                  <a:pt x="256005" y="68187"/>
                </a:cubicBezTo>
                <a:cubicBezTo>
                  <a:pt x="253996" y="53960"/>
                  <a:pt x="248972" y="40199"/>
                  <a:pt x="239464" y="27390"/>
                </a:cubicBezTo>
                <a:cubicBezTo>
                  <a:pt x="218276" y="-1136"/>
                  <a:pt x="174142" y="-5801"/>
                  <a:pt x="142763" y="6130"/>
                </a:cubicBezTo>
                <a:cubicBezTo>
                  <a:pt x="110076" y="18563"/>
                  <a:pt x="85587" y="47321"/>
                  <a:pt x="76850" y="81104"/>
                </a:cubicBezTo>
                <a:cubicBezTo>
                  <a:pt x="67718" y="116411"/>
                  <a:pt x="75881" y="153045"/>
                  <a:pt x="99599" y="180710"/>
                </a:cubicBezTo>
                <a:cubicBezTo>
                  <a:pt x="105429" y="187509"/>
                  <a:pt x="111960" y="193375"/>
                  <a:pt x="119028" y="198364"/>
                </a:cubicBezTo>
                <a:cubicBezTo>
                  <a:pt x="100693" y="224664"/>
                  <a:pt x="84295" y="252472"/>
                  <a:pt x="69100" y="280603"/>
                </a:cubicBezTo>
                <a:cubicBezTo>
                  <a:pt x="31819" y="349585"/>
                  <a:pt x="-8206" y="430910"/>
                  <a:pt x="1464" y="511678"/>
                </a:cubicBezTo>
                <a:cubicBezTo>
                  <a:pt x="6361" y="552654"/>
                  <a:pt x="23961" y="588571"/>
                  <a:pt x="51913" y="618838"/>
                </a:cubicBezTo>
                <a:cubicBezTo>
                  <a:pt x="75845" y="644762"/>
                  <a:pt x="105788" y="666184"/>
                  <a:pt x="137257" y="682024"/>
                </a:cubicBezTo>
                <a:cubicBezTo>
                  <a:pt x="199904" y="713583"/>
                  <a:pt x="271148" y="725763"/>
                  <a:pt x="340882" y="719987"/>
                </a:cubicBezTo>
                <a:cubicBezTo>
                  <a:pt x="410079" y="714263"/>
                  <a:pt x="481268" y="693453"/>
                  <a:pt x="538427" y="653104"/>
                </a:cubicBezTo>
                <a:cubicBezTo>
                  <a:pt x="567239" y="632778"/>
                  <a:pt x="592804" y="606889"/>
                  <a:pt x="607068" y="574184"/>
                </a:cubicBezTo>
                <a:cubicBezTo>
                  <a:pt x="623913" y="535576"/>
                  <a:pt x="624093" y="493666"/>
                  <a:pt x="619572" y="452457"/>
                </a:cubicBezTo>
                <a:cubicBezTo>
                  <a:pt x="610744" y="371975"/>
                  <a:pt x="599173" y="289053"/>
                  <a:pt x="563328" y="215551"/>
                </a:cubicBezTo>
                <a:lnTo>
                  <a:pt x="563274" y="215569"/>
                </a:lnTo>
                <a:moveTo>
                  <a:pt x="64166" y="552654"/>
                </a:moveTo>
                <a:cubicBezTo>
                  <a:pt x="58030" y="541190"/>
                  <a:pt x="54030" y="529171"/>
                  <a:pt x="51733" y="516828"/>
                </a:cubicBezTo>
                <a:cubicBezTo>
                  <a:pt x="55070" y="528434"/>
                  <a:pt x="59789" y="539612"/>
                  <a:pt x="65763" y="550054"/>
                </a:cubicBezTo>
                <a:cubicBezTo>
                  <a:pt x="65870" y="552260"/>
                  <a:pt x="66104" y="554467"/>
                  <a:pt x="66444" y="556637"/>
                </a:cubicBezTo>
                <a:cubicBezTo>
                  <a:pt x="65691" y="555310"/>
                  <a:pt x="64902" y="554001"/>
                  <a:pt x="64166" y="552654"/>
                </a:cubicBezTo>
                <a:moveTo>
                  <a:pt x="259180" y="634159"/>
                </a:moveTo>
                <a:cubicBezTo>
                  <a:pt x="253566" y="632455"/>
                  <a:pt x="248003" y="630552"/>
                  <a:pt x="242532" y="628453"/>
                </a:cubicBezTo>
                <a:cubicBezTo>
                  <a:pt x="244182" y="627090"/>
                  <a:pt x="245762" y="625673"/>
                  <a:pt x="247303" y="624166"/>
                </a:cubicBezTo>
                <a:cubicBezTo>
                  <a:pt x="249941" y="626212"/>
                  <a:pt x="252884" y="627934"/>
                  <a:pt x="256184" y="629225"/>
                </a:cubicBezTo>
                <a:cubicBezTo>
                  <a:pt x="257692" y="630984"/>
                  <a:pt x="259359" y="632562"/>
                  <a:pt x="261172" y="633998"/>
                </a:cubicBezTo>
                <a:cubicBezTo>
                  <a:pt x="260507" y="634051"/>
                  <a:pt x="259845" y="634087"/>
                  <a:pt x="259198" y="634141"/>
                </a:cubicBezTo>
                <a:lnTo>
                  <a:pt x="259180" y="634159"/>
                </a:lnTo>
                <a:moveTo>
                  <a:pt x="350911" y="183849"/>
                </a:moveTo>
                <a:cubicBezTo>
                  <a:pt x="350911" y="183849"/>
                  <a:pt x="351037" y="183723"/>
                  <a:pt x="351108" y="183688"/>
                </a:cubicBezTo>
                <a:cubicBezTo>
                  <a:pt x="352238" y="182809"/>
                  <a:pt x="352938" y="182288"/>
                  <a:pt x="353691" y="182056"/>
                </a:cubicBezTo>
                <a:cubicBezTo>
                  <a:pt x="353764" y="182863"/>
                  <a:pt x="353835" y="183670"/>
                  <a:pt x="353907" y="184460"/>
                </a:cubicBezTo>
                <a:cubicBezTo>
                  <a:pt x="352903" y="184262"/>
                  <a:pt x="351916" y="184047"/>
                  <a:pt x="350911" y="183849"/>
                </a:cubicBezTo>
                <a:moveTo>
                  <a:pt x="432666" y="184299"/>
                </a:moveTo>
                <a:cubicBezTo>
                  <a:pt x="430783" y="183131"/>
                  <a:pt x="428809" y="182109"/>
                  <a:pt x="426764" y="181212"/>
                </a:cubicBezTo>
                <a:cubicBezTo>
                  <a:pt x="427535" y="179992"/>
                  <a:pt x="428200" y="178700"/>
                  <a:pt x="428756" y="177356"/>
                </a:cubicBezTo>
                <a:cubicBezTo>
                  <a:pt x="431070" y="178808"/>
                  <a:pt x="433348" y="180315"/>
                  <a:pt x="435609" y="181875"/>
                </a:cubicBezTo>
                <a:cubicBezTo>
                  <a:pt x="434604" y="182648"/>
                  <a:pt x="433617" y="183455"/>
                  <a:pt x="432648" y="184299"/>
                </a:cubicBezTo>
                <a:lnTo>
                  <a:pt x="432666" y="184299"/>
                </a:lnTo>
                <a:moveTo>
                  <a:pt x="464134" y="643452"/>
                </a:moveTo>
                <a:cubicBezTo>
                  <a:pt x="472333" y="638376"/>
                  <a:pt x="480137" y="632705"/>
                  <a:pt x="487224" y="626300"/>
                </a:cubicBezTo>
                <a:cubicBezTo>
                  <a:pt x="488748" y="625457"/>
                  <a:pt x="490256" y="624561"/>
                  <a:pt x="491763" y="623682"/>
                </a:cubicBezTo>
                <a:cubicBezTo>
                  <a:pt x="492857" y="624651"/>
                  <a:pt x="494024" y="625530"/>
                  <a:pt x="495225" y="626229"/>
                </a:cubicBezTo>
                <a:cubicBezTo>
                  <a:pt x="495691" y="626499"/>
                  <a:pt x="496159" y="626731"/>
                  <a:pt x="496625" y="626965"/>
                </a:cubicBezTo>
                <a:cubicBezTo>
                  <a:pt x="486255" y="633172"/>
                  <a:pt x="475365" y="638644"/>
                  <a:pt x="464134" y="643452"/>
                </a:cubicBezTo>
                <a:moveTo>
                  <a:pt x="571096" y="536454"/>
                </a:moveTo>
                <a:cubicBezTo>
                  <a:pt x="570774" y="536346"/>
                  <a:pt x="570450" y="536238"/>
                  <a:pt x="570127" y="536150"/>
                </a:cubicBezTo>
                <a:cubicBezTo>
                  <a:pt x="570791" y="534750"/>
                  <a:pt x="571491" y="533350"/>
                  <a:pt x="572136" y="531951"/>
                </a:cubicBezTo>
                <a:cubicBezTo>
                  <a:pt x="571814" y="533476"/>
                  <a:pt x="571473" y="534965"/>
                  <a:pt x="571096" y="536472"/>
                </a:cubicBezTo>
                <a:lnTo>
                  <a:pt x="571096" y="536454"/>
                </a:lnTo>
              </a:path>
            </a:pathLst>
          </a:custGeom>
          <a:solidFill>
            <a:srgbClr val="AC723A"/>
          </a:solidFill>
        </p:spPr>
      </p:sp>
      <p:sp>
        <p:nvSpPr>
          <p:cNvPr id="11" name="Union-3713&amp;3663"/>
          <p:cNvSpPr/>
          <p:nvPr>
            <p:custDataLst>
              <p:tags r:id="rId11"/>
            </p:custDataLst>
          </p:nvPr>
        </p:nvSpPr>
        <p:spPr>
          <a:xfrm>
            <a:off x="1856896" y="2472086"/>
            <a:ext cx="163074" cy="66156"/>
          </a:xfrm>
          <a:custGeom>
            <a:avLst/>
            <a:gdLst/>
            <a:ahLst/>
            <a:cxnLst/>
            <a:rect l="l" t="t" r="r" b="b"/>
            <a:pathLst>
              <a:path w="245788" h="99428">
                <a:moveTo>
                  <a:pt x="57978" y="1542"/>
                </a:moveTo>
                <a:cubicBezTo>
                  <a:pt x="76062" y="6440"/>
                  <a:pt x="81103" y="22766"/>
                  <a:pt x="78125" y="38392"/>
                </a:cubicBezTo>
                <a:lnTo>
                  <a:pt x="78125" y="38410"/>
                </a:lnTo>
                <a:cubicBezTo>
                  <a:pt x="81211" y="47237"/>
                  <a:pt x="81641" y="56979"/>
                  <a:pt x="78771" y="65106"/>
                </a:cubicBezTo>
                <a:cubicBezTo>
                  <a:pt x="70482" y="88626"/>
                  <a:pt x="43661" y="97076"/>
                  <a:pt x="21989" y="86527"/>
                </a:cubicBezTo>
                <a:cubicBezTo>
                  <a:pt x="5806" y="78651"/>
                  <a:pt x="-2177" y="61643"/>
                  <a:pt x="514" y="44940"/>
                </a:cubicBezTo>
                <a:cubicBezTo>
                  <a:pt x="-42" y="37136"/>
                  <a:pt x="1608" y="29171"/>
                  <a:pt x="5896" y="22174"/>
                </a:cubicBezTo>
                <a:cubicBezTo>
                  <a:pt x="16481" y="4933"/>
                  <a:pt x="38422" y="-3750"/>
                  <a:pt x="57978" y="1542"/>
                </a:cubicBezTo>
                <a:moveTo>
                  <a:pt x="242327" y="42109"/>
                </a:moveTo>
                <a:cubicBezTo>
                  <a:pt x="244158" y="46720"/>
                  <a:pt x="245306" y="51636"/>
                  <a:pt x="245664" y="56623"/>
                </a:cubicBezTo>
                <a:lnTo>
                  <a:pt x="245683" y="56605"/>
                </a:lnTo>
                <a:cubicBezTo>
                  <a:pt x="247063" y="75676"/>
                  <a:pt x="234793" y="93330"/>
                  <a:pt x="216206" y="98174"/>
                </a:cubicBezTo>
                <a:cubicBezTo>
                  <a:pt x="197207" y="103125"/>
                  <a:pt x="175965" y="92917"/>
                  <a:pt x="166205" y="76322"/>
                </a:cubicBezTo>
                <a:cubicBezTo>
                  <a:pt x="155943" y="58866"/>
                  <a:pt x="159908" y="36153"/>
                  <a:pt x="175230" y="22967"/>
                </a:cubicBezTo>
                <a:cubicBezTo>
                  <a:pt x="190820" y="9565"/>
                  <a:pt x="213048" y="6372"/>
                  <a:pt x="231168" y="16705"/>
                </a:cubicBezTo>
                <a:cubicBezTo>
                  <a:pt x="238093" y="20652"/>
                  <a:pt x="242973" y="28779"/>
                  <a:pt x="242705" y="36835"/>
                </a:cubicBezTo>
                <a:cubicBezTo>
                  <a:pt x="242650" y="38629"/>
                  <a:pt x="242507" y="40369"/>
                  <a:pt x="242327" y="42109"/>
                </a:cubicBezTo>
              </a:path>
            </a:pathLst>
          </a:custGeom>
          <a:solidFill>
            <a:srgbClr val="F7BF13"/>
          </a:solidFill>
        </p:spPr>
      </p:sp>
      <p:sp>
        <p:nvSpPr>
          <p:cNvPr id="12" name="Vector-3713&amp;3666"/>
          <p:cNvSpPr/>
          <p:nvPr>
            <p:custDataLst>
              <p:tags r:id="rId12"/>
            </p:custDataLst>
          </p:nvPr>
        </p:nvSpPr>
        <p:spPr>
          <a:xfrm>
            <a:off x="1854368" y="2522651"/>
            <a:ext cx="154223" cy="136104"/>
          </a:xfrm>
          <a:custGeom>
            <a:avLst/>
            <a:gdLst/>
            <a:ahLst/>
            <a:cxnLst/>
            <a:rect l="l" t="t" r="r" b="b"/>
            <a:pathLst>
              <a:path w="232167" h="204978">
                <a:moveTo>
                  <a:pt x="218140" y="29904"/>
                </a:moveTo>
                <a:cubicBezTo>
                  <a:pt x="196163" y="1450"/>
                  <a:pt x="159277" y="-5528"/>
                  <a:pt x="125800" y="4034"/>
                </a:cubicBezTo>
                <a:cubicBezTo>
                  <a:pt x="125172" y="4213"/>
                  <a:pt x="124706" y="4339"/>
                  <a:pt x="124347" y="4447"/>
                </a:cubicBezTo>
                <a:cubicBezTo>
                  <a:pt x="122714" y="4536"/>
                  <a:pt x="120956" y="4447"/>
                  <a:pt x="119395" y="4482"/>
                </a:cubicBezTo>
                <a:cubicBezTo>
                  <a:pt x="115466" y="4608"/>
                  <a:pt x="111537" y="4841"/>
                  <a:pt x="107608" y="5236"/>
                </a:cubicBezTo>
                <a:cubicBezTo>
                  <a:pt x="99302" y="6061"/>
                  <a:pt x="90870" y="7119"/>
                  <a:pt x="82725" y="9147"/>
                </a:cubicBezTo>
                <a:cubicBezTo>
                  <a:pt x="75046" y="8465"/>
                  <a:pt x="67296" y="8806"/>
                  <a:pt x="59330" y="10205"/>
                </a:cubicBezTo>
                <a:cubicBezTo>
                  <a:pt x="45121" y="12717"/>
                  <a:pt x="30912" y="20467"/>
                  <a:pt x="21081" y="31034"/>
                </a:cubicBezTo>
                <a:cubicBezTo>
                  <a:pt x="14138" y="38515"/>
                  <a:pt x="9240" y="47486"/>
                  <a:pt x="6728" y="57407"/>
                </a:cubicBezTo>
                <a:cubicBezTo>
                  <a:pt x="5024" y="64117"/>
                  <a:pt x="2835" y="70683"/>
                  <a:pt x="1292" y="77447"/>
                </a:cubicBezTo>
                <a:cubicBezTo>
                  <a:pt x="-3444" y="98222"/>
                  <a:pt x="5688" y="120325"/>
                  <a:pt x="14945" y="138750"/>
                </a:cubicBezTo>
                <a:cubicBezTo>
                  <a:pt x="22319" y="153425"/>
                  <a:pt x="32347" y="167580"/>
                  <a:pt x="44188" y="178973"/>
                </a:cubicBezTo>
                <a:cubicBezTo>
                  <a:pt x="57913" y="192178"/>
                  <a:pt x="77073" y="205866"/>
                  <a:pt x="96880" y="204932"/>
                </a:cubicBezTo>
                <a:cubicBezTo>
                  <a:pt x="101993" y="204682"/>
                  <a:pt x="107214" y="203731"/>
                  <a:pt x="112237" y="202744"/>
                </a:cubicBezTo>
                <a:cubicBezTo>
                  <a:pt x="112111" y="202726"/>
                  <a:pt x="112022" y="202726"/>
                  <a:pt x="111878" y="202691"/>
                </a:cubicBezTo>
                <a:cubicBezTo>
                  <a:pt x="112004" y="202709"/>
                  <a:pt x="112129" y="202726"/>
                  <a:pt x="112255" y="202744"/>
                </a:cubicBezTo>
                <a:cubicBezTo>
                  <a:pt x="112291" y="202744"/>
                  <a:pt x="112309" y="202744"/>
                  <a:pt x="112345" y="202726"/>
                </a:cubicBezTo>
                <a:cubicBezTo>
                  <a:pt x="114480" y="202296"/>
                  <a:pt x="114964" y="202815"/>
                  <a:pt x="113762" y="202870"/>
                </a:cubicBezTo>
                <a:cubicBezTo>
                  <a:pt x="114802" y="202905"/>
                  <a:pt x="115861" y="202870"/>
                  <a:pt x="116740" y="202870"/>
                </a:cubicBezTo>
                <a:cubicBezTo>
                  <a:pt x="125082" y="202833"/>
                  <a:pt x="133820" y="201560"/>
                  <a:pt x="141803" y="199066"/>
                </a:cubicBezTo>
                <a:cubicBezTo>
                  <a:pt x="172589" y="189487"/>
                  <a:pt x="197132" y="164818"/>
                  <a:pt x="211969" y="136776"/>
                </a:cubicBezTo>
                <a:cubicBezTo>
                  <a:pt x="216005" y="129134"/>
                  <a:pt x="219558" y="121060"/>
                  <a:pt x="222392" y="112897"/>
                </a:cubicBezTo>
                <a:cubicBezTo>
                  <a:pt x="222608" y="112270"/>
                  <a:pt x="223039" y="110745"/>
                  <a:pt x="223128" y="110260"/>
                </a:cubicBezTo>
                <a:cubicBezTo>
                  <a:pt x="223953" y="108323"/>
                  <a:pt x="224867" y="106403"/>
                  <a:pt x="225657" y="104466"/>
                </a:cubicBezTo>
                <a:cubicBezTo>
                  <a:pt x="227200" y="100644"/>
                  <a:pt x="228869" y="96661"/>
                  <a:pt x="229838" y="92660"/>
                </a:cubicBezTo>
                <a:cubicBezTo>
                  <a:pt x="235005" y="71167"/>
                  <a:pt x="231775" y="47576"/>
                  <a:pt x="218140" y="29922"/>
                </a:cubicBezTo>
                <a:lnTo>
                  <a:pt x="218140" y="29904"/>
                </a:lnTo>
              </a:path>
            </a:pathLst>
          </a:custGeom>
          <a:solidFill>
            <a:srgbClr val="C79965"/>
          </a:solidFill>
        </p:spPr>
      </p:sp>
      <p:sp>
        <p:nvSpPr>
          <p:cNvPr id="13" name="Union-3713&amp;3667"/>
          <p:cNvSpPr/>
          <p:nvPr>
            <p:custDataLst>
              <p:tags r:id="rId13"/>
            </p:custDataLst>
          </p:nvPr>
        </p:nvSpPr>
        <p:spPr>
          <a:xfrm>
            <a:off x="1876702" y="2488519"/>
            <a:ext cx="118408" cy="101131"/>
          </a:xfrm>
          <a:custGeom>
            <a:avLst/>
            <a:gdLst/>
            <a:ahLst/>
            <a:cxnLst/>
            <a:rect l="l" t="t" r="r" b="b"/>
            <a:pathLst>
              <a:path w="178210" h="152691">
                <a:moveTo>
                  <a:pt x="43068" y="11766"/>
                </a:moveTo>
                <a:cubicBezTo>
                  <a:pt x="43068" y="11766"/>
                  <a:pt x="42979" y="11605"/>
                  <a:pt x="42925" y="11533"/>
                </a:cubicBezTo>
                <a:cubicBezTo>
                  <a:pt x="42315" y="10618"/>
                  <a:pt x="40055" y="7676"/>
                  <a:pt x="39319" y="6886"/>
                </a:cubicBezTo>
                <a:cubicBezTo>
                  <a:pt x="37955" y="5397"/>
                  <a:pt x="36305" y="3962"/>
                  <a:pt x="34439" y="3155"/>
                </a:cubicBezTo>
                <a:lnTo>
                  <a:pt x="28967" y="841"/>
                </a:lnTo>
                <a:cubicBezTo>
                  <a:pt x="26940" y="572"/>
                  <a:pt x="24913" y="302"/>
                  <a:pt x="22885" y="15"/>
                </a:cubicBezTo>
                <a:cubicBezTo>
                  <a:pt x="19728" y="-111"/>
                  <a:pt x="16803" y="553"/>
                  <a:pt x="14076" y="1989"/>
                </a:cubicBezTo>
                <a:cubicBezTo>
                  <a:pt x="12139" y="2527"/>
                  <a:pt x="10452" y="3513"/>
                  <a:pt x="9035" y="4931"/>
                </a:cubicBezTo>
                <a:cubicBezTo>
                  <a:pt x="7313" y="5953"/>
                  <a:pt x="5949" y="7317"/>
                  <a:pt x="4927" y="9039"/>
                </a:cubicBezTo>
                <a:cubicBezTo>
                  <a:pt x="3509" y="10474"/>
                  <a:pt x="2523" y="12143"/>
                  <a:pt x="1984" y="14081"/>
                </a:cubicBezTo>
                <a:cubicBezTo>
                  <a:pt x="944" y="15857"/>
                  <a:pt x="424" y="17794"/>
                  <a:pt x="424" y="19857"/>
                </a:cubicBezTo>
                <a:cubicBezTo>
                  <a:pt x="-258" y="22889"/>
                  <a:pt x="-115" y="25939"/>
                  <a:pt x="836" y="28971"/>
                </a:cubicBezTo>
                <a:lnTo>
                  <a:pt x="1993" y="31707"/>
                </a:lnTo>
                <a:lnTo>
                  <a:pt x="3151" y="34443"/>
                </a:lnTo>
                <a:cubicBezTo>
                  <a:pt x="3743" y="35215"/>
                  <a:pt x="4339" y="35986"/>
                  <a:pt x="4936" y="36757"/>
                </a:cubicBezTo>
                <a:cubicBezTo>
                  <a:pt x="5532" y="37529"/>
                  <a:pt x="6129" y="38300"/>
                  <a:pt x="6721" y="39072"/>
                </a:cubicBezTo>
                <a:cubicBezTo>
                  <a:pt x="7492" y="39664"/>
                  <a:pt x="8264" y="40260"/>
                  <a:pt x="9035" y="40857"/>
                </a:cubicBezTo>
                <a:cubicBezTo>
                  <a:pt x="9806" y="41453"/>
                  <a:pt x="10578" y="42050"/>
                  <a:pt x="11349" y="42642"/>
                </a:cubicBezTo>
                <a:lnTo>
                  <a:pt x="14085" y="43799"/>
                </a:lnTo>
                <a:lnTo>
                  <a:pt x="16821" y="44956"/>
                </a:lnTo>
                <a:lnTo>
                  <a:pt x="22903" y="45781"/>
                </a:lnTo>
                <a:cubicBezTo>
                  <a:pt x="26061" y="45907"/>
                  <a:pt x="28985" y="45244"/>
                  <a:pt x="31712" y="43808"/>
                </a:cubicBezTo>
                <a:cubicBezTo>
                  <a:pt x="33291" y="43360"/>
                  <a:pt x="34672" y="42624"/>
                  <a:pt x="35910" y="41602"/>
                </a:cubicBezTo>
                <a:cubicBezTo>
                  <a:pt x="37220" y="40758"/>
                  <a:pt x="38458" y="39807"/>
                  <a:pt x="39588" y="38677"/>
                </a:cubicBezTo>
                <a:cubicBezTo>
                  <a:pt x="41759" y="36668"/>
                  <a:pt x="43284" y="34282"/>
                  <a:pt x="44181" y="31519"/>
                </a:cubicBezTo>
                <a:cubicBezTo>
                  <a:pt x="45580" y="28864"/>
                  <a:pt x="46208" y="26011"/>
                  <a:pt x="46100" y="22961"/>
                </a:cubicBezTo>
                <a:cubicBezTo>
                  <a:pt x="46100" y="18942"/>
                  <a:pt x="45078" y="15211"/>
                  <a:pt x="43068" y="11748"/>
                </a:cubicBezTo>
                <a:lnTo>
                  <a:pt x="43068" y="11766"/>
                </a:lnTo>
                <a:moveTo>
                  <a:pt x="177372" y="26244"/>
                </a:moveTo>
                <a:cubicBezTo>
                  <a:pt x="175614" y="20790"/>
                  <a:pt x="172152" y="15139"/>
                  <a:pt x="166841" y="12538"/>
                </a:cubicBezTo>
                <a:cubicBezTo>
                  <a:pt x="166644" y="12448"/>
                  <a:pt x="166464" y="12358"/>
                  <a:pt x="166267" y="12250"/>
                </a:cubicBezTo>
                <a:cubicBezTo>
                  <a:pt x="162446" y="10384"/>
                  <a:pt x="158624" y="9218"/>
                  <a:pt x="154337" y="9021"/>
                </a:cubicBezTo>
                <a:cubicBezTo>
                  <a:pt x="149169" y="8788"/>
                  <a:pt x="144003" y="11012"/>
                  <a:pt x="140020" y="14098"/>
                </a:cubicBezTo>
                <a:cubicBezTo>
                  <a:pt x="132843" y="19642"/>
                  <a:pt x="128646" y="29922"/>
                  <a:pt x="131552" y="38928"/>
                </a:cubicBezTo>
                <a:cubicBezTo>
                  <a:pt x="134064" y="46697"/>
                  <a:pt x="140020" y="53227"/>
                  <a:pt x="148058" y="55433"/>
                </a:cubicBezTo>
                <a:cubicBezTo>
                  <a:pt x="153206" y="56851"/>
                  <a:pt x="158589" y="56295"/>
                  <a:pt x="163432" y="54250"/>
                </a:cubicBezTo>
                <a:cubicBezTo>
                  <a:pt x="167881" y="52366"/>
                  <a:pt x="172510" y="49047"/>
                  <a:pt x="174735" y="44579"/>
                </a:cubicBezTo>
                <a:cubicBezTo>
                  <a:pt x="174789" y="44472"/>
                  <a:pt x="174842" y="44360"/>
                  <a:pt x="174897" y="44247"/>
                </a:cubicBezTo>
                <a:lnTo>
                  <a:pt x="174897" y="44247"/>
                </a:lnTo>
                <a:lnTo>
                  <a:pt x="175058" y="43916"/>
                </a:lnTo>
                <a:cubicBezTo>
                  <a:pt x="177696" y="38605"/>
                  <a:pt x="179274" y="32146"/>
                  <a:pt x="177372" y="26244"/>
                </a:cubicBezTo>
                <a:moveTo>
                  <a:pt x="89984" y="68580"/>
                </a:moveTo>
                <a:cubicBezTo>
                  <a:pt x="110562" y="68634"/>
                  <a:pt x="131552" y="78932"/>
                  <a:pt x="141097" y="97267"/>
                </a:cubicBezTo>
                <a:lnTo>
                  <a:pt x="141115" y="97267"/>
                </a:lnTo>
                <a:cubicBezTo>
                  <a:pt x="145420" y="105537"/>
                  <a:pt x="147286" y="117863"/>
                  <a:pt x="141115" y="125954"/>
                </a:cubicBezTo>
                <a:cubicBezTo>
                  <a:pt x="125129" y="146980"/>
                  <a:pt x="103026" y="155645"/>
                  <a:pt x="76887" y="151806"/>
                </a:cubicBezTo>
                <a:cubicBezTo>
                  <a:pt x="58695" y="149134"/>
                  <a:pt x="42441" y="137634"/>
                  <a:pt x="34081" y="121505"/>
                </a:cubicBezTo>
                <a:cubicBezTo>
                  <a:pt x="33327" y="120464"/>
                  <a:pt x="32610" y="119405"/>
                  <a:pt x="31964" y="118275"/>
                </a:cubicBezTo>
                <a:cubicBezTo>
                  <a:pt x="23926" y="104120"/>
                  <a:pt x="28788" y="86089"/>
                  <a:pt x="42603" y="77693"/>
                </a:cubicBezTo>
                <a:cubicBezTo>
                  <a:pt x="57296" y="68759"/>
                  <a:pt x="73873" y="65996"/>
                  <a:pt x="89984" y="68580"/>
                </a:cubicBezTo>
              </a:path>
            </a:pathLst>
          </a:custGeom>
          <a:solidFill>
            <a:srgbClr val="000000"/>
          </a:solidFill>
        </p:spPr>
      </p:sp>
      <p:sp>
        <p:nvSpPr>
          <p:cNvPr id="14" name="Union-3713&amp;3671"/>
          <p:cNvSpPr/>
          <p:nvPr>
            <p:custDataLst>
              <p:tags r:id="rId14"/>
            </p:custDataLst>
          </p:nvPr>
        </p:nvSpPr>
        <p:spPr>
          <a:xfrm>
            <a:off x="1805911" y="2323339"/>
            <a:ext cx="310133" cy="61942"/>
          </a:xfrm>
          <a:custGeom>
            <a:avLst/>
            <a:gdLst/>
            <a:ahLst/>
            <a:cxnLst/>
            <a:rect l="l" t="t" r="r" b="b"/>
            <a:pathLst>
              <a:path w="467495" h="93125">
                <a:moveTo>
                  <a:pt x="68536" y="19303"/>
                </a:moveTo>
                <a:cubicBezTo>
                  <a:pt x="70061" y="20936"/>
                  <a:pt x="71460" y="22748"/>
                  <a:pt x="72698" y="24757"/>
                </a:cubicBezTo>
                <a:lnTo>
                  <a:pt x="72680" y="24775"/>
                </a:lnTo>
                <a:cubicBezTo>
                  <a:pt x="78134" y="33709"/>
                  <a:pt x="76878" y="45515"/>
                  <a:pt x="70653" y="53570"/>
                </a:cubicBezTo>
                <a:cubicBezTo>
                  <a:pt x="70276" y="54054"/>
                  <a:pt x="69881" y="54538"/>
                  <a:pt x="69451" y="55005"/>
                </a:cubicBezTo>
                <a:cubicBezTo>
                  <a:pt x="68984" y="57624"/>
                  <a:pt x="68446" y="60226"/>
                  <a:pt x="67729" y="62863"/>
                </a:cubicBezTo>
                <a:cubicBezTo>
                  <a:pt x="63925" y="76767"/>
                  <a:pt x="49017" y="84948"/>
                  <a:pt x="35238" y="81306"/>
                </a:cubicBezTo>
                <a:cubicBezTo>
                  <a:pt x="32593" y="80607"/>
                  <a:pt x="29953" y="79907"/>
                  <a:pt x="27313" y="79208"/>
                </a:cubicBezTo>
                <a:cubicBezTo>
                  <a:pt x="24670" y="78508"/>
                  <a:pt x="22026" y="77808"/>
                  <a:pt x="19379" y="77108"/>
                </a:cubicBezTo>
                <a:cubicBezTo>
                  <a:pt x="11234" y="74955"/>
                  <a:pt x="2192" y="67330"/>
                  <a:pt x="828" y="58557"/>
                </a:cubicBezTo>
                <a:cubicBezTo>
                  <a:pt x="-230" y="51722"/>
                  <a:pt x="-428" y="45263"/>
                  <a:pt x="1151" y="38966"/>
                </a:cubicBezTo>
                <a:cubicBezTo>
                  <a:pt x="1151" y="32382"/>
                  <a:pt x="2640" y="25762"/>
                  <a:pt x="4847" y="19447"/>
                </a:cubicBezTo>
                <a:cubicBezTo>
                  <a:pt x="8740" y="8341"/>
                  <a:pt x="17046" y="2367"/>
                  <a:pt x="28690" y="1291"/>
                </a:cubicBezTo>
                <a:cubicBezTo>
                  <a:pt x="32076" y="978"/>
                  <a:pt x="35470" y="714"/>
                  <a:pt x="38867" y="450"/>
                </a:cubicBezTo>
                <a:cubicBezTo>
                  <a:pt x="40545" y="320"/>
                  <a:pt x="42224" y="189"/>
                  <a:pt x="43903" y="53"/>
                </a:cubicBezTo>
                <a:cubicBezTo>
                  <a:pt x="54488" y="-790"/>
                  <a:pt x="66222" y="8592"/>
                  <a:pt x="68428" y="18729"/>
                </a:cubicBezTo>
                <a:lnTo>
                  <a:pt x="68536" y="19303"/>
                </a:lnTo>
                <a:moveTo>
                  <a:pt x="445670" y="6171"/>
                </a:moveTo>
                <a:cubicBezTo>
                  <a:pt x="454514" y="8378"/>
                  <a:pt x="462462" y="16164"/>
                  <a:pt x="464579" y="25081"/>
                </a:cubicBezTo>
                <a:lnTo>
                  <a:pt x="464561" y="25081"/>
                </a:lnTo>
                <a:cubicBezTo>
                  <a:pt x="469064" y="44080"/>
                  <a:pt x="470033" y="65142"/>
                  <a:pt x="455286" y="80176"/>
                </a:cubicBezTo>
                <a:cubicBezTo>
                  <a:pt x="438691" y="97076"/>
                  <a:pt x="409663" y="98817"/>
                  <a:pt x="396260" y="77109"/>
                </a:cubicBezTo>
                <a:cubicBezTo>
                  <a:pt x="392960" y="71744"/>
                  <a:pt x="392010" y="65878"/>
                  <a:pt x="392834" y="60316"/>
                </a:cubicBezTo>
                <a:cubicBezTo>
                  <a:pt x="390807" y="57715"/>
                  <a:pt x="389299" y="54970"/>
                  <a:pt x="388672" y="52602"/>
                </a:cubicBezTo>
                <a:cubicBezTo>
                  <a:pt x="386160" y="43219"/>
                  <a:pt x="387111" y="33405"/>
                  <a:pt x="391417" y="24758"/>
                </a:cubicBezTo>
                <a:cubicBezTo>
                  <a:pt x="395112" y="17331"/>
                  <a:pt x="402020" y="9490"/>
                  <a:pt x="409322" y="5436"/>
                </a:cubicBezTo>
                <a:cubicBezTo>
                  <a:pt x="419845" y="-387"/>
                  <a:pt x="432180" y="2747"/>
                  <a:pt x="443282" y="5568"/>
                </a:cubicBezTo>
                <a:cubicBezTo>
                  <a:pt x="444085" y="5772"/>
                  <a:pt x="444881" y="5974"/>
                  <a:pt x="445670" y="6171"/>
                </a:cubicBezTo>
              </a:path>
            </a:pathLst>
          </a:custGeom>
          <a:solidFill>
            <a:srgbClr val="FF7BAC"/>
          </a:solidFill>
        </p:spPr>
      </p:sp>
      <p:sp>
        <p:nvSpPr>
          <p:cNvPr id="15" name="Vector-3713&amp;3675"/>
          <p:cNvSpPr/>
          <p:nvPr>
            <p:custDataLst>
              <p:tags r:id="rId15"/>
            </p:custDataLst>
          </p:nvPr>
        </p:nvSpPr>
        <p:spPr>
          <a:xfrm>
            <a:off x="6888561" y="3081819"/>
            <a:ext cx="463515" cy="528407"/>
          </a:xfrm>
          <a:custGeom>
            <a:avLst/>
            <a:gdLst/>
            <a:ahLst/>
            <a:cxnLst/>
            <a:rect l="l" t="t" r="r" b="b"/>
            <a:pathLst>
              <a:path w="698500" h="796526">
                <a:moveTo>
                  <a:pt x="686899" y="461933"/>
                </a:moveTo>
                <a:cubicBezTo>
                  <a:pt x="665923" y="427148"/>
                  <a:pt x="625328" y="413137"/>
                  <a:pt x="586840" y="409815"/>
                </a:cubicBezTo>
                <a:cubicBezTo>
                  <a:pt x="582284" y="409416"/>
                  <a:pt x="577706" y="409218"/>
                  <a:pt x="573129" y="409099"/>
                </a:cubicBezTo>
                <a:cubicBezTo>
                  <a:pt x="587358" y="387944"/>
                  <a:pt x="599158" y="365020"/>
                  <a:pt x="608592" y="341000"/>
                </a:cubicBezTo>
                <a:cubicBezTo>
                  <a:pt x="622422" y="305836"/>
                  <a:pt x="629825" y="268962"/>
                  <a:pt x="634661" y="231610"/>
                </a:cubicBezTo>
                <a:cubicBezTo>
                  <a:pt x="639277" y="196068"/>
                  <a:pt x="642680" y="158617"/>
                  <a:pt x="638561" y="122896"/>
                </a:cubicBezTo>
                <a:cubicBezTo>
                  <a:pt x="634362" y="86419"/>
                  <a:pt x="621527" y="49902"/>
                  <a:pt x="592473" y="25684"/>
                </a:cubicBezTo>
                <a:cubicBezTo>
                  <a:pt x="564255" y="2142"/>
                  <a:pt x="526642" y="-7649"/>
                  <a:pt x="491678" y="6699"/>
                </a:cubicBezTo>
                <a:cubicBezTo>
                  <a:pt x="427203" y="33146"/>
                  <a:pt x="393671" y="108707"/>
                  <a:pt x="375422" y="171472"/>
                </a:cubicBezTo>
                <a:cubicBezTo>
                  <a:pt x="364617" y="208585"/>
                  <a:pt x="359402" y="247311"/>
                  <a:pt x="356119" y="285758"/>
                </a:cubicBezTo>
                <a:cubicBezTo>
                  <a:pt x="354487" y="304902"/>
                  <a:pt x="353135" y="323966"/>
                  <a:pt x="354049" y="343149"/>
                </a:cubicBezTo>
                <a:cubicBezTo>
                  <a:pt x="354667" y="356125"/>
                  <a:pt x="356955" y="368821"/>
                  <a:pt x="358766" y="381577"/>
                </a:cubicBezTo>
                <a:cubicBezTo>
                  <a:pt x="349573" y="370591"/>
                  <a:pt x="339185" y="360642"/>
                  <a:pt x="327364" y="352224"/>
                </a:cubicBezTo>
                <a:cubicBezTo>
                  <a:pt x="303145" y="334970"/>
                  <a:pt x="274131" y="322533"/>
                  <a:pt x="245834" y="313836"/>
                </a:cubicBezTo>
                <a:cubicBezTo>
                  <a:pt x="217079" y="305001"/>
                  <a:pt x="186013" y="301121"/>
                  <a:pt x="155965" y="301677"/>
                </a:cubicBezTo>
                <a:cubicBezTo>
                  <a:pt x="122851" y="302294"/>
                  <a:pt x="87250" y="307190"/>
                  <a:pt x="57937" y="323508"/>
                </a:cubicBezTo>
                <a:cubicBezTo>
                  <a:pt x="4883" y="353019"/>
                  <a:pt x="-11196" y="421098"/>
                  <a:pt x="7490" y="476122"/>
                </a:cubicBezTo>
                <a:cubicBezTo>
                  <a:pt x="28027" y="536558"/>
                  <a:pt x="84583" y="573472"/>
                  <a:pt x="144244" y="588696"/>
                </a:cubicBezTo>
                <a:cubicBezTo>
                  <a:pt x="180740" y="598009"/>
                  <a:pt x="219406" y="600655"/>
                  <a:pt x="256938" y="598247"/>
                </a:cubicBezTo>
                <a:cubicBezTo>
                  <a:pt x="276520" y="596994"/>
                  <a:pt x="295563" y="594467"/>
                  <a:pt x="314209" y="588438"/>
                </a:cubicBezTo>
                <a:cubicBezTo>
                  <a:pt x="309235" y="599103"/>
                  <a:pt x="305135" y="610229"/>
                  <a:pt x="302071" y="621472"/>
                </a:cubicBezTo>
                <a:cubicBezTo>
                  <a:pt x="292558" y="656337"/>
                  <a:pt x="292499" y="694604"/>
                  <a:pt x="303783" y="729090"/>
                </a:cubicBezTo>
                <a:cubicBezTo>
                  <a:pt x="316777" y="768772"/>
                  <a:pt x="350507" y="804254"/>
                  <a:pt x="395780" y="795059"/>
                </a:cubicBezTo>
                <a:cubicBezTo>
                  <a:pt x="437690" y="786543"/>
                  <a:pt x="452813" y="735161"/>
                  <a:pt x="459162" y="698624"/>
                </a:cubicBezTo>
                <a:cubicBezTo>
                  <a:pt x="466783" y="654705"/>
                  <a:pt x="463282" y="609990"/>
                  <a:pt x="448297" y="568060"/>
                </a:cubicBezTo>
                <a:cubicBezTo>
                  <a:pt x="474365" y="584995"/>
                  <a:pt x="503380" y="596936"/>
                  <a:pt x="534483" y="601612"/>
                </a:cubicBezTo>
                <a:cubicBezTo>
                  <a:pt x="555518" y="604775"/>
                  <a:pt x="575776" y="605432"/>
                  <a:pt x="596871" y="602606"/>
                </a:cubicBezTo>
                <a:cubicBezTo>
                  <a:pt x="606939" y="601254"/>
                  <a:pt x="616910" y="599204"/>
                  <a:pt x="626542" y="595920"/>
                </a:cubicBezTo>
                <a:cubicBezTo>
                  <a:pt x="636789" y="592417"/>
                  <a:pt x="647954" y="589293"/>
                  <a:pt x="656849" y="583025"/>
                </a:cubicBezTo>
                <a:cubicBezTo>
                  <a:pt x="694559" y="556497"/>
                  <a:pt x="711674" y="503126"/>
                  <a:pt x="686858" y="461993"/>
                </a:cubicBezTo>
                <a:lnTo>
                  <a:pt x="686899" y="461933"/>
                </a:lnTo>
                <a:moveTo>
                  <a:pt x="565965" y="96468"/>
                </a:moveTo>
                <a:cubicBezTo>
                  <a:pt x="568632" y="103891"/>
                  <a:pt x="570582" y="111513"/>
                  <a:pt x="571995" y="119274"/>
                </a:cubicBezTo>
                <a:cubicBezTo>
                  <a:pt x="572174" y="120269"/>
                  <a:pt x="573010" y="126139"/>
                  <a:pt x="573030" y="125781"/>
                </a:cubicBezTo>
                <a:cubicBezTo>
                  <a:pt x="573428" y="129582"/>
                  <a:pt x="573707" y="133402"/>
                  <a:pt x="573905" y="137224"/>
                </a:cubicBezTo>
                <a:cubicBezTo>
                  <a:pt x="574244" y="143552"/>
                  <a:pt x="574323" y="149880"/>
                  <a:pt x="574264" y="156209"/>
                </a:cubicBezTo>
                <a:cubicBezTo>
                  <a:pt x="573687" y="149522"/>
                  <a:pt x="572991" y="142836"/>
                  <a:pt x="572115" y="136168"/>
                </a:cubicBezTo>
                <a:cubicBezTo>
                  <a:pt x="570404" y="123333"/>
                  <a:pt x="568513" y="109503"/>
                  <a:pt x="565628" y="95851"/>
                </a:cubicBezTo>
                <a:cubicBezTo>
                  <a:pt x="565866" y="96349"/>
                  <a:pt x="566005" y="96608"/>
                  <a:pt x="565965" y="96448"/>
                </a:cubicBezTo>
                <a:lnTo>
                  <a:pt x="565965" y="96468"/>
                </a:lnTo>
                <a:moveTo>
                  <a:pt x="493450" y="79792"/>
                </a:moveTo>
                <a:cubicBezTo>
                  <a:pt x="495221" y="77961"/>
                  <a:pt x="497012" y="76170"/>
                  <a:pt x="498862" y="74419"/>
                </a:cubicBezTo>
                <a:cubicBezTo>
                  <a:pt x="499280" y="75115"/>
                  <a:pt x="499698" y="75792"/>
                  <a:pt x="499817" y="75991"/>
                </a:cubicBezTo>
                <a:cubicBezTo>
                  <a:pt x="500256" y="76767"/>
                  <a:pt x="501608" y="79533"/>
                  <a:pt x="502246" y="80787"/>
                </a:cubicBezTo>
                <a:cubicBezTo>
                  <a:pt x="498584" y="80528"/>
                  <a:pt x="494863" y="80946"/>
                  <a:pt x="491301" y="82061"/>
                </a:cubicBezTo>
                <a:cubicBezTo>
                  <a:pt x="491997" y="81324"/>
                  <a:pt x="492713" y="80588"/>
                  <a:pt x="493470" y="79812"/>
                </a:cubicBezTo>
                <a:lnTo>
                  <a:pt x="493450" y="79792"/>
                </a:lnTo>
                <a:moveTo>
                  <a:pt x="138214" y="531842"/>
                </a:moveTo>
                <a:cubicBezTo>
                  <a:pt x="140044" y="531146"/>
                  <a:pt x="141855" y="530310"/>
                  <a:pt x="143647" y="529354"/>
                </a:cubicBezTo>
                <a:cubicBezTo>
                  <a:pt x="150970" y="530747"/>
                  <a:pt x="157875" y="530290"/>
                  <a:pt x="164362" y="528518"/>
                </a:cubicBezTo>
                <a:cubicBezTo>
                  <a:pt x="164642" y="528598"/>
                  <a:pt x="164940" y="528658"/>
                  <a:pt x="165218" y="528738"/>
                </a:cubicBezTo>
                <a:cubicBezTo>
                  <a:pt x="166113" y="529712"/>
                  <a:pt x="167029" y="530687"/>
                  <a:pt x="168024" y="531623"/>
                </a:cubicBezTo>
                <a:cubicBezTo>
                  <a:pt x="173059" y="536419"/>
                  <a:pt x="178770" y="539761"/>
                  <a:pt x="184800" y="541792"/>
                </a:cubicBezTo>
                <a:cubicBezTo>
                  <a:pt x="185815" y="542548"/>
                  <a:pt x="186850" y="543303"/>
                  <a:pt x="187884" y="544040"/>
                </a:cubicBezTo>
                <a:cubicBezTo>
                  <a:pt x="187068" y="543921"/>
                  <a:pt x="186233" y="543801"/>
                  <a:pt x="185416" y="543682"/>
                </a:cubicBezTo>
                <a:cubicBezTo>
                  <a:pt x="169099" y="541076"/>
                  <a:pt x="153139" y="537254"/>
                  <a:pt x="138214" y="531821"/>
                </a:cubicBezTo>
                <a:lnTo>
                  <a:pt x="138214" y="531842"/>
                </a:lnTo>
                <a:moveTo>
                  <a:pt x="624850" y="508479"/>
                </a:moveTo>
                <a:cubicBezTo>
                  <a:pt x="624591" y="509394"/>
                  <a:pt x="624272" y="510290"/>
                  <a:pt x="623974" y="511185"/>
                </a:cubicBezTo>
                <a:cubicBezTo>
                  <a:pt x="623019" y="512658"/>
                  <a:pt x="622144" y="514488"/>
                  <a:pt x="621327" y="515922"/>
                </a:cubicBezTo>
                <a:cubicBezTo>
                  <a:pt x="621228" y="516081"/>
                  <a:pt x="620909" y="516598"/>
                  <a:pt x="620572" y="517116"/>
                </a:cubicBezTo>
                <a:cubicBezTo>
                  <a:pt x="620273" y="517514"/>
                  <a:pt x="619975" y="517872"/>
                  <a:pt x="619855" y="518011"/>
                </a:cubicBezTo>
                <a:cubicBezTo>
                  <a:pt x="618501" y="519485"/>
                  <a:pt x="617209" y="520996"/>
                  <a:pt x="615776" y="522409"/>
                </a:cubicBezTo>
                <a:cubicBezTo>
                  <a:pt x="614900" y="523265"/>
                  <a:pt x="613964" y="524081"/>
                  <a:pt x="613049" y="524897"/>
                </a:cubicBezTo>
                <a:cubicBezTo>
                  <a:pt x="617069" y="518190"/>
                  <a:pt x="620312" y="510907"/>
                  <a:pt x="622761" y="503066"/>
                </a:cubicBezTo>
                <a:cubicBezTo>
                  <a:pt x="623198" y="501654"/>
                  <a:pt x="623496" y="500261"/>
                  <a:pt x="623735" y="498907"/>
                </a:cubicBezTo>
                <a:cubicBezTo>
                  <a:pt x="624074" y="499306"/>
                  <a:pt x="624392" y="499623"/>
                  <a:pt x="624571" y="499822"/>
                </a:cubicBezTo>
                <a:cubicBezTo>
                  <a:pt x="624651" y="499902"/>
                  <a:pt x="624690" y="499942"/>
                  <a:pt x="624770" y="500002"/>
                </a:cubicBezTo>
                <a:cubicBezTo>
                  <a:pt x="624929" y="500718"/>
                  <a:pt x="625089" y="501415"/>
                  <a:pt x="625248" y="501872"/>
                </a:cubicBezTo>
                <a:cubicBezTo>
                  <a:pt x="625248" y="501872"/>
                  <a:pt x="625248" y="501912"/>
                  <a:pt x="625248" y="501932"/>
                </a:cubicBezTo>
                <a:cubicBezTo>
                  <a:pt x="625268" y="503066"/>
                  <a:pt x="625387" y="504817"/>
                  <a:pt x="625447" y="505215"/>
                </a:cubicBezTo>
                <a:cubicBezTo>
                  <a:pt x="625466" y="505334"/>
                  <a:pt x="625486" y="505395"/>
                  <a:pt x="625507" y="505494"/>
                </a:cubicBezTo>
                <a:cubicBezTo>
                  <a:pt x="625287" y="506489"/>
                  <a:pt x="625089" y="507484"/>
                  <a:pt x="624830" y="508460"/>
                </a:cubicBezTo>
                <a:lnTo>
                  <a:pt x="624850" y="508479"/>
                </a:lnTo>
              </a:path>
            </a:pathLst>
          </a:custGeom>
          <a:solidFill>
            <a:srgbClr val="FFB3C7"/>
          </a:solidFill>
        </p:spPr>
      </p:sp>
      <p:sp>
        <p:nvSpPr>
          <p:cNvPr id="16" name="Vector-3713&amp;3676"/>
          <p:cNvSpPr/>
          <p:nvPr>
            <p:custDataLst>
              <p:tags r:id="rId16"/>
            </p:custDataLst>
          </p:nvPr>
        </p:nvSpPr>
        <p:spPr>
          <a:xfrm>
            <a:off x="6992219" y="3171150"/>
            <a:ext cx="136526" cy="132734"/>
          </a:xfrm>
          <a:custGeom>
            <a:avLst/>
            <a:gdLst/>
            <a:ahLst/>
            <a:cxnLst/>
            <a:rect l="l" t="t" r="r" b="b"/>
            <a:pathLst>
              <a:path w="205843" h="199878">
                <a:moveTo>
                  <a:pt x="196435" y="9174"/>
                </a:moveTo>
                <a:cubicBezTo>
                  <a:pt x="192535" y="5313"/>
                  <a:pt x="186663" y="2487"/>
                  <a:pt x="181390" y="1114"/>
                </a:cubicBezTo>
                <a:cubicBezTo>
                  <a:pt x="179022" y="497"/>
                  <a:pt x="176157" y="0"/>
                  <a:pt x="173749" y="0"/>
                </a:cubicBezTo>
                <a:cubicBezTo>
                  <a:pt x="167838" y="915"/>
                  <a:pt x="166247" y="1114"/>
                  <a:pt x="168913" y="597"/>
                </a:cubicBezTo>
                <a:cubicBezTo>
                  <a:pt x="170406" y="358"/>
                  <a:pt x="169987" y="298"/>
                  <a:pt x="167679" y="378"/>
                </a:cubicBezTo>
                <a:cubicBezTo>
                  <a:pt x="143720" y="2308"/>
                  <a:pt x="131361" y="23263"/>
                  <a:pt x="132814" y="46069"/>
                </a:cubicBezTo>
                <a:cubicBezTo>
                  <a:pt x="133551" y="57591"/>
                  <a:pt x="137232" y="68118"/>
                  <a:pt x="139640" y="79341"/>
                </a:cubicBezTo>
                <a:cubicBezTo>
                  <a:pt x="142386" y="92177"/>
                  <a:pt x="145152" y="105012"/>
                  <a:pt x="147978" y="117828"/>
                </a:cubicBezTo>
                <a:cubicBezTo>
                  <a:pt x="149252" y="123579"/>
                  <a:pt x="150545" y="129310"/>
                  <a:pt x="151919" y="135021"/>
                </a:cubicBezTo>
                <a:cubicBezTo>
                  <a:pt x="144814" y="127301"/>
                  <a:pt x="136994" y="120156"/>
                  <a:pt x="128854" y="113311"/>
                </a:cubicBezTo>
                <a:cubicBezTo>
                  <a:pt x="110845" y="98167"/>
                  <a:pt x="94566" y="82844"/>
                  <a:pt x="72875" y="72655"/>
                </a:cubicBezTo>
                <a:cubicBezTo>
                  <a:pt x="52458" y="63083"/>
                  <a:pt x="25095" y="59660"/>
                  <a:pt x="9673" y="79580"/>
                </a:cubicBezTo>
                <a:cubicBezTo>
                  <a:pt x="2230" y="89192"/>
                  <a:pt x="-2108" y="100674"/>
                  <a:pt x="1036" y="112873"/>
                </a:cubicBezTo>
                <a:cubicBezTo>
                  <a:pt x="4140" y="124913"/>
                  <a:pt x="14946" y="135758"/>
                  <a:pt x="27304" y="137828"/>
                </a:cubicBezTo>
                <a:cubicBezTo>
                  <a:pt x="40816" y="140096"/>
                  <a:pt x="54647" y="134266"/>
                  <a:pt x="58547" y="120097"/>
                </a:cubicBezTo>
                <a:cubicBezTo>
                  <a:pt x="59363" y="117112"/>
                  <a:pt x="59582" y="114186"/>
                  <a:pt x="59343" y="111361"/>
                </a:cubicBezTo>
                <a:cubicBezTo>
                  <a:pt x="68935" y="116614"/>
                  <a:pt x="77950" y="123241"/>
                  <a:pt x="87681" y="128077"/>
                </a:cubicBezTo>
                <a:cubicBezTo>
                  <a:pt x="94009" y="131221"/>
                  <a:pt x="99860" y="133689"/>
                  <a:pt x="105750" y="137649"/>
                </a:cubicBezTo>
                <a:cubicBezTo>
                  <a:pt x="112337" y="142086"/>
                  <a:pt x="118645" y="146882"/>
                  <a:pt x="125073" y="151539"/>
                </a:cubicBezTo>
                <a:cubicBezTo>
                  <a:pt x="136973" y="160156"/>
                  <a:pt x="148356" y="168493"/>
                  <a:pt x="161133" y="175658"/>
                </a:cubicBezTo>
                <a:cubicBezTo>
                  <a:pt x="161948" y="176116"/>
                  <a:pt x="162784" y="176414"/>
                  <a:pt x="163580" y="176594"/>
                </a:cubicBezTo>
                <a:cubicBezTo>
                  <a:pt x="165292" y="182264"/>
                  <a:pt x="166903" y="187956"/>
                  <a:pt x="168118" y="193787"/>
                </a:cubicBezTo>
                <a:cubicBezTo>
                  <a:pt x="170365" y="204592"/>
                  <a:pt x="185749" y="199716"/>
                  <a:pt x="184315" y="189329"/>
                </a:cubicBezTo>
                <a:cubicBezTo>
                  <a:pt x="182206" y="174085"/>
                  <a:pt x="182505" y="158304"/>
                  <a:pt x="181430" y="142902"/>
                </a:cubicBezTo>
                <a:cubicBezTo>
                  <a:pt x="180396" y="127937"/>
                  <a:pt x="178027" y="113012"/>
                  <a:pt x="176117" y="98147"/>
                </a:cubicBezTo>
                <a:cubicBezTo>
                  <a:pt x="174346" y="84316"/>
                  <a:pt x="171460" y="70108"/>
                  <a:pt x="171559" y="56357"/>
                </a:cubicBezTo>
                <a:cubicBezTo>
                  <a:pt x="171559" y="56158"/>
                  <a:pt x="171559" y="55979"/>
                  <a:pt x="171559" y="55780"/>
                </a:cubicBezTo>
                <a:cubicBezTo>
                  <a:pt x="171958" y="55959"/>
                  <a:pt x="172316" y="56178"/>
                  <a:pt x="172714" y="56337"/>
                </a:cubicBezTo>
                <a:cubicBezTo>
                  <a:pt x="186305" y="62068"/>
                  <a:pt x="199300" y="54327"/>
                  <a:pt x="204156" y="41233"/>
                </a:cubicBezTo>
                <a:cubicBezTo>
                  <a:pt x="208236" y="30208"/>
                  <a:pt x="204634" y="17293"/>
                  <a:pt x="196395" y="9134"/>
                </a:cubicBezTo>
                <a:lnTo>
                  <a:pt x="196435" y="9174"/>
                </a:lnTo>
              </a:path>
            </a:pathLst>
          </a:custGeom>
          <a:solidFill>
            <a:srgbClr val="499DDD"/>
          </a:solidFill>
        </p:spPr>
      </p:sp>
      <p:pic>
        <p:nvPicPr>
          <p:cNvPr id="17" name="Union:1-3714&amp;1820" descr="preencoded.png"/>
          <p:cNvPicPr>
            <a:picLocks noChangeAspect="1"/>
          </p:cNvPicPr>
          <p:nvPr>
            <p:custDataLst>
              <p:tags r:id="rId17"/>
            </p:custDataLst>
          </p:nvPr>
        </p:nvPicPr>
        <p:blipFill>
          <a:blip r:embed="rId18"/>
          <a:stretch>
            <a:fillRect/>
          </a:stretch>
        </p:blipFill>
        <p:spPr>
          <a:xfrm>
            <a:off x="3472035" y="3255005"/>
            <a:ext cx="533464" cy="313504"/>
          </a:xfrm>
          <a:prstGeom prst="rect">
            <a:avLst/>
          </a:prstGeom>
        </p:spPr>
      </p:pic>
      <p:sp>
        <p:nvSpPr>
          <p:cNvPr id="18" name="Vector-3713&amp;5194"/>
          <p:cNvSpPr/>
          <p:nvPr>
            <p:custDataLst>
              <p:tags r:id="rId19"/>
            </p:custDataLst>
          </p:nvPr>
        </p:nvSpPr>
        <p:spPr>
          <a:xfrm>
            <a:off x="3616988" y="3302199"/>
            <a:ext cx="212796" cy="312663"/>
          </a:xfrm>
          <a:custGeom>
            <a:avLst/>
            <a:gdLst/>
            <a:ahLst/>
            <a:cxnLst/>
            <a:rect l="l" t="t" r="r" b="b"/>
            <a:pathLst>
              <a:path w="320724" h="470918">
                <a:moveTo>
                  <a:pt x="114945" y="21706"/>
                </a:moveTo>
                <a:cubicBezTo>
                  <a:pt x="129762" y="8986"/>
                  <a:pt x="147853" y="677"/>
                  <a:pt x="169736" y="43"/>
                </a:cubicBezTo>
                <a:cubicBezTo>
                  <a:pt x="195221" y="-674"/>
                  <a:pt x="218821" y="7567"/>
                  <a:pt x="238628" y="21864"/>
                </a:cubicBezTo>
                <a:cubicBezTo>
                  <a:pt x="278248" y="41118"/>
                  <a:pt x="307025" y="79036"/>
                  <a:pt x="316408" y="126025"/>
                </a:cubicBezTo>
                <a:cubicBezTo>
                  <a:pt x="326379" y="175914"/>
                  <a:pt x="317826" y="226925"/>
                  <a:pt x="303486" y="275767"/>
                </a:cubicBezTo>
                <a:cubicBezTo>
                  <a:pt x="302478" y="285559"/>
                  <a:pt x="301048" y="295307"/>
                  <a:pt x="299074" y="304900"/>
                </a:cubicBezTo>
                <a:cubicBezTo>
                  <a:pt x="291338" y="342636"/>
                  <a:pt x="275412" y="378545"/>
                  <a:pt x="251184" y="408606"/>
                </a:cubicBezTo>
                <a:cubicBezTo>
                  <a:pt x="250742" y="409114"/>
                  <a:pt x="250300" y="409623"/>
                  <a:pt x="249880" y="410149"/>
                </a:cubicBezTo>
                <a:cubicBezTo>
                  <a:pt x="242278" y="421747"/>
                  <a:pt x="233284" y="432278"/>
                  <a:pt x="222217" y="440798"/>
                </a:cubicBezTo>
                <a:cubicBezTo>
                  <a:pt x="215369" y="446057"/>
                  <a:pt x="207996" y="450075"/>
                  <a:pt x="200299" y="453065"/>
                </a:cubicBezTo>
                <a:cubicBezTo>
                  <a:pt x="184441" y="462421"/>
                  <a:pt x="167215" y="468912"/>
                  <a:pt x="149568" y="470545"/>
                </a:cubicBezTo>
                <a:cubicBezTo>
                  <a:pt x="133552" y="472023"/>
                  <a:pt x="119265" y="469043"/>
                  <a:pt x="106569" y="462914"/>
                </a:cubicBezTo>
                <a:cubicBezTo>
                  <a:pt x="106472" y="462901"/>
                  <a:pt x="106338" y="462892"/>
                  <a:pt x="106224" y="462900"/>
                </a:cubicBezTo>
                <a:cubicBezTo>
                  <a:pt x="95873" y="461838"/>
                  <a:pt x="86611" y="458903"/>
                  <a:pt x="78414" y="454537"/>
                </a:cubicBezTo>
                <a:cubicBezTo>
                  <a:pt x="61157" y="450087"/>
                  <a:pt x="45099" y="440719"/>
                  <a:pt x="31720" y="425223"/>
                </a:cubicBezTo>
                <a:cubicBezTo>
                  <a:pt x="15842" y="406808"/>
                  <a:pt x="9404" y="383600"/>
                  <a:pt x="7234" y="359706"/>
                </a:cubicBezTo>
                <a:cubicBezTo>
                  <a:pt x="-4951" y="317919"/>
                  <a:pt x="11" y="269074"/>
                  <a:pt x="9232" y="226954"/>
                </a:cubicBezTo>
                <a:cubicBezTo>
                  <a:pt x="10891" y="219370"/>
                  <a:pt x="12739" y="211484"/>
                  <a:pt x="14822" y="203410"/>
                </a:cubicBezTo>
                <a:cubicBezTo>
                  <a:pt x="13495" y="185207"/>
                  <a:pt x="14597" y="166793"/>
                  <a:pt x="18135" y="149065"/>
                </a:cubicBezTo>
                <a:cubicBezTo>
                  <a:pt x="29245" y="93175"/>
                  <a:pt x="64774" y="44417"/>
                  <a:pt x="114962" y="21686"/>
                </a:cubicBezTo>
                <a:lnTo>
                  <a:pt x="114945" y="21706"/>
                </a:lnTo>
              </a:path>
            </a:pathLst>
          </a:custGeom>
          <a:solidFill>
            <a:srgbClr val="FAD871"/>
          </a:solidFill>
        </p:spPr>
      </p:sp>
      <p:pic>
        <p:nvPicPr>
          <p:cNvPr id="19" name="Union:1-3714&amp;1822" descr="preencoded.png"/>
          <p:cNvPicPr>
            <a:picLocks noChangeAspect="1"/>
          </p:cNvPicPr>
          <p:nvPr>
            <p:custDataLst>
              <p:tags r:id="rId20"/>
            </p:custDataLst>
          </p:nvPr>
        </p:nvPicPr>
        <p:blipFill>
          <a:blip r:embed="rId21"/>
          <a:stretch>
            <a:fillRect/>
          </a:stretch>
        </p:blipFill>
        <p:spPr>
          <a:xfrm>
            <a:off x="3643956" y="3218766"/>
            <a:ext cx="228807" cy="353956"/>
          </a:xfrm>
          <a:prstGeom prst="rect">
            <a:avLst/>
          </a:prstGeom>
        </p:spPr>
      </p:pic>
      <p:sp>
        <p:nvSpPr>
          <p:cNvPr id="20" name="Vector-3713&amp;3688"/>
          <p:cNvSpPr/>
          <p:nvPr>
            <p:custDataLst>
              <p:tags r:id="rId22"/>
            </p:custDataLst>
          </p:nvPr>
        </p:nvSpPr>
        <p:spPr>
          <a:xfrm>
            <a:off x="5262045" y="2345251"/>
            <a:ext cx="349322" cy="380926"/>
          </a:xfrm>
          <a:custGeom>
            <a:avLst/>
            <a:gdLst/>
            <a:ahLst/>
            <a:cxnLst/>
            <a:rect l="l" t="t" r="r" b="b"/>
            <a:pathLst>
              <a:path w="526135" h="574294">
                <a:moveTo>
                  <a:pt x="523752" y="328992"/>
                </a:moveTo>
                <a:cubicBezTo>
                  <a:pt x="527642" y="263813"/>
                  <a:pt x="526706" y="198298"/>
                  <a:pt x="521414" y="133213"/>
                </a:cubicBezTo>
                <a:cubicBezTo>
                  <a:pt x="518290" y="94835"/>
                  <a:pt x="513484" y="56570"/>
                  <a:pt x="507312" y="18566"/>
                </a:cubicBezTo>
                <a:cubicBezTo>
                  <a:pt x="505273" y="6017"/>
                  <a:pt x="488198" y="-3279"/>
                  <a:pt x="476546" y="1098"/>
                </a:cubicBezTo>
                <a:cubicBezTo>
                  <a:pt x="464894" y="5474"/>
                  <a:pt x="453112" y="9121"/>
                  <a:pt x="441254" y="12207"/>
                </a:cubicBezTo>
                <a:cubicBezTo>
                  <a:pt x="438393" y="10430"/>
                  <a:pt x="435083" y="8953"/>
                  <a:pt x="431211" y="7906"/>
                </a:cubicBezTo>
                <a:cubicBezTo>
                  <a:pt x="418904" y="4558"/>
                  <a:pt x="405794" y="6671"/>
                  <a:pt x="393301" y="7513"/>
                </a:cubicBezTo>
                <a:cubicBezTo>
                  <a:pt x="379647" y="8429"/>
                  <a:pt x="366014" y="9346"/>
                  <a:pt x="352362" y="10281"/>
                </a:cubicBezTo>
                <a:cubicBezTo>
                  <a:pt x="323821" y="12207"/>
                  <a:pt x="295299" y="14134"/>
                  <a:pt x="266760" y="16060"/>
                </a:cubicBezTo>
                <a:cubicBezTo>
                  <a:pt x="228288" y="18660"/>
                  <a:pt x="189798" y="21147"/>
                  <a:pt x="151308" y="23784"/>
                </a:cubicBezTo>
                <a:cubicBezTo>
                  <a:pt x="131072" y="23522"/>
                  <a:pt x="110836" y="23242"/>
                  <a:pt x="90599" y="22961"/>
                </a:cubicBezTo>
                <a:cubicBezTo>
                  <a:pt x="65875" y="22624"/>
                  <a:pt x="33538" y="17537"/>
                  <a:pt x="14554" y="37587"/>
                </a:cubicBezTo>
                <a:cubicBezTo>
                  <a:pt x="-4578" y="57823"/>
                  <a:pt x="584" y="89879"/>
                  <a:pt x="771" y="115315"/>
                </a:cubicBezTo>
                <a:cubicBezTo>
                  <a:pt x="958" y="142639"/>
                  <a:pt x="1257" y="169926"/>
                  <a:pt x="1780" y="197251"/>
                </a:cubicBezTo>
                <a:cubicBezTo>
                  <a:pt x="2809" y="251882"/>
                  <a:pt x="3857" y="306493"/>
                  <a:pt x="4885" y="361123"/>
                </a:cubicBezTo>
                <a:cubicBezTo>
                  <a:pt x="6064" y="423197"/>
                  <a:pt x="7242" y="485271"/>
                  <a:pt x="8420" y="547326"/>
                </a:cubicBezTo>
                <a:cubicBezTo>
                  <a:pt x="8663" y="560474"/>
                  <a:pt x="20577" y="575978"/>
                  <a:pt x="35240" y="574145"/>
                </a:cubicBezTo>
                <a:cubicBezTo>
                  <a:pt x="95967" y="566590"/>
                  <a:pt x="157105" y="562793"/>
                  <a:pt x="218300" y="562587"/>
                </a:cubicBezTo>
                <a:cubicBezTo>
                  <a:pt x="249497" y="562494"/>
                  <a:pt x="280693" y="563391"/>
                  <a:pt x="311832" y="565281"/>
                </a:cubicBezTo>
                <a:cubicBezTo>
                  <a:pt x="342317" y="567132"/>
                  <a:pt x="372821" y="571471"/>
                  <a:pt x="403381" y="571602"/>
                </a:cubicBezTo>
                <a:cubicBezTo>
                  <a:pt x="438337" y="571751"/>
                  <a:pt x="471889" y="563729"/>
                  <a:pt x="502879" y="547606"/>
                </a:cubicBezTo>
                <a:cubicBezTo>
                  <a:pt x="513578" y="542033"/>
                  <a:pt x="516793" y="529408"/>
                  <a:pt x="514718" y="518505"/>
                </a:cubicBezTo>
                <a:cubicBezTo>
                  <a:pt x="508977" y="488113"/>
                  <a:pt x="511538" y="456562"/>
                  <a:pt x="514718" y="426022"/>
                </a:cubicBezTo>
                <a:cubicBezTo>
                  <a:pt x="518066" y="393685"/>
                  <a:pt x="521769" y="361460"/>
                  <a:pt x="523695" y="328992"/>
                </a:cubicBezTo>
                <a:lnTo>
                  <a:pt x="523752" y="328992"/>
                </a:lnTo>
                <a:moveTo>
                  <a:pt x="184206" y="83389"/>
                </a:moveTo>
                <a:cubicBezTo>
                  <a:pt x="180391" y="107254"/>
                  <a:pt x="177174" y="131211"/>
                  <a:pt x="174555" y="155208"/>
                </a:cubicBezTo>
                <a:cubicBezTo>
                  <a:pt x="174163" y="131492"/>
                  <a:pt x="174368" y="107778"/>
                  <a:pt x="175097" y="84063"/>
                </a:cubicBezTo>
                <a:cubicBezTo>
                  <a:pt x="178128" y="83819"/>
                  <a:pt x="181176" y="83595"/>
                  <a:pt x="184206" y="83389"/>
                </a:cubicBezTo>
                <a:moveTo>
                  <a:pt x="198551" y="366304"/>
                </a:moveTo>
                <a:cubicBezTo>
                  <a:pt x="198719" y="358318"/>
                  <a:pt x="198906" y="350332"/>
                  <a:pt x="199075" y="342327"/>
                </a:cubicBezTo>
                <a:cubicBezTo>
                  <a:pt x="199542" y="351267"/>
                  <a:pt x="200047" y="360187"/>
                  <a:pt x="200570" y="369128"/>
                </a:cubicBezTo>
                <a:cubicBezTo>
                  <a:pt x="199953" y="368117"/>
                  <a:pt x="199280" y="367182"/>
                  <a:pt x="198531" y="366304"/>
                </a:cubicBezTo>
                <a:lnTo>
                  <a:pt x="198551" y="366304"/>
                </a:lnTo>
                <a:moveTo>
                  <a:pt x="226886" y="217449"/>
                </a:moveTo>
                <a:cubicBezTo>
                  <a:pt x="223313" y="172208"/>
                  <a:pt x="219927" y="126948"/>
                  <a:pt x="217458" y="81631"/>
                </a:cubicBezTo>
                <a:cubicBezTo>
                  <a:pt x="223088" y="81407"/>
                  <a:pt x="228737" y="81220"/>
                  <a:pt x="234385" y="81052"/>
                </a:cubicBezTo>
                <a:cubicBezTo>
                  <a:pt x="232233" y="126536"/>
                  <a:pt x="229747" y="172002"/>
                  <a:pt x="226886" y="217468"/>
                </a:cubicBezTo>
                <a:lnTo>
                  <a:pt x="226886" y="217449"/>
                </a:lnTo>
                <a:moveTo>
                  <a:pt x="134569" y="88533"/>
                </a:moveTo>
                <a:cubicBezTo>
                  <a:pt x="133372" y="96332"/>
                  <a:pt x="132194" y="104149"/>
                  <a:pt x="131091" y="111967"/>
                </a:cubicBezTo>
                <a:cubicBezTo>
                  <a:pt x="130230" y="104467"/>
                  <a:pt x="129388" y="96967"/>
                  <a:pt x="128528" y="89468"/>
                </a:cubicBezTo>
                <a:cubicBezTo>
                  <a:pt x="130548" y="89150"/>
                  <a:pt x="132549" y="88832"/>
                  <a:pt x="134569" y="88533"/>
                </a:cubicBezTo>
                <a:moveTo>
                  <a:pt x="130043" y="381621"/>
                </a:moveTo>
                <a:cubicBezTo>
                  <a:pt x="129949" y="379994"/>
                  <a:pt x="129875" y="378385"/>
                  <a:pt x="129781" y="376758"/>
                </a:cubicBezTo>
                <a:lnTo>
                  <a:pt x="129631" y="374084"/>
                </a:lnTo>
                <a:cubicBezTo>
                  <a:pt x="131072" y="374345"/>
                  <a:pt x="132568" y="374514"/>
                  <a:pt x="134158" y="374514"/>
                </a:cubicBezTo>
                <a:cubicBezTo>
                  <a:pt x="143678" y="374514"/>
                  <a:pt x="151738" y="368903"/>
                  <a:pt x="155721" y="360937"/>
                </a:cubicBezTo>
                <a:cubicBezTo>
                  <a:pt x="156563" y="367221"/>
                  <a:pt x="157480" y="373503"/>
                  <a:pt x="158397" y="379788"/>
                </a:cubicBezTo>
                <a:cubicBezTo>
                  <a:pt x="158059" y="380966"/>
                  <a:pt x="157723" y="382144"/>
                  <a:pt x="157405" y="383342"/>
                </a:cubicBezTo>
                <a:cubicBezTo>
                  <a:pt x="148278" y="382875"/>
                  <a:pt x="139151" y="382313"/>
                  <a:pt x="130043" y="381621"/>
                </a:cubicBezTo>
                <a:moveTo>
                  <a:pt x="412321" y="116325"/>
                </a:moveTo>
                <a:cubicBezTo>
                  <a:pt x="412901" y="153468"/>
                  <a:pt x="413593" y="190612"/>
                  <a:pt x="414416" y="227736"/>
                </a:cubicBezTo>
                <a:cubicBezTo>
                  <a:pt x="411909" y="225660"/>
                  <a:pt x="408973" y="224126"/>
                  <a:pt x="405756" y="223341"/>
                </a:cubicBezTo>
                <a:cubicBezTo>
                  <a:pt x="404710" y="187001"/>
                  <a:pt x="405083" y="150607"/>
                  <a:pt x="406954" y="114286"/>
                </a:cubicBezTo>
                <a:cubicBezTo>
                  <a:pt x="408730" y="114043"/>
                  <a:pt x="410507" y="113819"/>
                  <a:pt x="412284" y="113613"/>
                </a:cubicBezTo>
                <a:lnTo>
                  <a:pt x="412321" y="116325"/>
                </a:lnTo>
                <a:moveTo>
                  <a:pt x="273192" y="180773"/>
                </a:moveTo>
                <a:cubicBezTo>
                  <a:pt x="272407" y="154366"/>
                  <a:pt x="272183" y="127939"/>
                  <a:pt x="272594" y="101531"/>
                </a:cubicBezTo>
                <a:cubicBezTo>
                  <a:pt x="272800" y="94368"/>
                  <a:pt x="272969" y="87223"/>
                  <a:pt x="273155" y="80060"/>
                </a:cubicBezTo>
                <a:cubicBezTo>
                  <a:pt x="275119" y="80023"/>
                  <a:pt x="277101" y="79967"/>
                  <a:pt x="279065" y="79911"/>
                </a:cubicBezTo>
                <a:cubicBezTo>
                  <a:pt x="277457" y="113557"/>
                  <a:pt x="275493" y="147184"/>
                  <a:pt x="273174" y="180773"/>
                </a:cubicBezTo>
                <a:lnTo>
                  <a:pt x="273192" y="180773"/>
                </a:lnTo>
                <a:moveTo>
                  <a:pt x="89178" y="436588"/>
                </a:moveTo>
                <a:cubicBezTo>
                  <a:pt x="91235" y="440141"/>
                  <a:pt x="94096" y="443339"/>
                  <a:pt x="98174" y="445977"/>
                </a:cubicBezTo>
                <a:cubicBezTo>
                  <a:pt x="100119" y="447229"/>
                  <a:pt x="102157" y="448221"/>
                  <a:pt x="104233" y="449006"/>
                </a:cubicBezTo>
                <a:cubicBezTo>
                  <a:pt x="104289" y="449923"/>
                  <a:pt x="104346" y="450840"/>
                  <a:pt x="104402" y="451756"/>
                </a:cubicBezTo>
                <a:cubicBezTo>
                  <a:pt x="101073" y="460621"/>
                  <a:pt x="96472" y="468981"/>
                  <a:pt x="90636" y="476181"/>
                </a:cubicBezTo>
                <a:cubicBezTo>
                  <a:pt x="90262" y="462977"/>
                  <a:pt x="89758" y="449792"/>
                  <a:pt x="89159" y="436588"/>
                </a:cubicBezTo>
                <a:lnTo>
                  <a:pt x="89178" y="436588"/>
                </a:lnTo>
                <a:moveTo>
                  <a:pt x="147679" y="452186"/>
                </a:moveTo>
                <a:cubicBezTo>
                  <a:pt x="149214" y="452205"/>
                  <a:pt x="150746" y="452242"/>
                  <a:pt x="152281" y="452261"/>
                </a:cubicBezTo>
                <a:cubicBezTo>
                  <a:pt x="151083" y="455945"/>
                  <a:pt x="149793" y="459610"/>
                  <a:pt x="148353" y="463239"/>
                </a:cubicBezTo>
                <a:cubicBezTo>
                  <a:pt x="147698" y="460639"/>
                  <a:pt x="147174" y="458003"/>
                  <a:pt x="146762" y="455347"/>
                </a:cubicBezTo>
                <a:cubicBezTo>
                  <a:pt x="147081" y="454299"/>
                  <a:pt x="147399" y="453252"/>
                  <a:pt x="147698" y="452186"/>
                </a:cubicBezTo>
                <a:lnTo>
                  <a:pt x="147679" y="452186"/>
                </a:lnTo>
                <a:moveTo>
                  <a:pt x="411592" y="70129"/>
                </a:moveTo>
                <a:cubicBezTo>
                  <a:pt x="409572" y="70354"/>
                  <a:pt x="407552" y="70597"/>
                  <a:pt x="405494" y="70877"/>
                </a:cubicBezTo>
                <a:cubicBezTo>
                  <a:pt x="399566" y="71719"/>
                  <a:pt x="393713" y="72934"/>
                  <a:pt x="387896" y="73252"/>
                </a:cubicBezTo>
                <a:cubicBezTo>
                  <a:pt x="389504" y="73047"/>
                  <a:pt x="391113" y="72860"/>
                  <a:pt x="392721" y="72654"/>
                </a:cubicBezTo>
                <a:cubicBezTo>
                  <a:pt x="399024" y="71812"/>
                  <a:pt x="405327" y="70877"/>
                  <a:pt x="411592" y="69830"/>
                </a:cubicBezTo>
                <a:lnTo>
                  <a:pt x="411592" y="70129"/>
                </a:lnTo>
                <a:moveTo>
                  <a:pt x="119308" y="503861"/>
                </a:moveTo>
                <a:cubicBezTo>
                  <a:pt x="120804" y="506686"/>
                  <a:pt x="122412" y="509453"/>
                  <a:pt x="124133" y="512164"/>
                </a:cubicBezTo>
                <a:cubicBezTo>
                  <a:pt x="119570" y="512464"/>
                  <a:pt x="114987" y="512764"/>
                  <a:pt x="110424" y="513100"/>
                </a:cubicBezTo>
                <a:cubicBezTo>
                  <a:pt x="113528" y="510145"/>
                  <a:pt x="116502" y="507078"/>
                  <a:pt x="119326" y="503861"/>
                </a:cubicBezTo>
                <a:lnTo>
                  <a:pt x="119308" y="503861"/>
                </a:lnTo>
                <a:moveTo>
                  <a:pt x="174780" y="505076"/>
                </a:moveTo>
                <a:cubicBezTo>
                  <a:pt x="175715" y="506647"/>
                  <a:pt x="176687" y="508218"/>
                  <a:pt x="177678" y="509753"/>
                </a:cubicBezTo>
                <a:cubicBezTo>
                  <a:pt x="175696" y="509808"/>
                  <a:pt x="173732" y="509883"/>
                  <a:pt x="171750" y="509939"/>
                </a:cubicBezTo>
                <a:cubicBezTo>
                  <a:pt x="172778" y="508331"/>
                  <a:pt x="173788" y="506722"/>
                  <a:pt x="174780" y="505076"/>
                </a:cubicBezTo>
                <a:moveTo>
                  <a:pt x="224211" y="504179"/>
                </a:moveTo>
                <a:cubicBezTo>
                  <a:pt x="225932" y="506405"/>
                  <a:pt x="227951" y="508107"/>
                  <a:pt x="230102" y="509359"/>
                </a:cubicBezTo>
                <a:cubicBezTo>
                  <a:pt x="227371" y="509322"/>
                  <a:pt x="224622" y="509304"/>
                  <a:pt x="221892" y="509285"/>
                </a:cubicBezTo>
                <a:cubicBezTo>
                  <a:pt x="222659" y="507583"/>
                  <a:pt x="223463" y="505899"/>
                  <a:pt x="224192" y="504198"/>
                </a:cubicBezTo>
                <a:lnTo>
                  <a:pt x="224211" y="504179"/>
                </a:lnTo>
                <a:moveTo>
                  <a:pt x="329787" y="510332"/>
                </a:moveTo>
                <a:cubicBezTo>
                  <a:pt x="330067" y="511660"/>
                  <a:pt x="330347" y="512970"/>
                  <a:pt x="330647" y="514297"/>
                </a:cubicBezTo>
                <a:cubicBezTo>
                  <a:pt x="329394" y="514204"/>
                  <a:pt x="328141" y="514091"/>
                  <a:pt x="326907" y="513998"/>
                </a:cubicBezTo>
                <a:cubicBezTo>
                  <a:pt x="327878" y="512782"/>
                  <a:pt x="328851" y="511566"/>
                  <a:pt x="329805" y="510332"/>
                </a:cubicBezTo>
                <a:lnTo>
                  <a:pt x="329787" y="510332"/>
                </a:lnTo>
                <a:moveTo>
                  <a:pt x="381537" y="516691"/>
                </a:moveTo>
                <a:cubicBezTo>
                  <a:pt x="381724" y="517290"/>
                  <a:pt x="381911" y="517888"/>
                  <a:pt x="382097" y="518486"/>
                </a:cubicBezTo>
                <a:cubicBezTo>
                  <a:pt x="381686" y="518450"/>
                  <a:pt x="381276" y="518431"/>
                  <a:pt x="380845" y="518392"/>
                </a:cubicBezTo>
                <a:cubicBezTo>
                  <a:pt x="381070" y="517832"/>
                  <a:pt x="381293" y="517252"/>
                  <a:pt x="381537" y="516691"/>
                </a:cubicBezTo>
                <a:moveTo>
                  <a:pt x="425844" y="509060"/>
                </a:moveTo>
                <a:cubicBezTo>
                  <a:pt x="427452" y="512371"/>
                  <a:pt x="430163" y="515102"/>
                  <a:pt x="433399" y="517065"/>
                </a:cubicBezTo>
                <a:cubicBezTo>
                  <a:pt x="429771" y="517627"/>
                  <a:pt x="426105" y="518094"/>
                  <a:pt x="422421" y="518431"/>
                </a:cubicBezTo>
                <a:cubicBezTo>
                  <a:pt x="423581" y="515308"/>
                  <a:pt x="424721" y="512183"/>
                  <a:pt x="425844" y="509060"/>
                </a:cubicBezTo>
                <a:moveTo>
                  <a:pt x="463978" y="63658"/>
                </a:moveTo>
                <a:cubicBezTo>
                  <a:pt x="462313" y="63190"/>
                  <a:pt x="460574" y="62929"/>
                  <a:pt x="458779" y="62891"/>
                </a:cubicBezTo>
                <a:cubicBezTo>
                  <a:pt x="458779" y="61769"/>
                  <a:pt x="458779" y="60628"/>
                  <a:pt x="458741" y="59487"/>
                </a:cubicBezTo>
                <a:cubicBezTo>
                  <a:pt x="460238" y="59076"/>
                  <a:pt x="461715" y="58646"/>
                  <a:pt x="463211" y="58215"/>
                </a:cubicBezTo>
                <a:cubicBezTo>
                  <a:pt x="463473" y="60030"/>
                  <a:pt x="463734" y="61844"/>
                  <a:pt x="463997" y="63658"/>
                </a:cubicBezTo>
                <a:lnTo>
                  <a:pt x="463978" y="63658"/>
                </a:lnTo>
              </a:path>
            </a:pathLst>
          </a:custGeom>
          <a:solidFill>
            <a:srgbClr val="A882DD"/>
          </a:solidFill>
        </p:spPr>
      </p:sp>
      <p:sp>
        <p:nvSpPr>
          <p:cNvPr id="21" name="Vector-3713&amp;3689"/>
          <p:cNvSpPr/>
          <p:nvPr>
            <p:custDataLst>
              <p:tags r:id="rId23"/>
            </p:custDataLst>
          </p:nvPr>
        </p:nvSpPr>
        <p:spPr>
          <a:xfrm>
            <a:off x="5310925" y="2205354"/>
            <a:ext cx="239764" cy="532621"/>
          </a:xfrm>
          <a:custGeom>
            <a:avLst/>
            <a:gdLst/>
            <a:ahLst/>
            <a:cxnLst/>
            <a:rect l="l" t="t" r="r" b="b"/>
            <a:pathLst>
              <a:path w="361306" h="802472">
                <a:moveTo>
                  <a:pt x="361146" y="126586"/>
                </a:moveTo>
                <a:cubicBezTo>
                  <a:pt x="359164" y="86488"/>
                  <a:pt x="334457" y="48166"/>
                  <a:pt x="293592" y="38889"/>
                </a:cubicBezTo>
                <a:cubicBezTo>
                  <a:pt x="281772" y="36215"/>
                  <a:pt x="269766" y="35841"/>
                  <a:pt x="258077" y="37487"/>
                </a:cubicBezTo>
                <a:cubicBezTo>
                  <a:pt x="253550" y="28472"/>
                  <a:pt x="247117" y="20299"/>
                  <a:pt x="238439" y="13510"/>
                </a:cubicBezTo>
                <a:cubicBezTo>
                  <a:pt x="214443" y="-5267"/>
                  <a:pt x="179469" y="-5267"/>
                  <a:pt x="158540" y="18541"/>
                </a:cubicBezTo>
                <a:cubicBezTo>
                  <a:pt x="148068" y="30454"/>
                  <a:pt x="141971" y="45361"/>
                  <a:pt x="139090" y="60921"/>
                </a:cubicBezTo>
                <a:cubicBezTo>
                  <a:pt x="125475" y="54824"/>
                  <a:pt x="110606" y="52112"/>
                  <a:pt x="96542" y="53571"/>
                </a:cubicBezTo>
                <a:cubicBezTo>
                  <a:pt x="96149" y="53440"/>
                  <a:pt x="95775" y="53309"/>
                  <a:pt x="95382" y="53178"/>
                </a:cubicBezTo>
                <a:cubicBezTo>
                  <a:pt x="55172" y="40685"/>
                  <a:pt x="16588" y="63951"/>
                  <a:pt x="4020" y="102852"/>
                </a:cubicBezTo>
                <a:cubicBezTo>
                  <a:pt x="-8529" y="141661"/>
                  <a:pt x="10080" y="179926"/>
                  <a:pt x="35254" y="208859"/>
                </a:cubicBezTo>
                <a:cubicBezTo>
                  <a:pt x="59623" y="236856"/>
                  <a:pt x="90239" y="260571"/>
                  <a:pt x="122333" y="279778"/>
                </a:cubicBezTo>
                <a:cubicBezTo>
                  <a:pt x="116030" y="302072"/>
                  <a:pt x="118499" y="328425"/>
                  <a:pt x="118704" y="350382"/>
                </a:cubicBezTo>
                <a:cubicBezTo>
                  <a:pt x="119527" y="437385"/>
                  <a:pt x="121791" y="524316"/>
                  <a:pt x="124128" y="611301"/>
                </a:cubicBezTo>
                <a:cubicBezTo>
                  <a:pt x="124802" y="636157"/>
                  <a:pt x="125493" y="660994"/>
                  <a:pt x="126260" y="685850"/>
                </a:cubicBezTo>
                <a:cubicBezTo>
                  <a:pt x="126653" y="698269"/>
                  <a:pt x="127046" y="710706"/>
                  <a:pt x="127438" y="723124"/>
                </a:cubicBezTo>
                <a:cubicBezTo>
                  <a:pt x="127850" y="736253"/>
                  <a:pt x="127288" y="749813"/>
                  <a:pt x="130449" y="762643"/>
                </a:cubicBezTo>
                <a:cubicBezTo>
                  <a:pt x="132582" y="771301"/>
                  <a:pt x="139725" y="776557"/>
                  <a:pt x="147657" y="778184"/>
                </a:cubicBezTo>
                <a:cubicBezTo>
                  <a:pt x="146515" y="790678"/>
                  <a:pt x="154239" y="802292"/>
                  <a:pt x="168060" y="802461"/>
                </a:cubicBezTo>
                <a:cubicBezTo>
                  <a:pt x="179432" y="802592"/>
                  <a:pt x="191850" y="801563"/>
                  <a:pt x="202716" y="798215"/>
                </a:cubicBezTo>
                <a:cubicBezTo>
                  <a:pt x="210703" y="795746"/>
                  <a:pt x="216557" y="789536"/>
                  <a:pt x="218483" y="781925"/>
                </a:cubicBezTo>
                <a:cubicBezTo>
                  <a:pt x="223644" y="779175"/>
                  <a:pt x="227292" y="773939"/>
                  <a:pt x="226936" y="766233"/>
                </a:cubicBezTo>
                <a:cubicBezTo>
                  <a:pt x="226469" y="755778"/>
                  <a:pt x="226038" y="745306"/>
                  <a:pt x="225627" y="734850"/>
                </a:cubicBezTo>
                <a:cubicBezTo>
                  <a:pt x="230284" y="730792"/>
                  <a:pt x="233220" y="724751"/>
                  <a:pt x="233576" y="718130"/>
                </a:cubicBezTo>
                <a:cubicBezTo>
                  <a:pt x="237858" y="640066"/>
                  <a:pt x="241263" y="561945"/>
                  <a:pt x="242740" y="483786"/>
                </a:cubicBezTo>
                <a:cubicBezTo>
                  <a:pt x="243469" y="444679"/>
                  <a:pt x="243469" y="405610"/>
                  <a:pt x="242852" y="366522"/>
                </a:cubicBezTo>
                <a:cubicBezTo>
                  <a:pt x="242367" y="335083"/>
                  <a:pt x="243171" y="302689"/>
                  <a:pt x="239504" y="271195"/>
                </a:cubicBezTo>
                <a:cubicBezTo>
                  <a:pt x="247228" y="268352"/>
                  <a:pt x="254878" y="265303"/>
                  <a:pt x="262453" y="262049"/>
                </a:cubicBezTo>
                <a:cubicBezTo>
                  <a:pt x="282165" y="253577"/>
                  <a:pt x="300382" y="242934"/>
                  <a:pt x="316466" y="228609"/>
                </a:cubicBezTo>
                <a:cubicBezTo>
                  <a:pt x="345117" y="203079"/>
                  <a:pt x="363092" y="165357"/>
                  <a:pt x="361165" y="126567"/>
                </a:cubicBezTo>
                <a:lnTo>
                  <a:pt x="361146" y="126586"/>
                </a:lnTo>
                <a:moveTo>
                  <a:pt x="191477" y="55067"/>
                </a:moveTo>
                <a:cubicBezTo>
                  <a:pt x="191794" y="54431"/>
                  <a:pt x="191962" y="54001"/>
                  <a:pt x="192056" y="53721"/>
                </a:cubicBezTo>
                <a:cubicBezTo>
                  <a:pt x="192261" y="53552"/>
                  <a:pt x="192542" y="53309"/>
                  <a:pt x="192936" y="52935"/>
                </a:cubicBezTo>
                <a:cubicBezTo>
                  <a:pt x="193665" y="52150"/>
                  <a:pt x="194450" y="51420"/>
                  <a:pt x="195217" y="50710"/>
                </a:cubicBezTo>
                <a:cubicBezTo>
                  <a:pt x="195497" y="50523"/>
                  <a:pt x="195815" y="50317"/>
                  <a:pt x="196245" y="50036"/>
                </a:cubicBezTo>
                <a:cubicBezTo>
                  <a:pt x="196601" y="49849"/>
                  <a:pt x="196901" y="49700"/>
                  <a:pt x="197162" y="49569"/>
                </a:cubicBezTo>
                <a:cubicBezTo>
                  <a:pt x="197947" y="49326"/>
                  <a:pt x="198751" y="49120"/>
                  <a:pt x="199555" y="48951"/>
                </a:cubicBezTo>
                <a:cubicBezTo>
                  <a:pt x="200061" y="48951"/>
                  <a:pt x="203072" y="49045"/>
                  <a:pt x="200435" y="49026"/>
                </a:cubicBezTo>
                <a:cubicBezTo>
                  <a:pt x="202642" y="49774"/>
                  <a:pt x="203371" y="49961"/>
                  <a:pt x="202679" y="49550"/>
                </a:cubicBezTo>
                <a:cubicBezTo>
                  <a:pt x="203539" y="49999"/>
                  <a:pt x="204400" y="50466"/>
                  <a:pt x="205223" y="50990"/>
                </a:cubicBezTo>
                <a:cubicBezTo>
                  <a:pt x="206083" y="51495"/>
                  <a:pt x="207000" y="52000"/>
                  <a:pt x="209469" y="54637"/>
                </a:cubicBezTo>
                <a:cubicBezTo>
                  <a:pt x="210571" y="55815"/>
                  <a:pt x="210890" y="56115"/>
                  <a:pt x="211190" y="56564"/>
                </a:cubicBezTo>
                <a:cubicBezTo>
                  <a:pt x="202642" y="62773"/>
                  <a:pt x="194955" y="70254"/>
                  <a:pt x="188577" y="78876"/>
                </a:cubicBezTo>
                <a:cubicBezTo>
                  <a:pt x="186931" y="81101"/>
                  <a:pt x="185379" y="83383"/>
                  <a:pt x="183939" y="85721"/>
                </a:cubicBezTo>
                <a:cubicBezTo>
                  <a:pt x="184033" y="75696"/>
                  <a:pt x="184724" y="70646"/>
                  <a:pt x="188895" y="59724"/>
                </a:cubicBezTo>
                <a:cubicBezTo>
                  <a:pt x="187381" y="63689"/>
                  <a:pt x="191084" y="55890"/>
                  <a:pt x="191458" y="55105"/>
                </a:cubicBezTo>
                <a:lnTo>
                  <a:pt x="191477" y="55067"/>
                </a:lnTo>
                <a:moveTo>
                  <a:pt x="117900" y="164497"/>
                </a:moveTo>
                <a:cubicBezTo>
                  <a:pt x="108811" y="156604"/>
                  <a:pt x="100170" y="148841"/>
                  <a:pt x="94522" y="139023"/>
                </a:cubicBezTo>
                <a:cubicBezTo>
                  <a:pt x="91455" y="133712"/>
                  <a:pt x="91324" y="132795"/>
                  <a:pt x="89828" y="127091"/>
                </a:cubicBezTo>
                <a:cubicBezTo>
                  <a:pt x="89678" y="126549"/>
                  <a:pt x="89585" y="126212"/>
                  <a:pt x="89510" y="126006"/>
                </a:cubicBezTo>
                <a:cubicBezTo>
                  <a:pt x="89510" y="125969"/>
                  <a:pt x="89510" y="125931"/>
                  <a:pt x="89510" y="125875"/>
                </a:cubicBezTo>
                <a:cubicBezTo>
                  <a:pt x="89379" y="124585"/>
                  <a:pt x="89304" y="123294"/>
                  <a:pt x="89285" y="121985"/>
                </a:cubicBezTo>
                <a:cubicBezTo>
                  <a:pt x="89267" y="120695"/>
                  <a:pt x="89323" y="119404"/>
                  <a:pt x="89360" y="118114"/>
                </a:cubicBezTo>
                <a:cubicBezTo>
                  <a:pt x="89360" y="117740"/>
                  <a:pt x="89360" y="117478"/>
                  <a:pt x="89360" y="117253"/>
                </a:cubicBezTo>
                <a:cubicBezTo>
                  <a:pt x="89360" y="117160"/>
                  <a:pt x="89398" y="117104"/>
                  <a:pt x="89416" y="116992"/>
                </a:cubicBezTo>
                <a:cubicBezTo>
                  <a:pt x="89603" y="116019"/>
                  <a:pt x="90407" y="113045"/>
                  <a:pt x="90688" y="111867"/>
                </a:cubicBezTo>
                <a:cubicBezTo>
                  <a:pt x="90763" y="111755"/>
                  <a:pt x="90912" y="111549"/>
                  <a:pt x="91062" y="111287"/>
                </a:cubicBezTo>
                <a:cubicBezTo>
                  <a:pt x="91193" y="111362"/>
                  <a:pt x="91305" y="111437"/>
                  <a:pt x="91399" y="111493"/>
                </a:cubicBezTo>
                <a:cubicBezTo>
                  <a:pt x="98207" y="115645"/>
                  <a:pt x="99815" y="117160"/>
                  <a:pt x="105687" y="123089"/>
                </a:cubicBezTo>
                <a:cubicBezTo>
                  <a:pt x="115656" y="133151"/>
                  <a:pt x="121229" y="140969"/>
                  <a:pt x="128561" y="153929"/>
                </a:cubicBezTo>
                <a:cubicBezTo>
                  <a:pt x="134583" y="164553"/>
                  <a:pt x="139221" y="175475"/>
                  <a:pt x="142569" y="186733"/>
                </a:cubicBezTo>
                <a:cubicBezTo>
                  <a:pt x="134302" y="179365"/>
                  <a:pt x="126242" y="171752"/>
                  <a:pt x="117900" y="164497"/>
                </a:cubicBezTo>
                <a:moveTo>
                  <a:pt x="181172" y="755834"/>
                </a:moveTo>
                <a:cubicBezTo>
                  <a:pt x="180086" y="756059"/>
                  <a:pt x="179020" y="756303"/>
                  <a:pt x="177955" y="756564"/>
                </a:cubicBezTo>
                <a:cubicBezTo>
                  <a:pt x="177543" y="755722"/>
                  <a:pt x="177169" y="754880"/>
                  <a:pt x="176851" y="754040"/>
                </a:cubicBezTo>
                <a:cubicBezTo>
                  <a:pt x="176477" y="753011"/>
                  <a:pt x="175953" y="752113"/>
                  <a:pt x="175336" y="751290"/>
                </a:cubicBezTo>
                <a:cubicBezTo>
                  <a:pt x="176103" y="742089"/>
                  <a:pt x="175915" y="732681"/>
                  <a:pt x="175542" y="723330"/>
                </a:cubicBezTo>
                <a:cubicBezTo>
                  <a:pt x="176196" y="722320"/>
                  <a:pt x="176738" y="721216"/>
                  <a:pt x="177225" y="720076"/>
                </a:cubicBezTo>
                <a:cubicBezTo>
                  <a:pt x="181320" y="720001"/>
                  <a:pt x="185454" y="717196"/>
                  <a:pt x="185997" y="711716"/>
                </a:cubicBezTo>
                <a:cubicBezTo>
                  <a:pt x="186764" y="704141"/>
                  <a:pt x="187698" y="696585"/>
                  <a:pt x="188708" y="689030"/>
                </a:cubicBezTo>
                <a:cubicBezTo>
                  <a:pt x="188989" y="704870"/>
                  <a:pt x="189175" y="720711"/>
                  <a:pt x="189325" y="736571"/>
                </a:cubicBezTo>
                <a:cubicBezTo>
                  <a:pt x="182611" y="739844"/>
                  <a:pt x="178142" y="746783"/>
                  <a:pt x="181172" y="755834"/>
                </a:cubicBezTo>
                <a:moveTo>
                  <a:pt x="269074" y="152133"/>
                </a:moveTo>
                <a:cubicBezTo>
                  <a:pt x="268830" y="152414"/>
                  <a:pt x="267016" y="156715"/>
                  <a:pt x="266680" y="157296"/>
                </a:cubicBezTo>
                <a:cubicBezTo>
                  <a:pt x="265370" y="159596"/>
                  <a:pt x="262901" y="163374"/>
                  <a:pt x="261873" y="164739"/>
                </a:cubicBezTo>
                <a:cubicBezTo>
                  <a:pt x="254691" y="174277"/>
                  <a:pt x="243994" y="184489"/>
                  <a:pt x="234904" y="193542"/>
                </a:cubicBezTo>
                <a:cubicBezTo>
                  <a:pt x="233220" y="195224"/>
                  <a:pt x="231482" y="196851"/>
                  <a:pt x="229761" y="198516"/>
                </a:cubicBezTo>
                <a:cubicBezTo>
                  <a:pt x="231482" y="196197"/>
                  <a:pt x="232903" y="193598"/>
                  <a:pt x="234025" y="190811"/>
                </a:cubicBezTo>
                <a:cubicBezTo>
                  <a:pt x="235876" y="186191"/>
                  <a:pt x="236774" y="181235"/>
                  <a:pt x="237802" y="176317"/>
                </a:cubicBezTo>
                <a:cubicBezTo>
                  <a:pt x="242703" y="165974"/>
                  <a:pt x="247884" y="155687"/>
                  <a:pt x="253719" y="145868"/>
                </a:cubicBezTo>
                <a:cubicBezTo>
                  <a:pt x="255102" y="143530"/>
                  <a:pt x="256543" y="141230"/>
                  <a:pt x="258077" y="138967"/>
                </a:cubicBezTo>
                <a:cubicBezTo>
                  <a:pt x="258169" y="138817"/>
                  <a:pt x="258375" y="138537"/>
                  <a:pt x="258637" y="138181"/>
                </a:cubicBezTo>
                <a:cubicBezTo>
                  <a:pt x="259740" y="138481"/>
                  <a:pt x="260863" y="138781"/>
                  <a:pt x="261967" y="139079"/>
                </a:cubicBezTo>
                <a:cubicBezTo>
                  <a:pt x="262172" y="139154"/>
                  <a:pt x="262322" y="139210"/>
                  <a:pt x="262509" y="139267"/>
                </a:cubicBezTo>
                <a:cubicBezTo>
                  <a:pt x="263313" y="139678"/>
                  <a:pt x="264136" y="140089"/>
                  <a:pt x="264903" y="140557"/>
                </a:cubicBezTo>
                <a:cubicBezTo>
                  <a:pt x="265557" y="140931"/>
                  <a:pt x="266174" y="141342"/>
                  <a:pt x="266810" y="141754"/>
                </a:cubicBezTo>
                <a:cubicBezTo>
                  <a:pt x="267503" y="142371"/>
                  <a:pt x="268176" y="143026"/>
                  <a:pt x="268812" y="143717"/>
                </a:cubicBezTo>
                <a:cubicBezTo>
                  <a:pt x="269074" y="144186"/>
                  <a:pt x="269354" y="144634"/>
                  <a:pt x="269616" y="145101"/>
                </a:cubicBezTo>
                <a:cubicBezTo>
                  <a:pt x="269616" y="145157"/>
                  <a:pt x="269653" y="145195"/>
                  <a:pt x="269672" y="145251"/>
                </a:cubicBezTo>
                <a:cubicBezTo>
                  <a:pt x="269766" y="145682"/>
                  <a:pt x="269841" y="146018"/>
                  <a:pt x="269916" y="146317"/>
                </a:cubicBezTo>
                <a:cubicBezTo>
                  <a:pt x="269916" y="146655"/>
                  <a:pt x="269933" y="147084"/>
                  <a:pt x="269972" y="147626"/>
                </a:cubicBezTo>
                <a:cubicBezTo>
                  <a:pt x="269766" y="148430"/>
                  <a:pt x="269354" y="150862"/>
                  <a:pt x="269093" y="152133"/>
                </a:cubicBezTo>
                <a:lnTo>
                  <a:pt x="269074" y="152133"/>
                </a:lnTo>
              </a:path>
            </a:pathLst>
          </a:custGeom>
          <a:solidFill>
            <a:srgbClr val="97C736"/>
          </a:solidFill>
        </p:spPr>
      </p:sp>
      <p:sp>
        <p:nvSpPr>
          <p:cNvPr id="23" name="矩形 22"/>
          <p:cNvSpPr/>
          <p:nvPr>
            <p:custDataLst>
              <p:tags r:id="rId24"/>
            </p:custDataLst>
          </p:nvPr>
        </p:nvSpPr>
        <p:spPr>
          <a:xfrm>
            <a:off x="1100138" y="3171191"/>
            <a:ext cx="1576120" cy="840821"/>
          </a:xfrm>
          <a:prstGeom prst="rect">
            <a:avLst/>
          </a:prstGeom>
          <a:noFill/>
        </p:spPr>
        <p:txBody>
          <a:bodyPr wrap="square" lIns="0" tIns="0" rIns="0" bIns="0" rtlCol="0">
            <a:noAutofit/>
          </a:bodyPr>
          <a:p>
            <a:pPr algn="l">
              <a:lnSpc>
                <a:spcPct val="150000"/>
              </a:lnSpc>
              <a:spcBef>
                <a:spcPct val="0"/>
              </a:spcBef>
              <a:spcAft>
                <a:spcPct val="0"/>
              </a:spcAft>
            </a:pPr>
            <a:r>
              <a:rPr kumimoji="1" lang="zh-CN" altLang="en-US" sz="1400" b="1">
                <a:solidFill>
                  <a:schemeClr val="tx1">
                    <a:lumMod val="85000"/>
                    <a:lumOff val="15000"/>
                  </a:schemeClr>
                </a:solidFill>
                <a:latin typeface="+mn-ea"/>
                <a:cs typeface="+mn-ea"/>
                <a:sym typeface="+mn-ea"/>
              </a:rPr>
              <a:t>逐步建立起一种稳定可靠的关系。</a:t>
            </a:r>
            <a:endParaRPr kumimoji="1" lang="zh-CN" altLang="en-US" sz="1400" b="1">
              <a:solidFill>
                <a:schemeClr val="tx1">
                  <a:lumMod val="85000"/>
                  <a:lumOff val="15000"/>
                </a:schemeClr>
              </a:solidFill>
              <a:latin typeface="+mn-ea"/>
              <a:cs typeface="+mn-ea"/>
              <a:sym typeface="+mn-ea"/>
            </a:endParaRPr>
          </a:p>
        </p:txBody>
      </p:sp>
      <p:sp>
        <p:nvSpPr>
          <p:cNvPr id="33" name="矩形 32"/>
          <p:cNvSpPr/>
          <p:nvPr>
            <p:custDataLst>
              <p:tags r:id="rId25"/>
            </p:custDataLst>
          </p:nvPr>
        </p:nvSpPr>
        <p:spPr>
          <a:xfrm>
            <a:off x="3158167" y="3920604"/>
            <a:ext cx="1223929" cy="840821"/>
          </a:xfrm>
          <a:prstGeom prst="rect">
            <a:avLst/>
          </a:prstGeom>
          <a:noFill/>
        </p:spPr>
        <p:txBody>
          <a:bodyPr wrap="square" lIns="0" tIns="0" rIns="0" bIns="0" rtlCol="0">
            <a:noAutofit/>
          </a:bodyPr>
          <a:p>
            <a:pPr algn="l">
              <a:lnSpc>
                <a:spcPct val="150000"/>
              </a:lnSpc>
              <a:buClrTx/>
              <a:buSzTx/>
              <a:buFontTx/>
            </a:pPr>
            <a:r>
              <a:rPr kumimoji="1" lang="zh-CN" altLang="en-US" sz="1400" b="1">
                <a:solidFill>
                  <a:schemeClr val="tx1">
                    <a:lumMod val="85000"/>
                    <a:lumOff val="15000"/>
                  </a:schemeClr>
                </a:solidFill>
                <a:latin typeface="+mn-ea"/>
                <a:cs typeface="+mn-ea"/>
                <a:sym typeface="+mn-ea"/>
              </a:rPr>
              <a:t>有意识地引入竞争机制</a:t>
            </a:r>
            <a:endParaRPr kumimoji="1" lang="zh-CN" altLang="en-US" sz="1400" b="1">
              <a:solidFill>
                <a:schemeClr val="tx1">
                  <a:lumMod val="85000"/>
                  <a:lumOff val="15000"/>
                </a:schemeClr>
              </a:solidFill>
              <a:latin typeface="+mn-ea"/>
              <a:cs typeface="+mn-ea"/>
              <a:sym typeface="+mn-ea"/>
            </a:endParaRPr>
          </a:p>
        </p:txBody>
      </p:sp>
      <p:sp>
        <p:nvSpPr>
          <p:cNvPr id="35" name="矩形 34"/>
          <p:cNvSpPr/>
          <p:nvPr>
            <p:custDataLst>
              <p:tags r:id="rId26"/>
            </p:custDataLst>
          </p:nvPr>
        </p:nvSpPr>
        <p:spPr>
          <a:xfrm>
            <a:off x="4864238" y="3251206"/>
            <a:ext cx="1422148" cy="841069"/>
          </a:xfrm>
          <a:prstGeom prst="rect">
            <a:avLst/>
          </a:prstGeom>
          <a:noFill/>
        </p:spPr>
        <p:txBody>
          <a:bodyPr wrap="square" lIns="0" tIns="0" rIns="0" bIns="0" rtlCol="0">
            <a:noAutofit/>
          </a:bodyPr>
          <a:p>
            <a:pPr algn="l">
              <a:lnSpc>
                <a:spcPct val="150000"/>
              </a:lnSpc>
              <a:buClrTx/>
              <a:buSzTx/>
              <a:buFontTx/>
            </a:pPr>
            <a:r>
              <a:rPr kumimoji="1" lang="zh-CN" altLang="en-US" sz="1400" b="1">
                <a:solidFill>
                  <a:schemeClr val="tx1">
                    <a:lumMod val="85000"/>
                    <a:lumOff val="15000"/>
                  </a:schemeClr>
                </a:solidFill>
                <a:latin typeface="+mn-ea"/>
                <a:cs typeface="+mn-ea"/>
                <a:sym typeface="+mn-ea"/>
              </a:rPr>
              <a:t>与供应商建立相互信任的关系</a:t>
            </a:r>
            <a:endParaRPr kumimoji="1" lang="zh-CN" altLang="en-US" sz="1400" b="1">
              <a:solidFill>
                <a:schemeClr val="tx1">
                  <a:lumMod val="85000"/>
                  <a:lumOff val="15000"/>
                </a:schemeClr>
              </a:solidFill>
              <a:latin typeface="+mn-ea"/>
              <a:cs typeface="+mn-ea"/>
              <a:sym typeface="+mn-ea"/>
            </a:endParaRPr>
          </a:p>
        </p:txBody>
      </p:sp>
      <p:sp>
        <p:nvSpPr>
          <p:cNvPr id="37" name="矩形 36"/>
          <p:cNvSpPr/>
          <p:nvPr>
            <p:custDataLst>
              <p:tags r:id="rId27"/>
            </p:custDataLst>
          </p:nvPr>
        </p:nvSpPr>
        <p:spPr>
          <a:xfrm>
            <a:off x="6588239" y="3937394"/>
            <a:ext cx="1422148" cy="841069"/>
          </a:xfrm>
          <a:prstGeom prst="rect">
            <a:avLst/>
          </a:prstGeom>
          <a:noFill/>
        </p:spPr>
        <p:txBody>
          <a:bodyPr wrap="square" lIns="0" tIns="0" rIns="0" bIns="0" rtlCol="0">
            <a:noAutofit/>
          </a:bodyPr>
          <a:p>
            <a:pPr algn="l">
              <a:lnSpc>
                <a:spcPct val="150000"/>
              </a:lnSpc>
              <a:buClrTx/>
              <a:buSzTx/>
              <a:buFontTx/>
            </a:pPr>
            <a:r>
              <a:rPr kumimoji="1" lang="zh-CN" altLang="en-US" sz="1400" b="1">
                <a:solidFill>
                  <a:schemeClr val="tx1">
                    <a:lumMod val="85000"/>
                    <a:lumOff val="15000"/>
                  </a:schemeClr>
                </a:solidFill>
                <a:latin typeface="+mn-ea"/>
                <a:cs typeface="+mn-ea"/>
                <a:sym typeface="+mn-ea"/>
              </a:rPr>
              <a:t>建立相应的监督控制措施</a:t>
            </a:r>
            <a:endParaRPr kumimoji="1" lang="zh-CN" altLang="en-US" sz="1400" b="1">
              <a:solidFill>
                <a:schemeClr val="tx1">
                  <a:lumMod val="85000"/>
                  <a:lumOff val="15000"/>
                </a:schemeClr>
              </a:solidFill>
              <a:latin typeface="+mn-ea"/>
              <a:cs typeface="+mn-ea"/>
              <a:sym typeface="+mn-ea"/>
            </a:endParaRPr>
          </a:p>
        </p:txBody>
      </p:sp>
    </p:spTree>
    <p:custDataLst>
      <p:tags r:id="rId28"/>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427538" y="2420303"/>
            <a:ext cx="4033838"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采购计划执行</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单周期模型</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多周期模型</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90950" y="1965325"/>
            <a:ext cx="0" cy="3024505"/>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四</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单周期模型</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期望利润最大法</a:t>
            </a:r>
            <a:endParaRPr lang="zh-CN" altLang="en-US" sz="2400" dirty="0">
              <a:latin typeface="微软雅黑" panose="020B0503020204020204" pitchFamily="34" charset="-122"/>
              <a:ea typeface="微软雅黑" panose="020B0503020204020204" pitchFamily="34" charset="-122"/>
            </a:endParaRPr>
          </a:p>
        </p:txBody>
      </p:sp>
      <p:sp>
        <p:nvSpPr>
          <p:cNvPr id="101" name="文本框 100"/>
          <p:cNvSpPr txBox="1"/>
          <p:nvPr/>
        </p:nvSpPr>
        <p:spPr>
          <a:xfrm>
            <a:off x="1043305" y="2060575"/>
            <a:ext cx="7530465" cy="286131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400">
                <a:ea typeface="宋体" panose="02010600030101010101" pitchFamily="2" charset="-122"/>
              </a:rPr>
              <a:t>某种物品的单位成本为 C，单位销售价格为 P，如果物品在预定的时期内销售不出去，则只能获得残值S ，因此末销售出去的单位产品的损失为C</a:t>
            </a:r>
            <a:r>
              <a:rPr lang="zh-CN" sz="2400" baseline="-25000">
                <a:ea typeface="宋体" panose="02010600030101010101" pitchFamily="2" charset="-122"/>
              </a:rPr>
              <a:t>0</a:t>
            </a:r>
            <a:r>
              <a:rPr lang="zh-CN" sz="2400">
                <a:ea typeface="宋体" panose="02010600030101010101" pitchFamily="2" charset="-122"/>
              </a:rPr>
              <a:t>=C-S ；销售出去的每单位产品带来的利润为C</a:t>
            </a:r>
            <a:r>
              <a:rPr lang="zh-CN" sz="2400" baseline="-25000">
                <a:ea typeface="宋体" panose="02010600030101010101" pitchFamily="2" charset="-122"/>
              </a:rPr>
              <a:t>u</a:t>
            </a:r>
            <a:r>
              <a:rPr lang="zh-CN" sz="2400">
                <a:ea typeface="宋体" panose="02010600030101010101" pitchFamily="2" charset="-122"/>
              </a:rPr>
              <a:t>=P-C 。设采购量为Q 时的期望利润为 :</a:t>
            </a:r>
            <a:endParaRPr lang="zh-CN" sz="2400">
              <a:ea typeface="宋体" panose="02010600030101010101" pitchFamily="2" charset="-122"/>
            </a:endParaRPr>
          </a:p>
        </p:txBody>
      </p:sp>
      <p:graphicFrame>
        <p:nvGraphicFramePr>
          <p:cNvPr id="2" name="对象 -2147482624"/>
          <p:cNvGraphicFramePr>
            <a:graphicFrameLocks noChangeAspect="1"/>
          </p:cNvGraphicFramePr>
          <p:nvPr/>
        </p:nvGraphicFramePr>
        <p:xfrm>
          <a:off x="1043305" y="5085080"/>
          <a:ext cx="7329170" cy="831215"/>
        </p:xfrm>
        <a:graphic>
          <a:graphicData uri="http://schemas.openxmlformats.org/presentationml/2006/ole">
            <mc:AlternateContent xmlns:mc="http://schemas.openxmlformats.org/markup-compatibility/2006">
              <mc:Choice xmlns:v="urn:schemas-microsoft-com:vml" Requires="v">
                <p:oleObj spid="_x0000_s3076" name="" r:id="rId3" imgW="71018400" imgH="8534400" progId="Equation.DSMT4">
                  <p:embed/>
                </p:oleObj>
              </mc:Choice>
              <mc:Fallback>
                <p:oleObj name="" r:id="rId3" imgW="71018400" imgH="8534400" progId="Equation.DSMT4">
                  <p:embed/>
                  <p:pic>
                    <p:nvPicPr>
                      <p:cNvPr id="0" name="图片 3075"/>
                      <p:cNvPicPr/>
                      <p:nvPr/>
                    </p:nvPicPr>
                    <p:blipFill>
                      <a:blip r:embed="rId4"/>
                      <a:stretch>
                        <a:fillRect/>
                      </a:stretch>
                    </p:blipFill>
                    <p:spPr>
                      <a:xfrm>
                        <a:off x="1043305" y="5085080"/>
                        <a:ext cx="7329170" cy="831215"/>
                      </a:xfrm>
                      <a:prstGeom prst="rect">
                        <a:avLst/>
                      </a:prstGeom>
                      <a:noFill/>
                      <a:ln w="38100">
                        <a:noFill/>
                        <a:miter/>
                      </a:ln>
                    </p:spPr>
                  </p:pic>
                </p:oleObj>
              </mc:Fallback>
            </mc:AlternateContent>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单周期模型</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期望利润最大法</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115060" y="2130425"/>
            <a:ext cx="6961505" cy="2296160"/>
          </a:xfrm>
          <a:prstGeom prst="rect">
            <a:avLst/>
          </a:prstGeom>
        </p:spPr>
        <p:txBody>
          <a:bodyPr>
            <a:noAutofit/>
          </a:bodyPr>
          <a:p>
            <a:pPr marL="0" indent="266700" algn="just" defTabSz="266700">
              <a:lnSpc>
                <a:spcPct val="150000"/>
              </a:lnSpc>
              <a:spcAft>
                <a:spcPct val="0"/>
              </a:spcAft>
            </a:pPr>
            <a:r>
              <a:rPr lang="en-US" altLang="zh-CN" sz="2000">
                <a:latin typeface="宋体" panose="02010600030101010101" pitchFamily="2" charset="-122"/>
                <a:ea typeface="宋体" panose="02010600030101010101" pitchFamily="2" charset="-122"/>
              </a:rPr>
              <a:t>[</a:t>
            </a:r>
            <a:r>
              <a:rPr lang="zh-CN" altLang="en-US" sz="2000">
                <a:latin typeface="宋体" panose="02010600030101010101" pitchFamily="2" charset="-122"/>
                <a:ea typeface="宋体" panose="02010600030101010101" pitchFamily="2" charset="-122"/>
              </a:rPr>
              <a:t>例</a:t>
            </a:r>
            <a:r>
              <a:rPr lang="en-US" altLang="zh-CN" sz="2000">
                <a:latin typeface="宋体" panose="02010600030101010101" pitchFamily="2" charset="-122"/>
                <a:ea typeface="宋体" panose="02010600030101010101" pitchFamily="2" charset="-122"/>
              </a:rPr>
              <a:t>] </a:t>
            </a:r>
            <a:r>
              <a:rPr lang="zh-CN" altLang="en-US" sz="2000">
                <a:latin typeface="宋体" panose="02010600030101010101" pitchFamily="2" charset="-122"/>
                <a:ea typeface="宋体" panose="02010600030101010101" pitchFamily="2" charset="-122"/>
              </a:rPr>
              <a:t>乐佳超市根据历史的销售数据预测，今年全家乐月饼的需求分布情况如下表所示。全家乐月饼进货价为</a:t>
            </a:r>
            <a:r>
              <a:rPr lang="en-US" altLang="zh-CN" sz="2000">
                <a:latin typeface="宋体" panose="02010600030101010101" pitchFamily="2" charset="-122"/>
                <a:ea typeface="宋体" panose="02010600030101010101" pitchFamily="2" charset="-122"/>
              </a:rPr>
              <a:t>70</a:t>
            </a:r>
            <a:r>
              <a:rPr lang="zh-CN" altLang="en-US" sz="2000">
                <a:latin typeface="宋体" panose="02010600030101010101" pitchFamily="2" charset="-122"/>
                <a:ea typeface="宋体" panose="02010600030101010101" pitchFamily="2" charset="-122"/>
              </a:rPr>
              <a:t>元</a:t>
            </a:r>
            <a:r>
              <a:rPr lang="en-US" altLang="zh-CN" sz="2000">
                <a:latin typeface="宋体" panose="02010600030101010101" pitchFamily="2" charset="-122"/>
                <a:ea typeface="宋体" panose="02010600030101010101" pitchFamily="2" charset="-122"/>
              </a:rPr>
              <a:t>/</a:t>
            </a:r>
            <a:r>
              <a:rPr lang="zh-CN" altLang="en-US" sz="2000">
                <a:latin typeface="宋体" panose="02010600030101010101" pitchFamily="2" charset="-122"/>
                <a:ea typeface="宋体" panose="02010600030101010101" pitchFamily="2" charset="-122"/>
              </a:rPr>
              <a:t>盒，超市的零售价格为</a:t>
            </a:r>
            <a:r>
              <a:rPr lang="en-US" altLang="zh-CN" sz="2000">
                <a:latin typeface="宋体" panose="02010600030101010101" pitchFamily="2" charset="-122"/>
                <a:ea typeface="宋体" panose="02010600030101010101" pitchFamily="2" charset="-122"/>
              </a:rPr>
              <a:t>100</a:t>
            </a:r>
            <a:r>
              <a:rPr lang="zh-CN" altLang="en-US" sz="2000">
                <a:latin typeface="宋体" panose="02010600030101010101" pitchFamily="2" charset="-122"/>
                <a:ea typeface="宋体" panose="02010600030101010101" pitchFamily="2" charset="-122"/>
              </a:rPr>
              <a:t>元</a:t>
            </a:r>
            <a:r>
              <a:rPr lang="en-US" altLang="zh-CN" sz="2000">
                <a:latin typeface="宋体" panose="02010600030101010101" pitchFamily="2" charset="-122"/>
                <a:ea typeface="宋体" panose="02010600030101010101" pitchFamily="2" charset="-122"/>
              </a:rPr>
              <a:t>/</a:t>
            </a:r>
            <a:r>
              <a:rPr lang="zh-CN" altLang="en-US" sz="2000">
                <a:latin typeface="宋体" panose="02010600030101010101" pitchFamily="2" charset="-122"/>
                <a:ea typeface="宋体" panose="02010600030101010101" pitchFamily="2" charset="-122"/>
              </a:rPr>
              <a:t>盒，如在中秋节之前卖不出去，最终只能以</a:t>
            </a:r>
            <a:r>
              <a:rPr lang="en-US" altLang="zh-CN" sz="2000">
                <a:latin typeface="宋体" panose="02010600030101010101" pitchFamily="2" charset="-122"/>
                <a:ea typeface="宋体" panose="02010600030101010101" pitchFamily="2" charset="-122"/>
              </a:rPr>
              <a:t>30</a:t>
            </a:r>
            <a:r>
              <a:rPr lang="zh-CN" altLang="en-US" sz="2000">
                <a:latin typeface="宋体" panose="02010600030101010101" pitchFamily="2" charset="-122"/>
                <a:ea typeface="宋体" panose="02010600030101010101" pitchFamily="2" charset="-122"/>
              </a:rPr>
              <a:t>元</a:t>
            </a:r>
            <a:r>
              <a:rPr lang="en-US" altLang="zh-CN" sz="2000">
                <a:latin typeface="宋体" panose="02010600030101010101" pitchFamily="2" charset="-122"/>
                <a:ea typeface="宋体" panose="02010600030101010101" pitchFamily="2" charset="-122"/>
              </a:rPr>
              <a:t>/</a:t>
            </a:r>
            <a:r>
              <a:rPr lang="zh-CN" altLang="en-US" sz="2000">
                <a:latin typeface="宋体" panose="02010600030101010101" pitchFamily="2" charset="-122"/>
                <a:ea typeface="宋体" panose="02010600030101010101" pitchFamily="2" charset="-122"/>
              </a:rPr>
              <a:t>盒的价格进行处理。请问月饼的最佳采购量是多少？</a:t>
            </a:r>
            <a:endParaRPr lang="zh-CN" altLang="en-US" sz="2000">
              <a:latin typeface="宋体" panose="02010600030101010101" pitchFamily="2" charset="-122"/>
              <a:ea typeface="宋体" panose="02010600030101010101" pitchFamily="2" charset="-122"/>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pic>
        <p:nvPicPr>
          <p:cNvPr id="5" name="图片 4"/>
          <p:cNvPicPr>
            <a:picLocks noChangeAspect="1"/>
          </p:cNvPicPr>
          <p:nvPr/>
        </p:nvPicPr>
        <p:blipFill>
          <a:blip r:embed="rId3"/>
          <a:stretch>
            <a:fillRect/>
          </a:stretch>
        </p:blipFill>
        <p:spPr>
          <a:xfrm>
            <a:off x="2051685" y="4725035"/>
            <a:ext cx="4782820" cy="895985"/>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单周期模型</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sym typeface="+mn-ea"/>
              </a:rPr>
              <a:t>解析：</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115060" y="2130425"/>
            <a:ext cx="7334250" cy="734060"/>
          </a:xfrm>
          <a:prstGeom prst="rect">
            <a:avLst/>
          </a:prstGeom>
        </p:spPr>
        <p:txBody>
          <a:bodyPr>
            <a:noAutofit/>
          </a:bodyPr>
          <a:p>
            <a:pPr marL="0" indent="266700" algn="just" defTabSz="266700">
              <a:lnSpc>
                <a:spcPct val="150000"/>
              </a:lnSpc>
              <a:spcAft>
                <a:spcPct val="0"/>
              </a:spcAft>
            </a:pPr>
            <a:r>
              <a:rPr sz="2400">
                <a:latin typeface="宋体" panose="02010600030101010101" pitchFamily="2" charset="-122"/>
                <a:ea typeface="宋体" panose="02010600030101010101" pitchFamily="2" charset="-122"/>
              </a:rPr>
              <a:t>乐佳超市月饼不同采购量所对应的期望收入如下：</a:t>
            </a:r>
            <a:endParaRPr sz="2400">
              <a:latin typeface="宋体" panose="02010600030101010101" pitchFamily="2" charset="-122"/>
              <a:ea typeface="宋体" panose="02010600030101010101" pitchFamily="2" charset="-122"/>
            </a:endParaRPr>
          </a:p>
        </p:txBody>
      </p:sp>
      <p:sp>
        <p:nvSpPr>
          <p:cNvPr id="4" name="文本框 3"/>
          <p:cNvSpPr txBox="1"/>
          <p:nvPr/>
        </p:nvSpPr>
        <p:spPr>
          <a:xfrm>
            <a:off x="2032000" y="4501197"/>
            <a:ext cx="5080000" cy="860425"/>
          </a:xfrm>
          <a:prstGeom prst="rect">
            <a:avLst/>
          </a:prstGeom>
        </p:spPr>
        <p:txBody>
          <a:bodyPr>
            <a:spAutoFit/>
          </a:bodyPr>
          <a:p>
            <a:endParaRPr lang="en-US" altLang="zh-CN" sz="2600"/>
          </a:p>
          <a:p>
            <a:pPr marL="0" indent="266700" algn="just" defTabSz="266700">
              <a:lnSpc>
                <a:spcPct val="150000"/>
              </a:lnSpc>
              <a:spcAft>
                <a:spcPct val="0"/>
              </a:spcAft>
            </a:pPr>
            <a:r>
              <a:rPr lang="en-US" altLang="zh-CN" sz="1600">
                <a:latin typeface="Calibri" panose="020F0502020204030204"/>
                <a:ea typeface="宋体" panose="02010600030101010101" pitchFamily="2" charset="-122"/>
              </a:rPr>
              <a:t> </a:t>
            </a:r>
            <a:endParaRPr lang="en-US" altLang="zh-CN" sz="1600">
              <a:latin typeface="Calibri" panose="020F0502020204030204"/>
              <a:ea typeface="宋体" panose="02010600030101010101" pitchFamily="2" charset="-122"/>
            </a:endParaRPr>
          </a:p>
        </p:txBody>
      </p:sp>
      <p:pic>
        <p:nvPicPr>
          <p:cNvPr id="3" name="图片 2"/>
          <p:cNvPicPr>
            <a:picLocks noChangeAspect="1"/>
          </p:cNvPicPr>
          <p:nvPr/>
        </p:nvPicPr>
        <p:blipFill>
          <a:blip r:embed="rId3"/>
          <a:stretch>
            <a:fillRect/>
          </a:stretch>
        </p:blipFill>
        <p:spPr>
          <a:xfrm>
            <a:off x="1259205" y="2878455"/>
            <a:ext cx="7070090" cy="371348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单周期模型</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期望损失最小法</a:t>
            </a:r>
            <a:endParaRPr lang="zh-CN" altLang="en-US" sz="2400" dirty="0">
              <a:latin typeface="微软雅黑" panose="020B0503020204020204" pitchFamily="34" charset="-122"/>
              <a:ea typeface="微软雅黑" panose="020B0503020204020204" pitchFamily="34" charset="-122"/>
            </a:endParaRPr>
          </a:p>
        </p:txBody>
      </p:sp>
      <p:sp>
        <p:nvSpPr>
          <p:cNvPr id="101" name="文本框 100"/>
          <p:cNvSpPr txBox="1"/>
          <p:nvPr/>
        </p:nvSpPr>
        <p:spPr>
          <a:xfrm>
            <a:off x="1043305" y="2060575"/>
            <a:ext cx="7530465" cy="286131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400">
                <a:ea typeface="宋体" panose="02010600030101010101" pitchFamily="2" charset="-122"/>
              </a:rPr>
              <a:t>某种物品的单位成本为 C，单位销售价格为 P，如果物品在预定的时期内销售不出去，则只能获得残值S ，因此未销售出去的单位产品的损失为C</a:t>
            </a:r>
            <a:r>
              <a:rPr lang="zh-CN" sz="2400" baseline="-25000">
                <a:ea typeface="宋体" panose="02010600030101010101" pitchFamily="2" charset="-122"/>
              </a:rPr>
              <a:t>0</a:t>
            </a:r>
            <a:r>
              <a:rPr lang="zh-CN" sz="2400">
                <a:ea typeface="宋体" panose="02010600030101010101" pitchFamily="2" charset="-122"/>
              </a:rPr>
              <a:t>=C-S ；销售出去的每单位产品带来的利润为C</a:t>
            </a:r>
            <a:r>
              <a:rPr lang="zh-CN" sz="2400" baseline="-25000">
                <a:ea typeface="宋体" panose="02010600030101010101" pitchFamily="2" charset="-122"/>
              </a:rPr>
              <a:t>u</a:t>
            </a:r>
            <a:r>
              <a:rPr lang="zh-CN" sz="2400">
                <a:ea typeface="宋体" panose="02010600030101010101" pitchFamily="2" charset="-122"/>
              </a:rPr>
              <a:t>=P-C 。设采购量为Q 时的期望损失为 ：</a:t>
            </a:r>
            <a:endParaRPr lang="zh-CN" sz="2400">
              <a:ea typeface="宋体" panose="02010600030101010101" pitchFamily="2" charset="-122"/>
            </a:endParaRPr>
          </a:p>
        </p:txBody>
      </p:sp>
      <p:graphicFrame>
        <p:nvGraphicFramePr>
          <p:cNvPr id="2" name="对象 -2147482623"/>
          <p:cNvGraphicFramePr/>
          <p:nvPr/>
        </p:nvGraphicFramePr>
        <p:xfrm>
          <a:off x="1403350" y="5156835"/>
          <a:ext cx="6829425" cy="841375"/>
        </p:xfrm>
        <a:graphic>
          <a:graphicData uri="http://schemas.openxmlformats.org/presentationml/2006/ole">
            <mc:AlternateContent xmlns:mc="http://schemas.openxmlformats.org/markup-compatibility/2006">
              <mc:Choice xmlns:v="urn:schemas-microsoft-com:vml" Requires="v">
                <p:oleObj spid="_x0000_s3" name="" r:id="rId3" imgW="2946400" imgH="355600" progId="Equation.KSEE3">
                  <p:embed/>
                </p:oleObj>
              </mc:Choice>
              <mc:Fallback>
                <p:oleObj name="" r:id="rId3" imgW="2946400" imgH="355600" progId="Equation.KSEE3">
                  <p:embed/>
                  <p:pic>
                    <p:nvPicPr>
                      <p:cNvPr id="0" name="图片 2"/>
                      <p:cNvPicPr/>
                      <p:nvPr/>
                    </p:nvPicPr>
                    <p:blipFill>
                      <a:blip r:embed="rId4"/>
                      <a:stretch>
                        <a:fillRect/>
                      </a:stretch>
                    </p:blipFill>
                    <p:spPr>
                      <a:xfrm>
                        <a:off x="1403350" y="5156835"/>
                        <a:ext cx="6829425" cy="841375"/>
                      </a:xfrm>
                      <a:prstGeom prst="rect">
                        <a:avLst/>
                      </a:prstGeom>
                      <a:noFill/>
                      <a:ln w="38100">
                        <a:noFill/>
                        <a:miter/>
                      </a:ln>
                    </p:spPr>
                  </p:pic>
                </p:oleObj>
              </mc:Fallback>
            </mc:AlternateContent>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单周期模型</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sym typeface="+mn-ea"/>
              </a:rPr>
              <a:t>期望损失最小法</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86105" y="2130425"/>
            <a:ext cx="8004175" cy="1173480"/>
          </a:xfrm>
          <a:prstGeom prst="rect">
            <a:avLst/>
          </a:prstGeom>
        </p:spPr>
        <p:txBody>
          <a:bodyPr>
            <a:noAutofit/>
          </a:bodyPr>
          <a:p>
            <a:pPr marL="0" indent="266700" algn="just" defTabSz="266700">
              <a:lnSpc>
                <a:spcPct val="150000"/>
              </a:lnSpc>
              <a:spcAft>
                <a:spcPct val="0"/>
              </a:spcAft>
            </a:pPr>
            <a:r>
              <a:rPr sz="2000">
                <a:latin typeface="宋体" panose="02010600030101010101" pitchFamily="2" charset="-122"/>
                <a:ea typeface="宋体" panose="02010600030101010101" pitchFamily="2" charset="-122"/>
              </a:rPr>
              <a:t>上例用期望损失最小法求解，不同采购量所对应的期望损失如下：</a:t>
            </a:r>
            <a:endParaRPr sz="2000">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3"/>
          <a:stretch>
            <a:fillRect/>
          </a:stretch>
        </p:blipFill>
        <p:spPr>
          <a:xfrm>
            <a:off x="1043305" y="2924810"/>
            <a:ext cx="6995795" cy="3702685"/>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多周期模型</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经济</a:t>
            </a:r>
            <a:r>
              <a:rPr lang="zh-CN" altLang="en-US" sz="2400" dirty="0">
                <a:latin typeface="微软雅黑" panose="020B0503020204020204" pitchFamily="34" charset="-122"/>
                <a:ea typeface="微软雅黑" panose="020B0503020204020204" pitchFamily="34" charset="-122"/>
              </a:rPr>
              <a:t>订货批量</a:t>
            </a:r>
            <a:endParaRPr lang="zh-CN" altLang="en-US" sz="2400" dirty="0">
              <a:latin typeface="微软雅黑" panose="020B0503020204020204" pitchFamily="34" charset="-122"/>
              <a:ea typeface="微软雅黑" panose="020B0503020204020204" pitchFamily="34" charset="-122"/>
            </a:endParaRPr>
          </a:p>
        </p:txBody>
      </p:sp>
      <p:pic>
        <p:nvPicPr>
          <p:cNvPr id="113" name="图片 27"/>
          <p:cNvPicPr>
            <a:picLocks noChangeAspect="1"/>
          </p:cNvPicPr>
          <p:nvPr/>
        </p:nvPicPr>
        <p:blipFill>
          <a:blip r:embed="rId3"/>
          <a:srcRect r="6163"/>
          <a:stretch>
            <a:fillRect/>
          </a:stretch>
        </p:blipFill>
        <p:spPr>
          <a:xfrm>
            <a:off x="1835150" y="2636520"/>
            <a:ext cx="5502910" cy="336423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475105" y="2276634"/>
            <a:ext cx="5080000" cy="645160"/>
          </a:xfrm>
          <a:prstGeom prst="rect">
            <a:avLst/>
          </a:prstGeom>
        </p:spPr>
        <p:txBody>
          <a:bodyPr>
            <a:spAutoFit/>
          </a:bodyPr>
          <a:p>
            <a:pPr marL="0" indent="266700" algn="just" defTabSz="266700">
              <a:lnSpc>
                <a:spcPct val="150000"/>
              </a:lnSpc>
              <a:spcAft>
                <a:spcPct val="0"/>
              </a:spcAft>
            </a:pPr>
            <a:r>
              <a:rPr lang="en-US" altLang="zh-CN" sz="2400">
                <a:latin typeface="宋体" panose="02010600030101010101" pitchFamily="2" charset="-122"/>
                <a:ea typeface="宋体" panose="02010600030101010101" pitchFamily="2" charset="-122"/>
              </a:rPr>
              <a:t>EOQ</a:t>
            </a:r>
            <a:r>
              <a:rPr lang="zh-CN" altLang="en-US" sz="2400">
                <a:latin typeface="宋体" panose="02010600030101010101" pitchFamily="2" charset="-122"/>
                <a:ea typeface="宋体" panose="02010600030101010101" pitchFamily="2" charset="-122"/>
              </a:rPr>
              <a:t>模型的库存总成本为</a:t>
            </a:r>
            <a:endParaRPr lang="zh-CN" altLang="en-US" sz="2400">
              <a:latin typeface="宋体" panose="02010600030101010101" pitchFamily="2" charset="-122"/>
              <a:ea typeface="宋体" panose="02010600030101010101" pitchFamily="2" charset="-122"/>
            </a:endParaRPr>
          </a:p>
        </p:txBody>
      </p:sp>
      <p:pic>
        <p:nvPicPr>
          <p:cNvPr id="3" name="图片 2"/>
          <p:cNvPicPr/>
          <p:nvPr/>
        </p:nvPicPr>
        <p:blipFill>
          <a:blip r:embed="rId1"/>
        </p:blipFill>
        <p:spPr>
          <a:xfrm>
            <a:off x="2915285" y="3175000"/>
            <a:ext cx="1456055" cy="648335"/>
          </a:xfrm>
          <a:prstGeom prst="rect">
            <a:avLst/>
          </a:prstGeom>
        </p:spPr>
      </p:pic>
      <p:sp>
        <p:nvSpPr>
          <p:cNvPr id="4" name="文本框 3"/>
          <p:cNvSpPr txBox="1"/>
          <p:nvPr/>
        </p:nvSpPr>
        <p:spPr>
          <a:xfrm>
            <a:off x="1763395" y="4076700"/>
            <a:ext cx="6080125" cy="2489200"/>
          </a:xfrm>
          <a:prstGeom prst="rect">
            <a:avLst/>
          </a:prstGeom>
        </p:spPr>
        <p:txBody>
          <a:bodyPr wrap="square">
            <a:spAutoFit/>
          </a:bodyPr>
          <a:p>
            <a:pPr>
              <a:lnSpc>
                <a:spcPct val="130000"/>
              </a:lnSpc>
            </a:pPr>
            <a:r>
              <a:rPr lang="zh-CN" altLang="en-US" sz="2400">
                <a:latin typeface="宋体" panose="02010600030101010101" pitchFamily="2" charset="-122"/>
                <a:ea typeface="宋体" panose="02010600030101010101" pitchFamily="2" charset="-122"/>
              </a:rPr>
              <a:t>式中，</a:t>
            </a:r>
            <a:r>
              <a:rPr lang="en-US" altLang="zh-CN" sz="2400">
                <a:latin typeface="宋体" panose="02010600030101010101" pitchFamily="2" charset="-122"/>
                <a:ea typeface="宋体" panose="02010600030101010101" pitchFamily="2" charset="-122"/>
              </a:rPr>
              <a:t>C</a:t>
            </a:r>
            <a:r>
              <a:rPr lang="zh-CN" altLang="en-US" sz="2400">
                <a:latin typeface="宋体" panose="02010600030101010101" pitchFamily="2" charset="-122"/>
                <a:ea typeface="宋体" panose="02010600030101010101" pitchFamily="2" charset="-122"/>
              </a:rPr>
              <a:t>为单位时间库存总成本；</a:t>
            </a:r>
            <a:r>
              <a:rPr lang="en-US" altLang="zh-CN" sz="2400">
                <a:latin typeface="宋体" panose="02010600030101010101" pitchFamily="2" charset="-122"/>
                <a:ea typeface="宋体" panose="02010600030101010101" pitchFamily="2" charset="-122"/>
              </a:rPr>
              <a:t>D</a:t>
            </a:r>
            <a:r>
              <a:rPr lang="zh-CN" altLang="en-US" sz="2400">
                <a:latin typeface="宋体" panose="02010600030101010101" pitchFamily="2" charset="-122"/>
                <a:ea typeface="宋体" panose="02010600030101010101" pitchFamily="2" charset="-122"/>
              </a:rPr>
              <a:t>为单位时间的总需求；</a:t>
            </a:r>
            <a:r>
              <a:rPr lang="en-US" altLang="zh-CN" sz="2400">
                <a:latin typeface="宋体" panose="02010600030101010101" pitchFamily="2" charset="-122"/>
                <a:ea typeface="宋体" panose="02010600030101010101" pitchFamily="2" charset="-122"/>
              </a:rPr>
              <a:t>S</a:t>
            </a:r>
            <a:r>
              <a:rPr lang="zh-CN" altLang="en-US" sz="2400">
                <a:latin typeface="宋体" panose="02010600030101010101" pitchFamily="2" charset="-122"/>
                <a:ea typeface="宋体" panose="02010600030101010101" pitchFamily="2" charset="-122"/>
              </a:rPr>
              <a:t>为每次的订货成本；</a:t>
            </a:r>
            <a:r>
              <a:rPr lang="en-US" altLang="zh-CN" sz="2400">
                <a:latin typeface="宋体" panose="02010600030101010101" pitchFamily="2" charset="-122"/>
                <a:ea typeface="宋体" panose="02010600030101010101" pitchFamily="2" charset="-122"/>
              </a:rPr>
              <a:t>Q</a:t>
            </a:r>
            <a:r>
              <a:rPr lang="zh-CN" altLang="en-US" sz="2400">
                <a:latin typeface="宋体" panose="02010600030101010101" pitchFamily="2" charset="-122"/>
                <a:ea typeface="宋体" panose="02010600030101010101" pitchFamily="2" charset="-122"/>
              </a:rPr>
              <a:t>为每次的订货量；</a:t>
            </a:r>
            <a:r>
              <a:rPr lang="en-US" altLang="zh-CN" sz="2400">
                <a:latin typeface="宋体" panose="02010600030101010101" pitchFamily="2" charset="-122"/>
                <a:ea typeface="宋体" panose="02010600030101010101" pitchFamily="2" charset="-122"/>
              </a:rPr>
              <a:t>H</a:t>
            </a:r>
            <a:r>
              <a:rPr lang="zh-CN" altLang="en-US" sz="2400">
                <a:latin typeface="宋体" panose="02010600030101010101" pitchFamily="2" charset="-122"/>
                <a:ea typeface="宋体" panose="02010600030101010101" pitchFamily="2" charset="-122"/>
              </a:rPr>
              <a:t>为单位产品单位时间的库存持有成本，</a:t>
            </a:r>
            <a:r>
              <a:rPr lang="en-US" altLang="zh-CN" sz="2400">
                <a:latin typeface="宋体" panose="02010600030101010101" pitchFamily="2" charset="-122"/>
                <a:ea typeface="宋体" panose="02010600030101010101" pitchFamily="2" charset="-122"/>
              </a:rPr>
              <a:t>H=Ip(I</a:t>
            </a:r>
            <a:r>
              <a:rPr lang="zh-CN" altLang="en-US" sz="2400">
                <a:latin typeface="宋体" panose="02010600030101010101" pitchFamily="2" charset="-122"/>
                <a:ea typeface="宋体" panose="02010600030101010101" pitchFamily="2" charset="-122"/>
              </a:rPr>
              <a:t>为库存保管费率，</a:t>
            </a:r>
            <a:r>
              <a:rPr lang="en-US" altLang="zh-CN" sz="2400">
                <a:latin typeface="宋体" panose="02010600030101010101" pitchFamily="2" charset="-122"/>
                <a:ea typeface="宋体" panose="02010600030101010101" pitchFamily="2" charset="-122"/>
              </a:rPr>
              <a:t>p</a:t>
            </a:r>
            <a:r>
              <a:rPr lang="zh-CN" altLang="en-US" sz="2400">
                <a:latin typeface="宋体" panose="02010600030101010101" pitchFamily="2" charset="-122"/>
                <a:ea typeface="宋体" panose="02010600030101010101" pitchFamily="2" charset="-122"/>
              </a:rPr>
              <a:t>为单位产品购买成本</a:t>
            </a:r>
            <a:r>
              <a:rPr lang="en-US" altLang="zh-CN" sz="2400">
                <a:latin typeface="宋体" panose="02010600030101010101" pitchFamily="2" charset="-122"/>
                <a:ea typeface="宋体" panose="02010600030101010101" pitchFamily="2" charset="-122"/>
              </a:rPr>
              <a:t>)</a:t>
            </a:r>
            <a:r>
              <a:rPr lang="zh-CN" altLang="en-US" sz="2400">
                <a:latin typeface="宋体" panose="02010600030101010101" pitchFamily="2" charset="-122"/>
                <a:ea typeface="宋体" panose="02010600030101010101" pitchFamily="2" charset="-122"/>
              </a:rPr>
              <a:t>。</a:t>
            </a:r>
            <a:endParaRPr lang="zh-CN" altLang="en-US" sz="2400">
              <a:latin typeface="宋体" panose="02010600030101010101" pitchFamily="2" charset="-122"/>
              <a:ea typeface="宋体" panose="02010600030101010101" pitchFamily="2" charset="-122"/>
            </a:endParaRPr>
          </a:p>
        </p:txBody>
      </p:sp>
      <p:sp>
        <p:nvSpPr>
          <p:cNvPr id="100" name="文本框 99"/>
          <p:cNvSpPr txBox="1"/>
          <p:nvPr>
            <p:custDataLst>
              <p:tags r:id="rId2"/>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多周期模型</a:t>
            </a:r>
            <a:endParaRPr lang="zh-CN" sz="2800" dirty="0">
              <a:ea typeface="微软雅黑" panose="020B0503020204020204" pitchFamily="34" charset="-122"/>
              <a:sym typeface="+mn-ea"/>
            </a:endParaRPr>
          </a:p>
        </p:txBody>
      </p:sp>
      <p:sp>
        <p:nvSpPr>
          <p:cNvPr id="83" name="Rectangle 3"/>
          <p:cNvSpPr txBox="1"/>
          <p:nvPr>
            <p:custDataLst>
              <p:tags r:id="rId3"/>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经济</a:t>
            </a:r>
            <a:r>
              <a:rPr lang="zh-CN" altLang="en-US" sz="2400" dirty="0">
                <a:latin typeface="微软雅黑" panose="020B0503020204020204" pitchFamily="34" charset="-122"/>
                <a:ea typeface="微软雅黑" panose="020B0503020204020204" pitchFamily="34" charset="-122"/>
              </a:rPr>
              <a:t>订货批量</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采购市场调查的定义</a:t>
            </a:r>
            <a:endParaRPr lang="zh-CN" altLang="zh-CN"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23164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采购市场调查</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331595" y="1988820"/>
            <a:ext cx="6520815" cy="1630045"/>
          </a:xfrm>
          <a:prstGeom prst="rect">
            <a:avLst/>
          </a:prstGeom>
          <a:noFill/>
          <a:ln w="9525">
            <a:noFill/>
          </a:ln>
        </p:spPr>
        <p:txBody>
          <a:bodyPr wrap="square">
            <a:spAutoFit/>
          </a:bodyPr>
          <a:p>
            <a:pPr marL="285750" indent="-285750" algn="l">
              <a:lnSpc>
                <a:spcPts val="3000"/>
              </a:lnSpc>
              <a:buClrTx/>
              <a:buSzTx/>
              <a:buFont typeface="Wingdings" panose="05000000000000000000" charset="0"/>
              <a:buChar char="ü"/>
            </a:pPr>
            <a:r>
              <a:rPr altLang="zh-CN" sz="1800" dirty="0">
                <a:latin typeface="Verdana" panose="020B0604030504040204" pitchFamily="34" charset="0"/>
              </a:rPr>
              <a:t>市场调查是对市场及相关方面进行的一种调查研究，旨在了解其历史、现状以及影响其发展变化的因素。</a:t>
            </a: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algn="l">
              <a:lnSpc>
                <a:spcPts val="3000"/>
              </a:lnSpc>
              <a:buClrTx/>
              <a:buSzTx/>
              <a:buFont typeface="Wingdings" panose="05000000000000000000" charset="0"/>
            </a:pPr>
            <a:endParaRPr altLang="zh-CN" sz="1800" dirty="0">
              <a:latin typeface="Verdana" panose="020B0604030504040204" pitchFamily="34" charset="0"/>
            </a:endParaRPr>
          </a:p>
        </p:txBody>
      </p:sp>
      <p:sp>
        <p:nvSpPr>
          <p:cNvPr id="40" name="任意多边形: 形状 39"/>
          <p:cNvSpPr/>
          <p:nvPr>
            <p:custDataLst>
              <p:tags r:id="rId1"/>
            </p:custDataLst>
          </p:nvPr>
        </p:nvSpPr>
        <p:spPr>
          <a:xfrm>
            <a:off x="1959239" y="3506131"/>
            <a:ext cx="3037466" cy="2628871"/>
          </a:xfrm>
          <a:custGeom>
            <a:avLst/>
            <a:gdLst>
              <a:gd name="connsiteX0" fmla="*/ 2048993 w 4743186"/>
              <a:gd name="connsiteY0" fmla="*/ 2 h 4105059"/>
              <a:gd name="connsiteX1" fmla="*/ 3941406 w 4743186"/>
              <a:gd name="connsiteY1" fmla="*/ 1250750 h 4105059"/>
              <a:gd name="connsiteX2" fmla="*/ 4743186 w 4743186"/>
              <a:gd name="connsiteY2" fmla="*/ 3139626 h 4105059"/>
              <a:gd name="connsiteX3" fmla="*/ 2854311 w 4743186"/>
              <a:gd name="connsiteY3" fmla="*/ 3941406 h 4105059"/>
              <a:gd name="connsiteX4" fmla="*/ 163654 w 4743186"/>
              <a:gd name="connsiteY4" fmla="*/ 2854311 h 4105059"/>
              <a:gd name="connsiteX5" fmla="*/ 1250750 w 4743186"/>
              <a:gd name="connsiteY5" fmla="*/ 163654 h 4105059"/>
              <a:gd name="connsiteX6" fmla="*/ 2048993 w 4743186"/>
              <a:gd name="connsiteY6" fmla="*/ 2 h 41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43186" h="4105059">
                <a:moveTo>
                  <a:pt x="2048993" y="2"/>
                </a:moveTo>
                <a:cubicBezTo>
                  <a:pt x="2848656" y="-1021"/>
                  <a:pt x="3609298" y="468352"/>
                  <a:pt x="3941406" y="1250750"/>
                </a:cubicBezTo>
                <a:lnTo>
                  <a:pt x="4743186" y="3139626"/>
                </a:lnTo>
                <a:lnTo>
                  <a:pt x="2854311" y="3941406"/>
                </a:lnTo>
                <a:cubicBezTo>
                  <a:pt x="1811113" y="4384217"/>
                  <a:pt x="606465" y="3897508"/>
                  <a:pt x="163654" y="2854311"/>
                </a:cubicBezTo>
                <a:cubicBezTo>
                  <a:pt x="-279157" y="1811113"/>
                  <a:pt x="207553" y="606465"/>
                  <a:pt x="1250750" y="163654"/>
                </a:cubicBezTo>
                <a:cubicBezTo>
                  <a:pt x="1511549" y="52951"/>
                  <a:pt x="1782439" y="344"/>
                  <a:pt x="2048993" y="2"/>
                </a:cubicBezTo>
                <a:close/>
              </a:path>
            </a:pathLst>
          </a:custGeom>
          <a:gradFill flip="none" rotWithShape="1">
            <a:gsLst>
              <a:gs pos="0">
                <a:schemeClr val="accent1">
                  <a:alpha val="60000"/>
                </a:schemeClr>
              </a:gs>
              <a:gs pos="100000">
                <a:schemeClr val="accent1">
                  <a:alpha val="10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840">
              <a:solidFill>
                <a:schemeClr val="lt1"/>
              </a:solidFill>
            </a:endParaRPr>
          </a:p>
        </p:txBody>
      </p:sp>
      <p:sp>
        <p:nvSpPr>
          <p:cNvPr id="37" name="任意多边形: 形状 36"/>
          <p:cNvSpPr/>
          <p:nvPr>
            <p:custDataLst>
              <p:tags r:id="rId2"/>
            </p:custDataLst>
          </p:nvPr>
        </p:nvSpPr>
        <p:spPr>
          <a:xfrm>
            <a:off x="4755720" y="3506131"/>
            <a:ext cx="3037466" cy="2628871"/>
          </a:xfrm>
          <a:custGeom>
            <a:avLst/>
            <a:gdLst>
              <a:gd name="connsiteX0" fmla="*/ 2687119 w 4743185"/>
              <a:gd name="connsiteY0" fmla="*/ 2 h 4105059"/>
              <a:gd name="connsiteX1" fmla="*/ 4579532 w 4743185"/>
              <a:gd name="connsiteY1" fmla="*/ 1250750 h 4105059"/>
              <a:gd name="connsiteX2" fmla="*/ 3492436 w 4743185"/>
              <a:gd name="connsiteY2" fmla="*/ 3941406 h 4105059"/>
              <a:gd name="connsiteX3" fmla="*/ 801780 w 4743185"/>
              <a:gd name="connsiteY3" fmla="*/ 2854311 h 4105059"/>
              <a:gd name="connsiteX4" fmla="*/ 0 w 4743185"/>
              <a:gd name="connsiteY4" fmla="*/ 965434 h 4105059"/>
              <a:gd name="connsiteX5" fmla="*/ 1888876 w 4743185"/>
              <a:gd name="connsiteY5" fmla="*/ 163654 h 4105059"/>
              <a:gd name="connsiteX6" fmla="*/ 2687119 w 4743185"/>
              <a:gd name="connsiteY6" fmla="*/ 2 h 410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43185" h="4105059">
                <a:moveTo>
                  <a:pt x="2687119" y="2"/>
                </a:moveTo>
                <a:cubicBezTo>
                  <a:pt x="3486782" y="-1021"/>
                  <a:pt x="4247424" y="468352"/>
                  <a:pt x="4579532" y="1250750"/>
                </a:cubicBezTo>
                <a:cubicBezTo>
                  <a:pt x="5022343" y="2293947"/>
                  <a:pt x="4535633" y="3498595"/>
                  <a:pt x="3492436" y="3941406"/>
                </a:cubicBezTo>
                <a:cubicBezTo>
                  <a:pt x="2449239" y="4384217"/>
                  <a:pt x="1244591" y="3897508"/>
                  <a:pt x="801780" y="2854311"/>
                </a:cubicBezTo>
                <a:lnTo>
                  <a:pt x="0" y="965434"/>
                </a:lnTo>
                <a:lnTo>
                  <a:pt x="1888876" y="163654"/>
                </a:lnTo>
                <a:cubicBezTo>
                  <a:pt x="2149675" y="52951"/>
                  <a:pt x="2420565" y="344"/>
                  <a:pt x="2687119" y="2"/>
                </a:cubicBezTo>
                <a:close/>
              </a:path>
            </a:pathLst>
          </a:custGeom>
          <a:gradFill flip="none" rotWithShape="1">
            <a:gsLst>
              <a:gs pos="0">
                <a:schemeClr val="accent2">
                  <a:alpha val="60000"/>
                </a:schemeClr>
              </a:gs>
              <a:gs pos="100000">
                <a:schemeClr val="accent2">
                  <a:alpha val="10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84066" tIns="42033" rIns="84066" bIns="42033" numCol="1" spcCol="0" rtlCol="0" fromWordArt="0" anchor="ctr" anchorCtr="0" forceAA="0" compatLnSpc="1">
            <a:noAutofit/>
          </a:bodyPr>
          <a:p>
            <a:pPr algn="ctr"/>
            <a:endParaRPr lang="zh-CN" altLang="en-US" sz="1655">
              <a:solidFill>
                <a:schemeClr val="lt1"/>
              </a:solidFill>
            </a:endParaRPr>
          </a:p>
        </p:txBody>
      </p:sp>
      <p:sp>
        <p:nvSpPr>
          <p:cNvPr id="18" name="椭圆 17"/>
          <p:cNvSpPr>
            <a:spLocks noChangeAspect="1"/>
          </p:cNvSpPr>
          <p:nvPr>
            <p:custDataLst>
              <p:tags r:id="rId3"/>
            </p:custDataLst>
          </p:nvPr>
        </p:nvSpPr>
        <p:spPr>
          <a:xfrm>
            <a:off x="5440313" y="3783246"/>
            <a:ext cx="2074640" cy="2075013"/>
          </a:xfrm>
          <a:prstGeom prst="ellipse">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l">
              <a:lnSpc>
                <a:spcPct val="130000"/>
              </a:lnSpc>
              <a:buClrTx/>
              <a:buSzTx/>
              <a:buFontTx/>
            </a:pPr>
            <a:r>
              <a:rPr lang="zh-CN" altLang="en-US" sz="1600" dirty="0">
                <a:solidFill>
                  <a:srgbClr val="000000"/>
                </a:solidFill>
                <a:latin typeface="+mn-ea"/>
                <a:cs typeface="+mn-ea"/>
                <a:sym typeface="+mn-ea"/>
              </a:rPr>
              <a:t>一是指以市场为对象的调查研究活动，是一种经济调查。</a:t>
            </a:r>
            <a:endParaRPr lang="zh-CN" altLang="en-US" sz="1600" dirty="0">
              <a:solidFill>
                <a:srgbClr val="000000"/>
              </a:solidFill>
              <a:latin typeface="+mn-ea"/>
              <a:cs typeface="+mn-ea"/>
              <a:sym typeface="+mn-ea"/>
            </a:endParaRPr>
          </a:p>
        </p:txBody>
      </p:sp>
      <p:sp>
        <p:nvSpPr>
          <p:cNvPr id="19" name="椭圆 18"/>
          <p:cNvSpPr>
            <a:spLocks noChangeAspect="1"/>
          </p:cNvSpPr>
          <p:nvPr>
            <p:custDataLst>
              <p:tags r:id="rId4"/>
            </p:custDataLst>
          </p:nvPr>
        </p:nvSpPr>
        <p:spPr>
          <a:xfrm>
            <a:off x="2236727" y="3783246"/>
            <a:ext cx="2074640" cy="2075013"/>
          </a:xfrm>
          <a:prstGeom prst="ellipse">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p>
            <a:pPr indent="0" algn="l" fontAlgn="auto">
              <a:lnSpc>
                <a:spcPct val="130000"/>
              </a:lnSpc>
              <a:spcBef>
                <a:spcPct val="0"/>
              </a:spcBef>
              <a:spcAft>
                <a:spcPct val="0"/>
              </a:spcAft>
            </a:pPr>
            <a:r>
              <a:rPr lang="zh-CN" altLang="en-US" sz="1600" dirty="0">
                <a:solidFill>
                  <a:srgbClr val="000000"/>
                </a:solidFill>
                <a:latin typeface="+mn-ea"/>
                <a:cs typeface="+mn-ea"/>
                <a:sym typeface="+mn-ea"/>
              </a:rPr>
              <a:t>一是指以市场为对象的调查研究活动，是一种经济调查。</a:t>
            </a:r>
            <a:endParaRPr lang="zh-CN" altLang="en-US" sz="1600" dirty="0">
              <a:solidFill>
                <a:srgbClr val="000000"/>
              </a:solidFill>
              <a:latin typeface="+mn-ea"/>
              <a:cs typeface="+mn-ea"/>
              <a:sym typeface="+mn-ea"/>
            </a:endParaRPr>
          </a:p>
        </p:txBody>
      </p:sp>
      <p:pic>
        <p:nvPicPr>
          <p:cNvPr id="44" name="图片 43"/>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19167" t="1215" r="22725" b="11601"/>
          <a:stretch>
            <a:fillRect/>
          </a:stretch>
        </p:blipFill>
        <p:spPr>
          <a:xfrm>
            <a:off x="2859491" y="3241306"/>
            <a:ext cx="829856" cy="829856"/>
          </a:xfrm>
          <a:custGeom>
            <a:avLst/>
            <a:gdLst>
              <a:gd name="connsiteX0" fmla="*/ 648000 w 1296000"/>
              <a:gd name="connsiteY0" fmla="*/ 0 h 1296000"/>
              <a:gd name="connsiteX1" fmla="*/ 1296000 w 1296000"/>
              <a:gd name="connsiteY1" fmla="*/ 648000 h 1296000"/>
              <a:gd name="connsiteX2" fmla="*/ 648000 w 1296000"/>
              <a:gd name="connsiteY2" fmla="*/ 1296000 h 1296000"/>
              <a:gd name="connsiteX3" fmla="*/ 0 w 1296000"/>
              <a:gd name="connsiteY3" fmla="*/ 648000 h 1296000"/>
              <a:gd name="connsiteX4" fmla="*/ 648000 w 1296000"/>
              <a:gd name="connsiteY4" fmla="*/ 0 h 129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000" h="1296000">
                <a:moveTo>
                  <a:pt x="648000" y="0"/>
                </a:moveTo>
                <a:cubicBezTo>
                  <a:pt x="1005881" y="0"/>
                  <a:pt x="1296000" y="290119"/>
                  <a:pt x="1296000" y="648000"/>
                </a:cubicBezTo>
                <a:cubicBezTo>
                  <a:pt x="1296000" y="1005881"/>
                  <a:pt x="1005881" y="1296000"/>
                  <a:pt x="648000" y="1296000"/>
                </a:cubicBezTo>
                <a:cubicBezTo>
                  <a:pt x="290119" y="1296000"/>
                  <a:pt x="0" y="1005881"/>
                  <a:pt x="0" y="648000"/>
                </a:cubicBezTo>
                <a:cubicBezTo>
                  <a:pt x="0" y="290119"/>
                  <a:pt x="290119" y="0"/>
                  <a:pt x="648000" y="0"/>
                </a:cubicBezTo>
                <a:close/>
              </a:path>
            </a:pathLst>
          </a:custGeom>
          <a:ln w="6350">
            <a:solidFill>
              <a:schemeClr val="accent1">
                <a:alpha val="50000"/>
              </a:schemeClr>
            </a:solidFill>
          </a:ln>
        </p:spPr>
      </p:pic>
      <p:pic>
        <p:nvPicPr>
          <p:cNvPr id="48" name="图片 47"/>
          <p:cNvPicPr>
            <a:picLocks noChangeAspect="1"/>
          </p:cNvPicPr>
          <p:nvPr>
            <p:custDataLst>
              <p:tags r:id="rId7"/>
            </p:custDataLst>
          </p:nvPr>
        </p:nvPicPr>
        <p:blipFill rotWithShape="1">
          <a:blip r:embed="rId8" cstate="print">
            <a:extLst>
              <a:ext uri="{28A0092B-C50C-407E-A947-70E740481C1C}">
                <a14:useLocalDpi xmlns:a14="http://schemas.microsoft.com/office/drawing/2010/main" val="0"/>
              </a:ext>
            </a:extLst>
          </a:blip>
          <a:srcRect l="29400" t="6686" r="29400" b="31515"/>
          <a:stretch>
            <a:fillRect/>
          </a:stretch>
        </p:blipFill>
        <p:spPr>
          <a:xfrm>
            <a:off x="6062705" y="3241306"/>
            <a:ext cx="829856" cy="829856"/>
          </a:xfrm>
          <a:custGeom>
            <a:avLst/>
            <a:gdLst>
              <a:gd name="connsiteX0" fmla="*/ 648000 w 1296000"/>
              <a:gd name="connsiteY0" fmla="*/ 0 h 1296000"/>
              <a:gd name="connsiteX1" fmla="*/ 1296000 w 1296000"/>
              <a:gd name="connsiteY1" fmla="*/ 648000 h 1296000"/>
              <a:gd name="connsiteX2" fmla="*/ 648000 w 1296000"/>
              <a:gd name="connsiteY2" fmla="*/ 1296000 h 1296000"/>
              <a:gd name="connsiteX3" fmla="*/ 0 w 1296000"/>
              <a:gd name="connsiteY3" fmla="*/ 648000 h 1296000"/>
              <a:gd name="connsiteX4" fmla="*/ 648000 w 1296000"/>
              <a:gd name="connsiteY4" fmla="*/ 0 h 129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000" h="1296000">
                <a:moveTo>
                  <a:pt x="648000" y="0"/>
                </a:moveTo>
                <a:cubicBezTo>
                  <a:pt x="1005881" y="0"/>
                  <a:pt x="1296000" y="290119"/>
                  <a:pt x="1296000" y="648000"/>
                </a:cubicBezTo>
                <a:cubicBezTo>
                  <a:pt x="1296000" y="1005881"/>
                  <a:pt x="1005881" y="1296000"/>
                  <a:pt x="648000" y="1296000"/>
                </a:cubicBezTo>
                <a:cubicBezTo>
                  <a:pt x="290119" y="1296000"/>
                  <a:pt x="0" y="1005881"/>
                  <a:pt x="0" y="648000"/>
                </a:cubicBezTo>
                <a:cubicBezTo>
                  <a:pt x="0" y="290119"/>
                  <a:pt x="290119" y="0"/>
                  <a:pt x="648000" y="0"/>
                </a:cubicBezTo>
                <a:close/>
              </a:path>
            </a:pathLst>
          </a:custGeom>
          <a:ln w="6350">
            <a:solidFill>
              <a:schemeClr val="accent2">
                <a:alpha val="50000"/>
              </a:schemeClr>
            </a:solidFill>
          </a:ln>
        </p:spPr>
      </p:pic>
    </p:spTree>
    <p:custDataLst>
      <p:tags r:id="rId9"/>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多周期模型</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经济</a:t>
            </a:r>
            <a:r>
              <a:rPr lang="zh-CN" altLang="en-US" sz="2400" dirty="0">
                <a:latin typeface="微软雅黑" panose="020B0503020204020204" pitchFamily="34" charset="-122"/>
                <a:ea typeface="微软雅黑" panose="020B0503020204020204" pitchFamily="34" charset="-122"/>
              </a:rPr>
              <a:t>订货批量</a:t>
            </a:r>
            <a:endParaRPr lang="zh-CN" altLang="en-US" sz="2400"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a:stretch>
            <a:fillRect/>
          </a:stretch>
        </p:blipFill>
        <p:spPr>
          <a:xfrm>
            <a:off x="1547495" y="2204720"/>
            <a:ext cx="6061710" cy="426085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custDataLst>
              <p:tags r:id="rId1"/>
            </p:custDataLst>
          </p:nvPr>
        </p:nvSpPr>
        <p:spPr>
          <a:xfrm>
            <a:off x="82804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多周期模型</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例题</a:t>
            </a:r>
            <a:endParaRPr lang="zh-CN" altLang="en-US" sz="2400" dirty="0">
              <a:latin typeface="微软雅黑" panose="020B0503020204020204" pitchFamily="34" charset="-122"/>
              <a:ea typeface="微软雅黑" panose="020B0503020204020204" pitchFamily="34" charset="-122"/>
            </a:endParaRPr>
          </a:p>
        </p:txBody>
      </p:sp>
      <p:sp>
        <p:nvSpPr>
          <p:cNvPr id="17" name="文本框 16"/>
          <p:cNvSpPr txBox="1"/>
          <p:nvPr/>
        </p:nvSpPr>
        <p:spPr>
          <a:xfrm>
            <a:off x="1259205" y="2276475"/>
            <a:ext cx="6741160" cy="2091690"/>
          </a:xfrm>
          <a:prstGeom prst="rect">
            <a:avLst/>
          </a:prstGeom>
        </p:spPr>
        <p:txBody>
          <a:bodyPr wrap="square">
            <a:spAutoFit/>
          </a:bodyPr>
          <a:p>
            <a:pPr marL="0" indent="0" algn="just" defTabSz="266700">
              <a:lnSpc>
                <a:spcPct val="130000"/>
              </a:lnSpc>
              <a:spcAft>
                <a:spcPct val="0"/>
              </a:spcAft>
            </a:pPr>
            <a:r>
              <a:rPr lang="zh-CN" altLang="en-US" sz="2000">
                <a:latin typeface="宋体" panose="02010600030101010101" pitchFamily="2" charset="-122"/>
                <a:ea typeface="宋体" panose="02010600030101010101" pitchFamily="2" charset="-122"/>
              </a:rPr>
              <a:t>某超市的牛奶月需求量为</a:t>
            </a:r>
            <a:r>
              <a:rPr lang="en-US" altLang="zh-CN" sz="2000">
                <a:latin typeface="宋体" panose="02010600030101010101" pitchFamily="2" charset="-122"/>
                <a:ea typeface="宋体" panose="02010600030101010101" pitchFamily="2" charset="-122"/>
              </a:rPr>
              <a:t>100000</a:t>
            </a:r>
            <a:r>
              <a:rPr lang="zh-CN" altLang="en-US" sz="2000">
                <a:latin typeface="宋体" panose="02010600030101010101" pitchFamily="2" charset="-122"/>
                <a:ea typeface="宋体" panose="02010600030101010101" pitchFamily="2" charset="-122"/>
              </a:rPr>
              <a:t>箱，每次的订货成本为</a:t>
            </a:r>
            <a:r>
              <a:rPr lang="en-US" altLang="zh-CN" sz="2000">
                <a:latin typeface="宋体" panose="02010600030101010101" pitchFamily="2" charset="-122"/>
                <a:ea typeface="宋体" panose="02010600030101010101" pitchFamily="2" charset="-122"/>
              </a:rPr>
              <a:t>100</a:t>
            </a:r>
            <a:r>
              <a:rPr lang="zh-CN" altLang="en-US" sz="2000">
                <a:latin typeface="宋体" panose="02010600030101010101" pitchFamily="2" charset="-122"/>
                <a:ea typeface="宋体" panose="02010600030101010101" pitchFamily="2" charset="-122"/>
              </a:rPr>
              <a:t>元，每箱采购价格为</a:t>
            </a:r>
            <a:r>
              <a:rPr lang="en-US" altLang="zh-CN" sz="2000">
                <a:latin typeface="宋体" panose="02010600030101010101" pitchFamily="2" charset="-122"/>
                <a:ea typeface="宋体" panose="02010600030101010101" pitchFamily="2" charset="-122"/>
              </a:rPr>
              <a:t>50</a:t>
            </a:r>
            <a:r>
              <a:rPr lang="zh-CN" altLang="en-US" sz="2000">
                <a:latin typeface="宋体" panose="02010600030101010101" pitchFamily="2" charset="-122"/>
                <a:ea typeface="宋体" panose="02010600030101010101" pitchFamily="2" charset="-122"/>
              </a:rPr>
              <a:t>元，库存保管费率为</a:t>
            </a:r>
            <a:r>
              <a:rPr lang="en-US" altLang="zh-CN" sz="2000">
                <a:latin typeface="宋体" panose="02010600030101010101" pitchFamily="2" charset="-122"/>
                <a:ea typeface="宋体" panose="02010600030101010101" pitchFamily="2" charset="-122"/>
              </a:rPr>
              <a:t>10%</a:t>
            </a:r>
            <a:r>
              <a:rPr lang="zh-CN" altLang="en-US" sz="2000">
                <a:latin typeface="宋体" panose="02010600030101010101" pitchFamily="2" charset="-122"/>
                <a:ea typeface="宋体" panose="02010600030101010101" pitchFamily="2" charset="-122"/>
              </a:rPr>
              <a:t>。请求出每份订单的经济订货批量、订货次数及库存总成本。假设以（</a:t>
            </a:r>
            <a:r>
              <a:rPr lang="en-US" altLang="zh-CN" sz="2000">
                <a:latin typeface="宋体" panose="02010600030101010101" pitchFamily="2" charset="-122"/>
                <a:ea typeface="宋体" panose="02010600030101010101" pitchFamily="2" charset="-122"/>
              </a:rPr>
              <a:t>Q,R</a:t>
            </a:r>
            <a:r>
              <a:rPr lang="zh-CN" altLang="en-US" sz="2000">
                <a:latin typeface="宋体" panose="02010600030101010101" pitchFamily="2" charset="-122"/>
                <a:ea typeface="宋体" panose="02010600030101010101" pitchFamily="2" charset="-122"/>
              </a:rPr>
              <a:t>）策略订货，每次应当订购多少数量？每月需要订货多少次？</a:t>
            </a:r>
            <a:endParaRPr lang="zh-CN" altLang="en-US" sz="2000">
              <a:latin typeface="宋体" panose="02010600030101010101" pitchFamily="2" charset="-122"/>
              <a:ea typeface="宋体" panose="02010600030101010101" pitchFamily="2" charset="-122"/>
            </a:endParaRPr>
          </a:p>
        </p:txBody>
      </p:sp>
      <p:pic>
        <p:nvPicPr>
          <p:cNvPr id="18" name="图片 17"/>
          <p:cNvPicPr>
            <a:picLocks noChangeAspect="1"/>
          </p:cNvPicPr>
          <p:nvPr/>
        </p:nvPicPr>
        <p:blipFill>
          <a:blip r:embed="rId3"/>
          <a:stretch>
            <a:fillRect/>
          </a:stretch>
        </p:blipFill>
        <p:spPr>
          <a:xfrm>
            <a:off x="1763395" y="4588510"/>
            <a:ext cx="5588000" cy="157099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211638" y="1700213"/>
            <a:ext cx="4033838"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协同采购</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采购数字化转型的背景</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协同采购的概念</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协同采购的功能</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协同采购的优势</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协同采购的具体实现</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07130" y="1340485"/>
            <a:ext cx="10795" cy="400939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五</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采购数字化转型的背景</a:t>
            </a:r>
            <a:endParaRPr lang="zh-CN" sz="2800" dirty="0">
              <a:ea typeface="微软雅黑" panose="020B0503020204020204" pitchFamily="34" charset="-122"/>
              <a:sym typeface="+mn-ea"/>
            </a:endParaRPr>
          </a:p>
        </p:txBody>
      </p:sp>
      <p:cxnSp>
        <p:nvCxnSpPr>
          <p:cNvPr id="4" name="直接连接符 3"/>
          <p:cNvCxnSpPr/>
          <p:nvPr>
            <p:custDataLst>
              <p:tags r:id="rId2"/>
            </p:custDataLst>
          </p:nvPr>
        </p:nvCxnSpPr>
        <p:spPr>
          <a:xfrm>
            <a:off x="5288598" y="3020060"/>
            <a:ext cx="3080385" cy="0"/>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custDataLst>
              <p:tags r:id="rId3"/>
            </p:custDataLst>
          </p:nvPr>
        </p:nvCxnSpPr>
        <p:spPr>
          <a:xfrm>
            <a:off x="625158" y="4739005"/>
            <a:ext cx="3206750" cy="0"/>
          </a:xfrm>
          <a:prstGeom prst="line">
            <a:avLst/>
          </a:prstGeom>
          <a:ln w="9525">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custDataLst>
              <p:tags r:id="rId4"/>
            </p:custDataLst>
          </p:nvPr>
        </p:nvCxnSpPr>
        <p:spPr>
          <a:xfrm>
            <a:off x="360363" y="3021965"/>
            <a:ext cx="3080385" cy="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5"/>
            </p:custDataLst>
          </p:nvPr>
        </p:nvCxnSpPr>
        <p:spPr>
          <a:xfrm flipH="1">
            <a:off x="357188" y="3021965"/>
            <a:ext cx="3073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custDataLst>
              <p:tags r:id="rId6"/>
            </p:custDataLst>
          </p:nvPr>
        </p:nvCxnSpPr>
        <p:spPr>
          <a:xfrm>
            <a:off x="5114608" y="4736465"/>
            <a:ext cx="342773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custDataLst>
              <p:tags r:id="rId7"/>
            </p:custDataLst>
          </p:nvPr>
        </p:nvCxnSpPr>
        <p:spPr>
          <a:xfrm flipH="1">
            <a:off x="8234363" y="4736465"/>
            <a:ext cx="307975"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8"/>
            </p:custDataLst>
          </p:nvPr>
        </p:nvCxnSpPr>
        <p:spPr>
          <a:xfrm flipH="1">
            <a:off x="367983" y="4736465"/>
            <a:ext cx="30734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9"/>
            </p:custDataLst>
          </p:nvPr>
        </p:nvCxnSpPr>
        <p:spPr>
          <a:xfrm flipH="1">
            <a:off x="8234363" y="3018790"/>
            <a:ext cx="30797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任意多边形 25"/>
          <p:cNvSpPr/>
          <p:nvPr>
            <p:custDataLst>
              <p:tags r:id="rId10"/>
            </p:custDataLst>
          </p:nvPr>
        </p:nvSpPr>
        <p:spPr>
          <a:xfrm rot="16200000">
            <a:off x="3468053" y="249428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1"/>
              </a:gs>
              <a:gs pos="0">
                <a:schemeClr val="accent1">
                  <a:lumMod val="55000"/>
                  <a:lumOff val="45000"/>
                </a:schemeClr>
              </a:gs>
            </a:gsLst>
            <a:lin ang="2640000" scaled="0"/>
          </a:gradFill>
          <a:ln w="9525" cap="flat">
            <a:noFill/>
            <a:prstDash val="solid"/>
            <a:miter/>
          </a:ln>
          <a:effectLst>
            <a:outerShdw blurRad="101600" dist="127000" dir="5400000" sx="102000" sy="102000" algn="ctr" rotWithShape="0">
              <a:schemeClr val="accent1">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33" name="任意多边形 32"/>
          <p:cNvSpPr/>
          <p:nvPr>
            <p:custDataLst>
              <p:tags r:id="rId11"/>
            </p:custDataLst>
          </p:nvPr>
        </p:nvSpPr>
        <p:spPr>
          <a:xfrm>
            <a:off x="4646613" y="2745105"/>
            <a:ext cx="1089025" cy="131445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8">
                <a:moveTo>
                  <a:pt x="0" y="0"/>
                </a:moveTo>
                <a:lnTo>
                  <a:pt x="1195" y="0"/>
                </a:lnTo>
                <a:cubicBezTo>
                  <a:pt x="1390" y="0"/>
                  <a:pt x="1551" y="142"/>
                  <a:pt x="1578" y="329"/>
                </a:cubicBezTo>
                <a:lnTo>
                  <a:pt x="1580" y="341"/>
                </a:lnTo>
                <a:lnTo>
                  <a:pt x="1581" y="341"/>
                </a:lnTo>
                <a:lnTo>
                  <a:pt x="1583" y="359"/>
                </a:lnTo>
                <a:lnTo>
                  <a:pt x="1583" y="1196"/>
                </a:lnTo>
                <a:lnTo>
                  <a:pt x="1583" y="1197"/>
                </a:lnTo>
                <a:lnTo>
                  <a:pt x="1583" y="1197"/>
                </a:lnTo>
                <a:lnTo>
                  <a:pt x="1583" y="1199"/>
                </a:lnTo>
                <a:lnTo>
                  <a:pt x="1821" y="1199"/>
                </a:lnTo>
                <a:lnTo>
                  <a:pt x="985" y="2198"/>
                </a:lnTo>
                <a:lnTo>
                  <a:pt x="149" y="1199"/>
                </a:lnTo>
                <a:lnTo>
                  <a:pt x="386" y="1199"/>
                </a:lnTo>
                <a:lnTo>
                  <a:pt x="386" y="1197"/>
                </a:lnTo>
                <a:lnTo>
                  <a:pt x="386" y="1197"/>
                </a:lnTo>
                <a:lnTo>
                  <a:pt x="386" y="1196"/>
                </a:lnTo>
                <a:lnTo>
                  <a:pt x="386" y="344"/>
                </a:lnTo>
                <a:lnTo>
                  <a:pt x="384" y="329"/>
                </a:lnTo>
                <a:cubicBezTo>
                  <a:pt x="355" y="142"/>
                  <a:pt x="195" y="0"/>
                  <a:pt x="0" y="0"/>
                </a:cubicBezTo>
                <a:close/>
              </a:path>
            </a:pathLst>
          </a:custGeom>
          <a:gradFill>
            <a:gsLst>
              <a:gs pos="75000">
                <a:schemeClr val="accent2"/>
              </a:gs>
              <a:gs pos="0">
                <a:schemeClr val="accent2">
                  <a:lumMod val="55000"/>
                  <a:lumOff val="45000"/>
                </a:schemeClr>
              </a:gs>
            </a:gsLst>
            <a:lin ang="2640000" scaled="0"/>
          </a:gradFill>
          <a:ln w="9525" cap="flat">
            <a:noFill/>
            <a:prstDash val="solid"/>
            <a:miter/>
          </a:ln>
          <a:effectLst>
            <a:outerShdw blurRad="101600" dist="127000" dir="5400000" sx="102000" sy="102000" algn="ctr" rotWithShape="0">
              <a:schemeClr val="accent2">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38" name="任意多边形 37"/>
          <p:cNvSpPr/>
          <p:nvPr>
            <p:custDataLst>
              <p:tags r:id="rId12"/>
            </p:custDataLst>
          </p:nvPr>
        </p:nvSpPr>
        <p:spPr>
          <a:xfrm rot="5400000">
            <a:off x="4376738" y="3902710"/>
            <a:ext cx="1089025" cy="131381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7">
                <a:moveTo>
                  <a:pt x="0" y="0"/>
                </a:moveTo>
                <a:lnTo>
                  <a:pt x="1195" y="0"/>
                </a:lnTo>
                <a:cubicBezTo>
                  <a:pt x="1390" y="0"/>
                  <a:pt x="1551" y="142"/>
                  <a:pt x="1578" y="329"/>
                </a:cubicBezTo>
                <a:lnTo>
                  <a:pt x="1580" y="341"/>
                </a:lnTo>
                <a:lnTo>
                  <a:pt x="1581" y="341"/>
                </a:lnTo>
                <a:lnTo>
                  <a:pt x="1583" y="359"/>
                </a:lnTo>
                <a:lnTo>
                  <a:pt x="1583" y="1195"/>
                </a:lnTo>
                <a:lnTo>
                  <a:pt x="1583" y="1197"/>
                </a:lnTo>
                <a:lnTo>
                  <a:pt x="1583" y="1197"/>
                </a:lnTo>
                <a:lnTo>
                  <a:pt x="1583" y="1198"/>
                </a:lnTo>
                <a:lnTo>
                  <a:pt x="1821" y="1198"/>
                </a:lnTo>
                <a:lnTo>
                  <a:pt x="985" y="2197"/>
                </a:lnTo>
                <a:lnTo>
                  <a:pt x="149" y="1198"/>
                </a:lnTo>
                <a:lnTo>
                  <a:pt x="386" y="1198"/>
                </a:lnTo>
                <a:lnTo>
                  <a:pt x="386" y="1197"/>
                </a:lnTo>
                <a:lnTo>
                  <a:pt x="386" y="1197"/>
                </a:lnTo>
                <a:lnTo>
                  <a:pt x="386" y="1195"/>
                </a:lnTo>
                <a:lnTo>
                  <a:pt x="386" y="344"/>
                </a:lnTo>
                <a:lnTo>
                  <a:pt x="384" y="329"/>
                </a:lnTo>
                <a:cubicBezTo>
                  <a:pt x="355" y="142"/>
                  <a:pt x="195" y="0"/>
                  <a:pt x="0" y="0"/>
                </a:cubicBezTo>
                <a:close/>
              </a:path>
            </a:pathLst>
          </a:custGeom>
          <a:gradFill>
            <a:gsLst>
              <a:gs pos="75000">
                <a:schemeClr val="accent3"/>
              </a:gs>
              <a:gs pos="0">
                <a:schemeClr val="accent3">
                  <a:lumMod val="55000"/>
                  <a:lumOff val="45000"/>
                </a:schemeClr>
              </a:gs>
            </a:gsLst>
            <a:lin ang="2640000" scaled="0"/>
          </a:gradFill>
          <a:ln w="9525" cap="flat">
            <a:noFill/>
            <a:prstDash val="solid"/>
            <a:miter/>
          </a:ln>
          <a:effectLst>
            <a:outerShdw blurRad="101600" dist="127000" dir="5400000" sx="102000" sy="102000" algn="ctr" rotWithShape="0">
              <a:schemeClr val="accent3">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57" name="任意多边形 56"/>
          <p:cNvSpPr/>
          <p:nvPr>
            <p:custDataLst>
              <p:tags r:id="rId13"/>
            </p:custDataLst>
          </p:nvPr>
        </p:nvSpPr>
        <p:spPr>
          <a:xfrm rot="10800000">
            <a:off x="3221038" y="3658235"/>
            <a:ext cx="1086485" cy="131127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17" h="2192">
                <a:moveTo>
                  <a:pt x="0" y="0"/>
                </a:moveTo>
                <a:lnTo>
                  <a:pt x="1195" y="0"/>
                </a:lnTo>
                <a:cubicBezTo>
                  <a:pt x="1390" y="0"/>
                  <a:pt x="1551" y="142"/>
                  <a:pt x="1578" y="329"/>
                </a:cubicBezTo>
                <a:lnTo>
                  <a:pt x="1580" y="341"/>
                </a:lnTo>
                <a:lnTo>
                  <a:pt x="1581" y="341"/>
                </a:lnTo>
                <a:lnTo>
                  <a:pt x="1583" y="359"/>
                </a:lnTo>
                <a:lnTo>
                  <a:pt x="1583" y="1193"/>
                </a:lnTo>
                <a:lnTo>
                  <a:pt x="1583" y="1197"/>
                </a:lnTo>
                <a:lnTo>
                  <a:pt x="1817" y="1197"/>
                </a:lnTo>
                <a:lnTo>
                  <a:pt x="984" y="2192"/>
                </a:lnTo>
                <a:lnTo>
                  <a:pt x="151" y="1197"/>
                </a:lnTo>
                <a:lnTo>
                  <a:pt x="386" y="1197"/>
                </a:lnTo>
                <a:lnTo>
                  <a:pt x="386" y="1190"/>
                </a:lnTo>
                <a:lnTo>
                  <a:pt x="386" y="344"/>
                </a:lnTo>
                <a:lnTo>
                  <a:pt x="384" y="329"/>
                </a:lnTo>
                <a:cubicBezTo>
                  <a:pt x="355" y="142"/>
                  <a:pt x="195" y="0"/>
                  <a:pt x="0" y="0"/>
                </a:cubicBezTo>
                <a:close/>
              </a:path>
            </a:pathLst>
          </a:custGeom>
          <a:gradFill>
            <a:gsLst>
              <a:gs pos="75000">
                <a:schemeClr val="accent4"/>
              </a:gs>
              <a:gs pos="0">
                <a:schemeClr val="accent4">
                  <a:lumMod val="55000"/>
                  <a:lumOff val="45000"/>
                </a:schemeClr>
              </a:gs>
            </a:gsLst>
            <a:lin ang="2640000" scaled="0"/>
          </a:gradFill>
          <a:ln w="9525" cap="flat">
            <a:noFill/>
            <a:prstDash val="solid"/>
            <a:miter/>
          </a:ln>
          <a:effectLst>
            <a:outerShdw blurRad="101600" dist="127000" dir="5400000" sx="102000" sy="102000" algn="ctr" rotWithShape="0">
              <a:schemeClr val="accent4">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8" name="标题"/>
          <p:cNvSpPr txBox="1"/>
          <p:nvPr>
            <p:custDataLst>
              <p:tags r:id="rId14"/>
            </p:custDataLst>
          </p:nvPr>
        </p:nvSpPr>
        <p:spPr>
          <a:xfrm>
            <a:off x="367983" y="3895090"/>
            <a:ext cx="2235200" cy="740044"/>
          </a:xfrm>
          <a:prstGeom prst="rect">
            <a:avLst/>
          </a:prstGeom>
          <a:noFill/>
        </p:spPr>
        <p:txBody>
          <a:bodyPr wrap="square" lIns="0" tIns="0" rIns="0" bIns="0" rtlCol="0" anchor="b">
            <a:normAutofit lnSpcReduction="20000"/>
          </a:bodyPr>
          <a:lstStyle/>
          <a:p>
            <a:pPr algn="just"/>
            <a:r>
              <a:rPr lang="zh-CN" altLang="en-US" sz="1800" b="1" spc="300" dirty="0">
                <a:solidFill>
                  <a:schemeClr val="accent4"/>
                </a:solidFill>
                <a:latin typeface="+mj-ea"/>
                <a:ea typeface="+mj-ea"/>
              </a:rPr>
              <a:t>2.企业转型的需要</a:t>
            </a:r>
            <a:endParaRPr lang="zh-CN" altLang="en-US" sz="1800" b="1" spc="300" dirty="0">
              <a:solidFill>
                <a:schemeClr val="accent4"/>
              </a:solidFill>
              <a:latin typeface="+mj-ea"/>
              <a:ea typeface="+mj-ea"/>
            </a:endParaRPr>
          </a:p>
        </p:txBody>
      </p:sp>
      <p:sp>
        <p:nvSpPr>
          <p:cNvPr id="5" name="标题"/>
          <p:cNvSpPr txBox="1"/>
          <p:nvPr>
            <p:custDataLst>
              <p:tags r:id="rId15"/>
            </p:custDataLst>
          </p:nvPr>
        </p:nvSpPr>
        <p:spPr>
          <a:xfrm>
            <a:off x="5654675" y="3888740"/>
            <a:ext cx="2999105" cy="739775"/>
          </a:xfrm>
          <a:prstGeom prst="rect">
            <a:avLst/>
          </a:prstGeom>
          <a:noFill/>
        </p:spPr>
        <p:txBody>
          <a:bodyPr wrap="square" lIns="0" tIns="0" rIns="0" bIns="0" rtlCol="0" anchor="b">
            <a:normAutofit/>
          </a:bodyPr>
          <a:lstStyle/>
          <a:p>
            <a:pPr algn="r"/>
            <a:r>
              <a:rPr lang="en-US" altLang="zh-CN" sz="1800" b="1" spc="300" dirty="0">
                <a:solidFill>
                  <a:schemeClr val="accent3"/>
                </a:solidFill>
                <a:latin typeface="+mj-ea"/>
                <a:ea typeface="+mj-ea"/>
              </a:rPr>
              <a:t>4.疫情等突发事件的催熟</a:t>
            </a:r>
            <a:endParaRPr lang="en-US" altLang="zh-CN" sz="1800" b="1" spc="300" dirty="0">
              <a:solidFill>
                <a:schemeClr val="accent3"/>
              </a:solidFill>
              <a:latin typeface="+mj-ea"/>
              <a:ea typeface="+mj-ea"/>
            </a:endParaRPr>
          </a:p>
        </p:txBody>
      </p:sp>
      <p:sp>
        <p:nvSpPr>
          <p:cNvPr id="7" name="标题"/>
          <p:cNvSpPr txBox="1"/>
          <p:nvPr>
            <p:custDataLst>
              <p:tags r:id="rId16"/>
            </p:custDataLst>
          </p:nvPr>
        </p:nvSpPr>
        <p:spPr>
          <a:xfrm>
            <a:off x="5658485" y="2170430"/>
            <a:ext cx="2200910" cy="740410"/>
          </a:xfrm>
          <a:prstGeom prst="rect">
            <a:avLst/>
          </a:prstGeom>
          <a:noFill/>
        </p:spPr>
        <p:txBody>
          <a:bodyPr wrap="square" lIns="0" tIns="0" rIns="0" bIns="0" rtlCol="0" anchor="b">
            <a:normAutofit lnSpcReduction="20000"/>
          </a:bodyPr>
          <a:lstStyle/>
          <a:p>
            <a:pPr algn="l"/>
            <a:r>
              <a:rPr lang="en-US" altLang="zh-CN" sz="1800" b="1" spc="300" dirty="0">
                <a:solidFill>
                  <a:schemeClr val="accent2"/>
                </a:solidFill>
                <a:latin typeface="+mj-ea"/>
                <a:ea typeface="+mj-ea"/>
              </a:rPr>
              <a:t>3.</a:t>
            </a:r>
            <a:r>
              <a:rPr lang="zh-CN" altLang="en-US" sz="1800" b="1" spc="300" dirty="0">
                <a:solidFill>
                  <a:schemeClr val="accent2"/>
                </a:solidFill>
                <a:latin typeface="+mj-ea"/>
                <a:ea typeface="+mj-ea"/>
              </a:rPr>
              <a:t>技术的推动</a:t>
            </a:r>
            <a:endParaRPr lang="zh-CN" altLang="en-US" sz="1800" b="1" spc="300" dirty="0">
              <a:solidFill>
                <a:schemeClr val="accent2"/>
              </a:solidFill>
              <a:latin typeface="+mj-ea"/>
              <a:ea typeface="+mj-ea"/>
            </a:endParaRPr>
          </a:p>
        </p:txBody>
      </p:sp>
      <p:sp>
        <p:nvSpPr>
          <p:cNvPr id="10" name="标题"/>
          <p:cNvSpPr txBox="1"/>
          <p:nvPr>
            <p:custDataLst>
              <p:tags r:id="rId17"/>
            </p:custDataLst>
          </p:nvPr>
        </p:nvSpPr>
        <p:spPr>
          <a:xfrm>
            <a:off x="368300" y="2178685"/>
            <a:ext cx="3103245" cy="739775"/>
          </a:xfrm>
          <a:prstGeom prst="rect">
            <a:avLst/>
          </a:prstGeom>
          <a:noFill/>
        </p:spPr>
        <p:txBody>
          <a:bodyPr wrap="square" lIns="0" tIns="0" rIns="0" bIns="0" rtlCol="0" anchor="b">
            <a:normAutofit lnSpcReduction="20000"/>
          </a:bodyPr>
          <a:lstStyle/>
          <a:p>
            <a:pPr algn="just"/>
            <a:r>
              <a:rPr lang="zh-CN" altLang="en-US" sz="1800" b="1" spc="300" dirty="0">
                <a:solidFill>
                  <a:schemeClr val="accent1"/>
                </a:solidFill>
                <a:latin typeface="+mj-ea"/>
                <a:ea typeface="+mj-ea"/>
              </a:rPr>
              <a:t>1.数字经济成为国家战略</a:t>
            </a:r>
            <a:endParaRPr lang="zh-CN" altLang="en-US" sz="1800" b="1" spc="300" dirty="0">
              <a:solidFill>
                <a:schemeClr val="accent1"/>
              </a:solidFill>
              <a:latin typeface="+mj-ea"/>
              <a:ea typeface="+mj-e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协同采购的概念</a:t>
            </a:r>
            <a:endParaRPr lang="zh-CN" sz="2800" dirty="0">
              <a:ea typeface="微软雅黑" panose="020B0503020204020204" pitchFamily="34" charset="-122"/>
              <a:sym typeface="+mn-ea"/>
            </a:endParaRPr>
          </a:p>
        </p:txBody>
      </p:sp>
      <p:sp>
        <p:nvSpPr>
          <p:cNvPr id="2" name="文本框 1"/>
          <p:cNvSpPr txBox="1"/>
          <p:nvPr/>
        </p:nvSpPr>
        <p:spPr>
          <a:xfrm>
            <a:off x="845820" y="2132330"/>
            <a:ext cx="7394575" cy="3322955"/>
          </a:xfrm>
          <a:prstGeom prst="rect">
            <a:avLst/>
          </a:prstGeom>
        </p:spPr>
        <p:txBody>
          <a:bodyPr wrap="square">
            <a:spAutoFit/>
          </a:bodyPr>
          <a:p>
            <a:pPr marL="342900" indent="-342900" algn="just" defTabSz="266700">
              <a:lnSpc>
                <a:spcPct val="150000"/>
              </a:lnSpc>
              <a:spcAft>
                <a:spcPct val="0"/>
              </a:spcAft>
              <a:buFont typeface="Arial" panose="020B0604020202020204" pitchFamily="34" charset="0"/>
              <a:buChar char="•"/>
            </a:pPr>
            <a:r>
              <a:rPr lang="zh-CN" altLang="en-US" sz="2000" b="1">
                <a:latin typeface="宋体" panose="02010600030101010101" pitchFamily="2" charset="-122"/>
                <a:ea typeface="宋体" panose="02010600030101010101" pitchFamily="2" charset="-122"/>
              </a:rPr>
              <a:t>协同采购是企业通过数字化系统或平台，实现与供应商的纵向采供协同，与同行业企业的横向集约采购协同，以高效率、低成本地获取所需产品或服务的流程。</a:t>
            </a:r>
            <a:endParaRPr lang="zh-CN" altLang="en-US" sz="2000" b="1">
              <a:latin typeface="宋体" panose="02010600030101010101" pitchFamily="2" charset="-122"/>
              <a:ea typeface="宋体" panose="02010600030101010101" pitchFamily="2" charset="-122"/>
            </a:endParaRPr>
          </a:p>
          <a:p>
            <a:pPr marL="342900" indent="-342900" algn="just" defTabSz="266700">
              <a:lnSpc>
                <a:spcPct val="150000"/>
              </a:lnSpc>
              <a:spcAft>
                <a:spcPct val="0"/>
              </a:spcAft>
              <a:buFont typeface="Arial" panose="020B0604020202020204" pitchFamily="34" charset="0"/>
              <a:buChar char="•"/>
            </a:pPr>
            <a:r>
              <a:rPr lang="zh-CN" altLang="en-US" sz="2000" b="1">
                <a:latin typeface="宋体" panose="02010600030101010101" pitchFamily="2" charset="-122"/>
                <a:ea typeface="宋体" panose="02010600030101010101" pitchFamily="2" charset="-122"/>
              </a:rPr>
              <a:t>纵向采供协同使得上下游供应链之间能够实现精准匹配，联合处理库存风险，灵活应对用户需求，从而提升采购效率。</a:t>
            </a:r>
            <a:endParaRPr lang="zh-CN" altLang="en-US" sz="2000" b="1">
              <a:latin typeface="宋体" panose="02010600030101010101" pitchFamily="2" charset="-122"/>
              <a:ea typeface="宋体" panose="02010600030101010101" pitchFamily="2" charset="-122"/>
            </a:endParaRPr>
          </a:p>
          <a:p>
            <a:pPr marL="342900" indent="-342900" algn="just" defTabSz="266700">
              <a:lnSpc>
                <a:spcPct val="150000"/>
              </a:lnSpc>
              <a:spcAft>
                <a:spcPct val="0"/>
              </a:spcAft>
              <a:buFont typeface="Arial" panose="020B0604020202020204" pitchFamily="34" charset="0"/>
              <a:buChar char="•"/>
            </a:pPr>
            <a:r>
              <a:rPr lang="zh-CN" altLang="en-US" sz="2000" b="1">
                <a:latin typeface="宋体" panose="02010600030101010101" pitchFamily="2" charset="-122"/>
                <a:ea typeface="宋体" panose="02010600030101010101" pitchFamily="2" charset="-122"/>
              </a:rPr>
              <a:t>横向同行业企业的集约采购协同则实现了规模效应，降低了采购成本。</a:t>
            </a:r>
            <a:endParaRPr lang="zh-CN" altLang="en-US" sz="2000" b="1">
              <a:latin typeface="宋体" panose="02010600030101010101" pitchFamily="2" charset="-122"/>
              <a:ea typeface="宋体" panose="0201060003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协同采购的功能</a:t>
            </a:r>
            <a:endParaRPr lang="zh-CN" sz="2800" dirty="0">
              <a:ea typeface="微软雅黑" panose="020B0503020204020204" pitchFamily="34" charset="-122"/>
              <a:sym typeface="+mn-ea"/>
            </a:endParaRPr>
          </a:p>
        </p:txBody>
      </p:sp>
      <p:sp>
        <p:nvSpPr>
          <p:cNvPr id="5" name="矩形 4"/>
          <p:cNvSpPr/>
          <p:nvPr>
            <p:custDataLst>
              <p:tags r:id="rId2"/>
            </p:custDataLst>
          </p:nvPr>
        </p:nvSpPr>
        <p:spPr>
          <a:xfrm>
            <a:off x="3858692" y="2561711"/>
            <a:ext cx="1427810" cy="1419352"/>
          </a:xfrm>
          <a:prstGeom prst="rect">
            <a:avLst/>
          </a:prstGeom>
          <a:noFill/>
        </p:spPr>
        <p:txBody>
          <a:bodyPr wrap="square" tIns="322506" bIns="430207" rtlCol="0" anchor="b" anchorCtr="0">
            <a:noAutofit/>
          </a:bodyPr>
          <a:p>
            <a:pPr algn="ctr">
              <a:spcBef>
                <a:spcPct val="0"/>
              </a:spcBef>
              <a:spcAft>
                <a:spcPct val="0"/>
              </a:spcAft>
            </a:pPr>
            <a:r>
              <a:rPr lang="zh-CN" altLang="en-US" sz="1795" b="1" dirty="0">
                <a:solidFill>
                  <a:schemeClr val="tx1">
                    <a:lumMod val="100000"/>
                  </a:schemeClr>
                </a:solidFill>
                <a:latin typeface="+mn-ea"/>
                <a:cs typeface="+mn-ea"/>
              </a:rPr>
              <a:t>功能</a:t>
            </a:r>
            <a:endParaRPr lang="zh-CN" altLang="en-US" sz="1795" b="1" dirty="0">
              <a:solidFill>
                <a:schemeClr val="tx1">
                  <a:lumMod val="100000"/>
                </a:schemeClr>
              </a:solidFill>
              <a:latin typeface="+mn-ea"/>
              <a:cs typeface="+mn-ea"/>
            </a:endParaRPr>
          </a:p>
        </p:txBody>
      </p:sp>
      <p:sp>
        <p:nvSpPr>
          <p:cNvPr id="3" name="任意多边形 2"/>
          <p:cNvSpPr/>
          <p:nvPr>
            <p:custDataLst>
              <p:tags r:id="rId3"/>
            </p:custDataLst>
          </p:nvPr>
        </p:nvSpPr>
        <p:spPr>
          <a:xfrm rot="10800000">
            <a:off x="3372403" y="2516813"/>
            <a:ext cx="2725042" cy="1952535"/>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2">
                  <a:lumMod val="90000"/>
                  <a:alpha val="100000"/>
                </a:schemeClr>
              </a:gs>
              <a:gs pos="100000">
                <a:schemeClr val="accent2">
                  <a:lumMod val="80000"/>
                  <a:lumOff val="20000"/>
                  <a:alpha val="100000"/>
                </a:schemeClr>
              </a:gs>
            </a:gsLst>
            <a:lin ang="1194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795">
              <a:solidFill>
                <a:schemeClr val="tx1"/>
              </a:solidFill>
              <a:sym typeface="+mn-ea"/>
            </a:endParaRPr>
          </a:p>
        </p:txBody>
      </p:sp>
      <p:sp>
        <p:nvSpPr>
          <p:cNvPr id="4" name="任意多边形 3"/>
          <p:cNvSpPr/>
          <p:nvPr>
            <p:custDataLst>
              <p:tags r:id="rId4"/>
            </p:custDataLst>
          </p:nvPr>
        </p:nvSpPr>
        <p:spPr>
          <a:xfrm>
            <a:off x="3025235" y="2089334"/>
            <a:ext cx="2725042" cy="1952535"/>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1">
                  <a:lumMod val="90000"/>
                  <a:alpha val="100000"/>
                </a:schemeClr>
              </a:gs>
              <a:gs pos="100000">
                <a:schemeClr val="accent1">
                  <a:lumMod val="80000"/>
                  <a:lumOff val="20000"/>
                  <a:alpha val="100000"/>
                </a:schemeClr>
              </a:gs>
            </a:gsLst>
            <a:lin ang="13920000" scaled="0"/>
          </a:gradFill>
          <a:ln w="222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795">
              <a:solidFill>
                <a:schemeClr val="tx1"/>
              </a:solidFill>
              <a:sym typeface="+mn-ea"/>
            </a:endParaRPr>
          </a:p>
        </p:txBody>
      </p:sp>
      <p:sp>
        <p:nvSpPr>
          <p:cNvPr id="8" name="矩形 7"/>
          <p:cNvSpPr/>
          <p:nvPr>
            <p:custDataLst>
              <p:tags r:id="rId5"/>
            </p:custDataLst>
          </p:nvPr>
        </p:nvSpPr>
        <p:spPr>
          <a:xfrm>
            <a:off x="240299" y="1685253"/>
            <a:ext cx="2447253" cy="634895"/>
          </a:xfrm>
          <a:prstGeom prst="rect">
            <a:avLst/>
          </a:prstGeom>
          <a:noFill/>
        </p:spPr>
        <p:txBody>
          <a:bodyPr wrap="square" lIns="0" tIns="0" rIns="0" bIns="0" rtlCol="0" anchor="b">
            <a:noAutofit/>
          </a:bodyPr>
          <a:p>
            <a:pPr algn="r">
              <a:spcBef>
                <a:spcPct val="0"/>
              </a:spcBef>
              <a:spcAft>
                <a:spcPct val="0"/>
              </a:spcAft>
            </a:pPr>
            <a:r>
              <a:rPr lang="zh-CN" altLang="en-US" sz="1795" b="1" dirty="0">
                <a:solidFill>
                  <a:schemeClr val="accent1"/>
                </a:solidFill>
                <a:latin typeface="+mn-ea"/>
                <a:cs typeface="+mn-ea"/>
              </a:rPr>
              <a:t>横向</a:t>
            </a:r>
            <a:endParaRPr lang="zh-CN" altLang="en-US" sz="1795" b="1" dirty="0">
              <a:solidFill>
                <a:schemeClr val="accent1"/>
              </a:solidFill>
              <a:latin typeface="+mn-ea"/>
              <a:cs typeface="+mn-ea"/>
            </a:endParaRPr>
          </a:p>
        </p:txBody>
      </p:sp>
      <p:sp>
        <p:nvSpPr>
          <p:cNvPr id="6" name="矩形 5"/>
          <p:cNvSpPr/>
          <p:nvPr>
            <p:custDataLst>
              <p:tags r:id="rId6"/>
            </p:custDataLst>
          </p:nvPr>
        </p:nvSpPr>
        <p:spPr>
          <a:xfrm>
            <a:off x="577215" y="2406015"/>
            <a:ext cx="2110105" cy="894080"/>
          </a:xfrm>
          <a:prstGeom prst="rect">
            <a:avLst/>
          </a:prstGeom>
          <a:noFill/>
        </p:spPr>
        <p:txBody>
          <a:bodyPr wrap="square" lIns="0" tIns="0" rIns="0" bIns="0" rtlCol="0" anchor="t" anchorCtr="0">
            <a:noAutofit/>
          </a:bodyPr>
          <a:p>
            <a:pPr algn="l">
              <a:lnSpc>
                <a:spcPct val="130000"/>
              </a:lnSpc>
              <a:spcBef>
                <a:spcPct val="0"/>
              </a:spcBef>
              <a:spcAft>
                <a:spcPct val="0"/>
              </a:spcAft>
            </a:pPr>
            <a:r>
              <a:rPr lang="zh-CN" altLang="en-US" sz="1395" dirty="0">
                <a:solidFill>
                  <a:schemeClr val="tx1">
                    <a:lumMod val="85000"/>
                    <a:lumOff val="15000"/>
                  </a:schemeClr>
                </a:solidFill>
                <a:latin typeface="+mn-ea"/>
                <a:cs typeface="+mn-ea"/>
              </a:rPr>
              <a:t>数字化供应链采购的横向协同为同一行业中有相同采购意向的企业提供了机会，通过集约采购达到规模效应，从而获得更为优惠的采购价格，有效降低了采购成本。</a:t>
            </a:r>
            <a:endParaRPr lang="zh-CN" altLang="en-US" sz="1395" dirty="0">
              <a:solidFill>
                <a:schemeClr val="tx1">
                  <a:lumMod val="85000"/>
                  <a:lumOff val="15000"/>
                </a:schemeClr>
              </a:solidFill>
              <a:latin typeface="+mn-ea"/>
              <a:cs typeface="+mn-ea"/>
            </a:endParaRPr>
          </a:p>
        </p:txBody>
      </p:sp>
      <p:sp>
        <p:nvSpPr>
          <p:cNvPr id="7" name="矩形 6"/>
          <p:cNvSpPr/>
          <p:nvPr>
            <p:custDataLst>
              <p:tags r:id="rId7"/>
            </p:custDataLst>
          </p:nvPr>
        </p:nvSpPr>
        <p:spPr>
          <a:xfrm>
            <a:off x="6457713" y="3545671"/>
            <a:ext cx="2447253" cy="634895"/>
          </a:xfrm>
          <a:prstGeom prst="rect">
            <a:avLst/>
          </a:prstGeom>
          <a:noFill/>
        </p:spPr>
        <p:txBody>
          <a:bodyPr wrap="square" lIns="0" tIns="0" rIns="0" bIns="0" rtlCol="0" anchor="b">
            <a:noAutofit/>
          </a:bodyPr>
          <a:p>
            <a:pPr>
              <a:spcBef>
                <a:spcPct val="0"/>
              </a:spcBef>
              <a:spcAft>
                <a:spcPct val="0"/>
              </a:spcAft>
            </a:pPr>
            <a:r>
              <a:rPr lang="zh-CN" altLang="en-US" sz="1795" b="1" dirty="0">
                <a:solidFill>
                  <a:schemeClr val="accent2"/>
                </a:solidFill>
                <a:latin typeface="+mn-ea"/>
                <a:cs typeface="+mn-ea"/>
              </a:rPr>
              <a:t>纵向</a:t>
            </a:r>
            <a:endParaRPr lang="zh-CN" altLang="en-US" sz="1795" b="1" dirty="0">
              <a:solidFill>
                <a:schemeClr val="accent2"/>
              </a:solidFill>
              <a:latin typeface="+mn-ea"/>
              <a:cs typeface="+mn-ea"/>
            </a:endParaRPr>
          </a:p>
        </p:txBody>
      </p:sp>
      <p:sp>
        <p:nvSpPr>
          <p:cNvPr id="17" name="矩形 16"/>
          <p:cNvSpPr/>
          <p:nvPr>
            <p:custDataLst>
              <p:tags r:id="rId8"/>
            </p:custDataLst>
          </p:nvPr>
        </p:nvSpPr>
        <p:spPr>
          <a:xfrm>
            <a:off x="6457950" y="4279900"/>
            <a:ext cx="2190115" cy="89408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395" dirty="0">
                <a:solidFill>
                  <a:schemeClr val="tx1">
                    <a:lumMod val="85000"/>
                    <a:lumOff val="15000"/>
                  </a:schemeClr>
                </a:solidFill>
                <a:latin typeface="+mn-ea"/>
                <a:cs typeface="+mn-ea"/>
              </a:rPr>
              <a:t>数字化供应链采购的纵向协同也为采购商和供应商提供了实时协同的机会，有效避免了原料库存的过度积压和缺货的问题，提升了整个供应链的稳定性。</a:t>
            </a:r>
            <a:endParaRPr lang="zh-CN" altLang="en-US" sz="1395" dirty="0">
              <a:solidFill>
                <a:schemeClr val="tx1">
                  <a:lumMod val="85000"/>
                  <a:lumOff val="15000"/>
                </a:schemeClr>
              </a:solidFill>
              <a:latin typeface="+mn-ea"/>
              <a:cs typeface="+mn-ea"/>
            </a:endParaRPr>
          </a:p>
        </p:txBody>
      </p:sp>
      <p:sp>
        <p:nvSpPr>
          <p:cNvPr id="52" name="序号"/>
          <p:cNvSpPr/>
          <p:nvPr>
            <p:custDataLst>
              <p:tags r:id="rId9"/>
            </p:custDataLst>
          </p:nvPr>
        </p:nvSpPr>
        <p:spPr>
          <a:xfrm>
            <a:off x="3118825" y="2093129"/>
            <a:ext cx="428111" cy="428111"/>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060" tIns="64501" rIns="91060" bIns="45530" numCol="1" spcCol="0" rtlCol="0" fromWordArt="0" anchor="ctr" anchorCtr="0" forceAA="0" compatLnSpc="1">
            <a:noAutofit/>
          </a:bodyPr>
          <a:p>
            <a:pPr lvl="0" algn="ctr">
              <a:spcBef>
                <a:spcPct val="0"/>
              </a:spcBef>
              <a:spcAft>
                <a:spcPct val="0"/>
              </a:spcAft>
              <a:buClrTx/>
              <a:buSzTx/>
              <a:buFontTx/>
            </a:pPr>
            <a:r>
              <a:rPr lang="en-US" altLang="zh-CN" sz="1395" b="1" dirty="0">
                <a:solidFill>
                  <a:schemeClr val="lt1">
                    <a:lumMod val="100000"/>
                  </a:schemeClr>
                </a:solidFill>
                <a:latin typeface="+mn-ea"/>
                <a:cs typeface="+mn-ea"/>
                <a:sym typeface="+mn-ea"/>
              </a:rPr>
              <a:t>01</a:t>
            </a:r>
            <a:endParaRPr lang="en-US" altLang="zh-CN" sz="1395" b="1" dirty="0">
              <a:solidFill>
                <a:schemeClr val="lt1">
                  <a:lumMod val="100000"/>
                </a:schemeClr>
              </a:solidFill>
              <a:latin typeface="+mn-ea"/>
              <a:cs typeface="+mn-ea"/>
              <a:sym typeface="+mn-ea"/>
            </a:endParaRPr>
          </a:p>
        </p:txBody>
      </p:sp>
      <p:sp>
        <p:nvSpPr>
          <p:cNvPr id="18" name="序号"/>
          <p:cNvSpPr/>
          <p:nvPr>
            <p:custDataLst>
              <p:tags r:id="rId10"/>
            </p:custDataLst>
          </p:nvPr>
        </p:nvSpPr>
        <p:spPr>
          <a:xfrm>
            <a:off x="5575563" y="4038916"/>
            <a:ext cx="428111" cy="428111"/>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060" tIns="64501" rIns="91060" bIns="45530" numCol="1" spcCol="0" rtlCol="0" fromWordArt="0" anchor="ctr" anchorCtr="0" forceAA="0" compatLnSpc="1">
            <a:noAutofit/>
          </a:bodyPr>
          <a:p>
            <a:pPr lvl="0" algn="ctr">
              <a:spcBef>
                <a:spcPct val="0"/>
              </a:spcBef>
              <a:spcAft>
                <a:spcPct val="0"/>
              </a:spcAft>
              <a:buClrTx/>
              <a:buSzTx/>
              <a:buFontTx/>
            </a:pPr>
            <a:r>
              <a:rPr lang="en-US" altLang="zh-CN" sz="1395" b="1" dirty="0">
                <a:solidFill>
                  <a:schemeClr val="lt1">
                    <a:lumMod val="100000"/>
                  </a:schemeClr>
                </a:solidFill>
                <a:latin typeface="+mn-ea"/>
                <a:cs typeface="+mn-ea"/>
                <a:sym typeface="+mn-ea"/>
              </a:rPr>
              <a:t>02</a:t>
            </a:r>
            <a:endParaRPr lang="en-US" altLang="zh-CN" sz="1395" b="1" dirty="0">
              <a:solidFill>
                <a:schemeClr val="lt1">
                  <a:lumMod val="100000"/>
                </a:schemeClr>
              </a:solidFill>
              <a:latin typeface="+mn-ea"/>
              <a:cs typeface="+mn-ea"/>
              <a:sym typeface="+mn-ea"/>
            </a:endParaRPr>
          </a:p>
        </p:txBody>
      </p:sp>
    </p:spTree>
    <p:custDataLst>
      <p:tags r:id="rId11"/>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协同采购的功能</a:t>
            </a:r>
            <a:endParaRPr lang="zh-CN" sz="2800" dirty="0">
              <a:ea typeface="微软雅黑" panose="020B0503020204020204" pitchFamily="34" charset="-122"/>
              <a:sym typeface="+mn-ea"/>
            </a:endParaRPr>
          </a:p>
        </p:txBody>
      </p:sp>
      <p:sp>
        <p:nvSpPr>
          <p:cNvPr id="5" name="矩形 4"/>
          <p:cNvSpPr/>
          <p:nvPr>
            <p:custDataLst>
              <p:tags r:id="rId2"/>
            </p:custDataLst>
          </p:nvPr>
        </p:nvSpPr>
        <p:spPr>
          <a:xfrm>
            <a:off x="3858692" y="2561711"/>
            <a:ext cx="1427810" cy="1419352"/>
          </a:xfrm>
          <a:prstGeom prst="rect">
            <a:avLst/>
          </a:prstGeom>
          <a:noFill/>
        </p:spPr>
        <p:txBody>
          <a:bodyPr wrap="square" tIns="322506" bIns="430207" rtlCol="0" anchor="b" anchorCtr="0">
            <a:noAutofit/>
          </a:bodyPr>
          <a:p>
            <a:pPr algn="ctr">
              <a:spcBef>
                <a:spcPct val="0"/>
              </a:spcBef>
              <a:spcAft>
                <a:spcPct val="0"/>
              </a:spcAft>
            </a:pPr>
            <a:r>
              <a:rPr lang="zh-CN" altLang="en-US" sz="1795" b="1" dirty="0">
                <a:solidFill>
                  <a:schemeClr val="tx1">
                    <a:lumMod val="100000"/>
                  </a:schemeClr>
                </a:solidFill>
                <a:latin typeface="+mn-ea"/>
                <a:cs typeface="+mn-ea"/>
              </a:rPr>
              <a:t>功能</a:t>
            </a:r>
            <a:endParaRPr lang="zh-CN" altLang="en-US" sz="1795" b="1" dirty="0">
              <a:solidFill>
                <a:schemeClr val="tx1">
                  <a:lumMod val="100000"/>
                </a:schemeClr>
              </a:solidFill>
              <a:latin typeface="+mn-ea"/>
              <a:cs typeface="+mn-ea"/>
            </a:endParaRPr>
          </a:p>
        </p:txBody>
      </p:sp>
      <p:sp>
        <p:nvSpPr>
          <p:cNvPr id="3" name="任意多边形 2"/>
          <p:cNvSpPr/>
          <p:nvPr>
            <p:custDataLst>
              <p:tags r:id="rId3"/>
            </p:custDataLst>
          </p:nvPr>
        </p:nvSpPr>
        <p:spPr>
          <a:xfrm rot="10800000">
            <a:off x="3372403" y="2516813"/>
            <a:ext cx="2725042" cy="1952535"/>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2">
                  <a:lumMod val="90000"/>
                  <a:alpha val="100000"/>
                </a:schemeClr>
              </a:gs>
              <a:gs pos="100000">
                <a:schemeClr val="accent2">
                  <a:lumMod val="80000"/>
                  <a:lumOff val="20000"/>
                  <a:alpha val="100000"/>
                </a:schemeClr>
              </a:gs>
            </a:gsLst>
            <a:lin ang="11940000" scaled="0"/>
          </a:gradFill>
          <a:ln w="12700">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795">
              <a:solidFill>
                <a:schemeClr val="tx1"/>
              </a:solidFill>
              <a:sym typeface="+mn-ea"/>
            </a:endParaRPr>
          </a:p>
        </p:txBody>
      </p:sp>
      <p:sp>
        <p:nvSpPr>
          <p:cNvPr id="4" name="任意多边形 3"/>
          <p:cNvSpPr/>
          <p:nvPr>
            <p:custDataLst>
              <p:tags r:id="rId4"/>
            </p:custDataLst>
          </p:nvPr>
        </p:nvSpPr>
        <p:spPr>
          <a:xfrm>
            <a:off x="3025235" y="2089334"/>
            <a:ext cx="2725042" cy="1952535"/>
          </a:xfrm>
          <a:custGeom>
            <a:avLst/>
            <a:gdLst>
              <a:gd name="adj" fmla="val 18112"/>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79" h="3424">
                <a:moveTo>
                  <a:pt x="326" y="0"/>
                </a:moveTo>
                <a:lnTo>
                  <a:pt x="2687" y="0"/>
                </a:lnTo>
                <a:lnTo>
                  <a:pt x="2701" y="0"/>
                </a:lnTo>
                <a:lnTo>
                  <a:pt x="2716" y="0"/>
                </a:lnTo>
                <a:lnTo>
                  <a:pt x="2741" y="1"/>
                </a:lnTo>
                <a:cubicBezTo>
                  <a:pt x="2848" y="3"/>
                  <a:pt x="2954" y="14"/>
                  <a:pt x="3057" y="33"/>
                </a:cubicBezTo>
                <a:lnTo>
                  <a:pt x="3099" y="41"/>
                </a:lnTo>
                <a:lnTo>
                  <a:pt x="3103" y="42"/>
                </a:lnTo>
                <a:lnTo>
                  <a:pt x="3104" y="42"/>
                </a:lnTo>
                <a:lnTo>
                  <a:pt x="3108" y="43"/>
                </a:lnTo>
                <a:lnTo>
                  <a:pt x="3139" y="49"/>
                </a:lnTo>
                <a:lnTo>
                  <a:pt x="3153" y="52"/>
                </a:lnTo>
                <a:lnTo>
                  <a:pt x="3155" y="53"/>
                </a:lnTo>
                <a:lnTo>
                  <a:pt x="3159" y="54"/>
                </a:lnTo>
                <a:lnTo>
                  <a:pt x="3182" y="59"/>
                </a:lnTo>
                <a:lnTo>
                  <a:pt x="3203" y="64"/>
                </a:lnTo>
                <a:lnTo>
                  <a:pt x="3206" y="65"/>
                </a:lnTo>
                <a:lnTo>
                  <a:pt x="3209" y="66"/>
                </a:lnTo>
                <a:lnTo>
                  <a:pt x="3226" y="70"/>
                </a:lnTo>
                <a:lnTo>
                  <a:pt x="3252" y="77"/>
                </a:lnTo>
                <a:lnTo>
                  <a:pt x="3257" y="79"/>
                </a:lnTo>
                <a:lnTo>
                  <a:pt x="3259" y="79"/>
                </a:lnTo>
                <a:lnTo>
                  <a:pt x="3271" y="83"/>
                </a:lnTo>
                <a:lnTo>
                  <a:pt x="3301" y="92"/>
                </a:lnTo>
                <a:lnTo>
                  <a:pt x="3307" y="94"/>
                </a:lnTo>
                <a:lnTo>
                  <a:pt x="3309" y="94"/>
                </a:lnTo>
                <a:lnTo>
                  <a:pt x="3317" y="97"/>
                </a:lnTo>
                <a:lnTo>
                  <a:pt x="3349" y="107"/>
                </a:lnTo>
                <a:lnTo>
                  <a:pt x="3356" y="110"/>
                </a:lnTo>
                <a:lnTo>
                  <a:pt x="3358" y="110"/>
                </a:lnTo>
                <a:lnTo>
                  <a:pt x="3363" y="112"/>
                </a:lnTo>
                <a:lnTo>
                  <a:pt x="3397" y="123"/>
                </a:lnTo>
                <a:lnTo>
                  <a:pt x="3405" y="127"/>
                </a:lnTo>
                <a:lnTo>
                  <a:pt x="3406" y="127"/>
                </a:lnTo>
                <a:lnTo>
                  <a:pt x="3409" y="128"/>
                </a:lnTo>
                <a:lnTo>
                  <a:pt x="3444" y="141"/>
                </a:lnTo>
                <a:lnTo>
                  <a:pt x="3453" y="145"/>
                </a:lnTo>
                <a:lnTo>
                  <a:pt x="3454" y="145"/>
                </a:lnTo>
                <a:lnTo>
                  <a:pt x="3455" y="146"/>
                </a:lnTo>
                <a:lnTo>
                  <a:pt x="3490" y="160"/>
                </a:lnTo>
                <a:lnTo>
                  <a:pt x="3501" y="164"/>
                </a:lnTo>
                <a:lnTo>
                  <a:pt x="3501" y="164"/>
                </a:lnTo>
                <a:lnTo>
                  <a:pt x="3501" y="165"/>
                </a:lnTo>
                <a:lnTo>
                  <a:pt x="3536" y="180"/>
                </a:lnTo>
                <a:cubicBezTo>
                  <a:pt x="3765" y="281"/>
                  <a:pt x="3972" y="423"/>
                  <a:pt x="4149" y="596"/>
                </a:cubicBezTo>
                <a:lnTo>
                  <a:pt x="4166" y="613"/>
                </a:lnTo>
                <a:lnTo>
                  <a:pt x="4166" y="613"/>
                </a:lnTo>
                <a:lnTo>
                  <a:pt x="4166" y="613"/>
                </a:lnTo>
                <a:lnTo>
                  <a:pt x="4184" y="631"/>
                </a:lnTo>
                <a:lnTo>
                  <a:pt x="4201" y="649"/>
                </a:lnTo>
                <a:lnTo>
                  <a:pt x="4201" y="649"/>
                </a:lnTo>
                <a:lnTo>
                  <a:pt x="4201" y="649"/>
                </a:lnTo>
                <a:lnTo>
                  <a:pt x="4218" y="667"/>
                </a:lnTo>
                <a:lnTo>
                  <a:pt x="4235" y="685"/>
                </a:lnTo>
                <a:lnTo>
                  <a:pt x="4235" y="686"/>
                </a:lnTo>
                <a:lnTo>
                  <a:pt x="4236" y="686"/>
                </a:lnTo>
                <a:lnTo>
                  <a:pt x="4251" y="703"/>
                </a:lnTo>
                <a:lnTo>
                  <a:pt x="4268" y="723"/>
                </a:lnTo>
                <a:lnTo>
                  <a:pt x="4269" y="723"/>
                </a:lnTo>
                <a:lnTo>
                  <a:pt x="4269" y="724"/>
                </a:lnTo>
                <a:lnTo>
                  <a:pt x="4284" y="740"/>
                </a:lnTo>
                <a:lnTo>
                  <a:pt x="4301" y="761"/>
                </a:lnTo>
                <a:lnTo>
                  <a:pt x="4301" y="761"/>
                </a:lnTo>
                <a:lnTo>
                  <a:pt x="4302" y="762"/>
                </a:lnTo>
                <a:lnTo>
                  <a:pt x="4315" y="779"/>
                </a:lnTo>
                <a:lnTo>
                  <a:pt x="4332" y="800"/>
                </a:lnTo>
                <a:lnTo>
                  <a:pt x="4333" y="801"/>
                </a:lnTo>
                <a:lnTo>
                  <a:pt x="4333" y="801"/>
                </a:lnTo>
                <a:lnTo>
                  <a:pt x="4346" y="817"/>
                </a:lnTo>
                <a:lnTo>
                  <a:pt x="4363" y="840"/>
                </a:lnTo>
                <a:lnTo>
                  <a:pt x="4363" y="841"/>
                </a:lnTo>
                <a:lnTo>
                  <a:pt x="4364" y="841"/>
                </a:lnTo>
                <a:lnTo>
                  <a:pt x="4376" y="857"/>
                </a:lnTo>
                <a:lnTo>
                  <a:pt x="4392" y="880"/>
                </a:lnTo>
                <a:lnTo>
                  <a:pt x="4393" y="881"/>
                </a:lnTo>
                <a:lnTo>
                  <a:pt x="4393" y="882"/>
                </a:lnTo>
                <a:lnTo>
                  <a:pt x="4404" y="897"/>
                </a:lnTo>
                <a:lnTo>
                  <a:pt x="4421" y="922"/>
                </a:lnTo>
                <a:lnTo>
                  <a:pt x="4422" y="923"/>
                </a:lnTo>
                <a:lnTo>
                  <a:pt x="4422" y="923"/>
                </a:lnTo>
                <a:lnTo>
                  <a:pt x="4432" y="938"/>
                </a:lnTo>
                <a:lnTo>
                  <a:pt x="4449" y="964"/>
                </a:lnTo>
                <a:lnTo>
                  <a:pt x="4449" y="965"/>
                </a:lnTo>
                <a:lnTo>
                  <a:pt x="4450" y="965"/>
                </a:lnTo>
                <a:lnTo>
                  <a:pt x="4459" y="980"/>
                </a:lnTo>
                <a:lnTo>
                  <a:pt x="4476" y="1007"/>
                </a:lnTo>
                <a:lnTo>
                  <a:pt x="4476" y="1007"/>
                </a:lnTo>
                <a:lnTo>
                  <a:pt x="4476" y="1008"/>
                </a:lnTo>
                <a:lnTo>
                  <a:pt x="4485" y="1022"/>
                </a:lnTo>
                <a:lnTo>
                  <a:pt x="4501" y="1050"/>
                </a:lnTo>
                <a:lnTo>
                  <a:pt x="4502" y="1051"/>
                </a:lnTo>
                <a:lnTo>
                  <a:pt x="4502" y="1051"/>
                </a:lnTo>
                <a:lnTo>
                  <a:pt x="4510" y="1065"/>
                </a:lnTo>
                <a:lnTo>
                  <a:pt x="4526" y="1095"/>
                </a:lnTo>
                <a:lnTo>
                  <a:pt x="4526" y="1095"/>
                </a:lnTo>
                <a:lnTo>
                  <a:pt x="4527" y="1095"/>
                </a:lnTo>
                <a:lnTo>
                  <a:pt x="4534" y="1109"/>
                </a:lnTo>
                <a:cubicBezTo>
                  <a:pt x="4691" y="1402"/>
                  <a:pt x="4779" y="1737"/>
                  <a:pt x="4779" y="2093"/>
                </a:cubicBezTo>
                <a:lnTo>
                  <a:pt x="4779" y="2094"/>
                </a:lnTo>
                <a:lnTo>
                  <a:pt x="4779" y="2094"/>
                </a:lnTo>
                <a:lnTo>
                  <a:pt x="4778" y="2140"/>
                </a:lnTo>
                <a:cubicBezTo>
                  <a:pt x="4768" y="2627"/>
                  <a:pt x="4590" y="3073"/>
                  <a:pt x="4301" y="3424"/>
                </a:cubicBezTo>
                <a:lnTo>
                  <a:pt x="4301" y="3424"/>
                </a:lnTo>
                <a:lnTo>
                  <a:pt x="2775" y="3424"/>
                </a:lnTo>
                <a:lnTo>
                  <a:pt x="2789" y="3423"/>
                </a:lnTo>
                <a:cubicBezTo>
                  <a:pt x="3478" y="3371"/>
                  <a:pt x="4021" y="2795"/>
                  <a:pt x="4021" y="2093"/>
                </a:cubicBezTo>
                <a:cubicBezTo>
                  <a:pt x="4021" y="1897"/>
                  <a:pt x="3979" y="1711"/>
                  <a:pt x="3903" y="1543"/>
                </a:cubicBezTo>
                <a:lnTo>
                  <a:pt x="3890" y="1514"/>
                </a:lnTo>
                <a:lnTo>
                  <a:pt x="3889" y="1513"/>
                </a:lnTo>
                <a:lnTo>
                  <a:pt x="3875" y="1486"/>
                </a:lnTo>
                <a:lnTo>
                  <a:pt x="3874" y="1484"/>
                </a:lnTo>
                <a:lnTo>
                  <a:pt x="3860" y="1457"/>
                </a:lnTo>
                <a:lnTo>
                  <a:pt x="3859" y="1455"/>
                </a:lnTo>
                <a:lnTo>
                  <a:pt x="3845" y="1429"/>
                </a:lnTo>
                <a:lnTo>
                  <a:pt x="3843" y="1426"/>
                </a:lnTo>
                <a:lnTo>
                  <a:pt x="3829" y="1402"/>
                </a:lnTo>
                <a:lnTo>
                  <a:pt x="3826" y="1398"/>
                </a:lnTo>
                <a:lnTo>
                  <a:pt x="3812" y="1375"/>
                </a:lnTo>
                <a:lnTo>
                  <a:pt x="3809" y="1370"/>
                </a:lnTo>
                <a:lnTo>
                  <a:pt x="3794" y="1348"/>
                </a:lnTo>
                <a:lnTo>
                  <a:pt x="3791" y="1343"/>
                </a:lnTo>
                <a:lnTo>
                  <a:pt x="3776" y="1322"/>
                </a:lnTo>
                <a:lnTo>
                  <a:pt x="3772" y="1317"/>
                </a:lnTo>
                <a:lnTo>
                  <a:pt x="3758" y="1297"/>
                </a:lnTo>
                <a:lnTo>
                  <a:pt x="3753" y="1291"/>
                </a:lnTo>
                <a:lnTo>
                  <a:pt x="3738" y="1271"/>
                </a:lnTo>
                <a:lnTo>
                  <a:pt x="3734" y="1265"/>
                </a:lnTo>
                <a:lnTo>
                  <a:pt x="3719" y="1247"/>
                </a:lnTo>
                <a:lnTo>
                  <a:pt x="3713" y="1240"/>
                </a:lnTo>
                <a:lnTo>
                  <a:pt x="3698" y="1222"/>
                </a:lnTo>
                <a:lnTo>
                  <a:pt x="3692" y="1216"/>
                </a:lnTo>
                <a:lnTo>
                  <a:pt x="3677" y="1198"/>
                </a:lnTo>
                <a:lnTo>
                  <a:pt x="3671" y="1192"/>
                </a:lnTo>
                <a:lnTo>
                  <a:pt x="3656" y="1175"/>
                </a:lnTo>
                <a:lnTo>
                  <a:pt x="3649" y="1168"/>
                </a:lnTo>
                <a:lnTo>
                  <a:pt x="3633" y="1152"/>
                </a:lnTo>
                <a:lnTo>
                  <a:pt x="3627" y="1146"/>
                </a:lnTo>
                <a:lnTo>
                  <a:pt x="3611" y="1130"/>
                </a:lnTo>
                <a:lnTo>
                  <a:pt x="3604" y="1124"/>
                </a:lnTo>
                <a:lnTo>
                  <a:pt x="3587" y="1108"/>
                </a:lnTo>
                <a:lnTo>
                  <a:pt x="3581" y="1102"/>
                </a:lnTo>
                <a:lnTo>
                  <a:pt x="3564" y="1087"/>
                </a:lnTo>
                <a:lnTo>
                  <a:pt x="3557" y="1081"/>
                </a:lnTo>
                <a:lnTo>
                  <a:pt x="3539" y="1066"/>
                </a:lnTo>
                <a:lnTo>
                  <a:pt x="3533" y="1060"/>
                </a:lnTo>
                <a:lnTo>
                  <a:pt x="3514" y="1046"/>
                </a:lnTo>
                <a:lnTo>
                  <a:pt x="3508" y="1041"/>
                </a:lnTo>
                <a:lnTo>
                  <a:pt x="3489" y="1026"/>
                </a:lnTo>
                <a:lnTo>
                  <a:pt x="3483" y="1021"/>
                </a:lnTo>
                <a:lnTo>
                  <a:pt x="3463" y="1007"/>
                </a:lnTo>
                <a:lnTo>
                  <a:pt x="3457" y="1003"/>
                </a:lnTo>
                <a:lnTo>
                  <a:pt x="3436" y="988"/>
                </a:lnTo>
                <a:lnTo>
                  <a:pt x="3431" y="985"/>
                </a:lnTo>
                <a:lnTo>
                  <a:pt x="3409" y="970"/>
                </a:lnTo>
                <a:lnTo>
                  <a:pt x="3404" y="967"/>
                </a:lnTo>
                <a:lnTo>
                  <a:pt x="3381" y="953"/>
                </a:lnTo>
                <a:lnTo>
                  <a:pt x="3377" y="951"/>
                </a:lnTo>
                <a:lnTo>
                  <a:pt x="3352" y="936"/>
                </a:lnTo>
                <a:lnTo>
                  <a:pt x="3350" y="934"/>
                </a:lnTo>
                <a:lnTo>
                  <a:pt x="3323" y="919"/>
                </a:lnTo>
                <a:lnTo>
                  <a:pt x="3322" y="919"/>
                </a:lnTo>
                <a:lnTo>
                  <a:pt x="3294" y="904"/>
                </a:lnTo>
                <a:cubicBezTo>
                  <a:pt x="3121" y="816"/>
                  <a:pt x="2927" y="764"/>
                  <a:pt x="2721" y="758"/>
                </a:cubicBezTo>
                <a:lnTo>
                  <a:pt x="2688" y="758"/>
                </a:lnTo>
                <a:lnTo>
                  <a:pt x="2685" y="758"/>
                </a:lnTo>
                <a:lnTo>
                  <a:pt x="2664" y="758"/>
                </a:lnTo>
                <a:lnTo>
                  <a:pt x="2648" y="759"/>
                </a:lnTo>
                <a:cubicBezTo>
                  <a:pt x="2637" y="759"/>
                  <a:pt x="2626" y="760"/>
                  <a:pt x="2614" y="760"/>
                </a:cubicBezTo>
                <a:lnTo>
                  <a:pt x="2606" y="760"/>
                </a:lnTo>
                <a:lnTo>
                  <a:pt x="2584" y="762"/>
                </a:lnTo>
                <a:lnTo>
                  <a:pt x="2582" y="762"/>
                </a:lnTo>
                <a:lnTo>
                  <a:pt x="1071" y="762"/>
                </a:lnTo>
                <a:lnTo>
                  <a:pt x="1072" y="761"/>
                </a:lnTo>
                <a:lnTo>
                  <a:pt x="1072" y="761"/>
                </a:lnTo>
                <a:lnTo>
                  <a:pt x="326" y="761"/>
                </a:lnTo>
                <a:lnTo>
                  <a:pt x="326" y="758"/>
                </a:lnTo>
                <a:lnTo>
                  <a:pt x="325" y="758"/>
                </a:lnTo>
                <a:cubicBezTo>
                  <a:pt x="324" y="757"/>
                  <a:pt x="323" y="756"/>
                  <a:pt x="322" y="755"/>
                </a:cubicBezTo>
                <a:lnTo>
                  <a:pt x="8" y="406"/>
                </a:lnTo>
                <a:cubicBezTo>
                  <a:pt x="5" y="403"/>
                  <a:pt x="3" y="399"/>
                  <a:pt x="2" y="395"/>
                </a:cubicBezTo>
                <a:cubicBezTo>
                  <a:pt x="-2" y="381"/>
                  <a:pt x="0" y="362"/>
                  <a:pt x="8" y="354"/>
                </a:cubicBezTo>
                <a:lnTo>
                  <a:pt x="322" y="5"/>
                </a:lnTo>
                <a:cubicBezTo>
                  <a:pt x="323" y="4"/>
                  <a:pt x="324" y="3"/>
                  <a:pt x="325" y="2"/>
                </a:cubicBezTo>
                <a:lnTo>
                  <a:pt x="326" y="2"/>
                </a:lnTo>
                <a:lnTo>
                  <a:pt x="326" y="0"/>
                </a:lnTo>
                <a:close/>
              </a:path>
            </a:pathLst>
          </a:custGeom>
          <a:gradFill>
            <a:gsLst>
              <a:gs pos="0">
                <a:schemeClr val="accent1">
                  <a:lumMod val="90000"/>
                  <a:alpha val="100000"/>
                </a:schemeClr>
              </a:gs>
              <a:gs pos="100000">
                <a:schemeClr val="accent1">
                  <a:lumMod val="80000"/>
                  <a:lumOff val="20000"/>
                  <a:alpha val="100000"/>
                </a:schemeClr>
              </a:gs>
            </a:gsLst>
            <a:lin ang="13920000" scaled="0"/>
          </a:gradFill>
          <a:ln w="222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795">
              <a:solidFill>
                <a:schemeClr val="tx1"/>
              </a:solidFill>
              <a:sym typeface="+mn-ea"/>
            </a:endParaRPr>
          </a:p>
        </p:txBody>
      </p:sp>
      <p:sp>
        <p:nvSpPr>
          <p:cNvPr id="8" name="矩形 7"/>
          <p:cNvSpPr/>
          <p:nvPr>
            <p:custDataLst>
              <p:tags r:id="rId5"/>
            </p:custDataLst>
          </p:nvPr>
        </p:nvSpPr>
        <p:spPr>
          <a:xfrm>
            <a:off x="240299" y="1685253"/>
            <a:ext cx="2447253" cy="634895"/>
          </a:xfrm>
          <a:prstGeom prst="rect">
            <a:avLst/>
          </a:prstGeom>
          <a:noFill/>
        </p:spPr>
        <p:txBody>
          <a:bodyPr wrap="square" lIns="0" tIns="0" rIns="0" bIns="0" rtlCol="0" anchor="b">
            <a:noAutofit/>
          </a:bodyPr>
          <a:p>
            <a:pPr algn="r">
              <a:spcBef>
                <a:spcPct val="0"/>
              </a:spcBef>
              <a:spcAft>
                <a:spcPct val="0"/>
              </a:spcAft>
            </a:pPr>
            <a:r>
              <a:rPr lang="zh-CN" altLang="en-US" sz="1795" b="1" dirty="0">
                <a:solidFill>
                  <a:schemeClr val="accent1"/>
                </a:solidFill>
                <a:latin typeface="+mn-ea"/>
                <a:cs typeface="+mn-ea"/>
              </a:rPr>
              <a:t>内部</a:t>
            </a:r>
            <a:endParaRPr lang="zh-CN" altLang="en-US" sz="1795" b="1" dirty="0">
              <a:solidFill>
                <a:schemeClr val="accent1"/>
              </a:solidFill>
              <a:latin typeface="+mn-ea"/>
              <a:cs typeface="+mn-ea"/>
            </a:endParaRPr>
          </a:p>
        </p:txBody>
      </p:sp>
      <p:sp>
        <p:nvSpPr>
          <p:cNvPr id="6" name="矩形 5"/>
          <p:cNvSpPr/>
          <p:nvPr>
            <p:custDataLst>
              <p:tags r:id="rId6"/>
            </p:custDataLst>
          </p:nvPr>
        </p:nvSpPr>
        <p:spPr>
          <a:xfrm>
            <a:off x="577215" y="2406015"/>
            <a:ext cx="2110105" cy="894080"/>
          </a:xfrm>
          <a:prstGeom prst="rect">
            <a:avLst/>
          </a:prstGeom>
          <a:noFill/>
        </p:spPr>
        <p:txBody>
          <a:bodyPr wrap="square" lIns="0" tIns="0" rIns="0" bIns="0" rtlCol="0" anchor="t" anchorCtr="0">
            <a:noAutofit/>
          </a:bodyPr>
          <a:p>
            <a:pPr algn="l">
              <a:lnSpc>
                <a:spcPct val="130000"/>
              </a:lnSpc>
              <a:spcBef>
                <a:spcPct val="0"/>
              </a:spcBef>
              <a:spcAft>
                <a:spcPct val="0"/>
              </a:spcAft>
            </a:pPr>
            <a:r>
              <a:rPr lang="zh-CN" altLang="en-US" sz="1395" dirty="0">
                <a:solidFill>
                  <a:schemeClr val="tx1">
                    <a:lumMod val="85000"/>
                    <a:lumOff val="15000"/>
                  </a:schemeClr>
                </a:solidFill>
                <a:latin typeface="+mn-ea"/>
                <a:cs typeface="+mn-ea"/>
              </a:rPr>
              <a:t>在企业内部，数字化供应链使得企业能够更加高效地进行信息收集，减少了冗余，有效避免了库存积压问题。</a:t>
            </a:r>
            <a:endParaRPr lang="zh-CN" altLang="en-US" sz="1395" dirty="0">
              <a:solidFill>
                <a:schemeClr val="tx1">
                  <a:lumMod val="85000"/>
                  <a:lumOff val="15000"/>
                </a:schemeClr>
              </a:solidFill>
              <a:latin typeface="+mn-ea"/>
              <a:cs typeface="+mn-ea"/>
            </a:endParaRPr>
          </a:p>
        </p:txBody>
      </p:sp>
      <p:sp>
        <p:nvSpPr>
          <p:cNvPr id="7" name="矩形 6"/>
          <p:cNvSpPr/>
          <p:nvPr>
            <p:custDataLst>
              <p:tags r:id="rId7"/>
            </p:custDataLst>
          </p:nvPr>
        </p:nvSpPr>
        <p:spPr>
          <a:xfrm>
            <a:off x="6457713" y="3545671"/>
            <a:ext cx="2447253" cy="634895"/>
          </a:xfrm>
          <a:prstGeom prst="rect">
            <a:avLst/>
          </a:prstGeom>
          <a:noFill/>
        </p:spPr>
        <p:txBody>
          <a:bodyPr wrap="square" lIns="0" tIns="0" rIns="0" bIns="0" rtlCol="0" anchor="b">
            <a:noAutofit/>
          </a:bodyPr>
          <a:p>
            <a:pPr>
              <a:spcBef>
                <a:spcPct val="0"/>
              </a:spcBef>
              <a:spcAft>
                <a:spcPct val="0"/>
              </a:spcAft>
            </a:pPr>
            <a:r>
              <a:rPr lang="zh-CN" altLang="en-US" sz="1795" b="1" dirty="0">
                <a:solidFill>
                  <a:schemeClr val="accent2"/>
                </a:solidFill>
                <a:latin typeface="+mn-ea"/>
                <a:cs typeface="+mn-ea"/>
              </a:rPr>
              <a:t>外部</a:t>
            </a:r>
            <a:endParaRPr lang="zh-CN" altLang="en-US" sz="1795" b="1" dirty="0">
              <a:solidFill>
                <a:schemeClr val="accent2"/>
              </a:solidFill>
              <a:latin typeface="+mn-ea"/>
              <a:cs typeface="+mn-ea"/>
            </a:endParaRPr>
          </a:p>
        </p:txBody>
      </p:sp>
      <p:sp>
        <p:nvSpPr>
          <p:cNvPr id="17" name="矩形 16"/>
          <p:cNvSpPr/>
          <p:nvPr>
            <p:custDataLst>
              <p:tags r:id="rId8"/>
            </p:custDataLst>
          </p:nvPr>
        </p:nvSpPr>
        <p:spPr>
          <a:xfrm>
            <a:off x="6457950" y="4279900"/>
            <a:ext cx="1826260" cy="89408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395" dirty="0">
                <a:solidFill>
                  <a:schemeClr val="tx1">
                    <a:lumMod val="85000"/>
                    <a:lumOff val="15000"/>
                  </a:schemeClr>
                </a:solidFill>
                <a:latin typeface="+mn-ea"/>
                <a:cs typeface="+mn-ea"/>
              </a:rPr>
              <a:t>对于企业外部而言，数字化供应链采购的横向协同为企业提供了更为灵活的采购模式。</a:t>
            </a:r>
            <a:endParaRPr lang="zh-CN" altLang="en-US" sz="1395" dirty="0">
              <a:solidFill>
                <a:schemeClr val="tx1">
                  <a:lumMod val="85000"/>
                  <a:lumOff val="15000"/>
                </a:schemeClr>
              </a:solidFill>
              <a:latin typeface="+mn-ea"/>
              <a:cs typeface="+mn-ea"/>
            </a:endParaRPr>
          </a:p>
        </p:txBody>
      </p:sp>
      <p:sp>
        <p:nvSpPr>
          <p:cNvPr id="52" name="序号"/>
          <p:cNvSpPr/>
          <p:nvPr>
            <p:custDataLst>
              <p:tags r:id="rId9"/>
            </p:custDataLst>
          </p:nvPr>
        </p:nvSpPr>
        <p:spPr>
          <a:xfrm>
            <a:off x="3118825" y="2093129"/>
            <a:ext cx="428111" cy="428111"/>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060" tIns="64501" rIns="91060" bIns="45530" numCol="1" spcCol="0" rtlCol="0" fromWordArt="0" anchor="ctr" anchorCtr="0" forceAA="0" compatLnSpc="1">
            <a:noAutofit/>
          </a:bodyPr>
          <a:p>
            <a:pPr lvl="0" algn="ctr">
              <a:spcBef>
                <a:spcPct val="0"/>
              </a:spcBef>
              <a:spcAft>
                <a:spcPct val="0"/>
              </a:spcAft>
              <a:buClrTx/>
              <a:buSzTx/>
              <a:buFontTx/>
            </a:pPr>
            <a:r>
              <a:rPr lang="en-US" altLang="zh-CN" sz="1395" b="1" dirty="0">
                <a:solidFill>
                  <a:schemeClr val="lt1">
                    <a:lumMod val="100000"/>
                  </a:schemeClr>
                </a:solidFill>
                <a:latin typeface="+mn-ea"/>
                <a:cs typeface="+mn-ea"/>
                <a:sym typeface="+mn-ea"/>
              </a:rPr>
              <a:t>01</a:t>
            </a:r>
            <a:endParaRPr lang="en-US" altLang="zh-CN" sz="1395" b="1" dirty="0">
              <a:solidFill>
                <a:schemeClr val="lt1">
                  <a:lumMod val="100000"/>
                </a:schemeClr>
              </a:solidFill>
              <a:latin typeface="+mn-ea"/>
              <a:cs typeface="+mn-ea"/>
              <a:sym typeface="+mn-ea"/>
            </a:endParaRPr>
          </a:p>
        </p:txBody>
      </p:sp>
      <p:sp>
        <p:nvSpPr>
          <p:cNvPr id="18" name="序号"/>
          <p:cNvSpPr/>
          <p:nvPr>
            <p:custDataLst>
              <p:tags r:id="rId10"/>
            </p:custDataLst>
          </p:nvPr>
        </p:nvSpPr>
        <p:spPr>
          <a:xfrm>
            <a:off x="5575563" y="4038916"/>
            <a:ext cx="428111" cy="428111"/>
          </a:xfrm>
          <a:prstGeom prst="rect">
            <a:avLst/>
          </a:prstGeom>
          <a:noFill/>
          <a:ln w="34925">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91060" tIns="64501" rIns="91060" bIns="45530" numCol="1" spcCol="0" rtlCol="0" fromWordArt="0" anchor="ctr" anchorCtr="0" forceAA="0" compatLnSpc="1">
            <a:noAutofit/>
          </a:bodyPr>
          <a:p>
            <a:pPr lvl="0" algn="ctr">
              <a:spcBef>
                <a:spcPct val="0"/>
              </a:spcBef>
              <a:spcAft>
                <a:spcPct val="0"/>
              </a:spcAft>
              <a:buClrTx/>
              <a:buSzTx/>
              <a:buFontTx/>
            </a:pPr>
            <a:r>
              <a:rPr lang="en-US" altLang="zh-CN" sz="1395" b="1" dirty="0">
                <a:solidFill>
                  <a:schemeClr val="lt1">
                    <a:lumMod val="100000"/>
                  </a:schemeClr>
                </a:solidFill>
                <a:latin typeface="+mn-ea"/>
                <a:cs typeface="+mn-ea"/>
                <a:sym typeface="+mn-ea"/>
              </a:rPr>
              <a:t>02</a:t>
            </a:r>
            <a:endParaRPr lang="en-US" altLang="zh-CN" sz="1395" b="1" dirty="0">
              <a:solidFill>
                <a:schemeClr val="lt1">
                  <a:lumMod val="100000"/>
                </a:schemeClr>
              </a:solidFill>
              <a:latin typeface="+mn-ea"/>
              <a:cs typeface="+mn-ea"/>
              <a:sym typeface="+mn-ea"/>
            </a:endParaRPr>
          </a:p>
        </p:txBody>
      </p:sp>
    </p:spTree>
    <p:custDataLst>
      <p:tags r:id="rId11"/>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协同采购的优势</a:t>
            </a:r>
            <a:endParaRPr lang="zh-CN" sz="2800" dirty="0">
              <a:ea typeface="微软雅黑" panose="020B0503020204020204" pitchFamily="34" charset="-122"/>
              <a:sym typeface="+mn-ea"/>
            </a:endParaRPr>
          </a:p>
        </p:txBody>
      </p:sp>
      <p:sp>
        <p:nvSpPr>
          <p:cNvPr id="11" name="图形 39"/>
          <p:cNvSpPr/>
          <p:nvPr>
            <p:custDataLst>
              <p:tags r:id="rId2"/>
            </p:custDataLst>
          </p:nvPr>
        </p:nvSpPr>
        <p:spPr>
          <a:xfrm>
            <a:off x="2659715" y="2604259"/>
            <a:ext cx="4341423" cy="797636"/>
          </a:xfrm>
          <a:custGeom>
            <a:avLst/>
            <a:gdLst>
              <a:gd name="connsiteX0" fmla="*/ 0 w 5934764"/>
              <a:gd name="connsiteY0" fmla="*/ 468412 h 903808"/>
              <a:gd name="connsiteX1" fmla="*/ 489019 w 5934764"/>
              <a:gd name="connsiteY1" fmla="*/ 157369 h 903808"/>
              <a:gd name="connsiteX2" fmla="*/ 1591808 w 5934764"/>
              <a:gd name="connsiteY2" fmla="*/ 177329 h 903808"/>
              <a:gd name="connsiteX3" fmla="*/ 2388543 w 5934764"/>
              <a:gd name="connsiteY3" fmla="*/ 726228 h 903808"/>
              <a:gd name="connsiteX4" fmla="*/ 3542895 w 5934764"/>
              <a:gd name="connsiteY4" fmla="*/ 719575 h 903808"/>
              <a:gd name="connsiteX5" fmla="*/ 4299710 w 5934764"/>
              <a:gd name="connsiteY5" fmla="*/ 185646 h 903808"/>
              <a:gd name="connsiteX6" fmla="*/ 5409152 w 5934764"/>
              <a:gd name="connsiteY6" fmla="*/ 147389 h 903808"/>
              <a:gd name="connsiteX7" fmla="*/ 5934765 w 5934764"/>
              <a:gd name="connsiteY7" fmla="*/ 466749 h 903808"/>
              <a:gd name="connsiteX0-1" fmla="*/ 0 w 5409152"/>
              <a:gd name="connsiteY0-2" fmla="*/ 468412 h 903808"/>
              <a:gd name="connsiteX1-3" fmla="*/ 489019 w 5409152"/>
              <a:gd name="connsiteY1-4" fmla="*/ 157369 h 903808"/>
              <a:gd name="connsiteX2-5" fmla="*/ 1591808 w 5409152"/>
              <a:gd name="connsiteY2-6" fmla="*/ 177329 h 903808"/>
              <a:gd name="connsiteX3-7" fmla="*/ 2388543 w 5409152"/>
              <a:gd name="connsiteY3-8" fmla="*/ 726228 h 903808"/>
              <a:gd name="connsiteX4-9" fmla="*/ 3542895 w 5409152"/>
              <a:gd name="connsiteY4-10" fmla="*/ 719575 h 903808"/>
              <a:gd name="connsiteX5-11" fmla="*/ 4299710 w 5409152"/>
              <a:gd name="connsiteY5-12" fmla="*/ 185646 h 903808"/>
              <a:gd name="connsiteX6-13" fmla="*/ 5409152 w 5409152"/>
              <a:gd name="connsiteY6-14" fmla="*/ 147389 h 903808"/>
              <a:gd name="connsiteX0-15" fmla="*/ 0 w 4299710"/>
              <a:gd name="connsiteY0-16" fmla="*/ 466527 h 901923"/>
              <a:gd name="connsiteX1-17" fmla="*/ 489019 w 4299710"/>
              <a:gd name="connsiteY1-18" fmla="*/ 155484 h 901923"/>
              <a:gd name="connsiteX2-19" fmla="*/ 1591808 w 4299710"/>
              <a:gd name="connsiteY2-20" fmla="*/ 175444 h 901923"/>
              <a:gd name="connsiteX3-21" fmla="*/ 2388543 w 4299710"/>
              <a:gd name="connsiteY3-22" fmla="*/ 724343 h 901923"/>
              <a:gd name="connsiteX4-23" fmla="*/ 3542895 w 4299710"/>
              <a:gd name="connsiteY4-24" fmla="*/ 717690 h 901923"/>
              <a:gd name="connsiteX5-25" fmla="*/ 4299710 w 4299710"/>
              <a:gd name="connsiteY5-26" fmla="*/ 183761 h 90192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4299710" h="901923">
                <a:moveTo>
                  <a:pt x="0" y="466527"/>
                </a:moveTo>
                <a:lnTo>
                  <a:pt x="489019" y="155484"/>
                </a:lnTo>
                <a:cubicBezTo>
                  <a:pt x="828339" y="-59086"/>
                  <a:pt x="1260805" y="-50769"/>
                  <a:pt x="1591808" y="175444"/>
                </a:cubicBezTo>
                <a:lnTo>
                  <a:pt x="2388543" y="724343"/>
                </a:lnTo>
                <a:cubicBezTo>
                  <a:pt x="2736179" y="963863"/>
                  <a:pt x="3196922" y="960536"/>
                  <a:pt x="3542895" y="717690"/>
                </a:cubicBezTo>
                <a:lnTo>
                  <a:pt x="4299710" y="183761"/>
                </a:lnTo>
              </a:path>
            </a:pathLst>
          </a:custGeom>
          <a:noFill/>
          <a:ln w="101600" cap="flat">
            <a:solidFill>
              <a:srgbClr val="000000">
                <a:lumMod val="30000"/>
                <a:lumOff val="70000"/>
                <a:alpha val="30000"/>
              </a:srgbClr>
            </a:solidFill>
            <a:prstDash val="solid"/>
            <a:miter/>
          </a:ln>
        </p:spPr>
        <p:txBody>
          <a:bodyPr rtlCol="0" anchor="ctr"/>
          <a:lstStyle/>
          <a:p>
            <a:endParaRPr lang="zh-CN" altLang="en-US" sz="1550">
              <a:solidFill>
                <a:schemeClr val="tx1"/>
              </a:solidFill>
            </a:endParaRPr>
          </a:p>
        </p:txBody>
      </p:sp>
      <p:sp>
        <p:nvSpPr>
          <p:cNvPr id="80" name="任意多边形: 形状 79"/>
          <p:cNvSpPr/>
          <p:nvPr>
            <p:custDataLst>
              <p:tags r:id="rId3"/>
            </p:custDataLst>
          </p:nvPr>
        </p:nvSpPr>
        <p:spPr>
          <a:xfrm>
            <a:off x="1625442" y="2241471"/>
            <a:ext cx="1642069" cy="1259910"/>
          </a:xfrm>
          <a:custGeom>
            <a:avLst/>
            <a:gdLst>
              <a:gd name="connsiteX0" fmla="*/ 731423 w 1703851"/>
              <a:gd name="connsiteY0" fmla="*/ 0 h 1307313"/>
              <a:gd name="connsiteX1" fmla="*/ 1451637 w 1703851"/>
              <a:gd name="connsiteY1" fmla="*/ 137317 h 1307313"/>
              <a:gd name="connsiteX2" fmla="*/ 1703851 w 1703851"/>
              <a:gd name="connsiteY2" fmla="*/ 560477 h 1307313"/>
              <a:gd name="connsiteX3" fmla="*/ 1703851 w 1703851"/>
              <a:gd name="connsiteY3" fmla="*/ 900967 h 1307313"/>
              <a:gd name="connsiteX4" fmla="*/ 972428 w 1703851"/>
              <a:gd name="connsiteY4" fmla="*/ 1307313 h 1307313"/>
              <a:gd name="connsiteX5" fmla="*/ 731423 w 1703851"/>
              <a:gd name="connsiteY5" fmla="*/ 886955 h 1307313"/>
              <a:gd name="connsiteX6" fmla="*/ 0 w 1703851"/>
              <a:gd name="connsiteY6" fmla="*/ 762249 h 1307313"/>
              <a:gd name="connsiteX7" fmla="*/ 0 w 1703851"/>
              <a:gd name="connsiteY7" fmla="*/ 421759 h 1307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3851" h="1307313">
                <a:moveTo>
                  <a:pt x="731423" y="0"/>
                </a:moveTo>
                <a:lnTo>
                  <a:pt x="1451637" y="137317"/>
                </a:lnTo>
                <a:lnTo>
                  <a:pt x="1703851" y="560477"/>
                </a:lnTo>
                <a:lnTo>
                  <a:pt x="1703851" y="900967"/>
                </a:lnTo>
                <a:lnTo>
                  <a:pt x="972428" y="1307313"/>
                </a:lnTo>
                <a:lnTo>
                  <a:pt x="731423" y="886955"/>
                </a:lnTo>
                <a:lnTo>
                  <a:pt x="0" y="762249"/>
                </a:lnTo>
                <a:lnTo>
                  <a:pt x="0" y="421759"/>
                </a:lnTo>
                <a:close/>
              </a:path>
            </a:pathLst>
          </a:custGeom>
          <a:gradFill>
            <a:gsLst>
              <a:gs pos="0">
                <a:schemeClr val="accent1">
                  <a:lumMod val="60000"/>
                  <a:lumOff val="40000"/>
                  <a:alpha val="100000"/>
                </a:schemeClr>
              </a:gs>
              <a:gs pos="65000">
                <a:schemeClr val="accent1">
                  <a:alpha val="100000"/>
                </a:schemeClr>
              </a:gs>
            </a:gsLst>
            <a:lin ang="1800000" scaled="0"/>
          </a:gradFill>
          <a:ln w="13982" cap="flat">
            <a:noFill/>
            <a:prstDash val="solid"/>
            <a:miter/>
          </a:ln>
          <a:effectLst>
            <a:outerShdw blurRad="317500" dist="508000" dir="5400000" sx="70000" sy="70000" algn="t" rotWithShape="0">
              <a:schemeClr val="accent1">
                <a:alpha val="40000"/>
              </a:schemeClr>
            </a:outerShdw>
          </a:effectLst>
        </p:spPr>
        <p:txBody>
          <a:bodyPr rtlCol="0" anchor="ctr"/>
          <a:lstStyle/>
          <a:p>
            <a:endParaRPr lang="zh-CN" altLang="en-US" sz="1550">
              <a:solidFill>
                <a:schemeClr val="tx1"/>
              </a:solidFill>
            </a:endParaRPr>
          </a:p>
        </p:txBody>
      </p:sp>
      <p:sp>
        <p:nvSpPr>
          <p:cNvPr id="12" name="任意多边形: 形状 11"/>
          <p:cNvSpPr/>
          <p:nvPr>
            <p:custDataLst>
              <p:tags r:id="rId4"/>
            </p:custDataLst>
          </p:nvPr>
        </p:nvSpPr>
        <p:spPr>
          <a:xfrm>
            <a:off x="1625442" y="2647968"/>
            <a:ext cx="704901" cy="448327"/>
          </a:xfrm>
          <a:custGeom>
            <a:avLst/>
            <a:gdLst>
              <a:gd name="connsiteX0" fmla="*/ 731423 w 731423"/>
              <a:gd name="connsiteY0" fmla="*/ 465196 h 465196"/>
              <a:gd name="connsiteX1" fmla="*/ 0 w 731423"/>
              <a:gd name="connsiteY1" fmla="*/ 340490 h 465196"/>
              <a:gd name="connsiteX2" fmla="*/ 0 w 731423"/>
              <a:gd name="connsiteY2" fmla="*/ 0 h 465196"/>
              <a:gd name="connsiteX3" fmla="*/ 731423 w 731423"/>
              <a:gd name="connsiteY3" fmla="*/ 124706 h 465196"/>
            </a:gdLst>
            <a:ahLst/>
            <a:cxnLst>
              <a:cxn ang="0">
                <a:pos x="connsiteX0" y="connsiteY0"/>
              </a:cxn>
              <a:cxn ang="0">
                <a:pos x="connsiteX1" y="connsiteY1"/>
              </a:cxn>
              <a:cxn ang="0">
                <a:pos x="connsiteX2" y="connsiteY2"/>
              </a:cxn>
              <a:cxn ang="0">
                <a:pos x="connsiteX3" y="connsiteY3"/>
              </a:cxn>
            </a:cxnLst>
            <a:rect l="l" t="t" r="r" b="b"/>
            <a:pathLst>
              <a:path w="731423" h="465196">
                <a:moveTo>
                  <a:pt x="731423" y="465196"/>
                </a:moveTo>
                <a:lnTo>
                  <a:pt x="0" y="340490"/>
                </a:lnTo>
                <a:lnTo>
                  <a:pt x="0" y="0"/>
                </a:lnTo>
                <a:lnTo>
                  <a:pt x="731423" y="124706"/>
                </a:lnTo>
                <a:close/>
              </a:path>
            </a:pathLst>
          </a:custGeom>
          <a:gradFill>
            <a:gsLst>
              <a:gs pos="0">
                <a:schemeClr val="accent1">
                  <a:lumMod val="60000"/>
                  <a:lumOff val="40000"/>
                  <a:alpha val="100000"/>
                </a:schemeClr>
              </a:gs>
              <a:gs pos="70000">
                <a:schemeClr val="accent1">
                  <a:alpha val="100000"/>
                </a:schemeClr>
              </a:gs>
            </a:gsLst>
            <a:lin ang="1800000" scaled="0"/>
          </a:gradFill>
          <a:ln w="13982" cap="flat">
            <a:noFill/>
            <a:prstDash val="solid"/>
            <a:miter/>
          </a:ln>
        </p:spPr>
        <p:txBody>
          <a:bodyPr rtlCol="0" anchor="ctr"/>
          <a:lstStyle/>
          <a:p>
            <a:endParaRPr lang="zh-CN" altLang="en-US" sz="1550">
              <a:solidFill>
                <a:schemeClr val="tx1"/>
              </a:solidFill>
            </a:endParaRPr>
          </a:p>
        </p:txBody>
      </p:sp>
      <p:sp>
        <p:nvSpPr>
          <p:cNvPr id="16" name="任意多边形: 形状 15"/>
          <p:cNvSpPr/>
          <p:nvPr>
            <p:custDataLst>
              <p:tags r:id="rId5"/>
            </p:custDataLst>
          </p:nvPr>
        </p:nvSpPr>
        <p:spPr>
          <a:xfrm>
            <a:off x="2562462" y="2781282"/>
            <a:ext cx="704901" cy="719756"/>
          </a:xfrm>
          <a:custGeom>
            <a:avLst/>
            <a:gdLst>
              <a:gd name="connsiteX0" fmla="*/ 731423 w 731423"/>
              <a:gd name="connsiteY0" fmla="*/ 340490 h 746836"/>
              <a:gd name="connsiteX1" fmla="*/ 0 w 731423"/>
              <a:gd name="connsiteY1" fmla="*/ 746836 h 746836"/>
              <a:gd name="connsiteX2" fmla="*/ 0 w 731423"/>
              <a:gd name="connsiteY2" fmla="*/ 406346 h 746836"/>
              <a:gd name="connsiteX3" fmla="*/ 731423 w 731423"/>
              <a:gd name="connsiteY3" fmla="*/ 0 h 746836"/>
            </a:gdLst>
            <a:ahLst/>
            <a:cxnLst>
              <a:cxn ang="0">
                <a:pos x="connsiteX0" y="connsiteY0"/>
              </a:cxn>
              <a:cxn ang="0">
                <a:pos x="connsiteX1" y="connsiteY1"/>
              </a:cxn>
              <a:cxn ang="0">
                <a:pos x="connsiteX2" y="connsiteY2"/>
              </a:cxn>
              <a:cxn ang="0">
                <a:pos x="connsiteX3" y="connsiteY3"/>
              </a:cxn>
            </a:cxnLst>
            <a:rect l="l" t="t" r="r" b="b"/>
            <a:pathLst>
              <a:path w="731423" h="746836">
                <a:moveTo>
                  <a:pt x="731423" y="340490"/>
                </a:moveTo>
                <a:lnTo>
                  <a:pt x="0" y="746836"/>
                </a:lnTo>
                <a:lnTo>
                  <a:pt x="0" y="406346"/>
                </a:lnTo>
                <a:lnTo>
                  <a:pt x="731423" y="0"/>
                </a:lnTo>
                <a:close/>
              </a:path>
            </a:pathLst>
          </a:custGeom>
          <a:gradFill>
            <a:gsLst>
              <a:gs pos="0">
                <a:schemeClr val="accent1">
                  <a:lumMod val="60000"/>
                  <a:lumOff val="40000"/>
                  <a:alpha val="100000"/>
                </a:schemeClr>
              </a:gs>
              <a:gs pos="70000">
                <a:schemeClr val="accent1">
                  <a:alpha val="100000"/>
                </a:schemeClr>
              </a:gs>
            </a:gsLst>
            <a:lin ang="16200000" scaled="0"/>
          </a:gradFill>
          <a:ln w="13982" cap="flat">
            <a:noFill/>
            <a:prstDash val="solid"/>
            <a:miter/>
          </a:ln>
        </p:spPr>
        <p:txBody>
          <a:bodyPr rtlCol="0" anchor="ctr"/>
          <a:lstStyle/>
          <a:p>
            <a:endParaRPr lang="zh-CN" altLang="en-US" sz="1550">
              <a:solidFill>
                <a:schemeClr val="tx1"/>
              </a:solidFill>
            </a:endParaRPr>
          </a:p>
        </p:txBody>
      </p:sp>
      <p:sp>
        <p:nvSpPr>
          <p:cNvPr id="17" name="任意多边形: 形状 16"/>
          <p:cNvSpPr/>
          <p:nvPr>
            <p:custDataLst>
              <p:tags r:id="rId6"/>
            </p:custDataLst>
          </p:nvPr>
        </p:nvSpPr>
        <p:spPr>
          <a:xfrm>
            <a:off x="2330256" y="2768169"/>
            <a:ext cx="232266" cy="733259"/>
          </a:xfrm>
          <a:custGeom>
            <a:avLst/>
            <a:gdLst>
              <a:gd name="connsiteX0" fmla="*/ 241005 w 241005"/>
              <a:gd name="connsiteY0" fmla="*/ 760848 h 760848"/>
              <a:gd name="connsiteX1" fmla="*/ 0 w 241005"/>
              <a:gd name="connsiteY1" fmla="*/ 340490 h 760848"/>
              <a:gd name="connsiteX2" fmla="*/ 0 w 241005"/>
              <a:gd name="connsiteY2" fmla="*/ 0 h 760848"/>
              <a:gd name="connsiteX3" fmla="*/ 241005 w 241005"/>
              <a:gd name="connsiteY3" fmla="*/ 420358 h 760848"/>
            </a:gdLst>
            <a:ahLst/>
            <a:cxnLst>
              <a:cxn ang="0">
                <a:pos x="connsiteX0" y="connsiteY0"/>
              </a:cxn>
              <a:cxn ang="0">
                <a:pos x="connsiteX1" y="connsiteY1"/>
              </a:cxn>
              <a:cxn ang="0">
                <a:pos x="connsiteX2" y="connsiteY2"/>
              </a:cxn>
              <a:cxn ang="0">
                <a:pos x="connsiteX3" y="connsiteY3"/>
              </a:cxn>
            </a:cxnLst>
            <a:rect l="l" t="t" r="r" b="b"/>
            <a:pathLst>
              <a:path w="241005" h="760848">
                <a:moveTo>
                  <a:pt x="241005" y="760848"/>
                </a:moveTo>
                <a:lnTo>
                  <a:pt x="0" y="340490"/>
                </a:lnTo>
                <a:lnTo>
                  <a:pt x="0" y="0"/>
                </a:lnTo>
                <a:lnTo>
                  <a:pt x="241005" y="420358"/>
                </a:lnTo>
                <a:close/>
              </a:path>
            </a:pathLst>
          </a:custGeom>
          <a:gradFill>
            <a:gsLst>
              <a:gs pos="0">
                <a:schemeClr val="accent1">
                  <a:lumMod val="60000"/>
                  <a:lumOff val="40000"/>
                  <a:alpha val="100000"/>
                </a:schemeClr>
              </a:gs>
              <a:gs pos="70000">
                <a:schemeClr val="accent1">
                  <a:alpha val="100000"/>
                </a:schemeClr>
              </a:gs>
            </a:gsLst>
            <a:lin ang="1800000" scaled="0"/>
          </a:gradFill>
          <a:ln w="13982" cap="flat">
            <a:noFill/>
            <a:prstDash val="solid"/>
            <a:miter/>
          </a:ln>
        </p:spPr>
        <p:txBody>
          <a:bodyPr rtlCol="0" anchor="ctr"/>
          <a:lstStyle/>
          <a:p>
            <a:endParaRPr lang="zh-CN" altLang="en-US" sz="1550">
              <a:solidFill>
                <a:schemeClr val="tx1"/>
              </a:solidFill>
            </a:endParaRPr>
          </a:p>
        </p:txBody>
      </p:sp>
      <p:sp>
        <p:nvSpPr>
          <p:cNvPr id="15" name="任意多边形: 形状 17"/>
          <p:cNvSpPr/>
          <p:nvPr>
            <p:custDataLst>
              <p:tags r:id="rId7"/>
            </p:custDataLst>
          </p:nvPr>
        </p:nvSpPr>
        <p:spPr>
          <a:xfrm>
            <a:off x="1625442" y="2241471"/>
            <a:ext cx="1642069" cy="931766"/>
          </a:xfrm>
          <a:custGeom>
            <a:avLst/>
            <a:gdLst>
              <a:gd name="connsiteX0" fmla="*/ 0 w 1703851"/>
              <a:gd name="connsiteY0" fmla="*/ 421759 h 966823"/>
              <a:gd name="connsiteX1" fmla="*/ 731423 w 1703851"/>
              <a:gd name="connsiteY1" fmla="*/ 0 h 966823"/>
              <a:gd name="connsiteX2" fmla="*/ 1451637 w 1703851"/>
              <a:gd name="connsiteY2" fmla="*/ 137317 h 966823"/>
              <a:gd name="connsiteX3" fmla="*/ 1703851 w 1703851"/>
              <a:gd name="connsiteY3" fmla="*/ 560477 h 966823"/>
              <a:gd name="connsiteX4" fmla="*/ 972428 w 1703851"/>
              <a:gd name="connsiteY4" fmla="*/ 966824 h 966823"/>
              <a:gd name="connsiteX5" fmla="*/ 731423 w 1703851"/>
              <a:gd name="connsiteY5" fmla="*/ 546466 h 966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3851" h="966823">
                <a:moveTo>
                  <a:pt x="0" y="421759"/>
                </a:moveTo>
                <a:lnTo>
                  <a:pt x="731423" y="0"/>
                </a:lnTo>
                <a:lnTo>
                  <a:pt x="1451637" y="137317"/>
                </a:lnTo>
                <a:lnTo>
                  <a:pt x="1703851" y="560477"/>
                </a:lnTo>
                <a:lnTo>
                  <a:pt x="972428" y="966824"/>
                </a:lnTo>
                <a:lnTo>
                  <a:pt x="731423" y="546466"/>
                </a:lnTo>
                <a:close/>
              </a:path>
            </a:pathLst>
          </a:custGeom>
          <a:gradFill>
            <a:gsLst>
              <a:gs pos="100000">
                <a:schemeClr val="accent1">
                  <a:lumMod val="60000"/>
                  <a:lumOff val="40000"/>
                  <a:alpha val="100000"/>
                </a:schemeClr>
              </a:gs>
              <a:gs pos="0">
                <a:schemeClr val="accent1">
                  <a:lumMod val="85000"/>
                  <a:lumOff val="15000"/>
                  <a:alpha val="100000"/>
                </a:schemeClr>
              </a:gs>
            </a:gsLst>
            <a:lin ang="14400000" scaled="0"/>
          </a:gradFill>
          <a:ln w="13982" cap="flat">
            <a:noFill/>
            <a:prstDash val="solid"/>
            <a:miter/>
          </a:ln>
        </p:spPr>
        <p:txBody>
          <a:bodyPr rtlCol="0" anchor="ctr"/>
          <a:lstStyle/>
          <a:p>
            <a:endParaRPr lang="zh-CN" altLang="en-US" sz="1550">
              <a:solidFill>
                <a:schemeClr val="tx1"/>
              </a:solidFill>
            </a:endParaRPr>
          </a:p>
        </p:txBody>
      </p:sp>
      <p:sp>
        <p:nvSpPr>
          <p:cNvPr id="119" name="矩形 118"/>
          <p:cNvSpPr/>
          <p:nvPr>
            <p:custDataLst>
              <p:tags r:id="rId8"/>
            </p:custDataLst>
          </p:nvPr>
        </p:nvSpPr>
        <p:spPr>
          <a:xfrm>
            <a:off x="1492885" y="3836035"/>
            <a:ext cx="1669415" cy="80200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30000"/>
              </a:lnSpc>
            </a:pPr>
            <a:r>
              <a:rPr lang="zh-CN" altLang="en-US" sz="2000" kern="0" spc="0" dirty="0">
                <a:ln>
                  <a:noFill/>
                  <a:prstDash val="sysDot"/>
                </a:ln>
                <a:solidFill>
                  <a:schemeClr val="tx1">
                    <a:lumMod val="85000"/>
                    <a:lumOff val="15000"/>
                  </a:schemeClr>
                </a:solidFill>
                <a:latin typeface="+mn-ea"/>
                <a:ea typeface="+mn-ea"/>
                <a:sym typeface="+mn-ea"/>
              </a:rPr>
              <a:t>降低采购成本</a:t>
            </a:r>
            <a:endParaRPr lang="zh-CN" altLang="en-US" sz="2000" kern="0" spc="0" dirty="0">
              <a:ln>
                <a:noFill/>
                <a:prstDash val="sysDot"/>
              </a:ln>
              <a:solidFill>
                <a:schemeClr val="tx1">
                  <a:lumMod val="85000"/>
                  <a:lumOff val="15000"/>
                </a:schemeClr>
              </a:solidFill>
              <a:latin typeface="+mn-ea"/>
              <a:ea typeface="+mn-ea"/>
              <a:sym typeface="+mn-ea"/>
            </a:endParaRPr>
          </a:p>
        </p:txBody>
      </p:sp>
      <p:sp>
        <p:nvSpPr>
          <p:cNvPr id="87" name="任意多边形: 形状 86"/>
          <p:cNvSpPr/>
          <p:nvPr>
            <p:custDataLst>
              <p:tags r:id="rId9"/>
            </p:custDataLst>
          </p:nvPr>
        </p:nvSpPr>
        <p:spPr>
          <a:xfrm>
            <a:off x="3797251" y="2258955"/>
            <a:ext cx="1550243" cy="1226149"/>
          </a:xfrm>
          <a:custGeom>
            <a:avLst/>
            <a:gdLst>
              <a:gd name="connsiteX0" fmla="*/ 875746 w 1608571"/>
              <a:gd name="connsiteY0" fmla="*/ 0 h 1272283"/>
              <a:gd name="connsiteX1" fmla="*/ 1608571 w 1608571"/>
              <a:gd name="connsiteY1" fmla="*/ 441376 h 1272283"/>
              <a:gd name="connsiteX2" fmla="*/ 1608570 w 1608571"/>
              <a:gd name="connsiteY2" fmla="*/ 441378 h 1272283"/>
              <a:gd name="connsiteX3" fmla="*/ 1608570 w 1608571"/>
              <a:gd name="connsiteY3" fmla="*/ 781866 h 1272283"/>
              <a:gd name="connsiteX4" fmla="*/ 1382978 w 1608571"/>
              <a:gd name="connsiteY4" fmla="*/ 1146176 h 1272283"/>
              <a:gd name="connsiteX5" fmla="*/ 725818 w 1608571"/>
              <a:gd name="connsiteY5" fmla="*/ 1272283 h 1272283"/>
              <a:gd name="connsiteX6" fmla="*/ 0 w 1608571"/>
              <a:gd name="connsiteY6" fmla="*/ 851925 h 1272283"/>
              <a:gd name="connsiteX7" fmla="*/ 0 w 1608571"/>
              <a:gd name="connsiteY7" fmla="*/ 511436 h 1272283"/>
              <a:gd name="connsiteX8" fmla="*/ 0 w 1608571"/>
              <a:gd name="connsiteY8" fmla="*/ 511435 h 1272283"/>
              <a:gd name="connsiteX9" fmla="*/ 1 w 1608571"/>
              <a:gd name="connsiteY9" fmla="*/ 511436 h 1272283"/>
              <a:gd name="connsiteX10" fmla="*/ 666968 w 1608571"/>
              <a:gd name="connsiteY10" fmla="*/ 390933 h 127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8571" h="1272283">
                <a:moveTo>
                  <a:pt x="875746" y="0"/>
                </a:moveTo>
                <a:lnTo>
                  <a:pt x="1608571" y="441376"/>
                </a:lnTo>
                <a:lnTo>
                  <a:pt x="1608570" y="441378"/>
                </a:lnTo>
                <a:lnTo>
                  <a:pt x="1608570" y="781866"/>
                </a:lnTo>
                <a:lnTo>
                  <a:pt x="1382978" y="1146176"/>
                </a:lnTo>
                <a:lnTo>
                  <a:pt x="725818" y="1272283"/>
                </a:lnTo>
                <a:lnTo>
                  <a:pt x="0" y="851925"/>
                </a:lnTo>
                <a:lnTo>
                  <a:pt x="0" y="511436"/>
                </a:lnTo>
                <a:lnTo>
                  <a:pt x="0" y="511435"/>
                </a:lnTo>
                <a:lnTo>
                  <a:pt x="1" y="511436"/>
                </a:lnTo>
                <a:lnTo>
                  <a:pt x="666968" y="390933"/>
                </a:lnTo>
                <a:close/>
              </a:path>
            </a:pathLst>
          </a:custGeom>
          <a:gradFill>
            <a:gsLst>
              <a:gs pos="0">
                <a:schemeClr val="accent2">
                  <a:lumMod val="60000"/>
                  <a:lumOff val="40000"/>
                  <a:alpha val="100000"/>
                </a:schemeClr>
              </a:gs>
              <a:gs pos="65000">
                <a:schemeClr val="accent2">
                  <a:alpha val="100000"/>
                </a:schemeClr>
              </a:gs>
            </a:gsLst>
            <a:lin ang="1800000" scaled="0"/>
          </a:gradFill>
          <a:ln w="13982" cap="flat">
            <a:noFill/>
            <a:prstDash val="solid"/>
            <a:miter/>
          </a:ln>
          <a:effectLst>
            <a:outerShdw blurRad="317500" dist="635000" dir="5400000" sx="70000" sy="70000" algn="t" rotWithShape="0">
              <a:schemeClr val="accent2">
                <a:alpha val="40000"/>
              </a:schemeClr>
            </a:outerShdw>
          </a:effectLst>
        </p:spPr>
        <p:txBody>
          <a:bodyPr rot="0" spcFirstLastPara="0" vertOverflow="overflow" horzOverflow="overflow" vert="horz" wrap="square" lIns="78676" tIns="39338" rIns="78676" bIns="39338" numCol="1" spcCol="0" rtlCol="0" fromWordArt="0" anchor="ctr" anchorCtr="0" forceAA="0" compatLnSpc="1">
            <a:noAutofit/>
          </a:bodyPr>
          <a:lstStyle/>
          <a:p>
            <a:endParaRPr lang="zh-CN" altLang="en-US" sz="1550">
              <a:solidFill>
                <a:schemeClr val="tx1"/>
              </a:solidFill>
            </a:endParaRPr>
          </a:p>
        </p:txBody>
      </p:sp>
      <p:sp>
        <p:nvSpPr>
          <p:cNvPr id="19" name="任意多边形: 形状 12"/>
          <p:cNvSpPr/>
          <p:nvPr>
            <p:custDataLst>
              <p:tags r:id="rId10"/>
            </p:custDataLst>
          </p:nvPr>
        </p:nvSpPr>
        <p:spPr>
          <a:xfrm>
            <a:off x="5130387" y="2684575"/>
            <a:ext cx="217412" cy="679243"/>
          </a:xfrm>
          <a:custGeom>
            <a:avLst/>
            <a:gdLst>
              <a:gd name="connsiteX0" fmla="*/ 225592 w 225592"/>
              <a:gd name="connsiteY0" fmla="*/ 340490 h 704800"/>
              <a:gd name="connsiteX1" fmla="*/ 0 w 225592"/>
              <a:gd name="connsiteY1" fmla="*/ 704800 h 704800"/>
              <a:gd name="connsiteX2" fmla="*/ 0 w 225592"/>
              <a:gd name="connsiteY2" fmla="*/ 364310 h 704800"/>
              <a:gd name="connsiteX3" fmla="*/ 225592 w 225592"/>
              <a:gd name="connsiteY3" fmla="*/ 0 h 704800"/>
            </a:gdLst>
            <a:ahLst/>
            <a:cxnLst>
              <a:cxn ang="0">
                <a:pos x="connsiteX0" y="connsiteY0"/>
              </a:cxn>
              <a:cxn ang="0">
                <a:pos x="connsiteX1" y="connsiteY1"/>
              </a:cxn>
              <a:cxn ang="0">
                <a:pos x="connsiteX2" y="connsiteY2"/>
              </a:cxn>
              <a:cxn ang="0">
                <a:pos x="connsiteX3" y="connsiteY3"/>
              </a:cxn>
            </a:cxnLst>
            <a:rect l="l" t="t" r="r" b="b"/>
            <a:pathLst>
              <a:path w="225592" h="704800">
                <a:moveTo>
                  <a:pt x="225592" y="340490"/>
                </a:moveTo>
                <a:lnTo>
                  <a:pt x="0" y="704800"/>
                </a:lnTo>
                <a:lnTo>
                  <a:pt x="0" y="364310"/>
                </a:lnTo>
                <a:lnTo>
                  <a:pt x="225592" y="0"/>
                </a:lnTo>
                <a:close/>
              </a:path>
            </a:pathLst>
          </a:custGeom>
          <a:gradFill>
            <a:gsLst>
              <a:gs pos="0">
                <a:schemeClr val="accent2">
                  <a:lumMod val="60000"/>
                  <a:lumOff val="40000"/>
                  <a:alpha val="100000"/>
                </a:schemeClr>
              </a:gs>
              <a:gs pos="75000">
                <a:schemeClr val="accent2">
                  <a:alpha val="100000"/>
                </a:schemeClr>
              </a:gs>
            </a:gsLst>
            <a:lin ang="1800000" scaled="0"/>
          </a:gradFill>
          <a:ln w="13982" cap="flat">
            <a:noFill/>
            <a:prstDash val="solid"/>
            <a:miter/>
          </a:ln>
        </p:spPr>
        <p:txBody>
          <a:bodyPr rtlCol="0" anchor="ctr"/>
          <a:lstStyle/>
          <a:p>
            <a:endParaRPr lang="zh-CN" altLang="en-US" sz="1550">
              <a:solidFill>
                <a:schemeClr val="tx1"/>
              </a:solidFill>
            </a:endParaRPr>
          </a:p>
        </p:txBody>
      </p:sp>
      <p:sp>
        <p:nvSpPr>
          <p:cNvPr id="20" name="任意多边形: 形状 13"/>
          <p:cNvSpPr/>
          <p:nvPr>
            <p:custDataLst>
              <p:tags r:id="rId11"/>
            </p:custDataLst>
          </p:nvPr>
        </p:nvSpPr>
        <p:spPr>
          <a:xfrm>
            <a:off x="4497148" y="3035342"/>
            <a:ext cx="633331" cy="449677"/>
          </a:xfrm>
          <a:custGeom>
            <a:avLst/>
            <a:gdLst>
              <a:gd name="connsiteX0" fmla="*/ 657160 w 657159"/>
              <a:gd name="connsiteY0" fmla="*/ 340490 h 466597"/>
              <a:gd name="connsiteX1" fmla="*/ 0 w 657159"/>
              <a:gd name="connsiteY1" fmla="*/ 466597 h 466597"/>
              <a:gd name="connsiteX2" fmla="*/ 0 w 657159"/>
              <a:gd name="connsiteY2" fmla="*/ 126107 h 466597"/>
              <a:gd name="connsiteX3" fmla="*/ 657160 w 657159"/>
              <a:gd name="connsiteY3" fmla="*/ 0 h 466597"/>
            </a:gdLst>
            <a:ahLst/>
            <a:cxnLst>
              <a:cxn ang="0">
                <a:pos x="connsiteX0" y="connsiteY0"/>
              </a:cxn>
              <a:cxn ang="0">
                <a:pos x="connsiteX1" y="connsiteY1"/>
              </a:cxn>
              <a:cxn ang="0">
                <a:pos x="connsiteX2" y="connsiteY2"/>
              </a:cxn>
              <a:cxn ang="0">
                <a:pos x="connsiteX3" y="connsiteY3"/>
              </a:cxn>
            </a:cxnLst>
            <a:rect l="l" t="t" r="r" b="b"/>
            <a:pathLst>
              <a:path w="657159" h="466597">
                <a:moveTo>
                  <a:pt x="657160" y="340490"/>
                </a:moveTo>
                <a:lnTo>
                  <a:pt x="0" y="466597"/>
                </a:lnTo>
                <a:lnTo>
                  <a:pt x="0" y="126107"/>
                </a:lnTo>
                <a:lnTo>
                  <a:pt x="657160" y="0"/>
                </a:lnTo>
                <a:close/>
              </a:path>
            </a:pathLst>
          </a:custGeom>
          <a:gradFill>
            <a:gsLst>
              <a:gs pos="0">
                <a:schemeClr val="accent2">
                  <a:lumMod val="60000"/>
                  <a:lumOff val="40000"/>
                  <a:alpha val="100000"/>
                </a:schemeClr>
              </a:gs>
              <a:gs pos="70000">
                <a:schemeClr val="accent2">
                  <a:alpha val="100000"/>
                </a:schemeClr>
              </a:gs>
            </a:gsLst>
            <a:lin ang="1800000" scaled="0"/>
          </a:gradFill>
          <a:ln w="13982" cap="flat">
            <a:noFill/>
            <a:prstDash val="solid"/>
            <a:miter/>
          </a:ln>
        </p:spPr>
        <p:txBody>
          <a:bodyPr rtlCol="0" anchor="ctr"/>
          <a:lstStyle/>
          <a:p>
            <a:endParaRPr lang="zh-CN" altLang="en-US" sz="1550">
              <a:solidFill>
                <a:schemeClr val="tx1"/>
              </a:solidFill>
            </a:endParaRPr>
          </a:p>
        </p:txBody>
      </p:sp>
      <p:sp>
        <p:nvSpPr>
          <p:cNvPr id="21" name="任意多边形: 形状 14"/>
          <p:cNvSpPr/>
          <p:nvPr>
            <p:custDataLst>
              <p:tags r:id="rId12"/>
            </p:custDataLst>
          </p:nvPr>
        </p:nvSpPr>
        <p:spPr>
          <a:xfrm>
            <a:off x="3797251" y="2751778"/>
            <a:ext cx="699500" cy="733258"/>
          </a:xfrm>
          <a:custGeom>
            <a:avLst/>
            <a:gdLst>
              <a:gd name="connsiteX0" fmla="*/ 725818 w 725818"/>
              <a:gd name="connsiteY0" fmla="*/ 760848 h 760848"/>
              <a:gd name="connsiteX1" fmla="*/ 0 w 725818"/>
              <a:gd name="connsiteY1" fmla="*/ 340490 h 760848"/>
              <a:gd name="connsiteX2" fmla="*/ 0 w 725818"/>
              <a:gd name="connsiteY2" fmla="*/ 0 h 760848"/>
              <a:gd name="connsiteX3" fmla="*/ 725818 w 725818"/>
              <a:gd name="connsiteY3" fmla="*/ 420358 h 760848"/>
            </a:gdLst>
            <a:ahLst/>
            <a:cxnLst>
              <a:cxn ang="0">
                <a:pos x="connsiteX0" y="connsiteY0"/>
              </a:cxn>
              <a:cxn ang="0">
                <a:pos x="connsiteX1" y="connsiteY1"/>
              </a:cxn>
              <a:cxn ang="0">
                <a:pos x="connsiteX2" y="connsiteY2"/>
              </a:cxn>
              <a:cxn ang="0">
                <a:pos x="connsiteX3" y="connsiteY3"/>
              </a:cxn>
            </a:cxnLst>
            <a:rect l="l" t="t" r="r" b="b"/>
            <a:pathLst>
              <a:path w="725818" h="760848">
                <a:moveTo>
                  <a:pt x="725818" y="760848"/>
                </a:moveTo>
                <a:lnTo>
                  <a:pt x="0" y="340490"/>
                </a:lnTo>
                <a:lnTo>
                  <a:pt x="0" y="0"/>
                </a:lnTo>
                <a:lnTo>
                  <a:pt x="725818" y="420358"/>
                </a:lnTo>
                <a:close/>
              </a:path>
            </a:pathLst>
          </a:custGeom>
          <a:gradFill>
            <a:gsLst>
              <a:gs pos="0">
                <a:schemeClr val="accent2">
                  <a:lumMod val="60000"/>
                  <a:lumOff val="40000"/>
                  <a:alpha val="100000"/>
                </a:schemeClr>
              </a:gs>
              <a:gs pos="70000">
                <a:schemeClr val="accent2">
                  <a:alpha val="100000"/>
                </a:schemeClr>
              </a:gs>
            </a:gsLst>
            <a:lin ang="1800000" scaled="0"/>
          </a:gradFill>
          <a:ln w="13982" cap="flat">
            <a:noFill/>
            <a:prstDash val="solid"/>
            <a:miter/>
          </a:ln>
        </p:spPr>
        <p:txBody>
          <a:bodyPr rtlCol="0" anchor="ctr"/>
          <a:lstStyle/>
          <a:p>
            <a:endParaRPr lang="zh-CN" altLang="en-US" sz="1550">
              <a:solidFill>
                <a:schemeClr val="tx1"/>
              </a:solidFill>
            </a:endParaRPr>
          </a:p>
        </p:txBody>
      </p:sp>
      <p:sp>
        <p:nvSpPr>
          <p:cNvPr id="22" name="任意多边形: 形状 18"/>
          <p:cNvSpPr/>
          <p:nvPr>
            <p:custDataLst>
              <p:tags r:id="rId13"/>
            </p:custDataLst>
          </p:nvPr>
        </p:nvSpPr>
        <p:spPr>
          <a:xfrm>
            <a:off x="3797251" y="2258955"/>
            <a:ext cx="1550242" cy="898006"/>
          </a:xfrm>
          <a:custGeom>
            <a:avLst/>
            <a:gdLst>
              <a:gd name="connsiteX0" fmla="*/ 1608571 w 1608570"/>
              <a:gd name="connsiteY0" fmla="*/ 441376 h 931793"/>
              <a:gd name="connsiteX1" fmla="*/ 875746 w 1608570"/>
              <a:gd name="connsiteY1" fmla="*/ 0 h 931793"/>
              <a:gd name="connsiteX2" fmla="*/ 666968 w 1608570"/>
              <a:gd name="connsiteY2" fmla="*/ 390933 h 931793"/>
              <a:gd name="connsiteX3" fmla="*/ 0 w 1608570"/>
              <a:gd name="connsiteY3" fmla="*/ 511436 h 931793"/>
              <a:gd name="connsiteX4" fmla="*/ 725818 w 1608570"/>
              <a:gd name="connsiteY4" fmla="*/ 931794 h 931793"/>
              <a:gd name="connsiteX5" fmla="*/ 1382978 w 1608570"/>
              <a:gd name="connsiteY5" fmla="*/ 805686 h 93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570" h="931793">
                <a:moveTo>
                  <a:pt x="1608571" y="441376"/>
                </a:moveTo>
                <a:lnTo>
                  <a:pt x="875746" y="0"/>
                </a:lnTo>
                <a:lnTo>
                  <a:pt x="666968" y="390933"/>
                </a:lnTo>
                <a:lnTo>
                  <a:pt x="0" y="511436"/>
                </a:lnTo>
                <a:lnTo>
                  <a:pt x="725818" y="931794"/>
                </a:lnTo>
                <a:lnTo>
                  <a:pt x="1382978" y="805686"/>
                </a:lnTo>
                <a:close/>
              </a:path>
            </a:pathLst>
          </a:custGeom>
          <a:gradFill>
            <a:gsLst>
              <a:gs pos="100000">
                <a:schemeClr val="accent2">
                  <a:lumMod val="60000"/>
                  <a:lumOff val="40000"/>
                  <a:alpha val="100000"/>
                </a:schemeClr>
              </a:gs>
              <a:gs pos="0">
                <a:schemeClr val="accent2">
                  <a:lumMod val="85000"/>
                  <a:lumOff val="15000"/>
                  <a:alpha val="100000"/>
                </a:schemeClr>
              </a:gs>
            </a:gsLst>
            <a:lin ang="18000000" scaled="0"/>
          </a:gradFill>
          <a:ln w="13982" cap="flat">
            <a:noFill/>
            <a:prstDash val="solid"/>
            <a:miter/>
          </a:ln>
        </p:spPr>
        <p:txBody>
          <a:bodyPr rtlCol="0" anchor="ctr"/>
          <a:lstStyle/>
          <a:p>
            <a:endParaRPr lang="zh-CN" altLang="en-US" sz="1550">
              <a:solidFill>
                <a:schemeClr val="tx1"/>
              </a:solidFill>
            </a:endParaRPr>
          </a:p>
        </p:txBody>
      </p:sp>
      <p:sp>
        <p:nvSpPr>
          <p:cNvPr id="120" name="矩形 119"/>
          <p:cNvSpPr/>
          <p:nvPr>
            <p:custDataLst>
              <p:tags r:id="rId14"/>
            </p:custDataLst>
          </p:nvPr>
        </p:nvSpPr>
        <p:spPr>
          <a:xfrm>
            <a:off x="3779520" y="3836035"/>
            <a:ext cx="1553210" cy="80200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30000"/>
              </a:lnSpc>
            </a:pPr>
            <a:r>
              <a:rPr lang="zh-CN" altLang="en-US" sz="2000" kern="0" spc="0" dirty="0">
                <a:ln>
                  <a:noFill/>
                  <a:prstDash val="sysDot"/>
                </a:ln>
                <a:solidFill>
                  <a:schemeClr val="tx1">
                    <a:lumMod val="85000"/>
                    <a:lumOff val="15000"/>
                  </a:schemeClr>
                </a:solidFill>
                <a:latin typeface="+mn-ea"/>
                <a:ea typeface="+mn-ea"/>
                <a:sym typeface="+mn-ea"/>
              </a:rPr>
              <a:t>提升协作效率</a:t>
            </a:r>
            <a:endParaRPr lang="zh-CN" altLang="en-US" sz="1720" kern="0" spc="0" dirty="0">
              <a:ln>
                <a:noFill/>
                <a:prstDash val="sysDot"/>
              </a:ln>
              <a:solidFill>
                <a:schemeClr val="tx1">
                  <a:lumMod val="85000"/>
                  <a:lumOff val="15000"/>
                </a:schemeClr>
              </a:solidFill>
              <a:latin typeface="+mn-ea"/>
              <a:ea typeface="+mn-ea"/>
              <a:sym typeface="+mn-ea"/>
            </a:endParaRPr>
          </a:p>
        </p:txBody>
      </p:sp>
      <p:sp>
        <p:nvSpPr>
          <p:cNvPr id="86" name="任意多边形: 形状 85"/>
          <p:cNvSpPr/>
          <p:nvPr>
            <p:custDataLst>
              <p:tags r:id="rId15"/>
            </p:custDataLst>
          </p:nvPr>
        </p:nvSpPr>
        <p:spPr>
          <a:xfrm>
            <a:off x="5877817" y="2219616"/>
            <a:ext cx="1642069" cy="1259910"/>
          </a:xfrm>
          <a:custGeom>
            <a:avLst/>
            <a:gdLst>
              <a:gd name="connsiteX0" fmla="*/ 731423 w 1703851"/>
              <a:gd name="connsiteY0" fmla="*/ 0 h 1307313"/>
              <a:gd name="connsiteX1" fmla="*/ 1451637 w 1703851"/>
              <a:gd name="connsiteY1" fmla="*/ 137317 h 1307313"/>
              <a:gd name="connsiteX2" fmla="*/ 1703851 w 1703851"/>
              <a:gd name="connsiteY2" fmla="*/ 560477 h 1307313"/>
              <a:gd name="connsiteX3" fmla="*/ 1703851 w 1703851"/>
              <a:gd name="connsiteY3" fmla="*/ 900967 h 1307313"/>
              <a:gd name="connsiteX4" fmla="*/ 972428 w 1703851"/>
              <a:gd name="connsiteY4" fmla="*/ 1307313 h 1307313"/>
              <a:gd name="connsiteX5" fmla="*/ 731423 w 1703851"/>
              <a:gd name="connsiteY5" fmla="*/ 886955 h 1307313"/>
              <a:gd name="connsiteX6" fmla="*/ 0 w 1703851"/>
              <a:gd name="connsiteY6" fmla="*/ 762249 h 1307313"/>
              <a:gd name="connsiteX7" fmla="*/ 0 w 1703851"/>
              <a:gd name="connsiteY7" fmla="*/ 421759 h 1307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3851" h="1307313">
                <a:moveTo>
                  <a:pt x="731423" y="0"/>
                </a:moveTo>
                <a:lnTo>
                  <a:pt x="1451637" y="137317"/>
                </a:lnTo>
                <a:lnTo>
                  <a:pt x="1703851" y="560477"/>
                </a:lnTo>
                <a:lnTo>
                  <a:pt x="1703851" y="900967"/>
                </a:lnTo>
                <a:lnTo>
                  <a:pt x="972428" y="1307313"/>
                </a:lnTo>
                <a:lnTo>
                  <a:pt x="731423" y="886955"/>
                </a:lnTo>
                <a:lnTo>
                  <a:pt x="0" y="762249"/>
                </a:lnTo>
                <a:lnTo>
                  <a:pt x="0" y="421759"/>
                </a:lnTo>
                <a:close/>
              </a:path>
            </a:pathLst>
          </a:custGeom>
          <a:gradFill>
            <a:gsLst>
              <a:gs pos="0">
                <a:schemeClr val="accent1">
                  <a:lumMod val="60000"/>
                  <a:lumOff val="40000"/>
                  <a:alpha val="100000"/>
                </a:schemeClr>
              </a:gs>
              <a:gs pos="65000">
                <a:schemeClr val="accent1">
                  <a:alpha val="100000"/>
                </a:schemeClr>
              </a:gs>
            </a:gsLst>
            <a:lin ang="1800000" scaled="0"/>
          </a:gradFill>
          <a:ln w="13982" cap="flat">
            <a:noFill/>
            <a:prstDash val="solid"/>
            <a:miter/>
          </a:ln>
          <a:effectLst>
            <a:outerShdw blurRad="317500" dist="508000" dir="5400000" sx="70000" sy="70000" algn="t" rotWithShape="0">
              <a:schemeClr val="accent1">
                <a:alpha val="40000"/>
              </a:schemeClr>
            </a:outerShdw>
          </a:effectLst>
        </p:spPr>
        <p:txBody>
          <a:bodyPr rtlCol="0" anchor="ctr"/>
          <a:lstStyle/>
          <a:p>
            <a:endParaRPr lang="zh-CN" altLang="en-US" sz="1550">
              <a:solidFill>
                <a:schemeClr val="tx1"/>
              </a:solidFill>
            </a:endParaRPr>
          </a:p>
        </p:txBody>
      </p:sp>
      <p:sp>
        <p:nvSpPr>
          <p:cNvPr id="62" name="任意多边形: 形状 61"/>
          <p:cNvSpPr/>
          <p:nvPr>
            <p:custDataLst>
              <p:tags r:id="rId16"/>
            </p:custDataLst>
          </p:nvPr>
        </p:nvSpPr>
        <p:spPr>
          <a:xfrm>
            <a:off x="5877817" y="2626114"/>
            <a:ext cx="704901" cy="448327"/>
          </a:xfrm>
          <a:custGeom>
            <a:avLst/>
            <a:gdLst>
              <a:gd name="connsiteX0" fmla="*/ 731423 w 731423"/>
              <a:gd name="connsiteY0" fmla="*/ 465196 h 465196"/>
              <a:gd name="connsiteX1" fmla="*/ 0 w 731423"/>
              <a:gd name="connsiteY1" fmla="*/ 340490 h 465196"/>
              <a:gd name="connsiteX2" fmla="*/ 0 w 731423"/>
              <a:gd name="connsiteY2" fmla="*/ 0 h 465196"/>
              <a:gd name="connsiteX3" fmla="*/ 731423 w 731423"/>
              <a:gd name="connsiteY3" fmla="*/ 124706 h 465196"/>
            </a:gdLst>
            <a:ahLst/>
            <a:cxnLst>
              <a:cxn ang="0">
                <a:pos x="connsiteX0" y="connsiteY0"/>
              </a:cxn>
              <a:cxn ang="0">
                <a:pos x="connsiteX1" y="connsiteY1"/>
              </a:cxn>
              <a:cxn ang="0">
                <a:pos x="connsiteX2" y="connsiteY2"/>
              </a:cxn>
              <a:cxn ang="0">
                <a:pos x="connsiteX3" y="connsiteY3"/>
              </a:cxn>
            </a:cxnLst>
            <a:rect l="l" t="t" r="r" b="b"/>
            <a:pathLst>
              <a:path w="731423" h="465196">
                <a:moveTo>
                  <a:pt x="731423" y="465196"/>
                </a:moveTo>
                <a:lnTo>
                  <a:pt x="0" y="340490"/>
                </a:lnTo>
                <a:lnTo>
                  <a:pt x="0" y="0"/>
                </a:lnTo>
                <a:lnTo>
                  <a:pt x="731423" y="124706"/>
                </a:lnTo>
                <a:close/>
              </a:path>
            </a:pathLst>
          </a:custGeom>
          <a:gradFill>
            <a:gsLst>
              <a:gs pos="0">
                <a:schemeClr val="accent1">
                  <a:lumMod val="60000"/>
                  <a:lumOff val="40000"/>
                  <a:alpha val="100000"/>
                </a:schemeClr>
              </a:gs>
              <a:gs pos="70000">
                <a:schemeClr val="accent1">
                  <a:alpha val="100000"/>
                </a:schemeClr>
              </a:gs>
            </a:gsLst>
            <a:lin ang="1800000" scaled="0"/>
          </a:gradFill>
          <a:ln w="13982" cap="flat">
            <a:noFill/>
            <a:prstDash val="solid"/>
            <a:miter/>
          </a:ln>
        </p:spPr>
        <p:txBody>
          <a:bodyPr rtlCol="0" anchor="ctr"/>
          <a:lstStyle/>
          <a:p>
            <a:endParaRPr lang="zh-CN" altLang="en-US" sz="1550">
              <a:solidFill>
                <a:schemeClr val="tx1"/>
              </a:solidFill>
            </a:endParaRPr>
          </a:p>
        </p:txBody>
      </p:sp>
      <p:sp>
        <p:nvSpPr>
          <p:cNvPr id="69" name="任意多边形: 形状 68"/>
          <p:cNvSpPr/>
          <p:nvPr>
            <p:custDataLst>
              <p:tags r:id="rId17"/>
            </p:custDataLst>
          </p:nvPr>
        </p:nvSpPr>
        <p:spPr>
          <a:xfrm>
            <a:off x="6814837" y="2759973"/>
            <a:ext cx="704901" cy="719756"/>
          </a:xfrm>
          <a:custGeom>
            <a:avLst/>
            <a:gdLst>
              <a:gd name="connsiteX0" fmla="*/ 731423 w 731423"/>
              <a:gd name="connsiteY0" fmla="*/ 340490 h 746836"/>
              <a:gd name="connsiteX1" fmla="*/ 0 w 731423"/>
              <a:gd name="connsiteY1" fmla="*/ 746836 h 746836"/>
              <a:gd name="connsiteX2" fmla="*/ 0 w 731423"/>
              <a:gd name="connsiteY2" fmla="*/ 406346 h 746836"/>
              <a:gd name="connsiteX3" fmla="*/ 731423 w 731423"/>
              <a:gd name="connsiteY3" fmla="*/ 0 h 746836"/>
            </a:gdLst>
            <a:ahLst/>
            <a:cxnLst>
              <a:cxn ang="0">
                <a:pos x="connsiteX0" y="connsiteY0"/>
              </a:cxn>
              <a:cxn ang="0">
                <a:pos x="connsiteX1" y="connsiteY1"/>
              </a:cxn>
              <a:cxn ang="0">
                <a:pos x="connsiteX2" y="connsiteY2"/>
              </a:cxn>
              <a:cxn ang="0">
                <a:pos x="connsiteX3" y="connsiteY3"/>
              </a:cxn>
            </a:cxnLst>
            <a:rect l="l" t="t" r="r" b="b"/>
            <a:pathLst>
              <a:path w="731423" h="746836">
                <a:moveTo>
                  <a:pt x="731423" y="340490"/>
                </a:moveTo>
                <a:lnTo>
                  <a:pt x="0" y="746836"/>
                </a:lnTo>
                <a:lnTo>
                  <a:pt x="0" y="406346"/>
                </a:lnTo>
                <a:lnTo>
                  <a:pt x="731423" y="0"/>
                </a:lnTo>
                <a:close/>
              </a:path>
            </a:pathLst>
          </a:custGeom>
          <a:gradFill>
            <a:gsLst>
              <a:gs pos="0">
                <a:schemeClr val="accent1">
                  <a:lumMod val="60000"/>
                  <a:lumOff val="40000"/>
                  <a:alpha val="100000"/>
                </a:schemeClr>
              </a:gs>
              <a:gs pos="70000">
                <a:schemeClr val="accent1">
                  <a:alpha val="100000"/>
                </a:schemeClr>
              </a:gs>
            </a:gsLst>
            <a:lin ang="16200000" scaled="0"/>
          </a:gradFill>
          <a:ln w="13982" cap="flat">
            <a:noFill/>
            <a:prstDash val="solid"/>
            <a:miter/>
          </a:ln>
        </p:spPr>
        <p:txBody>
          <a:bodyPr rtlCol="0" anchor="ctr"/>
          <a:lstStyle/>
          <a:p>
            <a:endParaRPr lang="zh-CN" altLang="en-US" sz="1550">
              <a:solidFill>
                <a:schemeClr val="tx1"/>
              </a:solidFill>
            </a:endParaRPr>
          </a:p>
        </p:txBody>
      </p:sp>
      <p:sp>
        <p:nvSpPr>
          <p:cNvPr id="70" name="任意多边形: 形状 69"/>
          <p:cNvSpPr/>
          <p:nvPr>
            <p:custDataLst>
              <p:tags r:id="rId18"/>
            </p:custDataLst>
          </p:nvPr>
        </p:nvSpPr>
        <p:spPr>
          <a:xfrm>
            <a:off x="6582631" y="2746314"/>
            <a:ext cx="232266" cy="733259"/>
          </a:xfrm>
          <a:custGeom>
            <a:avLst/>
            <a:gdLst>
              <a:gd name="connsiteX0" fmla="*/ 241005 w 241005"/>
              <a:gd name="connsiteY0" fmla="*/ 760848 h 760848"/>
              <a:gd name="connsiteX1" fmla="*/ 0 w 241005"/>
              <a:gd name="connsiteY1" fmla="*/ 340490 h 760848"/>
              <a:gd name="connsiteX2" fmla="*/ 0 w 241005"/>
              <a:gd name="connsiteY2" fmla="*/ 0 h 760848"/>
              <a:gd name="connsiteX3" fmla="*/ 241005 w 241005"/>
              <a:gd name="connsiteY3" fmla="*/ 420358 h 760848"/>
            </a:gdLst>
            <a:ahLst/>
            <a:cxnLst>
              <a:cxn ang="0">
                <a:pos x="connsiteX0" y="connsiteY0"/>
              </a:cxn>
              <a:cxn ang="0">
                <a:pos x="connsiteX1" y="connsiteY1"/>
              </a:cxn>
              <a:cxn ang="0">
                <a:pos x="connsiteX2" y="connsiteY2"/>
              </a:cxn>
              <a:cxn ang="0">
                <a:pos x="connsiteX3" y="connsiteY3"/>
              </a:cxn>
            </a:cxnLst>
            <a:rect l="l" t="t" r="r" b="b"/>
            <a:pathLst>
              <a:path w="241005" h="760848">
                <a:moveTo>
                  <a:pt x="241005" y="760848"/>
                </a:moveTo>
                <a:lnTo>
                  <a:pt x="0" y="340490"/>
                </a:lnTo>
                <a:lnTo>
                  <a:pt x="0" y="0"/>
                </a:lnTo>
                <a:lnTo>
                  <a:pt x="241005" y="420358"/>
                </a:lnTo>
                <a:close/>
              </a:path>
            </a:pathLst>
          </a:custGeom>
          <a:gradFill>
            <a:gsLst>
              <a:gs pos="0">
                <a:schemeClr val="accent1">
                  <a:lumMod val="60000"/>
                  <a:lumOff val="40000"/>
                  <a:alpha val="100000"/>
                </a:schemeClr>
              </a:gs>
              <a:gs pos="70000">
                <a:schemeClr val="accent1">
                  <a:alpha val="100000"/>
                </a:schemeClr>
              </a:gs>
            </a:gsLst>
            <a:lin ang="1800000" scaled="0"/>
          </a:gradFill>
          <a:ln w="13982" cap="flat">
            <a:noFill/>
            <a:prstDash val="solid"/>
            <a:miter/>
          </a:ln>
        </p:spPr>
        <p:txBody>
          <a:bodyPr rtlCol="0" anchor="ctr"/>
          <a:lstStyle/>
          <a:p>
            <a:endParaRPr lang="zh-CN" altLang="en-US" sz="1550">
              <a:solidFill>
                <a:schemeClr val="tx1"/>
              </a:solidFill>
            </a:endParaRPr>
          </a:p>
        </p:txBody>
      </p:sp>
      <p:sp>
        <p:nvSpPr>
          <p:cNvPr id="71" name="任意多边形: 形状 70"/>
          <p:cNvSpPr/>
          <p:nvPr>
            <p:custDataLst>
              <p:tags r:id="rId19"/>
            </p:custDataLst>
          </p:nvPr>
        </p:nvSpPr>
        <p:spPr>
          <a:xfrm>
            <a:off x="5877817" y="2219616"/>
            <a:ext cx="1642069" cy="931766"/>
          </a:xfrm>
          <a:custGeom>
            <a:avLst/>
            <a:gdLst>
              <a:gd name="connsiteX0" fmla="*/ 0 w 1703851"/>
              <a:gd name="connsiteY0" fmla="*/ 421759 h 966823"/>
              <a:gd name="connsiteX1" fmla="*/ 731423 w 1703851"/>
              <a:gd name="connsiteY1" fmla="*/ 0 h 966823"/>
              <a:gd name="connsiteX2" fmla="*/ 1451637 w 1703851"/>
              <a:gd name="connsiteY2" fmla="*/ 137317 h 966823"/>
              <a:gd name="connsiteX3" fmla="*/ 1703851 w 1703851"/>
              <a:gd name="connsiteY3" fmla="*/ 560477 h 966823"/>
              <a:gd name="connsiteX4" fmla="*/ 972428 w 1703851"/>
              <a:gd name="connsiteY4" fmla="*/ 966824 h 966823"/>
              <a:gd name="connsiteX5" fmla="*/ 731423 w 1703851"/>
              <a:gd name="connsiteY5" fmla="*/ 546466 h 966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3851" h="966823">
                <a:moveTo>
                  <a:pt x="0" y="421759"/>
                </a:moveTo>
                <a:lnTo>
                  <a:pt x="731423" y="0"/>
                </a:lnTo>
                <a:lnTo>
                  <a:pt x="1451637" y="137317"/>
                </a:lnTo>
                <a:lnTo>
                  <a:pt x="1703851" y="560477"/>
                </a:lnTo>
                <a:lnTo>
                  <a:pt x="972428" y="966824"/>
                </a:lnTo>
                <a:lnTo>
                  <a:pt x="731423" y="546466"/>
                </a:lnTo>
                <a:close/>
              </a:path>
            </a:pathLst>
          </a:custGeom>
          <a:gradFill>
            <a:gsLst>
              <a:gs pos="100000">
                <a:schemeClr val="accent1">
                  <a:lumMod val="60000"/>
                  <a:lumOff val="40000"/>
                  <a:alpha val="100000"/>
                </a:schemeClr>
              </a:gs>
              <a:gs pos="0">
                <a:schemeClr val="accent1">
                  <a:lumMod val="85000"/>
                  <a:lumOff val="15000"/>
                  <a:alpha val="100000"/>
                </a:schemeClr>
              </a:gs>
            </a:gsLst>
            <a:lin ang="14400000" scaled="0"/>
          </a:gradFill>
          <a:ln w="13982" cap="flat">
            <a:noFill/>
            <a:prstDash val="solid"/>
            <a:miter/>
          </a:ln>
        </p:spPr>
        <p:txBody>
          <a:bodyPr rtlCol="0" anchor="ctr"/>
          <a:lstStyle/>
          <a:p>
            <a:endParaRPr lang="zh-CN" altLang="en-US" sz="1550">
              <a:solidFill>
                <a:schemeClr val="tx1"/>
              </a:solidFill>
            </a:endParaRPr>
          </a:p>
        </p:txBody>
      </p:sp>
      <p:sp>
        <p:nvSpPr>
          <p:cNvPr id="121" name="矩形 120"/>
          <p:cNvSpPr/>
          <p:nvPr>
            <p:custDataLst>
              <p:tags r:id="rId20"/>
            </p:custDataLst>
          </p:nvPr>
        </p:nvSpPr>
        <p:spPr>
          <a:xfrm>
            <a:off x="6015990" y="3836035"/>
            <a:ext cx="1740535" cy="80200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30000"/>
              </a:lnSpc>
              <a:buClrTx/>
              <a:buSzTx/>
              <a:buFontTx/>
            </a:pPr>
            <a:r>
              <a:rPr lang="zh-CN" altLang="en-US" sz="2000" kern="0" spc="0" dirty="0">
                <a:ln>
                  <a:noFill/>
                  <a:prstDash val="sysDot"/>
                </a:ln>
                <a:solidFill>
                  <a:schemeClr val="tx1">
                    <a:lumMod val="85000"/>
                    <a:lumOff val="15000"/>
                  </a:schemeClr>
                </a:solidFill>
                <a:latin typeface="+mn-ea"/>
                <a:ea typeface="+mn-ea"/>
                <a:sym typeface="+mn-ea"/>
              </a:rPr>
              <a:t>助力精益生产</a:t>
            </a:r>
            <a:endParaRPr lang="zh-CN" altLang="en-US" sz="2000" kern="0" spc="0" dirty="0">
              <a:ln>
                <a:noFill/>
                <a:prstDash val="sysDot"/>
              </a:ln>
              <a:solidFill>
                <a:schemeClr val="tx1">
                  <a:lumMod val="85000"/>
                  <a:lumOff val="15000"/>
                </a:schemeClr>
              </a:solidFill>
              <a:latin typeface="+mn-ea"/>
              <a:ea typeface="+mn-ea"/>
              <a:sym typeface="+mn-ea"/>
            </a:endParaRPr>
          </a:p>
        </p:txBody>
      </p:sp>
      <p:sp>
        <p:nvSpPr>
          <p:cNvPr id="23" name="矩形 22"/>
          <p:cNvSpPr/>
          <p:nvPr>
            <p:custDataLst>
              <p:tags r:id="rId21"/>
            </p:custDataLst>
          </p:nvPr>
        </p:nvSpPr>
        <p:spPr>
          <a:xfrm>
            <a:off x="4419564" y="2457286"/>
            <a:ext cx="577150" cy="557467"/>
          </a:xfrm>
          <a:prstGeom prst="rect">
            <a:avLst/>
          </a:prstGeom>
          <a:noFill/>
          <a:ln>
            <a:noFill/>
          </a:ln>
          <a:effectLst>
            <a:outerShdw blurRad="152400" dir="5400000" sx="90000" sy="-19000"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rot lat="2100000" lon="18600000" rev="0"/>
              </a:camera>
              <a:lightRig rig="threePt" dir="t"/>
            </a:scene3d>
          </a:bodyPr>
          <a:lstStyle/>
          <a:p>
            <a:pPr algn="ctr"/>
            <a:r>
              <a:rPr lang="en-US" altLang="zh-CN" sz="3440" b="1" kern="0" dirty="0">
                <a:solidFill>
                  <a:srgbClr val="FFFFFF"/>
                </a:solidFill>
                <a:cs typeface="+mn-lt"/>
              </a:rPr>
              <a:t>02</a:t>
            </a:r>
            <a:endParaRPr lang="en-US" altLang="zh-CN" sz="3440" b="1" kern="0" dirty="0">
              <a:solidFill>
                <a:srgbClr val="FFFFFF"/>
              </a:solidFill>
              <a:cs typeface="+mn-lt"/>
            </a:endParaRPr>
          </a:p>
        </p:txBody>
      </p:sp>
      <p:sp>
        <p:nvSpPr>
          <p:cNvPr id="24" name="矩形 23"/>
          <p:cNvSpPr/>
          <p:nvPr>
            <p:custDataLst>
              <p:tags r:id="rId22"/>
            </p:custDataLst>
          </p:nvPr>
        </p:nvSpPr>
        <p:spPr>
          <a:xfrm>
            <a:off x="6597929" y="2295561"/>
            <a:ext cx="577150" cy="557467"/>
          </a:xfrm>
          <a:prstGeom prst="rect">
            <a:avLst/>
          </a:prstGeom>
          <a:noFill/>
          <a:ln>
            <a:noFill/>
          </a:ln>
          <a:effectLst>
            <a:outerShdw blurRad="152400" dir="5400000" sx="90000" sy="-19000" rotWithShape="0">
              <a:prstClr val="black">
                <a:alpha val="15000"/>
              </a:prst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rot lat="2100000" lon="19200000" rev="0"/>
              </a:camera>
              <a:lightRig rig="threePt" dir="t"/>
            </a:scene3d>
          </a:bodyPr>
          <a:lstStyle/>
          <a:p>
            <a:pPr algn="ctr"/>
            <a:r>
              <a:rPr lang="en-US" altLang="zh-CN" sz="3440" b="1" kern="0" dirty="0">
                <a:solidFill>
                  <a:srgbClr val="FFFFFF"/>
                </a:solidFill>
                <a:cs typeface="+mn-lt"/>
              </a:rPr>
              <a:t>03</a:t>
            </a:r>
            <a:endParaRPr lang="en-US" altLang="zh-CN" sz="3440" b="1" kern="0" dirty="0">
              <a:solidFill>
                <a:srgbClr val="FFFFFF"/>
              </a:solidFill>
              <a:cs typeface="+mn-lt"/>
            </a:endParaRPr>
          </a:p>
        </p:txBody>
      </p:sp>
      <p:sp>
        <p:nvSpPr>
          <p:cNvPr id="25" name="矩形 24"/>
          <p:cNvSpPr/>
          <p:nvPr>
            <p:custDataLst>
              <p:tags r:id="rId23"/>
            </p:custDataLst>
          </p:nvPr>
        </p:nvSpPr>
        <p:spPr>
          <a:xfrm>
            <a:off x="2336266" y="2295561"/>
            <a:ext cx="577150" cy="557467"/>
          </a:xfrm>
          <a:prstGeom prst="rect">
            <a:avLst/>
          </a:prstGeom>
          <a:noFill/>
          <a:ln>
            <a:noFill/>
          </a:ln>
          <a:effectLst>
            <a:innerShdw blurRad="63500" dist="1054100" dir="189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scene3d>
              <a:camera prst="isometricRightUp">
                <a:rot lat="2100000" lon="19200000" rev="0"/>
              </a:camera>
              <a:lightRig rig="threePt" dir="t"/>
            </a:scene3d>
          </a:bodyPr>
          <a:lstStyle/>
          <a:p>
            <a:pPr algn="ctr"/>
            <a:r>
              <a:rPr lang="en-US" altLang="zh-CN" sz="3440" b="1" kern="0" dirty="0">
                <a:solidFill>
                  <a:srgbClr val="FFFFFF"/>
                </a:solidFill>
                <a:cs typeface="+mn-lt"/>
              </a:rPr>
              <a:t>01</a:t>
            </a:r>
            <a:endParaRPr lang="en-US" altLang="zh-CN" sz="3440" b="1" kern="0" dirty="0">
              <a:solidFill>
                <a:srgbClr val="FFFFFF"/>
              </a:solidFill>
              <a:cs typeface="+mn-lt"/>
            </a:endParaRPr>
          </a:p>
        </p:txBody>
      </p:sp>
    </p:spTree>
    <p:custDataLst>
      <p:tags r:id="rId24"/>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协同采购的具体实现</a:t>
            </a:r>
            <a:endParaRPr lang="zh-CN" sz="2800" dirty="0">
              <a:ea typeface="微软雅黑" panose="020B0503020204020204" pitchFamily="34" charset="-122"/>
              <a:sym typeface="+mn-ea"/>
            </a:endParaRPr>
          </a:p>
        </p:txBody>
      </p:sp>
      <p:sp>
        <p:nvSpPr>
          <p:cNvPr id="10" name="矩形: 圆角 9"/>
          <p:cNvSpPr/>
          <p:nvPr>
            <p:custDataLst>
              <p:tags r:id="rId2"/>
            </p:custDataLst>
          </p:nvPr>
        </p:nvSpPr>
        <p:spPr>
          <a:xfrm>
            <a:off x="2019194" y="1928749"/>
            <a:ext cx="2207925" cy="1633227"/>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3 w 2987646"/>
              <a:gd name="connsiteY0-34" fmla="*/ 2080009 h 2080017"/>
              <a:gd name="connsiteX1-35" fmla="*/ 2020281 w 2987646"/>
              <a:gd name="connsiteY1-36" fmla="*/ 0 h 2080017"/>
              <a:gd name="connsiteX2-37" fmla="*/ 2868595 w 2987646"/>
              <a:gd name="connsiteY2-38" fmla="*/ 0 h 2080017"/>
              <a:gd name="connsiteX3-39" fmla="*/ 2987646 w 2987646"/>
              <a:gd name="connsiteY3-40" fmla="*/ 119051 h 2080017"/>
              <a:gd name="connsiteX4-41" fmla="*/ 2987646 w 2987646"/>
              <a:gd name="connsiteY4-42" fmla="*/ 595241 h 2080017"/>
              <a:gd name="connsiteX5-43" fmla="*/ 2868595 w 2987646"/>
              <a:gd name="connsiteY5-44" fmla="*/ 714292 h 2080017"/>
              <a:gd name="connsiteX6-45" fmla="*/ 2020281 w 2987646"/>
              <a:gd name="connsiteY6-46" fmla="*/ 714292 h 2080017"/>
              <a:gd name="connsiteX7-47" fmla="*/ 3 w 2987646"/>
              <a:gd name="connsiteY7-48" fmla="*/ 2080009 h 2080017"/>
              <a:gd name="connsiteX0-49" fmla="*/ 4 w 2985265"/>
              <a:gd name="connsiteY0-50" fmla="*/ 2170497 h 2170504"/>
              <a:gd name="connsiteX1-51" fmla="*/ 2017900 w 2985265"/>
              <a:gd name="connsiteY1-52" fmla="*/ 0 h 2170504"/>
              <a:gd name="connsiteX2-53" fmla="*/ 2866214 w 2985265"/>
              <a:gd name="connsiteY2-54" fmla="*/ 0 h 2170504"/>
              <a:gd name="connsiteX3-55" fmla="*/ 2985265 w 2985265"/>
              <a:gd name="connsiteY3-56" fmla="*/ 119051 h 2170504"/>
              <a:gd name="connsiteX4-57" fmla="*/ 2985265 w 2985265"/>
              <a:gd name="connsiteY4-58" fmla="*/ 595241 h 2170504"/>
              <a:gd name="connsiteX5-59" fmla="*/ 2866214 w 2985265"/>
              <a:gd name="connsiteY5-60" fmla="*/ 714292 h 2170504"/>
              <a:gd name="connsiteX6-61" fmla="*/ 2017900 w 2985265"/>
              <a:gd name="connsiteY6-62" fmla="*/ 714292 h 2170504"/>
              <a:gd name="connsiteX7-63" fmla="*/ 4 w 2985265"/>
              <a:gd name="connsiteY7-64" fmla="*/ 2170497 h 2170504"/>
              <a:gd name="connsiteX0-65" fmla="*/ 4 w 2968597"/>
              <a:gd name="connsiteY0-66" fmla="*/ 2384809 h 2384815"/>
              <a:gd name="connsiteX1-67" fmla="*/ 2001232 w 2968597"/>
              <a:gd name="connsiteY1-68" fmla="*/ 0 h 2384815"/>
              <a:gd name="connsiteX2-69" fmla="*/ 2849546 w 2968597"/>
              <a:gd name="connsiteY2-70" fmla="*/ 0 h 2384815"/>
              <a:gd name="connsiteX3-71" fmla="*/ 2968597 w 2968597"/>
              <a:gd name="connsiteY3-72" fmla="*/ 119051 h 2384815"/>
              <a:gd name="connsiteX4-73" fmla="*/ 2968597 w 2968597"/>
              <a:gd name="connsiteY4-74" fmla="*/ 595241 h 2384815"/>
              <a:gd name="connsiteX5-75" fmla="*/ 2849546 w 2968597"/>
              <a:gd name="connsiteY5-76" fmla="*/ 714292 h 2384815"/>
              <a:gd name="connsiteX6-77" fmla="*/ 2001232 w 2968597"/>
              <a:gd name="connsiteY6-78" fmla="*/ 714292 h 2384815"/>
              <a:gd name="connsiteX7-79" fmla="*/ 4 w 2968597"/>
              <a:gd name="connsiteY7-80" fmla="*/ 2384809 h 2384815"/>
              <a:gd name="connsiteX0-81" fmla="*/ 4 w 2947166"/>
              <a:gd name="connsiteY0-82" fmla="*/ 2180022 h 2180029"/>
              <a:gd name="connsiteX1-83" fmla="*/ 1979801 w 2947166"/>
              <a:gd name="connsiteY1-84" fmla="*/ 0 h 2180029"/>
              <a:gd name="connsiteX2-85" fmla="*/ 2828115 w 2947166"/>
              <a:gd name="connsiteY2-86" fmla="*/ 0 h 2180029"/>
              <a:gd name="connsiteX3-87" fmla="*/ 2947166 w 2947166"/>
              <a:gd name="connsiteY3-88" fmla="*/ 119051 h 2180029"/>
              <a:gd name="connsiteX4-89" fmla="*/ 2947166 w 2947166"/>
              <a:gd name="connsiteY4-90" fmla="*/ 595241 h 2180029"/>
              <a:gd name="connsiteX5-91" fmla="*/ 2828115 w 2947166"/>
              <a:gd name="connsiteY5-92" fmla="*/ 714292 h 2180029"/>
              <a:gd name="connsiteX6-93" fmla="*/ 1979801 w 2947166"/>
              <a:gd name="connsiteY6-94" fmla="*/ 714292 h 2180029"/>
              <a:gd name="connsiteX7-95" fmla="*/ 4 w 2947166"/>
              <a:gd name="connsiteY7-96" fmla="*/ 2180022 h 218002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47166" h="2180029">
                <a:moveTo>
                  <a:pt x="4" y="2180022"/>
                </a:moveTo>
                <a:cubicBezTo>
                  <a:pt x="-2377" y="2176185"/>
                  <a:pt x="1306375" y="693336"/>
                  <a:pt x="1979801" y="0"/>
                </a:cubicBezTo>
                <a:lnTo>
                  <a:pt x="2828115" y="0"/>
                </a:lnTo>
                <a:cubicBezTo>
                  <a:pt x="2893865" y="0"/>
                  <a:pt x="2947166" y="53301"/>
                  <a:pt x="2947166" y="119051"/>
                </a:cubicBezTo>
                <a:lnTo>
                  <a:pt x="2947166" y="595241"/>
                </a:lnTo>
                <a:cubicBezTo>
                  <a:pt x="2947166" y="660991"/>
                  <a:pt x="2893865" y="714292"/>
                  <a:pt x="2828115" y="714292"/>
                </a:cubicBezTo>
                <a:lnTo>
                  <a:pt x="1979801" y="714292"/>
                </a:lnTo>
                <a:cubicBezTo>
                  <a:pt x="1914051" y="714292"/>
                  <a:pt x="2385" y="2183859"/>
                  <a:pt x="4" y="218002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5" dirty="0">
              <a:solidFill>
                <a:schemeClr val="accent1"/>
              </a:solidFill>
            </a:endParaRPr>
          </a:p>
        </p:txBody>
      </p:sp>
      <p:sp>
        <p:nvSpPr>
          <p:cNvPr id="44" name="任意多边形: 形状 43"/>
          <p:cNvSpPr/>
          <p:nvPr>
            <p:custDataLst>
              <p:tags r:id="rId3"/>
            </p:custDataLst>
          </p:nvPr>
        </p:nvSpPr>
        <p:spPr>
          <a:xfrm>
            <a:off x="2006825" y="3343136"/>
            <a:ext cx="2220294" cy="535211"/>
          </a:xfrm>
          <a:custGeom>
            <a:avLst/>
            <a:gdLst>
              <a:gd name="connsiteX0" fmla="*/ 2020280 w 2987645"/>
              <a:gd name="connsiteY0" fmla="*/ 0 h 714292"/>
              <a:gd name="connsiteX1" fmla="*/ 2868594 w 2987645"/>
              <a:gd name="connsiteY1" fmla="*/ 0 h 714292"/>
              <a:gd name="connsiteX2" fmla="*/ 2987645 w 2987645"/>
              <a:gd name="connsiteY2" fmla="*/ 119051 h 714292"/>
              <a:gd name="connsiteX3" fmla="*/ 2987645 w 2987645"/>
              <a:gd name="connsiteY3" fmla="*/ 595241 h 714292"/>
              <a:gd name="connsiteX4" fmla="*/ 2868594 w 2987645"/>
              <a:gd name="connsiteY4" fmla="*/ 714292 h 714292"/>
              <a:gd name="connsiteX5" fmla="*/ 2020280 w 2987645"/>
              <a:gd name="connsiteY5" fmla="*/ 714292 h 714292"/>
              <a:gd name="connsiteX6" fmla="*/ 1901229 w 2987645"/>
              <a:gd name="connsiteY6" fmla="*/ 595241 h 714292"/>
              <a:gd name="connsiteX7" fmla="*/ 1901229 w 2987645"/>
              <a:gd name="connsiteY7" fmla="*/ 576960 h 714292"/>
              <a:gd name="connsiteX8" fmla="*/ 0 w 2987645"/>
              <a:gd name="connsiteY8" fmla="*/ 357146 h 714292"/>
              <a:gd name="connsiteX9" fmla="*/ 1901229 w 2987645"/>
              <a:gd name="connsiteY9" fmla="*/ 137332 h 714292"/>
              <a:gd name="connsiteX10" fmla="*/ 1901229 w 2987645"/>
              <a:gd name="connsiteY10" fmla="*/ 119051 h 714292"/>
              <a:gd name="connsiteX11" fmla="*/ 2020280 w 2987645"/>
              <a:gd name="connsiteY11" fmla="*/ 0 h 714292"/>
              <a:gd name="connsiteX0-1" fmla="*/ 2020280 w 2987645"/>
              <a:gd name="connsiteY0-2" fmla="*/ 0 h 714292"/>
              <a:gd name="connsiteX1-3" fmla="*/ 2868594 w 2987645"/>
              <a:gd name="connsiteY1-4" fmla="*/ 0 h 714292"/>
              <a:gd name="connsiteX2-5" fmla="*/ 2987645 w 2987645"/>
              <a:gd name="connsiteY2-6" fmla="*/ 119051 h 714292"/>
              <a:gd name="connsiteX3-7" fmla="*/ 2987645 w 2987645"/>
              <a:gd name="connsiteY3-8" fmla="*/ 595241 h 714292"/>
              <a:gd name="connsiteX4-9" fmla="*/ 2868594 w 2987645"/>
              <a:gd name="connsiteY4-10" fmla="*/ 714292 h 714292"/>
              <a:gd name="connsiteX5-11" fmla="*/ 2020280 w 2987645"/>
              <a:gd name="connsiteY5-12" fmla="*/ 714292 h 714292"/>
              <a:gd name="connsiteX6-13" fmla="*/ 1901229 w 2987645"/>
              <a:gd name="connsiteY6-14" fmla="*/ 595241 h 714292"/>
              <a:gd name="connsiteX7-15" fmla="*/ 1901229 w 2987645"/>
              <a:gd name="connsiteY7-16" fmla="*/ 576960 h 714292"/>
              <a:gd name="connsiteX8-17" fmla="*/ 0 w 2987645"/>
              <a:gd name="connsiteY8-18" fmla="*/ 357146 h 714292"/>
              <a:gd name="connsiteX9-19" fmla="*/ 1901229 w 2987645"/>
              <a:gd name="connsiteY9-20" fmla="*/ 137332 h 714292"/>
              <a:gd name="connsiteX10-21" fmla="*/ 2020280 w 2987645"/>
              <a:gd name="connsiteY10-22" fmla="*/ 0 h 714292"/>
              <a:gd name="connsiteX0-23" fmla="*/ 2020280 w 2987645"/>
              <a:gd name="connsiteY0-24" fmla="*/ 0 h 714292"/>
              <a:gd name="connsiteX1-25" fmla="*/ 2868594 w 2987645"/>
              <a:gd name="connsiteY1-26" fmla="*/ 0 h 714292"/>
              <a:gd name="connsiteX2-27" fmla="*/ 2987645 w 2987645"/>
              <a:gd name="connsiteY2-28" fmla="*/ 119051 h 714292"/>
              <a:gd name="connsiteX3-29" fmla="*/ 2987645 w 2987645"/>
              <a:gd name="connsiteY3-30" fmla="*/ 595241 h 714292"/>
              <a:gd name="connsiteX4-31" fmla="*/ 2868594 w 2987645"/>
              <a:gd name="connsiteY4-32" fmla="*/ 714292 h 714292"/>
              <a:gd name="connsiteX5-33" fmla="*/ 2020280 w 2987645"/>
              <a:gd name="connsiteY5-34" fmla="*/ 714292 h 714292"/>
              <a:gd name="connsiteX6-35" fmla="*/ 1901229 w 2987645"/>
              <a:gd name="connsiteY6-36" fmla="*/ 576960 h 714292"/>
              <a:gd name="connsiteX7-37" fmla="*/ 0 w 2987645"/>
              <a:gd name="connsiteY7-38" fmla="*/ 357146 h 714292"/>
              <a:gd name="connsiteX8-39" fmla="*/ 1901229 w 2987645"/>
              <a:gd name="connsiteY8-40" fmla="*/ 137332 h 714292"/>
              <a:gd name="connsiteX9-41" fmla="*/ 2020280 w 2987645"/>
              <a:gd name="connsiteY9-42" fmla="*/ 0 h 714292"/>
              <a:gd name="connsiteX0-43" fmla="*/ 2020280 w 2987645"/>
              <a:gd name="connsiteY0-44" fmla="*/ 0 h 714292"/>
              <a:gd name="connsiteX1-45" fmla="*/ 2868594 w 2987645"/>
              <a:gd name="connsiteY1-46" fmla="*/ 0 h 714292"/>
              <a:gd name="connsiteX2-47" fmla="*/ 2987645 w 2987645"/>
              <a:gd name="connsiteY2-48" fmla="*/ 119051 h 714292"/>
              <a:gd name="connsiteX3-49" fmla="*/ 2987645 w 2987645"/>
              <a:gd name="connsiteY3-50" fmla="*/ 595241 h 714292"/>
              <a:gd name="connsiteX4-51" fmla="*/ 2868594 w 2987645"/>
              <a:gd name="connsiteY4-52" fmla="*/ 714292 h 714292"/>
              <a:gd name="connsiteX5-53" fmla="*/ 2020280 w 2987645"/>
              <a:gd name="connsiteY5-54" fmla="*/ 714292 h 714292"/>
              <a:gd name="connsiteX6-55" fmla="*/ 1901229 w 2987645"/>
              <a:gd name="connsiteY6-56" fmla="*/ 576960 h 714292"/>
              <a:gd name="connsiteX7-57" fmla="*/ 0 w 2987645"/>
              <a:gd name="connsiteY7-58" fmla="*/ 357146 h 714292"/>
              <a:gd name="connsiteX8-59" fmla="*/ 1901229 w 2987645"/>
              <a:gd name="connsiteY8-60" fmla="*/ 137332 h 714292"/>
              <a:gd name="connsiteX9-61" fmla="*/ 2020280 w 2987645"/>
              <a:gd name="connsiteY9-62" fmla="*/ 0 h 714292"/>
              <a:gd name="connsiteX0-63" fmla="*/ 2020280 w 2987645"/>
              <a:gd name="connsiteY0-64" fmla="*/ 0 h 714296"/>
              <a:gd name="connsiteX1-65" fmla="*/ 2868594 w 2987645"/>
              <a:gd name="connsiteY1-66" fmla="*/ 0 h 714296"/>
              <a:gd name="connsiteX2-67" fmla="*/ 2987645 w 2987645"/>
              <a:gd name="connsiteY2-68" fmla="*/ 119051 h 714296"/>
              <a:gd name="connsiteX3-69" fmla="*/ 2987645 w 2987645"/>
              <a:gd name="connsiteY3-70" fmla="*/ 595241 h 714296"/>
              <a:gd name="connsiteX4-71" fmla="*/ 2868594 w 2987645"/>
              <a:gd name="connsiteY4-72" fmla="*/ 714292 h 714296"/>
              <a:gd name="connsiteX5-73" fmla="*/ 2020280 w 2987645"/>
              <a:gd name="connsiteY5-74" fmla="*/ 714292 h 714296"/>
              <a:gd name="connsiteX6-75" fmla="*/ 1901229 w 2987645"/>
              <a:gd name="connsiteY6-76" fmla="*/ 576960 h 714296"/>
              <a:gd name="connsiteX7-77" fmla="*/ 0 w 2987645"/>
              <a:gd name="connsiteY7-78" fmla="*/ 357146 h 714296"/>
              <a:gd name="connsiteX8-79" fmla="*/ 1901229 w 2987645"/>
              <a:gd name="connsiteY8-80" fmla="*/ 137332 h 714296"/>
              <a:gd name="connsiteX9-81" fmla="*/ 2020280 w 2987645"/>
              <a:gd name="connsiteY9-82" fmla="*/ 0 h 714296"/>
              <a:gd name="connsiteX0-83" fmla="*/ 2020280 w 2987645"/>
              <a:gd name="connsiteY0-84" fmla="*/ 0 h 714296"/>
              <a:gd name="connsiteX1-85" fmla="*/ 2868594 w 2987645"/>
              <a:gd name="connsiteY1-86" fmla="*/ 0 h 714296"/>
              <a:gd name="connsiteX2-87" fmla="*/ 2987645 w 2987645"/>
              <a:gd name="connsiteY2-88" fmla="*/ 119051 h 714296"/>
              <a:gd name="connsiteX3-89" fmla="*/ 2987645 w 2987645"/>
              <a:gd name="connsiteY3-90" fmla="*/ 595241 h 714296"/>
              <a:gd name="connsiteX4-91" fmla="*/ 2868594 w 2987645"/>
              <a:gd name="connsiteY4-92" fmla="*/ 714292 h 714296"/>
              <a:gd name="connsiteX5-93" fmla="*/ 2020280 w 2987645"/>
              <a:gd name="connsiteY5-94" fmla="*/ 714292 h 714296"/>
              <a:gd name="connsiteX6-95" fmla="*/ 1901229 w 2987645"/>
              <a:gd name="connsiteY6-96" fmla="*/ 576960 h 714296"/>
              <a:gd name="connsiteX7-97" fmla="*/ 0 w 2987645"/>
              <a:gd name="connsiteY7-98" fmla="*/ 357146 h 714296"/>
              <a:gd name="connsiteX8-99" fmla="*/ 1901229 w 2987645"/>
              <a:gd name="connsiteY8-100" fmla="*/ 137332 h 714296"/>
              <a:gd name="connsiteX9-101" fmla="*/ 2020280 w 2987645"/>
              <a:gd name="connsiteY9-102" fmla="*/ 0 h 714296"/>
              <a:gd name="connsiteX0-103" fmla="*/ 1918680 w 2886045"/>
              <a:gd name="connsiteY0-104" fmla="*/ 0 h 714300"/>
              <a:gd name="connsiteX1-105" fmla="*/ 2766994 w 2886045"/>
              <a:gd name="connsiteY1-106" fmla="*/ 0 h 714300"/>
              <a:gd name="connsiteX2-107" fmla="*/ 2886045 w 2886045"/>
              <a:gd name="connsiteY2-108" fmla="*/ 119051 h 714300"/>
              <a:gd name="connsiteX3-109" fmla="*/ 2886045 w 2886045"/>
              <a:gd name="connsiteY3-110" fmla="*/ 595241 h 714300"/>
              <a:gd name="connsiteX4-111" fmla="*/ 2766994 w 2886045"/>
              <a:gd name="connsiteY4-112" fmla="*/ 714292 h 714300"/>
              <a:gd name="connsiteX5-113" fmla="*/ 1918680 w 2886045"/>
              <a:gd name="connsiteY5-114" fmla="*/ 714292 h 714300"/>
              <a:gd name="connsiteX6-115" fmla="*/ 1799629 w 2886045"/>
              <a:gd name="connsiteY6-116" fmla="*/ 576960 h 714300"/>
              <a:gd name="connsiteX7-117" fmla="*/ 0 w 2886045"/>
              <a:gd name="connsiteY7-118" fmla="*/ 357146 h 714300"/>
              <a:gd name="connsiteX8-119" fmla="*/ 1799629 w 2886045"/>
              <a:gd name="connsiteY8-120" fmla="*/ 137332 h 714300"/>
              <a:gd name="connsiteX9-121" fmla="*/ 1918680 w 2886045"/>
              <a:gd name="connsiteY9-122" fmla="*/ 0 h 714300"/>
              <a:gd name="connsiteX0-123" fmla="*/ 2001230 w 2968595"/>
              <a:gd name="connsiteY0-124" fmla="*/ 0 h 714300"/>
              <a:gd name="connsiteX1-125" fmla="*/ 2849544 w 2968595"/>
              <a:gd name="connsiteY1-126" fmla="*/ 0 h 714300"/>
              <a:gd name="connsiteX2-127" fmla="*/ 2968595 w 2968595"/>
              <a:gd name="connsiteY2-128" fmla="*/ 119051 h 714300"/>
              <a:gd name="connsiteX3-129" fmla="*/ 2968595 w 2968595"/>
              <a:gd name="connsiteY3-130" fmla="*/ 595241 h 714300"/>
              <a:gd name="connsiteX4-131" fmla="*/ 2849544 w 2968595"/>
              <a:gd name="connsiteY4-132" fmla="*/ 714292 h 714300"/>
              <a:gd name="connsiteX5-133" fmla="*/ 2001230 w 2968595"/>
              <a:gd name="connsiteY5-134" fmla="*/ 714292 h 714300"/>
              <a:gd name="connsiteX6-135" fmla="*/ 1882179 w 2968595"/>
              <a:gd name="connsiteY6-136" fmla="*/ 576960 h 714300"/>
              <a:gd name="connsiteX7-137" fmla="*/ 0 w 2968595"/>
              <a:gd name="connsiteY7-138" fmla="*/ 357146 h 714300"/>
              <a:gd name="connsiteX8-139" fmla="*/ 1882179 w 2968595"/>
              <a:gd name="connsiteY8-140" fmla="*/ 137332 h 714300"/>
              <a:gd name="connsiteX9-141" fmla="*/ 2001230 w 2968595"/>
              <a:gd name="connsiteY9-142" fmla="*/ 0 h 714300"/>
              <a:gd name="connsiteX0-143" fmla="*/ 1982180 w 2949545"/>
              <a:gd name="connsiteY0-144" fmla="*/ 0 h 714300"/>
              <a:gd name="connsiteX1-145" fmla="*/ 2830494 w 2949545"/>
              <a:gd name="connsiteY1-146" fmla="*/ 0 h 714300"/>
              <a:gd name="connsiteX2-147" fmla="*/ 2949545 w 2949545"/>
              <a:gd name="connsiteY2-148" fmla="*/ 119051 h 714300"/>
              <a:gd name="connsiteX3-149" fmla="*/ 2949545 w 2949545"/>
              <a:gd name="connsiteY3-150" fmla="*/ 595241 h 714300"/>
              <a:gd name="connsiteX4-151" fmla="*/ 2830494 w 2949545"/>
              <a:gd name="connsiteY4-152" fmla="*/ 714292 h 714300"/>
              <a:gd name="connsiteX5-153" fmla="*/ 1982180 w 2949545"/>
              <a:gd name="connsiteY5-154" fmla="*/ 714292 h 714300"/>
              <a:gd name="connsiteX6-155" fmla="*/ 1863129 w 2949545"/>
              <a:gd name="connsiteY6-156" fmla="*/ 576960 h 714300"/>
              <a:gd name="connsiteX7-157" fmla="*/ 0 w 2949545"/>
              <a:gd name="connsiteY7-158" fmla="*/ 357146 h 714300"/>
              <a:gd name="connsiteX8-159" fmla="*/ 1863129 w 2949545"/>
              <a:gd name="connsiteY8-160" fmla="*/ 137332 h 714300"/>
              <a:gd name="connsiteX9-161" fmla="*/ 1982180 w 2949545"/>
              <a:gd name="connsiteY9-162" fmla="*/ 0 h 714300"/>
              <a:gd name="connsiteX0-163" fmla="*/ 1982180 w 2949545"/>
              <a:gd name="connsiteY0-164" fmla="*/ 0 h 714296"/>
              <a:gd name="connsiteX1-165" fmla="*/ 2830494 w 2949545"/>
              <a:gd name="connsiteY1-166" fmla="*/ 0 h 714296"/>
              <a:gd name="connsiteX2-167" fmla="*/ 2949545 w 2949545"/>
              <a:gd name="connsiteY2-168" fmla="*/ 119051 h 714296"/>
              <a:gd name="connsiteX3-169" fmla="*/ 2949545 w 2949545"/>
              <a:gd name="connsiteY3-170" fmla="*/ 595241 h 714296"/>
              <a:gd name="connsiteX4-171" fmla="*/ 2830494 w 2949545"/>
              <a:gd name="connsiteY4-172" fmla="*/ 714292 h 714296"/>
              <a:gd name="connsiteX5-173" fmla="*/ 1982180 w 2949545"/>
              <a:gd name="connsiteY5-174" fmla="*/ 714292 h 714296"/>
              <a:gd name="connsiteX6-175" fmla="*/ 1863129 w 2949545"/>
              <a:gd name="connsiteY6-176" fmla="*/ 576960 h 714296"/>
              <a:gd name="connsiteX7-177" fmla="*/ 0 w 2949545"/>
              <a:gd name="connsiteY7-178" fmla="*/ 357146 h 714296"/>
              <a:gd name="connsiteX8-179" fmla="*/ 1863129 w 2949545"/>
              <a:gd name="connsiteY8-180" fmla="*/ 137332 h 714296"/>
              <a:gd name="connsiteX9-181" fmla="*/ 1982180 w 2949545"/>
              <a:gd name="connsiteY9-182" fmla="*/ 0 h 714296"/>
              <a:gd name="connsiteX0-183" fmla="*/ 2010755 w 2978120"/>
              <a:gd name="connsiteY0-184" fmla="*/ 0 h 714300"/>
              <a:gd name="connsiteX1-185" fmla="*/ 2859069 w 2978120"/>
              <a:gd name="connsiteY1-186" fmla="*/ 0 h 714300"/>
              <a:gd name="connsiteX2-187" fmla="*/ 2978120 w 2978120"/>
              <a:gd name="connsiteY2-188" fmla="*/ 119051 h 714300"/>
              <a:gd name="connsiteX3-189" fmla="*/ 2978120 w 2978120"/>
              <a:gd name="connsiteY3-190" fmla="*/ 595241 h 714300"/>
              <a:gd name="connsiteX4-191" fmla="*/ 2859069 w 2978120"/>
              <a:gd name="connsiteY4-192" fmla="*/ 714292 h 714300"/>
              <a:gd name="connsiteX5-193" fmla="*/ 2010755 w 2978120"/>
              <a:gd name="connsiteY5-194" fmla="*/ 714292 h 714300"/>
              <a:gd name="connsiteX6-195" fmla="*/ 1891704 w 2978120"/>
              <a:gd name="connsiteY6-196" fmla="*/ 576960 h 714300"/>
              <a:gd name="connsiteX7-197" fmla="*/ 0 w 2978120"/>
              <a:gd name="connsiteY7-198" fmla="*/ 357146 h 714300"/>
              <a:gd name="connsiteX8-199" fmla="*/ 1891704 w 2978120"/>
              <a:gd name="connsiteY8-200" fmla="*/ 137332 h 714300"/>
              <a:gd name="connsiteX9-201" fmla="*/ 2010755 w 2978120"/>
              <a:gd name="connsiteY9-202" fmla="*/ 0 h 714300"/>
              <a:gd name="connsiteX0-203" fmla="*/ 2010755 w 2978120"/>
              <a:gd name="connsiteY0-204" fmla="*/ 0 h 714296"/>
              <a:gd name="connsiteX1-205" fmla="*/ 2859069 w 2978120"/>
              <a:gd name="connsiteY1-206" fmla="*/ 0 h 714296"/>
              <a:gd name="connsiteX2-207" fmla="*/ 2978120 w 2978120"/>
              <a:gd name="connsiteY2-208" fmla="*/ 119051 h 714296"/>
              <a:gd name="connsiteX3-209" fmla="*/ 2978120 w 2978120"/>
              <a:gd name="connsiteY3-210" fmla="*/ 595241 h 714296"/>
              <a:gd name="connsiteX4-211" fmla="*/ 2859069 w 2978120"/>
              <a:gd name="connsiteY4-212" fmla="*/ 714292 h 714296"/>
              <a:gd name="connsiteX5-213" fmla="*/ 2010755 w 2978120"/>
              <a:gd name="connsiteY5-214" fmla="*/ 714292 h 714296"/>
              <a:gd name="connsiteX6-215" fmla="*/ 1891704 w 2978120"/>
              <a:gd name="connsiteY6-216" fmla="*/ 576960 h 714296"/>
              <a:gd name="connsiteX7-217" fmla="*/ 0 w 2978120"/>
              <a:gd name="connsiteY7-218" fmla="*/ 357146 h 714296"/>
              <a:gd name="connsiteX8-219" fmla="*/ 1891704 w 2978120"/>
              <a:gd name="connsiteY8-220" fmla="*/ 137332 h 714296"/>
              <a:gd name="connsiteX9-221" fmla="*/ 2010755 w 2978120"/>
              <a:gd name="connsiteY9-222" fmla="*/ 0 h 714296"/>
              <a:gd name="connsiteX0-223" fmla="*/ 1996468 w 2963833"/>
              <a:gd name="connsiteY0-224" fmla="*/ 0 h 714300"/>
              <a:gd name="connsiteX1-225" fmla="*/ 2844782 w 2963833"/>
              <a:gd name="connsiteY1-226" fmla="*/ 0 h 714300"/>
              <a:gd name="connsiteX2-227" fmla="*/ 2963833 w 2963833"/>
              <a:gd name="connsiteY2-228" fmla="*/ 119051 h 714300"/>
              <a:gd name="connsiteX3-229" fmla="*/ 2963833 w 2963833"/>
              <a:gd name="connsiteY3-230" fmla="*/ 595241 h 714300"/>
              <a:gd name="connsiteX4-231" fmla="*/ 2844782 w 2963833"/>
              <a:gd name="connsiteY4-232" fmla="*/ 714292 h 714300"/>
              <a:gd name="connsiteX5-233" fmla="*/ 1996468 w 2963833"/>
              <a:gd name="connsiteY5-234" fmla="*/ 714292 h 714300"/>
              <a:gd name="connsiteX6-235" fmla="*/ 1877417 w 2963833"/>
              <a:gd name="connsiteY6-236" fmla="*/ 576960 h 714300"/>
              <a:gd name="connsiteX7-237" fmla="*/ 0 w 2963833"/>
              <a:gd name="connsiteY7-238" fmla="*/ 357146 h 714300"/>
              <a:gd name="connsiteX8-239" fmla="*/ 1877417 w 2963833"/>
              <a:gd name="connsiteY8-240" fmla="*/ 137332 h 714300"/>
              <a:gd name="connsiteX9-241" fmla="*/ 1996468 w 2963833"/>
              <a:gd name="connsiteY9-242" fmla="*/ 0 h 714300"/>
              <a:gd name="connsiteX0-243" fmla="*/ 1996468 w 2963833"/>
              <a:gd name="connsiteY0-244" fmla="*/ 0 h 714296"/>
              <a:gd name="connsiteX1-245" fmla="*/ 2844782 w 2963833"/>
              <a:gd name="connsiteY1-246" fmla="*/ 0 h 714296"/>
              <a:gd name="connsiteX2-247" fmla="*/ 2963833 w 2963833"/>
              <a:gd name="connsiteY2-248" fmla="*/ 119051 h 714296"/>
              <a:gd name="connsiteX3-249" fmla="*/ 2963833 w 2963833"/>
              <a:gd name="connsiteY3-250" fmla="*/ 595241 h 714296"/>
              <a:gd name="connsiteX4-251" fmla="*/ 2844782 w 2963833"/>
              <a:gd name="connsiteY4-252" fmla="*/ 714292 h 714296"/>
              <a:gd name="connsiteX5-253" fmla="*/ 1996468 w 2963833"/>
              <a:gd name="connsiteY5-254" fmla="*/ 714292 h 714296"/>
              <a:gd name="connsiteX6-255" fmla="*/ 1877417 w 2963833"/>
              <a:gd name="connsiteY6-256" fmla="*/ 576960 h 714296"/>
              <a:gd name="connsiteX7-257" fmla="*/ 0 w 2963833"/>
              <a:gd name="connsiteY7-258" fmla="*/ 357146 h 714296"/>
              <a:gd name="connsiteX8-259" fmla="*/ 1877417 w 2963833"/>
              <a:gd name="connsiteY8-260" fmla="*/ 137332 h 714296"/>
              <a:gd name="connsiteX9-261" fmla="*/ 1996468 w 2963833"/>
              <a:gd name="connsiteY9-262" fmla="*/ 0 h 714296"/>
              <a:gd name="connsiteX0-263" fmla="*/ 1996468 w 2963833"/>
              <a:gd name="connsiteY0-264" fmla="*/ 0 h 714296"/>
              <a:gd name="connsiteX1-265" fmla="*/ 2844782 w 2963833"/>
              <a:gd name="connsiteY1-266" fmla="*/ 0 h 714296"/>
              <a:gd name="connsiteX2-267" fmla="*/ 2963833 w 2963833"/>
              <a:gd name="connsiteY2-268" fmla="*/ 119051 h 714296"/>
              <a:gd name="connsiteX3-269" fmla="*/ 2963833 w 2963833"/>
              <a:gd name="connsiteY3-270" fmla="*/ 595241 h 714296"/>
              <a:gd name="connsiteX4-271" fmla="*/ 2844782 w 2963833"/>
              <a:gd name="connsiteY4-272" fmla="*/ 714292 h 714296"/>
              <a:gd name="connsiteX5-273" fmla="*/ 1996468 w 2963833"/>
              <a:gd name="connsiteY5-274" fmla="*/ 714292 h 714296"/>
              <a:gd name="connsiteX6-275" fmla="*/ 1877417 w 2963833"/>
              <a:gd name="connsiteY6-276" fmla="*/ 576960 h 714296"/>
              <a:gd name="connsiteX7-277" fmla="*/ 0 w 2963833"/>
              <a:gd name="connsiteY7-278" fmla="*/ 357146 h 714296"/>
              <a:gd name="connsiteX8-279" fmla="*/ 1996468 w 2963833"/>
              <a:gd name="connsiteY8-280" fmla="*/ 0 h 714296"/>
              <a:gd name="connsiteX0-281" fmla="*/ 1996468 w 2963833"/>
              <a:gd name="connsiteY0-282" fmla="*/ 0 h 714292"/>
              <a:gd name="connsiteX1-283" fmla="*/ 2844782 w 2963833"/>
              <a:gd name="connsiteY1-284" fmla="*/ 0 h 714292"/>
              <a:gd name="connsiteX2-285" fmla="*/ 2963833 w 2963833"/>
              <a:gd name="connsiteY2-286" fmla="*/ 119051 h 714292"/>
              <a:gd name="connsiteX3-287" fmla="*/ 2963833 w 2963833"/>
              <a:gd name="connsiteY3-288" fmla="*/ 595241 h 714292"/>
              <a:gd name="connsiteX4-289" fmla="*/ 2844782 w 2963833"/>
              <a:gd name="connsiteY4-290" fmla="*/ 714292 h 714292"/>
              <a:gd name="connsiteX5-291" fmla="*/ 1996468 w 2963833"/>
              <a:gd name="connsiteY5-292" fmla="*/ 714292 h 714292"/>
              <a:gd name="connsiteX6-293" fmla="*/ 0 w 2963833"/>
              <a:gd name="connsiteY6-294" fmla="*/ 357146 h 714292"/>
              <a:gd name="connsiteX7-295" fmla="*/ 1996468 w 2963833"/>
              <a:gd name="connsiteY7-296" fmla="*/ 0 h 714292"/>
              <a:gd name="connsiteX0-297" fmla="*/ 1996468 w 2963833"/>
              <a:gd name="connsiteY0-298" fmla="*/ 0 h 714292"/>
              <a:gd name="connsiteX1-299" fmla="*/ 2844782 w 2963833"/>
              <a:gd name="connsiteY1-300" fmla="*/ 0 h 714292"/>
              <a:gd name="connsiteX2-301" fmla="*/ 2963833 w 2963833"/>
              <a:gd name="connsiteY2-302" fmla="*/ 119051 h 714292"/>
              <a:gd name="connsiteX3-303" fmla="*/ 2963833 w 2963833"/>
              <a:gd name="connsiteY3-304" fmla="*/ 595241 h 714292"/>
              <a:gd name="connsiteX4-305" fmla="*/ 2844782 w 2963833"/>
              <a:gd name="connsiteY4-306" fmla="*/ 714292 h 714292"/>
              <a:gd name="connsiteX5-307" fmla="*/ 1996468 w 2963833"/>
              <a:gd name="connsiteY5-308" fmla="*/ 714292 h 714292"/>
              <a:gd name="connsiteX6-309" fmla="*/ 0 w 2963833"/>
              <a:gd name="connsiteY6-310" fmla="*/ 357146 h 714292"/>
              <a:gd name="connsiteX7-311" fmla="*/ 1996468 w 2963833"/>
              <a:gd name="connsiteY7-312" fmla="*/ 0 h 7142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63833" h="714292">
                <a:moveTo>
                  <a:pt x="1996468" y="0"/>
                </a:moveTo>
                <a:lnTo>
                  <a:pt x="2844782" y="0"/>
                </a:lnTo>
                <a:cubicBezTo>
                  <a:pt x="2910532" y="0"/>
                  <a:pt x="2963833" y="53301"/>
                  <a:pt x="2963833" y="119051"/>
                </a:cubicBezTo>
                <a:lnTo>
                  <a:pt x="2963833" y="595241"/>
                </a:lnTo>
                <a:cubicBezTo>
                  <a:pt x="2963833" y="660991"/>
                  <a:pt x="2910532" y="714292"/>
                  <a:pt x="2844782" y="714292"/>
                </a:cubicBezTo>
                <a:lnTo>
                  <a:pt x="1996468" y="714292"/>
                </a:lnTo>
                <a:cubicBezTo>
                  <a:pt x="1522338" y="654768"/>
                  <a:pt x="0" y="358720"/>
                  <a:pt x="0" y="357146"/>
                </a:cubicBezTo>
                <a:cubicBezTo>
                  <a:pt x="0" y="355572"/>
                  <a:pt x="1330979" y="119049"/>
                  <a:pt x="199646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605" dirty="0">
              <a:solidFill>
                <a:schemeClr val="accent1"/>
              </a:solidFill>
            </a:endParaRPr>
          </a:p>
        </p:txBody>
      </p:sp>
      <p:sp>
        <p:nvSpPr>
          <p:cNvPr id="43" name="矩形: 圆角 9"/>
          <p:cNvSpPr/>
          <p:nvPr>
            <p:custDataLst>
              <p:tags r:id="rId4"/>
            </p:custDataLst>
          </p:nvPr>
        </p:nvSpPr>
        <p:spPr>
          <a:xfrm>
            <a:off x="2012059" y="2648550"/>
            <a:ext cx="2215062" cy="944351"/>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0 w 2951429"/>
              <a:gd name="connsiteY0-34" fmla="*/ 1210876 h 1216223"/>
              <a:gd name="connsiteX1-35" fmla="*/ 1984064 w 2951429"/>
              <a:gd name="connsiteY1-36" fmla="*/ 0 h 1216223"/>
              <a:gd name="connsiteX2-37" fmla="*/ 2832378 w 2951429"/>
              <a:gd name="connsiteY2-38" fmla="*/ 0 h 1216223"/>
              <a:gd name="connsiteX3-39" fmla="*/ 2951429 w 2951429"/>
              <a:gd name="connsiteY3-40" fmla="*/ 119051 h 1216223"/>
              <a:gd name="connsiteX4-41" fmla="*/ 2951429 w 2951429"/>
              <a:gd name="connsiteY4-42" fmla="*/ 595241 h 1216223"/>
              <a:gd name="connsiteX5-43" fmla="*/ 2832378 w 2951429"/>
              <a:gd name="connsiteY5-44" fmla="*/ 714292 h 1216223"/>
              <a:gd name="connsiteX6-45" fmla="*/ 1984064 w 2951429"/>
              <a:gd name="connsiteY6-46" fmla="*/ 714292 h 1216223"/>
              <a:gd name="connsiteX7-47" fmla="*/ 0 w 2951429"/>
              <a:gd name="connsiteY7-48" fmla="*/ 1210876 h 1216223"/>
              <a:gd name="connsiteX0-49" fmla="*/ 0 w 2987643"/>
              <a:gd name="connsiteY0-50" fmla="*/ 1219930 h 1225198"/>
              <a:gd name="connsiteX1-51" fmla="*/ 2020278 w 2987643"/>
              <a:gd name="connsiteY1-52" fmla="*/ 0 h 1225198"/>
              <a:gd name="connsiteX2-53" fmla="*/ 2868592 w 2987643"/>
              <a:gd name="connsiteY2-54" fmla="*/ 0 h 1225198"/>
              <a:gd name="connsiteX3-55" fmla="*/ 2987643 w 2987643"/>
              <a:gd name="connsiteY3-56" fmla="*/ 119051 h 1225198"/>
              <a:gd name="connsiteX4-57" fmla="*/ 2987643 w 2987643"/>
              <a:gd name="connsiteY4-58" fmla="*/ 595241 h 1225198"/>
              <a:gd name="connsiteX5-59" fmla="*/ 2868592 w 2987643"/>
              <a:gd name="connsiteY5-60" fmla="*/ 714292 h 1225198"/>
              <a:gd name="connsiteX6-61" fmla="*/ 2020278 w 2987643"/>
              <a:gd name="connsiteY6-62" fmla="*/ 714292 h 1225198"/>
              <a:gd name="connsiteX7-63" fmla="*/ 0 w 2987643"/>
              <a:gd name="connsiteY7-64" fmla="*/ 1219930 h 1225198"/>
              <a:gd name="connsiteX0-65" fmla="*/ 0 w 2987643"/>
              <a:gd name="connsiteY0-66" fmla="*/ 1219930 h 1219933"/>
              <a:gd name="connsiteX1-67" fmla="*/ 2020278 w 2987643"/>
              <a:gd name="connsiteY1-68" fmla="*/ 0 h 1219933"/>
              <a:gd name="connsiteX2-69" fmla="*/ 2868592 w 2987643"/>
              <a:gd name="connsiteY2-70" fmla="*/ 0 h 1219933"/>
              <a:gd name="connsiteX3-71" fmla="*/ 2987643 w 2987643"/>
              <a:gd name="connsiteY3-72" fmla="*/ 119051 h 1219933"/>
              <a:gd name="connsiteX4-73" fmla="*/ 2987643 w 2987643"/>
              <a:gd name="connsiteY4-74" fmla="*/ 595241 h 1219933"/>
              <a:gd name="connsiteX5-75" fmla="*/ 2868592 w 2987643"/>
              <a:gd name="connsiteY5-76" fmla="*/ 714292 h 1219933"/>
              <a:gd name="connsiteX6-77" fmla="*/ 2020278 w 2987643"/>
              <a:gd name="connsiteY6-78" fmla="*/ 714292 h 1219933"/>
              <a:gd name="connsiteX7-79" fmla="*/ 0 w 2987643"/>
              <a:gd name="connsiteY7-80" fmla="*/ 1219930 h 1219933"/>
              <a:gd name="connsiteX0-81" fmla="*/ 0 w 2987643"/>
              <a:gd name="connsiteY0-82" fmla="*/ 1265174 h 1265176"/>
              <a:gd name="connsiteX1-83" fmla="*/ 2020278 w 2987643"/>
              <a:gd name="connsiteY1-84" fmla="*/ 0 h 1265176"/>
              <a:gd name="connsiteX2-85" fmla="*/ 2868592 w 2987643"/>
              <a:gd name="connsiteY2-86" fmla="*/ 0 h 1265176"/>
              <a:gd name="connsiteX3-87" fmla="*/ 2987643 w 2987643"/>
              <a:gd name="connsiteY3-88" fmla="*/ 119051 h 1265176"/>
              <a:gd name="connsiteX4-89" fmla="*/ 2987643 w 2987643"/>
              <a:gd name="connsiteY4-90" fmla="*/ 595241 h 1265176"/>
              <a:gd name="connsiteX5-91" fmla="*/ 2868592 w 2987643"/>
              <a:gd name="connsiteY5-92" fmla="*/ 714292 h 1265176"/>
              <a:gd name="connsiteX6-93" fmla="*/ 2020278 w 2987643"/>
              <a:gd name="connsiteY6-94" fmla="*/ 714292 h 1265176"/>
              <a:gd name="connsiteX7-95" fmla="*/ 0 w 2987643"/>
              <a:gd name="connsiteY7-96" fmla="*/ 1265174 h 1265176"/>
              <a:gd name="connsiteX0-97" fmla="*/ 0 w 2968593"/>
              <a:gd name="connsiteY0-98" fmla="*/ 1362805 h 1362807"/>
              <a:gd name="connsiteX1-99" fmla="*/ 2001228 w 2968593"/>
              <a:gd name="connsiteY1-100" fmla="*/ 0 h 1362807"/>
              <a:gd name="connsiteX2-101" fmla="*/ 2849542 w 2968593"/>
              <a:gd name="connsiteY2-102" fmla="*/ 0 h 1362807"/>
              <a:gd name="connsiteX3-103" fmla="*/ 2968593 w 2968593"/>
              <a:gd name="connsiteY3-104" fmla="*/ 119051 h 1362807"/>
              <a:gd name="connsiteX4-105" fmla="*/ 2968593 w 2968593"/>
              <a:gd name="connsiteY4-106" fmla="*/ 595241 h 1362807"/>
              <a:gd name="connsiteX5-107" fmla="*/ 2849542 w 2968593"/>
              <a:gd name="connsiteY5-108" fmla="*/ 714292 h 1362807"/>
              <a:gd name="connsiteX6-109" fmla="*/ 2001228 w 2968593"/>
              <a:gd name="connsiteY6-110" fmla="*/ 714292 h 1362807"/>
              <a:gd name="connsiteX7-111" fmla="*/ 0 w 2968593"/>
              <a:gd name="connsiteY7-112" fmla="*/ 1362805 h 1362807"/>
              <a:gd name="connsiteX0-113" fmla="*/ 0 w 2954306"/>
              <a:gd name="connsiteY0-114" fmla="*/ 1262792 h 1262794"/>
              <a:gd name="connsiteX1-115" fmla="*/ 1986941 w 2954306"/>
              <a:gd name="connsiteY1-116" fmla="*/ 0 h 1262794"/>
              <a:gd name="connsiteX2-117" fmla="*/ 2835255 w 2954306"/>
              <a:gd name="connsiteY2-118" fmla="*/ 0 h 1262794"/>
              <a:gd name="connsiteX3-119" fmla="*/ 2954306 w 2954306"/>
              <a:gd name="connsiteY3-120" fmla="*/ 119051 h 1262794"/>
              <a:gd name="connsiteX4-121" fmla="*/ 2954306 w 2954306"/>
              <a:gd name="connsiteY4-122" fmla="*/ 595241 h 1262794"/>
              <a:gd name="connsiteX5-123" fmla="*/ 2835255 w 2954306"/>
              <a:gd name="connsiteY5-124" fmla="*/ 714292 h 1262794"/>
              <a:gd name="connsiteX6-125" fmla="*/ 1986941 w 2954306"/>
              <a:gd name="connsiteY6-126" fmla="*/ 714292 h 1262794"/>
              <a:gd name="connsiteX7-127" fmla="*/ 0 w 2954306"/>
              <a:gd name="connsiteY7-128" fmla="*/ 1262792 h 1262794"/>
              <a:gd name="connsiteX0-129" fmla="*/ 0 w 2951925"/>
              <a:gd name="connsiteY0-130" fmla="*/ 1272317 h 1272319"/>
              <a:gd name="connsiteX1-131" fmla="*/ 1984560 w 2951925"/>
              <a:gd name="connsiteY1-132" fmla="*/ 0 h 1272319"/>
              <a:gd name="connsiteX2-133" fmla="*/ 2832874 w 2951925"/>
              <a:gd name="connsiteY2-134" fmla="*/ 0 h 1272319"/>
              <a:gd name="connsiteX3-135" fmla="*/ 2951925 w 2951925"/>
              <a:gd name="connsiteY3-136" fmla="*/ 119051 h 1272319"/>
              <a:gd name="connsiteX4-137" fmla="*/ 2951925 w 2951925"/>
              <a:gd name="connsiteY4-138" fmla="*/ 595241 h 1272319"/>
              <a:gd name="connsiteX5-139" fmla="*/ 2832874 w 2951925"/>
              <a:gd name="connsiteY5-140" fmla="*/ 714292 h 1272319"/>
              <a:gd name="connsiteX6-141" fmla="*/ 1984560 w 2951925"/>
              <a:gd name="connsiteY6-142" fmla="*/ 714292 h 1272319"/>
              <a:gd name="connsiteX7-143" fmla="*/ 0 w 2951925"/>
              <a:gd name="connsiteY7-144" fmla="*/ 1272317 h 1272319"/>
              <a:gd name="connsiteX0-145" fmla="*/ 0 w 2956688"/>
              <a:gd name="connsiteY0-146" fmla="*/ 1260411 h 1260413"/>
              <a:gd name="connsiteX1-147" fmla="*/ 1989323 w 2956688"/>
              <a:gd name="connsiteY1-148" fmla="*/ 0 h 1260413"/>
              <a:gd name="connsiteX2-149" fmla="*/ 2837637 w 2956688"/>
              <a:gd name="connsiteY2-150" fmla="*/ 0 h 1260413"/>
              <a:gd name="connsiteX3-151" fmla="*/ 2956688 w 2956688"/>
              <a:gd name="connsiteY3-152" fmla="*/ 119051 h 1260413"/>
              <a:gd name="connsiteX4-153" fmla="*/ 2956688 w 2956688"/>
              <a:gd name="connsiteY4-154" fmla="*/ 595241 h 1260413"/>
              <a:gd name="connsiteX5-155" fmla="*/ 2837637 w 2956688"/>
              <a:gd name="connsiteY5-156" fmla="*/ 714292 h 1260413"/>
              <a:gd name="connsiteX6-157" fmla="*/ 1989323 w 2956688"/>
              <a:gd name="connsiteY6-158" fmla="*/ 714292 h 1260413"/>
              <a:gd name="connsiteX7-159" fmla="*/ 0 w 2956688"/>
              <a:gd name="connsiteY7-160" fmla="*/ 1260411 h 126041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56688" h="1260413">
                <a:moveTo>
                  <a:pt x="0" y="1260411"/>
                </a:moveTo>
                <a:cubicBezTo>
                  <a:pt x="0" y="1258954"/>
                  <a:pt x="1315897" y="406643"/>
                  <a:pt x="1989323" y="0"/>
                </a:cubicBezTo>
                <a:lnTo>
                  <a:pt x="2837637" y="0"/>
                </a:lnTo>
                <a:cubicBezTo>
                  <a:pt x="2903387" y="0"/>
                  <a:pt x="2956688" y="53301"/>
                  <a:pt x="2956688" y="119051"/>
                </a:cubicBezTo>
                <a:lnTo>
                  <a:pt x="2956688" y="595241"/>
                </a:lnTo>
                <a:cubicBezTo>
                  <a:pt x="2956688" y="660991"/>
                  <a:pt x="2903387" y="714292"/>
                  <a:pt x="2837637" y="714292"/>
                </a:cubicBezTo>
                <a:lnTo>
                  <a:pt x="1989323" y="714292"/>
                </a:lnTo>
                <a:cubicBezTo>
                  <a:pt x="1923573" y="714292"/>
                  <a:pt x="0" y="1261868"/>
                  <a:pt x="0" y="126041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5" dirty="0">
              <a:solidFill>
                <a:schemeClr val="accent2"/>
              </a:solidFill>
            </a:endParaRPr>
          </a:p>
        </p:txBody>
      </p:sp>
      <p:sp>
        <p:nvSpPr>
          <p:cNvPr id="45" name="矩形: 圆角 9"/>
          <p:cNvSpPr/>
          <p:nvPr>
            <p:custDataLst>
              <p:tags r:id="rId5"/>
            </p:custDataLst>
          </p:nvPr>
        </p:nvSpPr>
        <p:spPr>
          <a:xfrm flipV="1">
            <a:off x="2013961" y="3654747"/>
            <a:ext cx="2213159" cy="1654635"/>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3 w 2987646"/>
              <a:gd name="connsiteY0-34" fmla="*/ 2080009 h 2080009"/>
              <a:gd name="connsiteX1-35" fmla="*/ 2020281 w 2987646"/>
              <a:gd name="connsiteY1-36" fmla="*/ 0 h 2080009"/>
              <a:gd name="connsiteX2-37" fmla="*/ 2868595 w 2987646"/>
              <a:gd name="connsiteY2-38" fmla="*/ 0 h 2080009"/>
              <a:gd name="connsiteX3-39" fmla="*/ 2987646 w 2987646"/>
              <a:gd name="connsiteY3-40" fmla="*/ 119051 h 2080009"/>
              <a:gd name="connsiteX4-41" fmla="*/ 2987646 w 2987646"/>
              <a:gd name="connsiteY4-42" fmla="*/ 595241 h 2080009"/>
              <a:gd name="connsiteX5-43" fmla="*/ 2868595 w 2987646"/>
              <a:gd name="connsiteY5-44" fmla="*/ 714292 h 2080009"/>
              <a:gd name="connsiteX6-45" fmla="*/ 2020281 w 2987646"/>
              <a:gd name="connsiteY6-46" fmla="*/ 714292 h 2080009"/>
              <a:gd name="connsiteX7-47" fmla="*/ 3 w 2987646"/>
              <a:gd name="connsiteY7-48" fmla="*/ 2080009 h 2080009"/>
              <a:gd name="connsiteX0-49" fmla="*/ 3 w 2987646"/>
              <a:gd name="connsiteY0-50" fmla="*/ 2144303 h 2144303"/>
              <a:gd name="connsiteX1-51" fmla="*/ 2020281 w 2987646"/>
              <a:gd name="connsiteY1-52" fmla="*/ 0 h 2144303"/>
              <a:gd name="connsiteX2-53" fmla="*/ 2868595 w 2987646"/>
              <a:gd name="connsiteY2-54" fmla="*/ 0 h 2144303"/>
              <a:gd name="connsiteX3-55" fmla="*/ 2987646 w 2987646"/>
              <a:gd name="connsiteY3-56" fmla="*/ 119051 h 2144303"/>
              <a:gd name="connsiteX4-57" fmla="*/ 2987646 w 2987646"/>
              <a:gd name="connsiteY4-58" fmla="*/ 595241 h 2144303"/>
              <a:gd name="connsiteX5-59" fmla="*/ 2868595 w 2987646"/>
              <a:gd name="connsiteY5-60" fmla="*/ 714292 h 2144303"/>
              <a:gd name="connsiteX6-61" fmla="*/ 2020281 w 2987646"/>
              <a:gd name="connsiteY6-62" fmla="*/ 714292 h 2144303"/>
              <a:gd name="connsiteX7-63" fmla="*/ 3 w 2987646"/>
              <a:gd name="connsiteY7-64" fmla="*/ 2144303 h 2144303"/>
              <a:gd name="connsiteX0-65" fmla="*/ 4 w 2968597"/>
              <a:gd name="connsiteY0-66" fmla="*/ 2387190 h 2387190"/>
              <a:gd name="connsiteX1-67" fmla="*/ 2001232 w 2968597"/>
              <a:gd name="connsiteY1-68" fmla="*/ 0 h 2387190"/>
              <a:gd name="connsiteX2-69" fmla="*/ 2849546 w 2968597"/>
              <a:gd name="connsiteY2-70" fmla="*/ 0 h 2387190"/>
              <a:gd name="connsiteX3-71" fmla="*/ 2968597 w 2968597"/>
              <a:gd name="connsiteY3-72" fmla="*/ 119051 h 2387190"/>
              <a:gd name="connsiteX4-73" fmla="*/ 2968597 w 2968597"/>
              <a:gd name="connsiteY4-74" fmla="*/ 595241 h 2387190"/>
              <a:gd name="connsiteX5-75" fmla="*/ 2849546 w 2968597"/>
              <a:gd name="connsiteY5-76" fmla="*/ 714292 h 2387190"/>
              <a:gd name="connsiteX6-77" fmla="*/ 2001232 w 2968597"/>
              <a:gd name="connsiteY6-78" fmla="*/ 714292 h 2387190"/>
              <a:gd name="connsiteX7-79" fmla="*/ 4 w 2968597"/>
              <a:gd name="connsiteY7-80" fmla="*/ 2387190 h 2387190"/>
              <a:gd name="connsiteX0-81" fmla="*/ 4 w 2954310"/>
              <a:gd name="connsiteY0-82" fmla="*/ 2208597 h 2208597"/>
              <a:gd name="connsiteX1-83" fmla="*/ 1986945 w 2954310"/>
              <a:gd name="connsiteY1-84" fmla="*/ 0 h 2208597"/>
              <a:gd name="connsiteX2-85" fmla="*/ 2835259 w 2954310"/>
              <a:gd name="connsiteY2-86" fmla="*/ 0 h 2208597"/>
              <a:gd name="connsiteX3-87" fmla="*/ 2954310 w 2954310"/>
              <a:gd name="connsiteY3-88" fmla="*/ 119051 h 2208597"/>
              <a:gd name="connsiteX4-89" fmla="*/ 2954310 w 2954310"/>
              <a:gd name="connsiteY4-90" fmla="*/ 595241 h 2208597"/>
              <a:gd name="connsiteX5-91" fmla="*/ 2835259 w 2954310"/>
              <a:gd name="connsiteY5-92" fmla="*/ 714292 h 2208597"/>
              <a:gd name="connsiteX6-93" fmla="*/ 1986945 w 2954310"/>
              <a:gd name="connsiteY6-94" fmla="*/ 714292 h 2208597"/>
              <a:gd name="connsiteX7-95" fmla="*/ 4 w 2954310"/>
              <a:gd name="connsiteY7-96" fmla="*/ 2208597 h 22085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54310" h="2208597">
                <a:moveTo>
                  <a:pt x="4" y="2208597"/>
                </a:moveTo>
                <a:cubicBezTo>
                  <a:pt x="-2377" y="2209522"/>
                  <a:pt x="1313519" y="693336"/>
                  <a:pt x="1986945" y="0"/>
                </a:cubicBezTo>
                <a:lnTo>
                  <a:pt x="2835259" y="0"/>
                </a:lnTo>
                <a:cubicBezTo>
                  <a:pt x="2901009" y="0"/>
                  <a:pt x="2954310" y="53301"/>
                  <a:pt x="2954310" y="119051"/>
                </a:cubicBezTo>
                <a:lnTo>
                  <a:pt x="2954310" y="595241"/>
                </a:lnTo>
                <a:cubicBezTo>
                  <a:pt x="2954310" y="660991"/>
                  <a:pt x="2901009" y="714292"/>
                  <a:pt x="2835259" y="714292"/>
                </a:cubicBezTo>
                <a:lnTo>
                  <a:pt x="1986945" y="714292"/>
                </a:lnTo>
                <a:cubicBezTo>
                  <a:pt x="1921195" y="714292"/>
                  <a:pt x="2385" y="2207672"/>
                  <a:pt x="4" y="220859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5" dirty="0">
              <a:solidFill>
                <a:schemeClr val="accent1"/>
              </a:solidFill>
            </a:endParaRPr>
          </a:p>
        </p:txBody>
      </p:sp>
      <p:sp>
        <p:nvSpPr>
          <p:cNvPr id="46" name="矩形: 圆角 9"/>
          <p:cNvSpPr/>
          <p:nvPr>
            <p:custDataLst>
              <p:tags r:id="rId6"/>
            </p:custDataLst>
          </p:nvPr>
        </p:nvSpPr>
        <p:spPr>
          <a:xfrm flipV="1">
            <a:off x="2010156" y="3628582"/>
            <a:ext cx="2216965" cy="954817"/>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0 w 2951429"/>
              <a:gd name="connsiteY0-34" fmla="*/ 1210876 h 1216223"/>
              <a:gd name="connsiteX1-35" fmla="*/ 1984064 w 2951429"/>
              <a:gd name="connsiteY1-36" fmla="*/ 0 h 1216223"/>
              <a:gd name="connsiteX2-37" fmla="*/ 2832378 w 2951429"/>
              <a:gd name="connsiteY2-38" fmla="*/ 0 h 1216223"/>
              <a:gd name="connsiteX3-39" fmla="*/ 2951429 w 2951429"/>
              <a:gd name="connsiteY3-40" fmla="*/ 119051 h 1216223"/>
              <a:gd name="connsiteX4-41" fmla="*/ 2951429 w 2951429"/>
              <a:gd name="connsiteY4-42" fmla="*/ 595241 h 1216223"/>
              <a:gd name="connsiteX5-43" fmla="*/ 2832378 w 2951429"/>
              <a:gd name="connsiteY5-44" fmla="*/ 714292 h 1216223"/>
              <a:gd name="connsiteX6-45" fmla="*/ 1984064 w 2951429"/>
              <a:gd name="connsiteY6-46" fmla="*/ 714292 h 1216223"/>
              <a:gd name="connsiteX7-47" fmla="*/ 0 w 2951429"/>
              <a:gd name="connsiteY7-48" fmla="*/ 1210876 h 1216223"/>
              <a:gd name="connsiteX0-49" fmla="*/ 0 w 2987643"/>
              <a:gd name="connsiteY0-50" fmla="*/ 1219930 h 1225198"/>
              <a:gd name="connsiteX1-51" fmla="*/ 2020278 w 2987643"/>
              <a:gd name="connsiteY1-52" fmla="*/ 0 h 1225198"/>
              <a:gd name="connsiteX2-53" fmla="*/ 2868592 w 2987643"/>
              <a:gd name="connsiteY2-54" fmla="*/ 0 h 1225198"/>
              <a:gd name="connsiteX3-55" fmla="*/ 2987643 w 2987643"/>
              <a:gd name="connsiteY3-56" fmla="*/ 119051 h 1225198"/>
              <a:gd name="connsiteX4-57" fmla="*/ 2987643 w 2987643"/>
              <a:gd name="connsiteY4-58" fmla="*/ 595241 h 1225198"/>
              <a:gd name="connsiteX5-59" fmla="*/ 2868592 w 2987643"/>
              <a:gd name="connsiteY5-60" fmla="*/ 714292 h 1225198"/>
              <a:gd name="connsiteX6-61" fmla="*/ 2020278 w 2987643"/>
              <a:gd name="connsiteY6-62" fmla="*/ 714292 h 1225198"/>
              <a:gd name="connsiteX7-63" fmla="*/ 0 w 2987643"/>
              <a:gd name="connsiteY7-64" fmla="*/ 1219930 h 1225198"/>
              <a:gd name="connsiteX0-65" fmla="*/ 0 w 2987643"/>
              <a:gd name="connsiteY0-66" fmla="*/ 1219930 h 1219940"/>
              <a:gd name="connsiteX1-67" fmla="*/ 2020278 w 2987643"/>
              <a:gd name="connsiteY1-68" fmla="*/ 0 h 1219940"/>
              <a:gd name="connsiteX2-69" fmla="*/ 2868592 w 2987643"/>
              <a:gd name="connsiteY2-70" fmla="*/ 0 h 1219940"/>
              <a:gd name="connsiteX3-71" fmla="*/ 2987643 w 2987643"/>
              <a:gd name="connsiteY3-72" fmla="*/ 119051 h 1219940"/>
              <a:gd name="connsiteX4-73" fmla="*/ 2987643 w 2987643"/>
              <a:gd name="connsiteY4-74" fmla="*/ 595241 h 1219940"/>
              <a:gd name="connsiteX5-75" fmla="*/ 2868592 w 2987643"/>
              <a:gd name="connsiteY5-76" fmla="*/ 714292 h 1219940"/>
              <a:gd name="connsiteX6-77" fmla="*/ 2020278 w 2987643"/>
              <a:gd name="connsiteY6-78" fmla="*/ 714292 h 1219940"/>
              <a:gd name="connsiteX7-79" fmla="*/ 0 w 2987643"/>
              <a:gd name="connsiteY7-80" fmla="*/ 1219930 h 1219940"/>
              <a:gd name="connsiteX0-81" fmla="*/ 0 w 2987643"/>
              <a:gd name="connsiteY0-82" fmla="*/ 1265173 h 1265182"/>
              <a:gd name="connsiteX1-83" fmla="*/ 2020278 w 2987643"/>
              <a:gd name="connsiteY1-84" fmla="*/ 0 h 1265182"/>
              <a:gd name="connsiteX2-85" fmla="*/ 2868592 w 2987643"/>
              <a:gd name="connsiteY2-86" fmla="*/ 0 h 1265182"/>
              <a:gd name="connsiteX3-87" fmla="*/ 2987643 w 2987643"/>
              <a:gd name="connsiteY3-88" fmla="*/ 119051 h 1265182"/>
              <a:gd name="connsiteX4-89" fmla="*/ 2987643 w 2987643"/>
              <a:gd name="connsiteY4-90" fmla="*/ 595241 h 1265182"/>
              <a:gd name="connsiteX5-91" fmla="*/ 2868592 w 2987643"/>
              <a:gd name="connsiteY5-92" fmla="*/ 714292 h 1265182"/>
              <a:gd name="connsiteX6-93" fmla="*/ 2020278 w 2987643"/>
              <a:gd name="connsiteY6-94" fmla="*/ 714292 h 1265182"/>
              <a:gd name="connsiteX7-95" fmla="*/ 0 w 2987643"/>
              <a:gd name="connsiteY7-96" fmla="*/ 1265173 h 1265182"/>
              <a:gd name="connsiteX0-97" fmla="*/ 0 w 2973355"/>
              <a:gd name="connsiteY0-98" fmla="*/ 1388998 h 1389006"/>
              <a:gd name="connsiteX1-99" fmla="*/ 2005990 w 2973355"/>
              <a:gd name="connsiteY1-100" fmla="*/ 0 h 1389006"/>
              <a:gd name="connsiteX2-101" fmla="*/ 2854304 w 2973355"/>
              <a:gd name="connsiteY2-102" fmla="*/ 0 h 1389006"/>
              <a:gd name="connsiteX3-103" fmla="*/ 2973355 w 2973355"/>
              <a:gd name="connsiteY3-104" fmla="*/ 119051 h 1389006"/>
              <a:gd name="connsiteX4-105" fmla="*/ 2973355 w 2973355"/>
              <a:gd name="connsiteY4-106" fmla="*/ 595241 h 1389006"/>
              <a:gd name="connsiteX5-107" fmla="*/ 2854304 w 2973355"/>
              <a:gd name="connsiteY5-108" fmla="*/ 714292 h 1389006"/>
              <a:gd name="connsiteX6-109" fmla="*/ 2005990 w 2973355"/>
              <a:gd name="connsiteY6-110" fmla="*/ 714292 h 1389006"/>
              <a:gd name="connsiteX7-111" fmla="*/ 0 w 2973355"/>
              <a:gd name="connsiteY7-112" fmla="*/ 1388998 h 1389006"/>
              <a:gd name="connsiteX0-113" fmla="*/ 0 w 2951923"/>
              <a:gd name="connsiteY0-114" fmla="*/ 1272317 h 1272326"/>
              <a:gd name="connsiteX1-115" fmla="*/ 1984558 w 2951923"/>
              <a:gd name="connsiteY1-116" fmla="*/ 0 h 1272326"/>
              <a:gd name="connsiteX2-117" fmla="*/ 2832872 w 2951923"/>
              <a:gd name="connsiteY2-118" fmla="*/ 0 h 1272326"/>
              <a:gd name="connsiteX3-119" fmla="*/ 2951923 w 2951923"/>
              <a:gd name="connsiteY3-120" fmla="*/ 119051 h 1272326"/>
              <a:gd name="connsiteX4-121" fmla="*/ 2951923 w 2951923"/>
              <a:gd name="connsiteY4-122" fmla="*/ 595241 h 1272326"/>
              <a:gd name="connsiteX5-123" fmla="*/ 2832872 w 2951923"/>
              <a:gd name="connsiteY5-124" fmla="*/ 714292 h 1272326"/>
              <a:gd name="connsiteX6-125" fmla="*/ 1984558 w 2951923"/>
              <a:gd name="connsiteY6-126" fmla="*/ 714292 h 1272326"/>
              <a:gd name="connsiteX7-127" fmla="*/ 0 w 2951923"/>
              <a:gd name="connsiteY7-128" fmla="*/ 1272317 h 1272326"/>
              <a:gd name="connsiteX0-129" fmla="*/ 0 w 2961448"/>
              <a:gd name="connsiteY0-130" fmla="*/ 1260410 h 1260419"/>
              <a:gd name="connsiteX1-131" fmla="*/ 1994083 w 2961448"/>
              <a:gd name="connsiteY1-132" fmla="*/ 0 h 1260419"/>
              <a:gd name="connsiteX2-133" fmla="*/ 2842397 w 2961448"/>
              <a:gd name="connsiteY2-134" fmla="*/ 0 h 1260419"/>
              <a:gd name="connsiteX3-135" fmla="*/ 2961448 w 2961448"/>
              <a:gd name="connsiteY3-136" fmla="*/ 119051 h 1260419"/>
              <a:gd name="connsiteX4-137" fmla="*/ 2961448 w 2961448"/>
              <a:gd name="connsiteY4-138" fmla="*/ 595241 h 1260419"/>
              <a:gd name="connsiteX5-139" fmla="*/ 2842397 w 2961448"/>
              <a:gd name="connsiteY5-140" fmla="*/ 714292 h 1260419"/>
              <a:gd name="connsiteX6-141" fmla="*/ 1994083 w 2961448"/>
              <a:gd name="connsiteY6-142" fmla="*/ 714292 h 1260419"/>
              <a:gd name="connsiteX7-143" fmla="*/ 0 w 2961448"/>
              <a:gd name="connsiteY7-144" fmla="*/ 1260410 h 1260419"/>
              <a:gd name="connsiteX0-145" fmla="*/ 0 w 2959067"/>
              <a:gd name="connsiteY0-146" fmla="*/ 1274698 h 1274707"/>
              <a:gd name="connsiteX1-147" fmla="*/ 1991702 w 2959067"/>
              <a:gd name="connsiteY1-148" fmla="*/ 0 h 1274707"/>
              <a:gd name="connsiteX2-149" fmla="*/ 2840016 w 2959067"/>
              <a:gd name="connsiteY2-150" fmla="*/ 0 h 1274707"/>
              <a:gd name="connsiteX3-151" fmla="*/ 2959067 w 2959067"/>
              <a:gd name="connsiteY3-152" fmla="*/ 119051 h 1274707"/>
              <a:gd name="connsiteX4-153" fmla="*/ 2959067 w 2959067"/>
              <a:gd name="connsiteY4-154" fmla="*/ 595241 h 1274707"/>
              <a:gd name="connsiteX5-155" fmla="*/ 2840016 w 2959067"/>
              <a:gd name="connsiteY5-156" fmla="*/ 714292 h 1274707"/>
              <a:gd name="connsiteX6-157" fmla="*/ 1991702 w 2959067"/>
              <a:gd name="connsiteY6-158" fmla="*/ 714292 h 1274707"/>
              <a:gd name="connsiteX7-159" fmla="*/ 0 w 2959067"/>
              <a:gd name="connsiteY7-160" fmla="*/ 1274698 h 12747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59067" h="1274707">
                <a:moveTo>
                  <a:pt x="0" y="1274698"/>
                </a:moveTo>
                <a:cubicBezTo>
                  <a:pt x="0" y="1278004"/>
                  <a:pt x="1318276" y="406643"/>
                  <a:pt x="1991702" y="0"/>
                </a:cubicBezTo>
                <a:lnTo>
                  <a:pt x="2840016" y="0"/>
                </a:lnTo>
                <a:cubicBezTo>
                  <a:pt x="2905766" y="0"/>
                  <a:pt x="2959067" y="53301"/>
                  <a:pt x="2959067" y="119051"/>
                </a:cubicBezTo>
                <a:lnTo>
                  <a:pt x="2959067" y="595241"/>
                </a:lnTo>
                <a:cubicBezTo>
                  <a:pt x="2959067" y="660991"/>
                  <a:pt x="2905766" y="714292"/>
                  <a:pt x="2840016" y="714292"/>
                </a:cubicBezTo>
                <a:lnTo>
                  <a:pt x="1991702" y="714292"/>
                </a:lnTo>
                <a:cubicBezTo>
                  <a:pt x="1925952" y="714292"/>
                  <a:pt x="0" y="1271392"/>
                  <a:pt x="0" y="127469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5" dirty="0">
              <a:solidFill>
                <a:schemeClr val="accent2"/>
              </a:solidFill>
            </a:endParaRPr>
          </a:p>
        </p:txBody>
      </p:sp>
      <p:sp>
        <p:nvSpPr>
          <p:cNvPr id="16" name="任意多边形: 形状 15"/>
          <p:cNvSpPr/>
          <p:nvPr>
            <p:custDataLst>
              <p:tags r:id="rId7"/>
            </p:custDataLst>
          </p:nvPr>
        </p:nvSpPr>
        <p:spPr>
          <a:xfrm>
            <a:off x="3697618" y="3439236"/>
            <a:ext cx="355855" cy="355855"/>
          </a:xfrm>
          <a:custGeom>
            <a:avLst/>
            <a:gdLst>
              <a:gd name="connsiteX0" fmla="*/ 263520 w 527808"/>
              <a:gd name="connsiteY0" fmla="*/ 527425 h 527808"/>
              <a:gd name="connsiteX1" fmla="*/ -384 w 527808"/>
              <a:gd name="connsiteY1" fmla="*/ 263520 h 527808"/>
              <a:gd name="connsiteX2" fmla="*/ 263520 w 527808"/>
              <a:gd name="connsiteY2" fmla="*/ -384 h 527808"/>
              <a:gd name="connsiteX3" fmla="*/ 527425 w 527808"/>
              <a:gd name="connsiteY3" fmla="*/ 263520 h 527808"/>
              <a:gd name="connsiteX4" fmla="*/ 263520 w 527808"/>
              <a:gd name="connsiteY4" fmla="*/ 527425 h 527808"/>
              <a:gd name="connsiteX5" fmla="*/ 241528 w 527808"/>
              <a:gd name="connsiteY5" fmla="*/ 393648 h 527808"/>
              <a:gd name="connsiteX6" fmla="*/ 241528 w 527808"/>
              <a:gd name="connsiteY6" fmla="*/ 417464 h 527808"/>
              <a:gd name="connsiteX7" fmla="*/ 263520 w 527808"/>
              <a:gd name="connsiteY7" fmla="*/ 439456 h 527808"/>
              <a:gd name="connsiteX8" fmla="*/ 285512 w 527808"/>
              <a:gd name="connsiteY8" fmla="*/ 417464 h 527808"/>
              <a:gd name="connsiteX9" fmla="*/ 285512 w 527808"/>
              <a:gd name="connsiteY9" fmla="*/ 393648 h 527808"/>
              <a:gd name="connsiteX10" fmla="*/ 393648 w 527808"/>
              <a:gd name="connsiteY10" fmla="*/ 285512 h 527808"/>
              <a:gd name="connsiteX11" fmla="*/ 417464 w 527808"/>
              <a:gd name="connsiteY11" fmla="*/ 285512 h 527808"/>
              <a:gd name="connsiteX12" fmla="*/ 439456 w 527808"/>
              <a:gd name="connsiteY12" fmla="*/ 263520 h 527808"/>
              <a:gd name="connsiteX13" fmla="*/ 417464 w 527808"/>
              <a:gd name="connsiteY13" fmla="*/ 241528 h 527808"/>
              <a:gd name="connsiteX14" fmla="*/ 393648 w 527808"/>
              <a:gd name="connsiteY14" fmla="*/ 241528 h 527808"/>
              <a:gd name="connsiteX15" fmla="*/ 285512 w 527808"/>
              <a:gd name="connsiteY15" fmla="*/ 133393 h 527808"/>
              <a:gd name="connsiteX16" fmla="*/ 285512 w 527808"/>
              <a:gd name="connsiteY16" fmla="*/ 109576 h 527808"/>
              <a:gd name="connsiteX17" fmla="*/ 263520 w 527808"/>
              <a:gd name="connsiteY17" fmla="*/ 87584 h 527808"/>
              <a:gd name="connsiteX18" fmla="*/ 241528 w 527808"/>
              <a:gd name="connsiteY18" fmla="*/ 109576 h 527808"/>
              <a:gd name="connsiteX19" fmla="*/ 241528 w 527808"/>
              <a:gd name="connsiteY19" fmla="*/ 133393 h 527808"/>
              <a:gd name="connsiteX20" fmla="*/ 133393 w 527808"/>
              <a:gd name="connsiteY20" fmla="*/ 241528 h 527808"/>
              <a:gd name="connsiteX21" fmla="*/ 109576 w 527808"/>
              <a:gd name="connsiteY21" fmla="*/ 241528 h 527808"/>
              <a:gd name="connsiteX22" fmla="*/ 87584 w 527808"/>
              <a:gd name="connsiteY22" fmla="*/ 263520 h 527808"/>
              <a:gd name="connsiteX23" fmla="*/ 109576 w 527808"/>
              <a:gd name="connsiteY23" fmla="*/ 285512 h 527808"/>
              <a:gd name="connsiteX24" fmla="*/ 133393 w 527808"/>
              <a:gd name="connsiteY24" fmla="*/ 285512 h 527808"/>
              <a:gd name="connsiteX25" fmla="*/ 241528 w 527808"/>
              <a:gd name="connsiteY25" fmla="*/ 393648 h 527808"/>
              <a:gd name="connsiteX26" fmla="*/ 263520 w 527808"/>
              <a:gd name="connsiteY26" fmla="*/ 362484 h 527808"/>
              <a:gd name="connsiteX27" fmla="*/ 164556 w 527808"/>
              <a:gd name="connsiteY27" fmla="*/ 263520 h 527808"/>
              <a:gd name="connsiteX28" fmla="*/ 263520 w 527808"/>
              <a:gd name="connsiteY28" fmla="*/ 164556 h 527808"/>
              <a:gd name="connsiteX29" fmla="*/ 362484 w 527808"/>
              <a:gd name="connsiteY29" fmla="*/ 263520 h 527808"/>
              <a:gd name="connsiteX30" fmla="*/ 263520 w 527808"/>
              <a:gd name="connsiteY30" fmla="*/ 362484 h 527808"/>
              <a:gd name="connsiteX31" fmla="*/ 263520 w 527808"/>
              <a:gd name="connsiteY31" fmla="*/ 318500 h 527808"/>
              <a:gd name="connsiteX32" fmla="*/ 318500 w 527808"/>
              <a:gd name="connsiteY32" fmla="*/ 263520 h 527808"/>
              <a:gd name="connsiteX33" fmla="*/ 263520 w 527808"/>
              <a:gd name="connsiteY33" fmla="*/ 208540 h 527808"/>
              <a:gd name="connsiteX34" fmla="*/ 208540 w 527808"/>
              <a:gd name="connsiteY34" fmla="*/ 263520 h 527808"/>
              <a:gd name="connsiteX35" fmla="*/ 263520 w 527808"/>
              <a:gd name="connsiteY35" fmla="*/ 318500 h 527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7808" h="527808">
                <a:moveTo>
                  <a:pt x="263520" y="527425"/>
                </a:moveTo>
                <a:cubicBezTo>
                  <a:pt x="117770" y="527425"/>
                  <a:pt x="-384" y="409270"/>
                  <a:pt x="-384" y="263520"/>
                </a:cubicBezTo>
                <a:cubicBezTo>
                  <a:pt x="-384" y="117770"/>
                  <a:pt x="117770" y="-384"/>
                  <a:pt x="263520" y="-384"/>
                </a:cubicBezTo>
                <a:cubicBezTo>
                  <a:pt x="409270" y="-384"/>
                  <a:pt x="527425" y="117770"/>
                  <a:pt x="527425" y="263520"/>
                </a:cubicBezTo>
                <a:cubicBezTo>
                  <a:pt x="527425" y="409270"/>
                  <a:pt x="409270" y="527425"/>
                  <a:pt x="263520" y="527425"/>
                </a:cubicBezTo>
                <a:moveTo>
                  <a:pt x="241528" y="393648"/>
                </a:moveTo>
                <a:lnTo>
                  <a:pt x="241528" y="417464"/>
                </a:lnTo>
                <a:cubicBezTo>
                  <a:pt x="241528" y="429610"/>
                  <a:pt x="251374" y="439456"/>
                  <a:pt x="263520" y="439456"/>
                </a:cubicBezTo>
                <a:cubicBezTo>
                  <a:pt x="275666" y="439456"/>
                  <a:pt x="285512" y="429610"/>
                  <a:pt x="285512" y="417464"/>
                </a:cubicBezTo>
                <a:lnTo>
                  <a:pt x="285512" y="393648"/>
                </a:lnTo>
                <a:cubicBezTo>
                  <a:pt x="340767" y="384378"/>
                  <a:pt x="384378" y="340767"/>
                  <a:pt x="393648" y="285512"/>
                </a:cubicBezTo>
                <a:lnTo>
                  <a:pt x="417464" y="285512"/>
                </a:lnTo>
                <a:cubicBezTo>
                  <a:pt x="429610" y="285512"/>
                  <a:pt x="439456" y="275666"/>
                  <a:pt x="439456" y="263520"/>
                </a:cubicBezTo>
                <a:cubicBezTo>
                  <a:pt x="439456" y="251374"/>
                  <a:pt x="429610" y="241528"/>
                  <a:pt x="417464" y="241528"/>
                </a:cubicBezTo>
                <a:lnTo>
                  <a:pt x="393648" y="241528"/>
                </a:lnTo>
                <a:cubicBezTo>
                  <a:pt x="384378" y="186273"/>
                  <a:pt x="340767" y="142662"/>
                  <a:pt x="285512" y="133393"/>
                </a:cubicBezTo>
                <a:lnTo>
                  <a:pt x="285512" y="109576"/>
                </a:lnTo>
                <a:cubicBezTo>
                  <a:pt x="285512" y="97430"/>
                  <a:pt x="275666" y="87584"/>
                  <a:pt x="263520" y="87584"/>
                </a:cubicBezTo>
                <a:cubicBezTo>
                  <a:pt x="251374" y="87584"/>
                  <a:pt x="241528" y="97430"/>
                  <a:pt x="241528" y="109576"/>
                </a:cubicBezTo>
                <a:lnTo>
                  <a:pt x="241528" y="133393"/>
                </a:lnTo>
                <a:cubicBezTo>
                  <a:pt x="186273" y="142662"/>
                  <a:pt x="142662" y="186273"/>
                  <a:pt x="133393" y="241528"/>
                </a:cubicBezTo>
                <a:lnTo>
                  <a:pt x="109576" y="241528"/>
                </a:lnTo>
                <a:cubicBezTo>
                  <a:pt x="97430" y="241528"/>
                  <a:pt x="87584" y="251374"/>
                  <a:pt x="87584" y="263520"/>
                </a:cubicBezTo>
                <a:cubicBezTo>
                  <a:pt x="87584" y="275666"/>
                  <a:pt x="97430" y="285512"/>
                  <a:pt x="109576" y="285512"/>
                </a:cubicBezTo>
                <a:lnTo>
                  <a:pt x="133393" y="285512"/>
                </a:lnTo>
                <a:cubicBezTo>
                  <a:pt x="142662" y="340767"/>
                  <a:pt x="186273" y="384378"/>
                  <a:pt x="241528" y="393648"/>
                </a:cubicBezTo>
                <a:moveTo>
                  <a:pt x="263520" y="362484"/>
                </a:moveTo>
                <a:cubicBezTo>
                  <a:pt x="208864" y="362484"/>
                  <a:pt x="164556" y="318177"/>
                  <a:pt x="164556" y="263520"/>
                </a:cubicBezTo>
                <a:cubicBezTo>
                  <a:pt x="164556" y="208864"/>
                  <a:pt x="208864" y="164556"/>
                  <a:pt x="263520" y="164556"/>
                </a:cubicBezTo>
                <a:cubicBezTo>
                  <a:pt x="318177" y="164556"/>
                  <a:pt x="362484" y="208864"/>
                  <a:pt x="362484" y="263520"/>
                </a:cubicBezTo>
                <a:cubicBezTo>
                  <a:pt x="362484" y="318177"/>
                  <a:pt x="318177" y="362484"/>
                  <a:pt x="263520" y="362484"/>
                </a:cubicBezTo>
                <a:moveTo>
                  <a:pt x="263520" y="318500"/>
                </a:moveTo>
                <a:cubicBezTo>
                  <a:pt x="293885" y="318500"/>
                  <a:pt x="318500" y="293885"/>
                  <a:pt x="318500" y="263520"/>
                </a:cubicBezTo>
                <a:cubicBezTo>
                  <a:pt x="318500" y="233155"/>
                  <a:pt x="293885" y="208540"/>
                  <a:pt x="263520" y="208540"/>
                </a:cubicBezTo>
                <a:cubicBezTo>
                  <a:pt x="233155" y="208540"/>
                  <a:pt x="208540" y="233155"/>
                  <a:pt x="208540" y="263520"/>
                </a:cubicBezTo>
                <a:cubicBezTo>
                  <a:pt x="208540" y="293885"/>
                  <a:pt x="233155" y="318500"/>
                  <a:pt x="263520" y="318500"/>
                </a:cubicBezTo>
              </a:path>
            </a:pathLst>
          </a:custGeom>
          <a:solidFill>
            <a:srgbClr val="FFFFFF"/>
          </a:solidFill>
          <a:ln w="682" cap="flat">
            <a:noFill/>
            <a:prstDash val="solid"/>
            <a:miter/>
          </a:ln>
        </p:spPr>
        <p:txBody>
          <a:bodyPr rtlCol="0" anchor="ctr"/>
          <a:p>
            <a:endParaRPr lang="zh-CN" altLang="en-US" sz="1605">
              <a:solidFill>
                <a:schemeClr val="tx1"/>
              </a:solidFill>
            </a:endParaRPr>
          </a:p>
        </p:txBody>
      </p:sp>
      <p:sp>
        <p:nvSpPr>
          <p:cNvPr id="17" name="任意多边形: 形状 16"/>
          <p:cNvSpPr/>
          <p:nvPr>
            <p:custDataLst>
              <p:tags r:id="rId8"/>
            </p:custDataLst>
          </p:nvPr>
        </p:nvSpPr>
        <p:spPr>
          <a:xfrm flipH="1">
            <a:off x="3693336" y="4868844"/>
            <a:ext cx="355855" cy="355855"/>
          </a:xfrm>
          <a:custGeom>
            <a:avLst/>
            <a:gdLst>
              <a:gd name="connsiteX0" fmla="*/ 263520 w 527808"/>
              <a:gd name="connsiteY0" fmla="*/ 527425 h 527808"/>
              <a:gd name="connsiteX1" fmla="*/ -384 w 527808"/>
              <a:gd name="connsiteY1" fmla="*/ 263520 h 527808"/>
              <a:gd name="connsiteX2" fmla="*/ 263520 w 527808"/>
              <a:gd name="connsiteY2" fmla="*/ -384 h 527808"/>
              <a:gd name="connsiteX3" fmla="*/ 527425 w 527808"/>
              <a:gd name="connsiteY3" fmla="*/ 263520 h 527808"/>
              <a:gd name="connsiteX4" fmla="*/ 263520 w 527808"/>
              <a:gd name="connsiteY4" fmla="*/ 527425 h 527808"/>
              <a:gd name="connsiteX5" fmla="*/ 145688 w 527808"/>
              <a:gd name="connsiteY5" fmla="*/ 238959 h 527808"/>
              <a:gd name="connsiteX6" fmla="*/ 172516 w 527808"/>
              <a:gd name="connsiteY6" fmla="*/ 372385 h 527808"/>
              <a:gd name="connsiteX7" fmla="*/ 275167 w 527808"/>
              <a:gd name="connsiteY7" fmla="*/ 312392 h 527808"/>
              <a:gd name="connsiteX8" fmla="*/ 294486 w 527808"/>
              <a:gd name="connsiteY8" fmla="*/ 326803 h 527808"/>
              <a:gd name="connsiteX9" fmla="*/ 290214 w 527808"/>
              <a:gd name="connsiteY9" fmla="*/ 366167 h 527808"/>
              <a:gd name="connsiteX10" fmla="*/ 279801 w 527808"/>
              <a:gd name="connsiteY10" fmla="*/ 384404 h 527808"/>
              <a:gd name="connsiteX11" fmla="*/ 290296 w 527808"/>
              <a:gd name="connsiteY11" fmla="*/ 397994 h 527808"/>
              <a:gd name="connsiteX12" fmla="*/ 324091 w 527808"/>
              <a:gd name="connsiteY12" fmla="*/ 402792 h 527808"/>
              <a:gd name="connsiteX13" fmla="*/ 336339 w 527808"/>
              <a:gd name="connsiteY13" fmla="*/ 384862 h 527808"/>
              <a:gd name="connsiteX14" fmla="*/ 341652 w 527808"/>
              <a:gd name="connsiteY14" fmla="*/ 336300 h 527808"/>
              <a:gd name="connsiteX15" fmla="*/ 361344 w 527808"/>
              <a:gd name="connsiteY15" fmla="*/ 314622 h 527808"/>
              <a:gd name="connsiteX16" fmla="*/ 373608 w 527808"/>
              <a:gd name="connsiteY16" fmla="*/ 315794 h 527808"/>
              <a:gd name="connsiteX17" fmla="*/ 405680 w 527808"/>
              <a:gd name="connsiteY17" fmla="*/ 282041 h 527808"/>
              <a:gd name="connsiteX18" fmla="*/ 381890 w 527808"/>
              <a:gd name="connsiteY18" fmla="*/ 239049 h 527808"/>
              <a:gd name="connsiteX19" fmla="*/ 199586 w 527808"/>
              <a:gd name="connsiteY19" fmla="*/ 118938 h 527808"/>
              <a:gd name="connsiteX20" fmla="*/ 145688 w 527808"/>
              <a:gd name="connsiteY20" fmla="*/ 238959 h 527808"/>
              <a:gd name="connsiteX21" fmla="*/ 180302 w 527808"/>
              <a:gd name="connsiteY21" fmla="*/ 335424 h 527808"/>
              <a:gd name="connsiteX22" fmla="*/ 169273 w 527808"/>
              <a:gd name="connsiteY22" fmla="*/ 244901 h 527808"/>
              <a:gd name="connsiteX23" fmla="*/ 199266 w 527808"/>
              <a:gd name="connsiteY23" fmla="*/ 155809 h 527808"/>
              <a:gd name="connsiteX24" fmla="*/ 212282 w 527808"/>
              <a:gd name="connsiteY24" fmla="*/ 251372 h 527808"/>
              <a:gd name="connsiteX25" fmla="*/ 180302 w 527808"/>
              <a:gd name="connsiteY25" fmla="*/ 335424 h 527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27808" h="527808">
                <a:moveTo>
                  <a:pt x="263520" y="527425"/>
                </a:moveTo>
                <a:cubicBezTo>
                  <a:pt x="117770" y="527425"/>
                  <a:pt x="-384" y="409270"/>
                  <a:pt x="-384" y="263520"/>
                </a:cubicBezTo>
                <a:cubicBezTo>
                  <a:pt x="-384" y="117770"/>
                  <a:pt x="117770" y="-384"/>
                  <a:pt x="263520" y="-384"/>
                </a:cubicBezTo>
                <a:cubicBezTo>
                  <a:pt x="409270" y="-384"/>
                  <a:pt x="527425" y="117770"/>
                  <a:pt x="527425" y="263520"/>
                </a:cubicBezTo>
                <a:cubicBezTo>
                  <a:pt x="527425" y="409270"/>
                  <a:pt x="409270" y="527425"/>
                  <a:pt x="263520" y="527425"/>
                </a:cubicBezTo>
                <a:moveTo>
                  <a:pt x="145688" y="238959"/>
                </a:moveTo>
                <a:cubicBezTo>
                  <a:pt x="138480" y="306021"/>
                  <a:pt x="151136" y="368717"/>
                  <a:pt x="172516" y="372385"/>
                </a:cubicBezTo>
                <a:cubicBezTo>
                  <a:pt x="200184" y="376913"/>
                  <a:pt x="200337" y="323365"/>
                  <a:pt x="275167" y="312392"/>
                </a:cubicBezTo>
                <a:cubicBezTo>
                  <a:pt x="286042" y="310752"/>
                  <a:pt x="295398" y="316527"/>
                  <a:pt x="294486" y="326803"/>
                </a:cubicBezTo>
                <a:cubicBezTo>
                  <a:pt x="293790" y="334315"/>
                  <a:pt x="290910" y="358656"/>
                  <a:pt x="290214" y="366167"/>
                </a:cubicBezTo>
                <a:cubicBezTo>
                  <a:pt x="289369" y="373720"/>
                  <a:pt x="280479" y="378012"/>
                  <a:pt x="279801" y="384404"/>
                </a:cubicBezTo>
                <a:cubicBezTo>
                  <a:pt x="279153" y="390311"/>
                  <a:pt x="282659" y="396856"/>
                  <a:pt x="290296" y="397994"/>
                </a:cubicBezTo>
                <a:cubicBezTo>
                  <a:pt x="298080" y="399093"/>
                  <a:pt x="318101" y="401850"/>
                  <a:pt x="324091" y="402792"/>
                </a:cubicBezTo>
                <a:cubicBezTo>
                  <a:pt x="330041" y="403587"/>
                  <a:pt x="335297" y="394058"/>
                  <a:pt x="336339" y="384862"/>
                </a:cubicBezTo>
                <a:cubicBezTo>
                  <a:pt x="337379" y="375664"/>
                  <a:pt x="340367" y="348748"/>
                  <a:pt x="341652" y="336300"/>
                </a:cubicBezTo>
                <a:cubicBezTo>
                  <a:pt x="342862" y="325945"/>
                  <a:pt x="355471" y="331960"/>
                  <a:pt x="361344" y="314622"/>
                </a:cubicBezTo>
                <a:cubicBezTo>
                  <a:pt x="361344" y="314622"/>
                  <a:pt x="370951" y="315391"/>
                  <a:pt x="373608" y="315794"/>
                </a:cubicBezTo>
                <a:cubicBezTo>
                  <a:pt x="389109" y="318329"/>
                  <a:pt x="403862" y="298452"/>
                  <a:pt x="405680" y="282041"/>
                </a:cubicBezTo>
                <a:cubicBezTo>
                  <a:pt x="407498" y="265629"/>
                  <a:pt x="397242" y="241623"/>
                  <a:pt x="381890" y="239049"/>
                </a:cubicBezTo>
                <a:cubicBezTo>
                  <a:pt x="203256" y="209360"/>
                  <a:pt x="236091" y="124921"/>
                  <a:pt x="199586" y="118938"/>
                </a:cubicBezTo>
                <a:cubicBezTo>
                  <a:pt x="178245" y="115420"/>
                  <a:pt x="152858" y="171748"/>
                  <a:pt x="145688" y="238959"/>
                </a:cubicBezTo>
                <a:moveTo>
                  <a:pt x="180302" y="335424"/>
                </a:moveTo>
                <a:cubicBezTo>
                  <a:pt x="175620" y="334607"/>
                  <a:pt x="163794" y="297009"/>
                  <a:pt x="169273" y="244901"/>
                </a:cubicBezTo>
                <a:cubicBezTo>
                  <a:pt x="174903" y="192753"/>
                  <a:pt x="194586" y="154993"/>
                  <a:pt x="199266" y="155809"/>
                </a:cubicBezTo>
                <a:cubicBezTo>
                  <a:pt x="203947" y="156625"/>
                  <a:pt x="217910" y="199223"/>
                  <a:pt x="212282" y="251372"/>
                </a:cubicBezTo>
                <a:cubicBezTo>
                  <a:pt x="206951" y="303440"/>
                  <a:pt x="185131" y="336200"/>
                  <a:pt x="180302" y="335424"/>
                </a:cubicBezTo>
              </a:path>
            </a:pathLst>
          </a:custGeom>
          <a:solidFill>
            <a:srgbClr val="FFFFFF"/>
          </a:solidFill>
          <a:ln w="682" cap="flat">
            <a:noFill/>
            <a:prstDash val="solid"/>
            <a:miter/>
          </a:ln>
        </p:spPr>
        <p:txBody>
          <a:bodyPr rtlCol="0" anchor="ctr"/>
          <a:p>
            <a:endParaRPr lang="zh-CN" altLang="en-US" sz="1605">
              <a:solidFill>
                <a:schemeClr val="tx1"/>
              </a:solidFill>
            </a:endParaRPr>
          </a:p>
        </p:txBody>
      </p:sp>
      <p:sp>
        <p:nvSpPr>
          <p:cNvPr id="18" name="任意多边形: 形状 17"/>
          <p:cNvSpPr/>
          <p:nvPr>
            <p:custDataLst>
              <p:tags r:id="rId9"/>
            </p:custDataLst>
          </p:nvPr>
        </p:nvSpPr>
        <p:spPr>
          <a:xfrm>
            <a:off x="3693336" y="2735135"/>
            <a:ext cx="355855" cy="355855"/>
          </a:xfrm>
          <a:custGeom>
            <a:avLst/>
            <a:gdLst>
              <a:gd name="connsiteX0" fmla="*/ 263520 w 527808"/>
              <a:gd name="connsiteY0" fmla="*/ 527425 h 527808"/>
              <a:gd name="connsiteX1" fmla="*/ -384 w 527808"/>
              <a:gd name="connsiteY1" fmla="*/ 263520 h 527808"/>
              <a:gd name="connsiteX2" fmla="*/ 263520 w 527808"/>
              <a:gd name="connsiteY2" fmla="*/ -384 h 527808"/>
              <a:gd name="connsiteX3" fmla="*/ 527425 w 527808"/>
              <a:gd name="connsiteY3" fmla="*/ 263520 h 527808"/>
              <a:gd name="connsiteX4" fmla="*/ 263520 w 527808"/>
              <a:gd name="connsiteY4" fmla="*/ 527425 h 527808"/>
              <a:gd name="connsiteX5" fmla="*/ 368267 w 527808"/>
              <a:gd name="connsiteY5" fmla="*/ 133134 h 527808"/>
              <a:gd name="connsiteX6" fmla="*/ 356295 w 527808"/>
              <a:gd name="connsiteY6" fmla="*/ 133134 h 527808"/>
              <a:gd name="connsiteX7" fmla="*/ 116756 w 527808"/>
              <a:gd name="connsiteY7" fmla="*/ 252296 h 527808"/>
              <a:gd name="connsiteX8" fmla="*/ 109576 w 527808"/>
              <a:gd name="connsiteY8" fmla="*/ 261839 h 527808"/>
              <a:gd name="connsiteX9" fmla="*/ 114368 w 527808"/>
              <a:gd name="connsiteY9" fmla="*/ 271381 h 527808"/>
              <a:gd name="connsiteX10" fmla="*/ 171871 w 527808"/>
              <a:gd name="connsiteY10" fmla="*/ 307148 h 527808"/>
              <a:gd name="connsiteX11" fmla="*/ 186246 w 527808"/>
              <a:gd name="connsiteY11" fmla="*/ 304759 h 527808"/>
              <a:gd name="connsiteX12" fmla="*/ 311779 w 527808"/>
              <a:gd name="connsiteY12" fmla="*/ 191639 h 527808"/>
              <a:gd name="connsiteX13" fmla="*/ 314627 w 527808"/>
              <a:gd name="connsiteY13" fmla="*/ 191597 h 527808"/>
              <a:gd name="connsiteX14" fmla="*/ 315270 w 527808"/>
              <a:gd name="connsiteY14" fmla="*/ 192877 h 527808"/>
              <a:gd name="connsiteX15" fmla="*/ 314779 w 527808"/>
              <a:gd name="connsiteY15" fmla="*/ 194222 h 527808"/>
              <a:gd name="connsiteX16" fmla="*/ 202996 w 527808"/>
              <a:gd name="connsiteY16" fmla="*/ 314231 h 527808"/>
              <a:gd name="connsiteX17" fmla="*/ 200622 w 527808"/>
              <a:gd name="connsiteY17" fmla="*/ 321399 h 527808"/>
              <a:gd name="connsiteX18" fmla="*/ 200622 w 527808"/>
              <a:gd name="connsiteY18" fmla="*/ 373834 h 527808"/>
              <a:gd name="connsiteX19" fmla="*/ 207788 w 527808"/>
              <a:gd name="connsiteY19" fmla="*/ 385779 h 527808"/>
              <a:gd name="connsiteX20" fmla="*/ 219762 w 527808"/>
              <a:gd name="connsiteY20" fmla="*/ 383377 h 527808"/>
              <a:gd name="connsiteX21" fmla="*/ 248513 w 527808"/>
              <a:gd name="connsiteY21" fmla="*/ 354762 h 527808"/>
              <a:gd name="connsiteX22" fmla="*/ 306014 w 527808"/>
              <a:gd name="connsiteY22" fmla="*/ 392890 h 527808"/>
              <a:gd name="connsiteX23" fmla="*/ 317988 w 527808"/>
              <a:gd name="connsiteY23" fmla="*/ 395280 h 527808"/>
              <a:gd name="connsiteX24" fmla="*/ 325154 w 527808"/>
              <a:gd name="connsiteY24" fmla="*/ 385737 h 527808"/>
              <a:gd name="connsiteX25" fmla="*/ 373073 w 527808"/>
              <a:gd name="connsiteY25" fmla="*/ 147413 h 527808"/>
              <a:gd name="connsiteX26" fmla="*/ 368267 w 527808"/>
              <a:gd name="connsiteY26" fmla="*/ 133134 h 527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27808" h="527808">
                <a:moveTo>
                  <a:pt x="263520" y="527425"/>
                </a:moveTo>
                <a:cubicBezTo>
                  <a:pt x="117770" y="527425"/>
                  <a:pt x="-384" y="409270"/>
                  <a:pt x="-384" y="263520"/>
                </a:cubicBezTo>
                <a:cubicBezTo>
                  <a:pt x="-384" y="117770"/>
                  <a:pt x="117770" y="-384"/>
                  <a:pt x="263520" y="-384"/>
                </a:cubicBezTo>
                <a:cubicBezTo>
                  <a:pt x="409270" y="-384"/>
                  <a:pt x="527425" y="117770"/>
                  <a:pt x="527425" y="263520"/>
                </a:cubicBezTo>
                <a:cubicBezTo>
                  <a:pt x="527425" y="409270"/>
                  <a:pt x="409270" y="527425"/>
                  <a:pt x="263520" y="527425"/>
                </a:cubicBezTo>
                <a:moveTo>
                  <a:pt x="368267" y="133134"/>
                </a:moveTo>
                <a:cubicBezTo>
                  <a:pt x="363475" y="130745"/>
                  <a:pt x="360142" y="131370"/>
                  <a:pt x="356295" y="133134"/>
                </a:cubicBezTo>
                <a:lnTo>
                  <a:pt x="116756" y="252296"/>
                </a:lnTo>
                <a:cubicBezTo>
                  <a:pt x="112548" y="254699"/>
                  <a:pt x="109576" y="257908"/>
                  <a:pt x="109576" y="261839"/>
                </a:cubicBezTo>
                <a:cubicBezTo>
                  <a:pt x="109576" y="265756"/>
                  <a:pt x="111340" y="269575"/>
                  <a:pt x="114368" y="271381"/>
                </a:cubicBezTo>
                <a:lnTo>
                  <a:pt x="171871" y="307148"/>
                </a:lnTo>
                <a:cubicBezTo>
                  <a:pt x="176648" y="309523"/>
                  <a:pt x="181454" y="309523"/>
                  <a:pt x="186246" y="304759"/>
                </a:cubicBezTo>
                <a:lnTo>
                  <a:pt x="311779" y="191639"/>
                </a:lnTo>
                <a:cubicBezTo>
                  <a:pt x="312584" y="190915"/>
                  <a:pt x="313799" y="190898"/>
                  <a:pt x="314627" y="191597"/>
                </a:cubicBezTo>
                <a:cubicBezTo>
                  <a:pt x="315008" y="191917"/>
                  <a:pt x="315241" y="192379"/>
                  <a:pt x="315270" y="192877"/>
                </a:cubicBezTo>
                <a:cubicBezTo>
                  <a:pt x="315298" y="193374"/>
                  <a:pt x="315121" y="193861"/>
                  <a:pt x="314779" y="194222"/>
                </a:cubicBezTo>
                <a:lnTo>
                  <a:pt x="202996" y="314231"/>
                </a:lnTo>
                <a:cubicBezTo>
                  <a:pt x="200622" y="316621"/>
                  <a:pt x="200622" y="319010"/>
                  <a:pt x="200622" y="321399"/>
                </a:cubicBezTo>
                <a:lnTo>
                  <a:pt x="200622" y="373834"/>
                </a:lnTo>
                <a:cubicBezTo>
                  <a:pt x="200622" y="378612"/>
                  <a:pt x="202996" y="383377"/>
                  <a:pt x="207788" y="385779"/>
                </a:cubicBezTo>
                <a:cubicBezTo>
                  <a:pt x="212594" y="388141"/>
                  <a:pt x="217372" y="385779"/>
                  <a:pt x="219762" y="383377"/>
                </a:cubicBezTo>
                <a:lnTo>
                  <a:pt x="248513" y="354762"/>
                </a:lnTo>
                <a:lnTo>
                  <a:pt x="306014" y="392890"/>
                </a:lnTo>
                <a:cubicBezTo>
                  <a:pt x="309043" y="395280"/>
                  <a:pt x="315918" y="395821"/>
                  <a:pt x="317988" y="395280"/>
                </a:cubicBezTo>
                <a:cubicBezTo>
                  <a:pt x="320056" y="394738"/>
                  <a:pt x="324224" y="390557"/>
                  <a:pt x="325154" y="385737"/>
                </a:cubicBezTo>
                <a:lnTo>
                  <a:pt x="373073" y="147413"/>
                </a:lnTo>
                <a:cubicBezTo>
                  <a:pt x="374212" y="142163"/>
                  <a:pt x="373073" y="135523"/>
                  <a:pt x="368267" y="133134"/>
                </a:cubicBezTo>
              </a:path>
            </a:pathLst>
          </a:custGeom>
          <a:solidFill>
            <a:srgbClr val="FFFFFF"/>
          </a:solidFill>
          <a:ln w="682" cap="flat">
            <a:noFill/>
            <a:prstDash val="solid"/>
            <a:miter/>
          </a:ln>
        </p:spPr>
        <p:txBody>
          <a:bodyPr rtlCol="0" anchor="ctr"/>
          <a:p>
            <a:endParaRPr lang="zh-CN" altLang="en-US" sz="1605">
              <a:solidFill>
                <a:schemeClr val="tx1"/>
              </a:solidFill>
            </a:endParaRPr>
          </a:p>
        </p:txBody>
      </p:sp>
      <p:sp>
        <p:nvSpPr>
          <p:cNvPr id="27" name="任意多边形: 形状 26"/>
          <p:cNvSpPr/>
          <p:nvPr>
            <p:custDataLst>
              <p:tags r:id="rId10"/>
            </p:custDataLst>
          </p:nvPr>
        </p:nvSpPr>
        <p:spPr>
          <a:xfrm>
            <a:off x="1183789" y="3281289"/>
            <a:ext cx="553766" cy="514279"/>
          </a:xfrm>
          <a:custGeom>
            <a:avLst/>
            <a:gdLst>
              <a:gd name="connsiteX0" fmla="*/ 807213 w 914399"/>
              <a:gd name="connsiteY0" fmla="*/ 115 h 848873"/>
              <a:gd name="connsiteX1" fmla="*/ 105083 w 914399"/>
              <a:gd name="connsiteY1" fmla="*/ 115 h 848873"/>
              <a:gd name="connsiteX2" fmla="*/ 114 w 914399"/>
              <a:gd name="connsiteY2" fmla="*/ 105930 h 848873"/>
              <a:gd name="connsiteX3" fmla="*/ 114 w 914399"/>
              <a:gd name="connsiteY3" fmla="*/ 562112 h 848873"/>
              <a:gd name="connsiteX4" fmla="*/ 105083 w 914399"/>
              <a:gd name="connsiteY4" fmla="*/ 667926 h 848873"/>
              <a:gd name="connsiteX5" fmla="*/ 368675 w 914399"/>
              <a:gd name="connsiteY5" fmla="*/ 667926 h 848873"/>
              <a:gd name="connsiteX6" fmla="*/ 368675 w 914399"/>
              <a:gd name="connsiteY6" fmla="*/ 797257 h 848873"/>
              <a:gd name="connsiteX7" fmla="*/ 224049 w 914399"/>
              <a:gd name="connsiteY7" fmla="*/ 797257 h 848873"/>
              <a:gd name="connsiteX8" fmla="*/ 198390 w 914399"/>
              <a:gd name="connsiteY8" fmla="*/ 823121 h 848873"/>
              <a:gd name="connsiteX9" fmla="*/ 224049 w 914399"/>
              <a:gd name="connsiteY9" fmla="*/ 848989 h 848873"/>
              <a:gd name="connsiteX10" fmla="*/ 669586 w 914399"/>
              <a:gd name="connsiteY10" fmla="*/ 848989 h 848873"/>
              <a:gd name="connsiteX11" fmla="*/ 695245 w 914399"/>
              <a:gd name="connsiteY11" fmla="*/ 823121 h 848873"/>
              <a:gd name="connsiteX12" fmla="*/ 669586 w 914399"/>
              <a:gd name="connsiteY12" fmla="*/ 797257 h 848873"/>
              <a:gd name="connsiteX13" fmla="*/ 527295 w 914399"/>
              <a:gd name="connsiteY13" fmla="*/ 797257 h 848873"/>
              <a:gd name="connsiteX14" fmla="*/ 527295 w 914399"/>
              <a:gd name="connsiteY14" fmla="*/ 667926 h 848873"/>
              <a:gd name="connsiteX15" fmla="*/ 809544 w 914399"/>
              <a:gd name="connsiteY15" fmla="*/ 667926 h 848873"/>
              <a:gd name="connsiteX16" fmla="*/ 914514 w 914399"/>
              <a:gd name="connsiteY16" fmla="*/ 562112 h 848873"/>
              <a:gd name="connsiteX17" fmla="*/ 914514 w 914399"/>
              <a:gd name="connsiteY17" fmla="*/ 105930 h 848873"/>
              <a:gd name="connsiteX18" fmla="*/ 807213 w 914399"/>
              <a:gd name="connsiteY18" fmla="*/ 115 h 848873"/>
              <a:gd name="connsiteX19" fmla="*/ 760557 w 914399"/>
              <a:gd name="connsiteY19" fmla="*/ 157662 h 848873"/>
              <a:gd name="connsiteX20" fmla="*/ 760557 w 914399"/>
              <a:gd name="connsiteY20" fmla="*/ 157662 h 848873"/>
              <a:gd name="connsiteX21" fmla="*/ 760557 w 914399"/>
              <a:gd name="connsiteY21" fmla="*/ 160013 h 848873"/>
              <a:gd name="connsiteX22" fmla="*/ 499303 w 914399"/>
              <a:gd name="connsiteY22" fmla="*/ 510381 h 848873"/>
              <a:gd name="connsiteX23" fmla="*/ 492305 w 914399"/>
              <a:gd name="connsiteY23" fmla="*/ 505677 h 848873"/>
              <a:gd name="connsiteX24" fmla="*/ 287030 w 914399"/>
              <a:gd name="connsiteY24" fmla="*/ 355185 h 848873"/>
              <a:gd name="connsiteX25" fmla="*/ 214718 w 914399"/>
              <a:gd name="connsiteY25" fmla="*/ 449242 h 848873"/>
              <a:gd name="connsiteX26" fmla="*/ 182061 w 914399"/>
              <a:gd name="connsiteY26" fmla="*/ 460999 h 848873"/>
              <a:gd name="connsiteX27" fmla="*/ 165733 w 914399"/>
              <a:gd name="connsiteY27" fmla="*/ 425728 h 848873"/>
              <a:gd name="connsiteX28" fmla="*/ 168065 w 914399"/>
              <a:gd name="connsiteY28" fmla="*/ 421024 h 848873"/>
              <a:gd name="connsiteX29" fmla="*/ 266036 w 914399"/>
              <a:gd name="connsiteY29" fmla="*/ 291695 h 848873"/>
              <a:gd name="connsiteX30" fmla="*/ 275368 w 914399"/>
              <a:gd name="connsiteY30" fmla="*/ 279937 h 848873"/>
              <a:gd name="connsiteX31" fmla="*/ 487638 w 914399"/>
              <a:gd name="connsiteY31" fmla="*/ 437485 h 848873"/>
              <a:gd name="connsiteX32" fmla="*/ 718573 w 914399"/>
              <a:gd name="connsiteY32" fmla="*/ 129444 h 848873"/>
              <a:gd name="connsiteX33" fmla="*/ 746561 w 914399"/>
              <a:gd name="connsiteY33" fmla="*/ 124741 h 848873"/>
              <a:gd name="connsiteX34" fmla="*/ 760557 w 914399"/>
              <a:gd name="connsiteY34" fmla="*/ 157662 h 84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14399" h="848873">
                <a:moveTo>
                  <a:pt x="807213" y="115"/>
                </a:moveTo>
                <a:lnTo>
                  <a:pt x="105083" y="115"/>
                </a:lnTo>
                <a:cubicBezTo>
                  <a:pt x="46767" y="115"/>
                  <a:pt x="114" y="47143"/>
                  <a:pt x="114" y="105930"/>
                </a:cubicBezTo>
                <a:lnTo>
                  <a:pt x="114" y="562112"/>
                </a:lnTo>
                <a:cubicBezTo>
                  <a:pt x="114" y="620898"/>
                  <a:pt x="46767" y="667926"/>
                  <a:pt x="105083" y="667926"/>
                </a:cubicBezTo>
                <a:lnTo>
                  <a:pt x="368675" y="667926"/>
                </a:lnTo>
                <a:lnTo>
                  <a:pt x="368675" y="797257"/>
                </a:lnTo>
                <a:lnTo>
                  <a:pt x="224049" y="797257"/>
                </a:lnTo>
                <a:cubicBezTo>
                  <a:pt x="210053" y="797257"/>
                  <a:pt x="198390" y="809014"/>
                  <a:pt x="198390" y="823121"/>
                </a:cubicBezTo>
                <a:cubicBezTo>
                  <a:pt x="198390" y="837232"/>
                  <a:pt x="210053" y="848989"/>
                  <a:pt x="224049" y="848989"/>
                </a:cubicBezTo>
                <a:lnTo>
                  <a:pt x="669586" y="848989"/>
                </a:lnTo>
                <a:cubicBezTo>
                  <a:pt x="683582" y="848989"/>
                  <a:pt x="695245" y="837232"/>
                  <a:pt x="695245" y="823121"/>
                </a:cubicBezTo>
                <a:cubicBezTo>
                  <a:pt x="695245" y="809014"/>
                  <a:pt x="683582" y="797257"/>
                  <a:pt x="669586" y="797257"/>
                </a:cubicBezTo>
                <a:lnTo>
                  <a:pt x="527295" y="797257"/>
                </a:lnTo>
                <a:lnTo>
                  <a:pt x="527295" y="667926"/>
                </a:lnTo>
                <a:lnTo>
                  <a:pt x="809544" y="667926"/>
                </a:lnTo>
                <a:cubicBezTo>
                  <a:pt x="867862" y="667926"/>
                  <a:pt x="914514" y="620898"/>
                  <a:pt x="914514" y="562112"/>
                </a:cubicBezTo>
                <a:lnTo>
                  <a:pt x="914514" y="105930"/>
                </a:lnTo>
                <a:cubicBezTo>
                  <a:pt x="912180" y="49495"/>
                  <a:pt x="865528" y="115"/>
                  <a:pt x="807213" y="115"/>
                </a:cubicBezTo>
                <a:moveTo>
                  <a:pt x="760557" y="157662"/>
                </a:moveTo>
                <a:cubicBezTo>
                  <a:pt x="760557" y="157662"/>
                  <a:pt x="760557" y="160013"/>
                  <a:pt x="760557" y="157662"/>
                </a:cubicBezTo>
                <a:lnTo>
                  <a:pt x="760557" y="160013"/>
                </a:lnTo>
                <a:lnTo>
                  <a:pt x="499303" y="510381"/>
                </a:lnTo>
                <a:lnTo>
                  <a:pt x="492305" y="505677"/>
                </a:lnTo>
                <a:lnTo>
                  <a:pt x="287030" y="355185"/>
                </a:lnTo>
                <a:lnTo>
                  <a:pt x="214718" y="449242"/>
                </a:lnTo>
                <a:cubicBezTo>
                  <a:pt x="207721" y="460999"/>
                  <a:pt x="193724" y="465703"/>
                  <a:pt x="182061" y="460999"/>
                </a:cubicBezTo>
                <a:cubicBezTo>
                  <a:pt x="168065" y="456296"/>
                  <a:pt x="161067" y="439835"/>
                  <a:pt x="165733" y="425728"/>
                </a:cubicBezTo>
                <a:cubicBezTo>
                  <a:pt x="165733" y="423378"/>
                  <a:pt x="165733" y="423378"/>
                  <a:pt x="168065" y="421024"/>
                </a:cubicBezTo>
                <a:lnTo>
                  <a:pt x="266036" y="291695"/>
                </a:lnTo>
                <a:lnTo>
                  <a:pt x="275368" y="279937"/>
                </a:lnTo>
                <a:lnTo>
                  <a:pt x="487638" y="437485"/>
                </a:lnTo>
                <a:lnTo>
                  <a:pt x="718573" y="129444"/>
                </a:lnTo>
                <a:cubicBezTo>
                  <a:pt x="725571" y="122390"/>
                  <a:pt x="737233" y="120039"/>
                  <a:pt x="746561" y="124741"/>
                </a:cubicBezTo>
                <a:cubicBezTo>
                  <a:pt x="760557" y="129444"/>
                  <a:pt x="767555" y="143553"/>
                  <a:pt x="760557" y="157662"/>
                </a:cubicBezTo>
              </a:path>
            </a:pathLst>
          </a:custGeom>
          <a:solidFill>
            <a:schemeClr val="accent1"/>
          </a:solidFill>
          <a:ln w="32687" cap="flat">
            <a:noFill/>
            <a:prstDash val="solid"/>
            <a:miter/>
          </a:ln>
        </p:spPr>
        <p:txBody>
          <a:bodyPr rtlCol="0" anchor="ctr"/>
          <a:p>
            <a:endParaRPr lang="zh-CN" altLang="en-US" sz="1605" dirty="0">
              <a:solidFill>
                <a:schemeClr val="accent1"/>
              </a:solidFill>
            </a:endParaRPr>
          </a:p>
        </p:txBody>
      </p:sp>
      <p:sp>
        <p:nvSpPr>
          <p:cNvPr id="2" name="矩形 1"/>
          <p:cNvSpPr/>
          <p:nvPr>
            <p:custDataLst>
              <p:tags r:id="rId11"/>
            </p:custDataLst>
          </p:nvPr>
        </p:nvSpPr>
        <p:spPr>
          <a:xfrm>
            <a:off x="4504955" y="1893069"/>
            <a:ext cx="4096626" cy="556620"/>
          </a:xfrm>
          <a:prstGeom prst="rect">
            <a:avLst/>
          </a:prstGeom>
          <a:noFill/>
        </p:spPr>
        <p:txBody>
          <a:bodyPr wrap="square" lIns="0" tIns="0" rIns="0" bIns="0" rtlCol="0" anchor="ctr">
            <a:noAutofit/>
          </a:bodyPr>
          <a:p>
            <a:pPr algn="just">
              <a:lnSpc>
                <a:spcPct val="140000"/>
              </a:lnSpc>
              <a:spcBef>
                <a:spcPct val="0"/>
              </a:spcBef>
              <a:spcAft>
                <a:spcPct val="0"/>
              </a:spcAft>
            </a:pPr>
            <a:r>
              <a:rPr lang="zh-CN" altLang="en-US" sz="2000" b="1" kern="0">
                <a:solidFill>
                  <a:schemeClr val="tx1">
                    <a:lumMod val="85000"/>
                    <a:lumOff val="15000"/>
                  </a:schemeClr>
                </a:solidFill>
                <a:latin typeface="+mn-ea"/>
                <a:cs typeface="+mn-ea"/>
              </a:rPr>
              <a:t>采集分析动态数据</a:t>
            </a:r>
            <a:endParaRPr lang="zh-CN" altLang="en-US" sz="2000" b="1" kern="0">
              <a:solidFill>
                <a:schemeClr val="tx1">
                  <a:lumMod val="85000"/>
                  <a:lumOff val="15000"/>
                </a:schemeClr>
              </a:solidFill>
              <a:latin typeface="+mn-ea"/>
              <a:cs typeface="+mn-ea"/>
            </a:endParaRPr>
          </a:p>
        </p:txBody>
      </p:sp>
      <p:sp>
        <p:nvSpPr>
          <p:cNvPr id="3" name="矩形 2"/>
          <p:cNvSpPr/>
          <p:nvPr>
            <p:custDataLst>
              <p:tags r:id="rId12"/>
            </p:custDataLst>
          </p:nvPr>
        </p:nvSpPr>
        <p:spPr>
          <a:xfrm>
            <a:off x="4504955" y="2602878"/>
            <a:ext cx="4096626" cy="556620"/>
          </a:xfrm>
          <a:prstGeom prst="rect">
            <a:avLst/>
          </a:prstGeom>
          <a:noFill/>
        </p:spPr>
        <p:txBody>
          <a:bodyPr wrap="square" lIns="0" tIns="0" rIns="0" bIns="0" rtlCol="0" anchor="ctr">
            <a:noAutofit/>
          </a:bodyPr>
          <a:p>
            <a:pPr algn="just">
              <a:lnSpc>
                <a:spcPct val="140000"/>
              </a:lnSpc>
              <a:buClrTx/>
              <a:buSzTx/>
              <a:buFontTx/>
            </a:pPr>
            <a:r>
              <a:rPr lang="zh-CN" altLang="en-US" sz="2000" b="1" kern="0">
                <a:solidFill>
                  <a:schemeClr val="tx1">
                    <a:lumMod val="85000"/>
                    <a:lumOff val="15000"/>
                  </a:schemeClr>
                </a:solidFill>
                <a:latin typeface="+mn-ea"/>
                <a:cs typeface="+mn-ea"/>
              </a:rPr>
              <a:t>智能预测客户需求</a:t>
            </a:r>
            <a:endParaRPr lang="zh-CN" altLang="en-US" sz="2000" b="1" kern="0">
              <a:solidFill>
                <a:schemeClr val="tx1">
                  <a:lumMod val="85000"/>
                  <a:lumOff val="15000"/>
                </a:schemeClr>
              </a:solidFill>
              <a:latin typeface="+mn-ea"/>
              <a:cs typeface="+mn-ea"/>
            </a:endParaRPr>
          </a:p>
        </p:txBody>
      </p:sp>
      <p:sp>
        <p:nvSpPr>
          <p:cNvPr id="5" name="矩形 4"/>
          <p:cNvSpPr/>
          <p:nvPr>
            <p:custDataLst>
              <p:tags r:id="rId13"/>
            </p:custDataLst>
          </p:nvPr>
        </p:nvSpPr>
        <p:spPr>
          <a:xfrm>
            <a:off x="4504955" y="3300319"/>
            <a:ext cx="4096626" cy="556620"/>
          </a:xfrm>
          <a:prstGeom prst="rect">
            <a:avLst/>
          </a:prstGeom>
          <a:noFill/>
        </p:spPr>
        <p:txBody>
          <a:bodyPr wrap="square" lIns="0" tIns="0" rIns="0" bIns="0" rtlCol="0" anchor="ctr">
            <a:noAutofit/>
          </a:bodyPr>
          <a:p>
            <a:pPr algn="just">
              <a:lnSpc>
                <a:spcPct val="140000"/>
              </a:lnSpc>
              <a:buClrTx/>
              <a:buSzTx/>
              <a:buFontTx/>
            </a:pPr>
            <a:r>
              <a:rPr lang="zh-CN" altLang="en-US" sz="2000" b="1" kern="0">
                <a:solidFill>
                  <a:schemeClr val="tx1">
                    <a:lumMod val="85000"/>
                    <a:lumOff val="15000"/>
                  </a:schemeClr>
                </a:solidFill>
                <a:latin typeface="+mn-ea"/>
                <a:cs typeface="+mn-ea"/>
              </a:rPr>
              <a:t>精确匹配供需双方</a:t>
            </a:r>
            <a:endParaRPr lang="zh-CN" altLang="en-US" sz="2000" b="1" kern="0">
              <a:solidFill>
                <a:schemeClr val="tx1">
                  <a:lumMod val="85000"/>
                  <a:lumOff val="15000"/>
                </a:schemeClr>
              </a:solidFill>
              <a:latin typeface="+mn-ea"/>
              <a:cs typeface="+mn-ea"/>
            </a:endParaRPr>
          </a:p>
        </p:txBody>
      </p:sp>
      <p:sp>
        <p:nvSpPr>
          <p:cNvPr id="7" name="矩形 6"/>
          <p:cNvSpPr/>
          <p:nvPr>
            <p:custDataLst>
              <p:tags r:id="rId14"/>
            </p:custDataLst>
          </p:nvPr>
        </p:nvSpPr>
        <p:spPr>
          <a:xfrm>
            <a:off x="4504955" y="4720413"/>
            <a:ext cx="4096626" cy="556620"/>
          </a:xfrm>
          <a:prstGeom prst="rect">
            <a:avLst/>
          </a:prstGeom>
          <a:noFill/>
        </p:spPr>
        <p:txBody>
          <a:bodyPr wrap="square" lIns="0" tIns="0" rIns="0" bIns="0" rtlCol="0" anchor="ctr">
            <a:noAutofit/>
          </a:bodyPr>
          <a:p>
            <a:pPr algn="just">
              <a:lnSpc>
                <a:spcPct val="140000"/>
              </a:lnSpc>
              <a:buClrTx/>
              <a:buSzTx/>
              <a:buFontTx/>
            </a:pPr>
            <a:r>
              <a:rPr lang="zh-CN" altLang="en-US" sz="2000" b="1" kern="0">
                <a:solidFill>
                  <a:schemeClr val="tx1">
                    <a:lumMod val="85000"/>
                    <a:lumOff val="15000"/>
                  </a:schemeClr>
                </a:solidFill>
                <a:latin typeface="+mn-ea"/>
                <a:cs typeface="+mn-ea"/>
              </a:rPr>
              <a:t>实时调整采购订单</a:t>
            </a:r>
            <a:endParaRPr lang="zh-CN" altLang="en-US" sz="2000" b="1" kern="0">
              <a:solidFill>
                <a:schemeClr val="tx1">
                  <a:lumMod val="85000"/>
                  <a:lumOff val="15000"/>
                </a:schemeClr>
              </a:solidFill>
              <a:latin typeface="+mn-ea"/>
              <a:cs typeface="+mn-ea"/>
            </a:endParaRPr>
          </a:p>
        </p:txBody>
      </p:sp>
      <p:sp>
        <p:nvSpPr>
          <p:cNvPr id="8" name="矩形 7"/>
          <p:cNvSpPr/>
          <p:nvPr>
            <p:custDataLst>
              <p:tags r:id="rId15"/>
            </p:custDataLst>
          </p:nvPr>
        </p:nvSpPr>
        <p:spPr>
          <a:xfrm>
            <a:off x="4504955" y="3990147"/>
            <a:ext cx="4096626" cy="556620"/>
          </a:xfrm>
          <a:prstGeom prst="rect">
            <a:avLst/>
          </a:prstGeom>
          <a:noFill/>
        </p:spPr>
        <p:txBody>
          <a:bodyPr wrap="square" lIns="0" tIns="0" rIns="0" bIns="0" rtlCol="0" anchor="ctr">
            <a:noAutofit/>
          </a:bodyPr>
          <a:p>
            <a:pPr algn="just">
              <a:lnSpc>
                <a:spcPct val="140000"/>
              </a:lnSpc>
              <a:buClrTx/>
              <a:buSzTx/>
              <a:buFontTx/>
            </a:pPr>
            <a:r>
              <a:rPr lang="zh-CN" altLang="en-US" sz="2000" b="1" kern="0">
                <a:solidFill>
                  <a:schemeClr val="tx1">
                    <a:lumMod val="85000"/>
                    <a:lumOff val="15000"/>
                  </a:schemeClr>
                </a:solidFill>
                <a:latin typeface="+mn-ea"/>
                <a:cs typeface="+mn-ea"/>
              </a:rPr>
              <a:t>协同商定产品价格</a:t>
            </a:r>
            <a:endParaRPr lang="zh-CN" altLang="en-US" sz="2000" b="1" kern="0">
              <a:solidFill>
                <a:schemeClr val="tx1">
                  <a:lumMod val="85000"/>
                  <a:lumOff val="15000"/>
                </a:schemeClr>
              </a:solidFill>
              <a:latin typeface="+mn-ea"/>
              <a:cs typeface="+mn-ea"/>
            </a:endParaRPr>
          </a:p>
        </p:txBody>
      </p:sp>
      <p:sp>
        <p:nvSpPr>
          <p:cNvPr id="60" name="任意多边形: 形状 59"/>
          <p:cNvSpPr/>
          <p:nvPr>
            <p:custDataLst>
              <p:tags r:id="rId16"/>
            </p:custDataLst>
          </p:nvPr>
        </p:nvSpPr>
        <p:spPr>
          <a:xfrm>
            <a:off x="3693336" y="4143812"/>
            <a:ext cx="355855" cy="355855"/>
          </a:xfrm>
          <a:custGeom>
            <a:avLst/>
            <a:gdLst>
              <a:gd name="connsiteX0" fmla="*/ 263520 w 527807"/>
              <a:gd name="connsiteY0" fmla="*/ 527424 h 527807"/>
              <a:gd name="connsiteX1" fmla="*/ -384 w 527807"/>
              <a:gd name="connsiteY1" fmla="*/ 263520 h 527807"/>
              <a:gd name="connsiteX2" fmla="*/ 263520 w 527807"/>
              <a:gd name="connsiteY2" fmla="*/ -384 h 527807"/>
              <a:gd name="connsiteX3" fmla="*/ 527424 w 527807"/>
              <a:gd name="connsiteY3" fmla="*/ 263520 h 527807"/>
              <a:gd name="connsiteX4" fmla="*/ 263520 w 527807"/>
              <a:gd name="connsiteY4" fmla="*/ 527424 h 527807"/>
              <a:gd name="connsiteX5" fmla="*/ 384907 w 527807"/>
              <a:gd name="connsiteY5" fmla="*/ 395472 h 527807"/>
              <a:gd name="connsiteX6" fmla="*/ 395468 w 527807"/>
              <a:gd name="connsiteY6" fmla="*/ 384335 h 527807"/>
              <a:gd name="connsiteX7" fmla="*/ 395468 w 527807"/>
              <a:gd name="connsiteY7" fmla="*/ 221969 h 527807"/>
              <a:gd name="connsiteX8" fmla="*/ 372731 w 527807"/>
              <a:gd name="connsiteY8" fmla="*/ 216107 h 527807"/>
              <a:gd name="connsiteX9" fmla="*/ 293370 w 527807"/>
              <a:gd name="connsiteY9" fmla="*/ 314583 h 527807"/>
              <a:gd name="connsiteX10" fmla="*/ 276355 w 527807"/>
              <a:gd name="connsiteY10" fmla="*/ 308720 h 527807"/>
              <a:gd name="connsiteX11" fmla="*/ 244523 w 527807"/>
              <a:gd name="connsiteY11" fmla="*/ 280145 h 527807"/>
              <a:gd name="connsiteX12" fmla="*/ 230000 w 527807"/>
              <a:gd name="connsiteY12" fmla="*/ 287325 h 527807"/>
              <a:gd name="connsiteX13" fmla="*/ 192887 w 527807"/>
              <a:gd name="connsiteY13" fmla="*/ 333632 h 527807"/>
              <a:gd name="connsiteX14" fmla="*/ 178364 w 527807"/>
              <a:gd name="connsiteY14" fmla="*/ 329089 h 527807"/>
              <a:gd name="connsiteX15" fmla="*/ 146092 w 527807"/>
              <a:gd name="connsiteY15" fmla="*/ 302859 h 527807"/>
              <a:gd name="connsiteX16" fmla="*/ 134796 w 527807"/>
              <a:gd name="connsiteY16" fmla="*/ 314436 h 527807"/>
              <a:gd name="connsiteX17" fmla="*/ 134796 w 527807"/>
              <a:gd name="connsiteY17" fmla="*/ 384188 h 527807"/>
              <a:gd name="connsiteX18" fmla="*/ 145797 w 527807"/>
              <a:gd name="connsiteY18" fmla="*/ 395472 h 527807"/>
              <a:gd name="connsiteX19" fmla="*/ 384907 w 527807"/>
              <a:gd name="connsiteY19" fmla="*/ 395472 h 527807"/>
              <a:gd name="connsiteX20" fmla="*/ 291904 w 527807"/>
              <a:gd name="connsiteY20" fmla="*/ 274576 h 527807"/>
              <a:gd name="connsiteX21" fmla="*/ 389454 w 527807"/>
              <a:gd name="connsiteY21" fmla="*/ 145329 h 527807"/>
              <a:gd name="connsiteX22" fmla="*/ 381386 w 527807"/>
              <a:gd name="connsiteY22" fmla="*/ 132140 h 527807"/>
              <a:gd name="connsiteX23" fmla="*/ 313615 w 527807"/>
              <a:gd name="connsiteY23" fmla="*/ 146940 h 527807"/>
              <a:gd name="connsiteX24" fmla="*/ 309067 w 527807"/>
              <a:gd name="connsiteY24" fmla="*/ 165991 h 527807"/>
              <a:gd name="connsiteX25" fmla="*/ 322122 w 527807"/>
              <a:gd name="connsiteY25" fmla="*/ 177128 h 527807"/>
              <a:gd name="connsiteX26" fmla="*/ 275328 w 527807"/>
              <a:gd name="connsiteY26" fmla="*/ 237648 h 527807"/>
              <a:gd name="connsiteX27" fmla="*/ 239094 w 527807"/>
              <a:gd name="connsiteY27" fmla="*/ 206290 h 527807"/>
              <a:gd name="connsiteX28" fmla="*/ 225892 w 527807"/>
              <a:gd name="connsiteY28" fmla="*/ 202187 h 527807"/>
              <a:gd name="connsiteX29" fmla="*/ 213863 w 527807"/>
              <a:gd name="connsiteY29" fmla="*/ 209220 h 527807"/>
              <a:gd name="connsiteX30" fmla="*/ 177631 w 527807"/>
              <a:gd name="connsiteY30" fmla="*/ 258457 h 527807"/>
              <a:gd name="connsiteX31" fmla="*/ 160175 w 527807"/>
              <a:gd name="connsiteY31" fmla="*/ 243803 h 527807"/>
              <a:gd name="connsiteX32" fmla="*/ 135529 w 527807"/>
              <a:gd name="connsiteY32" fmla="*/ 246295 h 527807"/>
              <a:gd name="connsiteX33" fmla="*/ 138023 w 527807"/>
              <a:gd name="connsiteY33" fmla="*/ 271792 h 527807"/>
              <a:gd name="connsiteX34" fmla="*/ 169562 w 527807"/>
              <a:gd name="connsiteY34" fmla="*/ 298316 h 527807"/>
              <a:gd name="connsiteX35" fmla="*/ 180712 w 527807"/>
              <a:gd name="connsiteY35" fmla="*/ 302419 h 527807"/>
              <a:gd name="connsiteX36" fmla="*/ 182765 w 527807"/>
              <a:gd name="connsiteY36" fmla="*/ 302273 h 527807"/>
              <a:gd name="connsiteX37" fmla="*/ 194646 w 527807"/>
              <a:gd name="connsiteY37" fmla="*/ 295238 h 527807"/>
              <a:gd name="connsiteX38" fmla="*/ 230733 w 527807"/>
              <a:gd name="connsiteY38" fmla="*/ 246148 h 527807"/>
              <a:gd name="connsiteX39" fmla="*/ 266672 w 527807"/>
              <a:gd name="connsiteY39" fmla="*/ 277362 h 527807"/>
              <a:gd name="connsiteX40" fmla="*/ 279874 w 527807"/>
              <a:gd name="connsiteY40" fmla="*/ 281465 h 527807"/>
              <a:gd name="connsiteX41" fmla="*/ 291904 w 527807"/>
              <a:gd name="connsiteY41" fmla="*/ 274576 h 527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27807" h="527807">
                <a:moveTo>
                  <a:pt x="263520" y="527424"/>
                </a:moveTo>
                <a:cubicBezTo>
                  <a:pt x="117770" y="527424"/>
                  <a:pt x="-384" y="409270"/>
                  <a:pt x="-384" y="263520"/>
                </a:cubicBezTo>
                <a:cubicBezTo>
                  <a:pt x="-384" y="117770"/>
                  <a:pt x="117770" y="-384"/>
                  <a:pt x="263520" y="-384"/>
                </a:cubicBezTo>
                <a:cubicBezTo>
                  <a:pt x="409270" y="-384"/>
                  <a:pt x="527424" y="117770"/>
                  <a:pt x="527424" y="263520"/>
                </a:cubicBezTo>
                <a:cubicBezTo>
                  <a:pt x="527424" y="409270"/>
                  <a:pt x="409270" y="527424"/>
                  <a:pt x="263520" y="527424"/>
                </a:cubicBezTo>
                <a:moveTo>
                  <a:pt x="384907" y="395472"/>
                </a:moveTo>
                <a:cubicBezTo>
                  <a:pt x="390628" y="395472"/>
                  <a:pt x="395615" y="390049"/>
                  <a:pt x="395468" y="384335"/>
                </a:cubicBezTo>
                <a:lnTo>
                  <a:pt x="395468" y="221969"/>
                </a:lnTo>
                <a:cubicBezTo>
                  <a:pt x="395468" y="206436"/>
                  <a:pt x="383440" y="203504"/>
                  <a:pt x="372731" y="216107"/>
                </a:cubicBezTo>
                <a:lnTo>
                  <a:pt x="293370" y="314583"/>
                </a:lnTo>
                <a:cubicBezTo>
                  <a:pt x="289850" y="319124"/>
                  <a:pt x="280755" y="312531"/>
                  <a:pt x="276355" y="308720"/>
                </a:cubicBezTo>
                <a:lnTo>
                  <a:pt x="244523" y="280145"/>
                </a:lnTo>
                <a:cubicBezTo>
                  <a:pt x="240121" y="276336"/>
                  <a:pt x="233666" y="282783"/>
                  <a:pt x="230000" y="287325"/>
                </a:cubicBezTo>
                <a:lnTo>
                  <a:pt x="192887" y="333632"/>
                </a:lnTo>
                <a:cubicBezTo>
                  <a:pt x="189218" y="338176"/>
                  <a:pt x="182765" y="332900"/>
                  <a:pt x="178364" y="329089"/>
                </a:cubicBezTo>
                <a:lnTo>
                  <a:pt x="146092" y="302859"/>
                </a:lnTo>
                <a:cubicBezTo>
                  <a:pt x="140371" y="297143"/>
                  <a:pt x="134796" y="303152"/>
                  <a:pt x="134796" y="314436"/>
                </a:cubicBezTo>
                <a:lnTo>
                  <a:pt x="134796" y="384188"/>
                </a:lnTo>
                <a:cubicBezTo>
                  <a:pt x="134796" y="390049"/>
                  <a:pt x="140077" y="395472"/>
                  <a:pt x="145797" y="395472"/>
                </a:cubicBezTo>
                <a:lnTo>
                  <a:pt x="384907" y="395472"/>
                </a:lnTo>
                <a:moveTo>
                  <a:pt x="291904" y="274576"/>
                </a:moveTo>
                <a:lnTo>
                  <a:pt x="389454" y="145329"/>
                </a:lnTo>
                <a:cubicBezTo>
                  <a:pt x="396789" y="135511"/>
                  <a:pt x="393121" y="129649"/>
                  <a:pt x="381386" y="132140"/>
                </a:cubicBezTo>
                <a:lnTo>
                  <a:pt x="313615" y="146940"/>
                </a:lnTo>
                <a:cubicBezTo>
                  <a:pt x="301879" y="149579"/>
                  <a:pt x="299825" y="158079"/>
                  <a:pt x="309067" y="165991"/>
                </a:cubicBezTo>
                <a:lnTo>
                  <a:pt x="322122" y="177128"/>
                </a:lnTo>
                <a:lnTo>
                  <a:pt x="275328" y="237648"/>
                </a:lnTo>
                <a:lnTo>
                  <a:pt x="239094" y="206290"/>
                </a:lnTo>
                <a:cubicBezTo>
                  <a:pt x="235426" y="203212"/>
                  <a:pt x="230733" y="201600"/>
                  <a:pt x="225892" y="202187"/>
                </a:cubicBezTo>
                <a:cubicBezTo>
                  <a:pt x="221198" y="202772"/>
                  <a:pt x="216798" y="205264"/>
                  <a:pt x="213863" y="209220"/>
                </a:cubicBezTo>
                <a:lnTo>
                  <a:pt x="177631" y="258457"/>
                </a:lnTo>
                <a:lnTo>
                  <a:pt x="160175" y="243803"/>
                </a:lnTo>
                <a:cubicBezTo>
                  <a:pt x="152693" y="237356"/>
                  <a:pt x="141690" y="238528"/>
                  <a:pt x="135529" y="246295"/>
                </a:cubicBezTo>
                <a:cubicBezTo>
                  <a:pt x="129368" y="254061"/>
                  <a:pt x="130542" y="265491"/>
                  <a:pt x="138023" y="271792"/>
                </a:cubicBezTo>
                <a:lnTo>
                  <a:pt x="169562" y="298316"/>
                </a:lnTo>
                <a:cubicBezTo>
                  <a:pt x="172789" y="300954"/>
                  <a:pt x="176750" y="302419"/>
                  <a:pt x="180712" y="302419"/>
                </a:cubicBezTo>
                <a:cubicBezTo>
                  <a:pt x="181444" y="302419"/>
                  <a:pt x="182031" y="302419"/>
                  <a:pt x="182765" y="302273"/>
                </a:cubicBezTo>
                <a:cubicBezTo>
                  <a:pt x="187459" y="301687"/>
                  <a:pt x="191713" y="299195"/>
                  <a:pt x="194646" y="295238"/>
                </a:cubicBezTo>
                <a:lnTo>
                  <a:pt x="230733" y="246148"/>
                </a:lnTo>
                <a:lnTo>
                  <a:pt x="266672" y="277362"/>
                </a:lnTo>
                <a:cubicBezTo>
                  <a:pt x="270341" y="280438"/>
                  <a:pt x="275181" y="282050"/>
                  <a:pt x="279874" y="281465"/>
                </a:cubicBezTo>
                <a:cubicBezTo>
                  <a:pt x="284570" y="280878"/>
                  <a:pt x="288971" y="278387"/>
                  <a:pt x="291904" y="274576"/>
                </a:cubicBezTo>
              </a:path>
            </a:pathLst>
          </a:custGeom>
          <a:solidFill>
            <a:srgbClr val="FFFFFF"/>
          </a:solidFill>
          <a:ln w="682" cap="flat">
            <a:noFill/>
            <a:prstDash val="solid"/>
            <a:miter/>
          </a:ln>
        </p:spPr>
        <p:txBody>
          <a:bodyPr rtlCol="0" anchor="ctr"/>
          <a:p>
            <a:endParaRPr lang="zh-CN" altLang="en-US" sz="1605">
              <a:solidFill>
                <a:schemeClr val="tx1"/>
              </a:solidFill>
            </a:endParaRPr>
          </a:p>
        </p:txBody>
      </p:sp>
      <p:sp>
        <p:nvSpPr>
          <p:cNvPr id="9" name="矩形 8"/>
          <p:cNvSpPr/>
          <p:nvPr>
            <p:custDataLst>
              <p:tags r:id="rId17"/>
            </p:custDataLst>
          </p:nvPr>
        </p:nvSpPr>
        <p:spPr>
          <a:xfrm>
            <a:off x="914994" y="3869784"/>
            <a:ext cx="1091831" cy="879174"/>
          </a:xfrm>
          <a:prstGeom prst="rect">
            <a:avLst/>
          </a:prstGeom>
          <a:noFill/>
        </p:spPr>
        <p:txBody>
          <a:bodyPr wrap="square" lIns="0" tIns="0" rIns="0" bIns="0" rtlCol="0" anchor="t" anchorCtr="0">
            <a:noAutofit/>
          </a:bodyPr>
          <a:p>
            <a:pPr algn="ctr">
              <a:spcBef>
                <a:spcPct val="0"/>
              </a:spcBef>
              <a:spcAft>
                <a:spcPct val="0"/>
              </a:spcAft>
            </a:pPr>
            <a:r>
              <a:rPr lang="zh-CN" altLang="en-US" sz="1785" b="1" kern="0">
                <a:solidFill>
                  <a:schemeClr val="accent1"/>
                </a:solidFill>
                <a:latin typeface="+mn-ea"/>
                <a:cs typeface="+mn-ea"/>
              </a:rPr>
              <a:t>具体</a:t>
            </a:r>
            <a:endParaRPr lang="zh-CN" altLang="en-US" sz="1785" b="1" kern="0">
              <a:solidFill>
                <a:schemeClr val="accent1"/>
              </a:solidFill>
              <a:latin typeface="+mn-ea"/>
              <a:cs typeface="+mn-ea"/>
            </a:endParaRPr>
          </a:p>
          <a:p>
            <a:pPr algn="ctr">
              <a:spcBef>
                <a:spcPct val="0"/>
              </a:spcBef>
              <a:spcAft>
                <a:spcPct val="0"/>
              </a:spcAft>
            </a:pPr>
            <a:r>
              <a:rPr lang="zh-CN" altLang="en-US" sz="1785" b="1" kern="0">
                <a:solidFill>
                  <a:schemeClr val="accent1"/>
                </a:solidFill>
                <a:latin typeface="+mn-ea"/>
                <a:cs typeface="+mn-ea"/>
              </a:rPr>
              <a:t>实现</a:t>
            </a:r>
            <a:endParaRPr lang="zh-CN" altLang="en-US" sz="1785" b="1" kern="0">
              <a:solidFill>
                <a:schemeClr val="accent1"/>
              </a:solidFill>
              <a:latin typeface="+mn-ea"/>
              <a:cs typeface="+mn-ea"/>
            </a:endParaRPr>
          </a:p>
        </p:txBody>
      </p:sp>
      <p:sp>
        <p:nvSpPr>
          <p:cNvPr id="6" name="任意多边形: 形状 5"/>
          <p:cNvSpPr/>
          <p:nvPr>
            <p:custDataLst>
              <p:tags r:id="rId18"/>
            </p:custDataLst>
          </p:nvPr>
        </p:nvSpPr>
        <p:spPr>
          <a:xfrm>
            <a:off x="3693336" y="2022472"/>
            <a:ext cx="356807" cy="356807"/>
          </a:xfrm>
          <a:custGeom>
            <a:avLst/>
            <a:gdLst>
              <a:gd name="connsiteX0" fmla="*/ 456816 w 914399"/>
              <a:gd name="connsiteY0" fmla="*/ 914015 h 914399"/>
              <a:gd name="connsiteX1" fmla="*/ -384 w 914399"/>
              <a:gd name="connsiteY1" fmla="*/ 456816 h 914399"/>
              <a:gd name="connsiteX2" fmla="*/ 456816 w 914399"/>
              <a:gd name="connsiteY2" fmla="*/ -384 h 914399"/>
              <a:gd name="connsiteX3" fmla="*/ 914015 w 914399"/>
              <a:gd name="connsiteY3" fmla="*/ 456816 h 914399"/>
              <a:gd name="connsiteX4" fmla="*/ 456816 w 914399"/>
              <a:gd name="connsiteY4" fmla="*/ 914015 h 914399"/>
              <a:gd name="connsiteX5" fmla="*/ 494916 w 914399"/>
              <a:gd name="connsiteY5" fmla="*/ 676554 h 914399"/>
              <a:gd name="connsiteX6" fmla="*/ 648165 w 914399"/>
              <a:gd name="connsiteY6" fmla="*/ 546350 h 914399"/>
              <a:gd name="connsiteX7" fmla="*/ 598559 w 914399"/>
              <a:gd name="connsiteY7" fmla="*/ 459940 h 914399"/>
              <a:gd name="connsiteX8" fmla="*/ 493746 w 914399"/>
              <a:gd name="connsiteY8" fmla="*/ 420735 h 914399"/>
              <a:gd name="connsiteX9" fmla="*/ 410536 w 914399"/>
              <a:gd name="connsiteY9" fmla="*/ 395932 h 914399"/>
              <a:gd name="connsiteX10" fmla="*/ 376932 w 914399"/>
              <a:gd name="connsiteY10" fmla="*/ 359127 h 914399"/>
              <a:gd name="connsiteX11" fmla="*/ 399335 w 914399"/>
              <a:gd name="connsiteY11" fmla="*/ 322323 h 914399"/>
              <a:gd name="connsiteX12" fmla="*/ 456942 w 914399"/>
              <a:gd name="connsiteY12" fmla="*/ 311121 h 914399"/>
              <a:gd name="connsiteX13" fmla="*/ 522550 w 914399"/>
              <a:gd name="connsiteY13" fmla="*/ 325523 h 914399"/>
              <a:gd name="connsiteX14" fmla="*/ 552154 w 914399"/>
              <a:gd name="connsiteY14" fmla="*/ 371929 h 914399"/>
              <a:gd name="connsiteX15" fmla="*/ 634564 w 914399"/>
              <a:gd name="connsiteY15" fmla="*/ 371929 h 914399"/>
              <a:gd name="connsiteX16" fmla="*/ 494916 w 914399"/>
              <a:gd name="connsiteY16" fmla="*/ 243364 h 914399"/>
              <a:gd name="connsiteX17" fmla="*/ 494916 w 914399"/>
              <a:gd name="connsiteY17" fmla="*/ 190116 h 914399"/>
              <a:gd name="connsiteX18" fmla="*/ 475866 w 914399"/>
              <a:gd name="connsiteY18" fmla="*/ 171066 h 914399"/>
              <a:gd name="connsiteX19" fmla="*/ 456816 w 914399"/>
              <a:gd name="connsiteY19" fmla="*/ 171066 h 914399"/>
              <a:gd name="connsiteX20" fmla="*/ 437766 w 914399"/>
              <a:gd name="connsiteY20" fmla="*/ 190116 h 914399"/>
              <a:gd name="connsiteX21" fmla="*/ 437766 w 914399"/>
              <a:gd name="connsiteY21" fmla="*/ 242156 h 914399"/>
              <a:gd name="connsiteX22" fmla="*/ 336927 w 914399"/>
              <a:gd name="connsiteY22" fmla="*/ 273517 h 914399"/>
              <a:gd name="connsiteX23" fmla="*/ 290521 w 914399"/>
              <a:gd name="connsiteY23" fmla="*/ 361528 h 914399"/>
              <a:gd name="connsiteX24" fmla="*/ 338527 w 914399"/>
              <a:gd name="connsiteY24" fmla="*/ 444738 h 914399"/>
              <a:gd name="connsiteX25" fmla="*/ 440940 w 914399"/>
              <a:gd name="connsiteY25" fmla="*/ 480742 h 914399"/>
              <a:gd name="connsiteX26" fmla="*/ 524150 w 914399"/>
              <a:gd name="connsiteY26" fmla="*/ 504745 h 914399"/>
              <a:gd name="connsiteX27" fmla="*/ 560955 w 914399"/>
              <a:gd name="connsiteY27" fmla="*/ 551951 h 914399"/>
              <a:gd name="connsiteX28" fmla="*/ 461742 w 914399"/>
              <a:gd name="connsiteY28" fmla="*/ 607958 h 914399"/>
              <a:gd name="connsiteX29" fmla="*/ 392934 w 914399"/>
              <a:gd name="connsiteY29" fmla="*/ 591956 h 914399"/>
              <a:gd name="connsiteX30" fmla="*/ 363330 w 914399"/>
              <a:gd name="connsiteY30" fmla="*/ 532749 h 914399"/>
              <a:gd name="connsiteX31" fmla="*/ 280120 w 914399"/>
              <a:gd name="connsiteY31" fmla="*/ 532749 h 914399"/>
              <a:gd name="connsiteX32" fmla="*/ 437766 w 914399"/>
              <a:gd name="connsiteY32" fmla="*/ 676621 h 914399"/>
              <a:gd name="connsiteX33" fmla="*/ 437766 w 914399"/>
              <a:gd name="connsiteY33" fmla="*/ 723515 h 914399"/>
              <a:gd name="connsiteX34" fmla="*/ 456816 w 914399"/>
              <a:gd name="connsiteY34" fmla="*/ 742565 h 914399"/>
              <a:gd name="connsiteX35" fmla="*/ 475866 w 914399"/>
              <a:gd name="connsiteY35" fmla="*/ 742565 h 914399"/>
              <a:gd name="connsiteX36" fmla="*/ 494916 w 914399"/>
              <a:gd name="connsiteY36" fmla="*/ 723515 h 914399"/>
              <a:gd name="connsiteX37" fmla="*/ 494916 w 914399"/>
              <a:gd name="connsiteY37" fmla="*/ 676554 h 914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14399" h="914399">
                <a:moveTo>
                  <a:pt x="456816" y="914015"/>
                </a:moveTo>
                <a:cubicBezTo>
                  <a:pt x="204312" y="914015"/>
                  <a:pt x="-384" y="709320"/>
                  <a:pt x="-384" y="456816"/>
                </a:cubicBezTo>
                <a:cubicBezTo>
                  <a:pt x="-384" y="204312"/>
                  <a:pt x="204312" y="-384"/>
                  <a:pt x="456816" y="-384"/>
                </a:cubicBezTo>
                <a:cubicBezTo>
                  <a:pt x="709320" y="-384"/>
                  <a:pt x="914015" y="204312"/>
                  <a:pt x="914015" y="456816"/>
                </a:cubicBezTo>
                <a:cubicBezTo>
                  <a:pt x="914015" y="709320"/>
                  <a:pt x="709320" y="914015"/>
                  <a:pt x="456816" y="914015"/>
                </a:cubicBezTo>
                <a:moveTo>
                  <a:pt x="494916" y="676554"/>
                </a:moveTo>
                <a:cubicBezTo>
                  <a:pt x="596879" y="669524"/>
                  <a:pt x="648165" y="625921"/>
                  <a:pt x="648165" y="546350"/>
                </a:cubicBezTo>
                <a:cubicBezTo>
                  <a:pt x="648165" y="509546"/>
                  <a:pt x="631363" y="480742"/>
                  <a:pt x="598559" y="459940"/>
                </a:cubicBezTo>
                <a:cubicBezTo>
                  <a:pt x="576157" y="445538"/>
                  <a:pt x="540952" y="431936"/>
                  <a:pt x="493746" y="420735"/>
                </a:cubicBezTo>
                <a:cubicBezTo>
                  <a:pt x="452141" y="410334"/>
                  <a:pt x="424938" y="402333"/>
                  <a:pt x="410536" y="395932"/>
                </a:cubicBezTo>
                <a:cubicBezTo>
                  <a:pt x="388133" y="385531"/>
                  <a:pt x="376932" y="373529"/>
                  <a:pt x="376932" y="359127"/>
                </a:cubicBezTo>
                <a:cubicBezTo>
                  <a:pt x="376932" y="343125"/>
                  <a:pt x="384133" y="330324"/>
                  <a:pt x="399335" y="322323"/>
                </a:cubicBezTo>
                <a:cubicBezTo>
                  <a:pt x="412136" y="314322"/>
                  <a:pt x="431339" y="311121"/>
                  <a:pt x="456942" y="311121"/>
                </a:cubicBezTo>
                <a:cubicBezTo>
                  <a:pt x="485745" y="311121"/>
                  <a:pt x="508148" y="315922"/>
                  <a:pt x="522550" y="325523"/>
                </a:cubicBezTo>
                <a:cubicBezTo>
                  <a:pt x="536152" y="334324"/>
                  <a:pt x="545753" y="349526"/>
                  <a:pt x="552154" y="371929"/>
                </a:cubicBezTo>
                <a:lnTo>
                  <a:pt x="634564" y="371929"/>
                </a:lnTo>
                <a:cubicBezTo>
                  <a:pt x="626109" y="295138"/>
                  <a:pt x="579196" y="252466"/>
                  <a:pt x="494916" y="243364"/>
                </a:cubicBezTo>
                <a:lnTo>
                  <a:pt x="494916" y="190116"/>
                </a:lnTo>
                <a:cubicBezTo>
                  <a:pt x="494916" y="179594"/>
                  <a:pt x="486387" y="171066"/>
                  <a:pt x="475866" y="171066"/>
                </a:cubicBezTo>
                <a:lnTo>
                  <a:pt x="456816" y="171066"/>
                </a:lnTo>
                <a:cubicBezTo>
                  <a:pt x="446294" y="171066"/>
                  <a:pt x="437766" y="179594"/>
                  <a:pt x="437766" y="190116"/>
                </a:cubicBezTo>
                <a:lnTo>
                  <a:pt x="437766" y="242156"/>
                </a:lnTo>
                <a:cubicBezTo>
                  <a:pt x="397440" y="244723"/>
                  <a:pt x="363660" y="255008"/>
                  <a:pt x="336927" y="273517"/>
                </a:cubicBezTo>
                <a:cubicBezTo>
                  <a:pt x="305723" y="294319"/>
                  <a:pt x="290521" y="323923"/>
                  <a:pt x="290521" y="361528"/>
                </a:cubicBezTo>
                <a:cubicBezTo>
                  <a:pt x="290521" y="396732"/>
                  <a:pt x="306523" y="424735"/>
                  <a:pt x="338527" y="444738"/>
                </a:cubicBezTo>
                <a:cubicBezTo>
                  <a:pt x="357729" y="457539"/>
                  <a:pt x="392134" y="469541"/>
                  <a:pt x="440940" y="480742"/>
                </a:cubicBezTo>
                <a:cubicBezTo>
                  <a:pt x="483345" y="490343"/>
                  <a:pt x="511349" y="498345"/>
                  <a:pt x="524150" y="504745"/>
                </a:cubicBezTo>
                <a:cubicBezTo>
                  <a:pt x="548153" y="515947"/>
                  <a:pt x="560955" y="531949"/>
                  <a:pt x="560955" y="551951"/>
                </a:cubicBezTo>
                <a:cubicBezTo>
                  <a:pt x="560955" y="588756"/>
                  <a:pt x="527351" y="607958"/>
                  <a:pt x="461742" y="607958"/>
                </a:cubicBezTo>
                <a:cubicBezTo>
                  <a:pt x="429738" y="607958"/>
                  <a:pt x="407336" y="602357"/>
                  <a:pt x="392934" y="591956"/>
                </a:cubicBezTo>
                <a:cubicBezTo>
                  <a:pt x="378532" y="580755"/>
                  <a:pt x="368131" y="560752"/>
                  <a:pt x="363330" y="532749"/>
                </a:cubicBezTo>
                <a:lnTo>
                  <a:pt x="280120" y="532749"/>
                </a:lnTo>
                <a:cubicBezTo>
                  <a:pt x="288950" y="621042"/>
                  <a:pt x="341083" y="669415"/>
                  <a:pt x="437766" y="676621"/>
                </a:cubicBezTo>
                <a:lnTo>
                  <a:pt x="437766" y="723515"/>
                </a:lnTo>
                <a:cubicBezTo>
                  <a:pt x="437766" y="734037"/>
                  <a:pt x="446294" y="742565"/>
                  <a:pt x="456816" y="742565"/>
                </a:cubicBezTo>
                <a:lnTo>
                  <a:pt x="475866" y="742565"/>
                </a:lnTo>
                <a:cubicBezTo>
                  <a:pt x="486387" y="742565"/>
                  <a:pt x="494916" y="734037"/>
                  <a:pt x="494916" y="723515"/>
                </a:cubicBezTo>
                <a:lnTo>
                  <a:pt x="494916" y="676554"/>
                </a:lnTo>
              </a:path>
            </a:pathLst>
          </a:custGeom>
          <a:solidFill>
            <a:srgbClr val="FFFFFF"/>
          </a:solidFill>
          <a:ln w="1191" cap="flat">
            <a:noFill/>
            <a:prstDash val="solid"/>
            <a:miter/>
          </a:ln>
        </p:spPr>
        <p:txBody>
          <a:bodyPr rtlCol="0" anchor="ctr"/>
          <a:p>
            <a:endParaRPr lang="zh-CN" altLang="en-US" sz="1605">
              <a:solidFill>
                <a:schemeClr val="tx1"/>
              </a:solidFill>
            </a:endParaRPr>
          </a:p>
        </p:txBody>
      </p:sp>
    </p:spTree>
    <p:custDataLst>
      <p:tags r:id="rId19"/>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971550" y="1700530"/>
            <a:ext cx="7390130" cy="3784600"/>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1.供应商选择应考虑的主要因素有哪些？</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2.简述采购数字化转型的背景。</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3.简述供应商开发的基本流程。</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4.采购需求分析的方法有哪些？</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5.协同采购的好处有哪些？</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采购市场调查的</a:t>
            </a:r>
            <a:r>
              <a:rPr lang="zh-CN" altLang="zh-CN" sz="2400" dirty="0">
                <a:latin typeface="微软雅黑" panose="020B0503020204020204" pitchFamily="34" charset="-122"/>
                <a:ea typeface="微软雅黑" panose="020B0503020204020204" pitchFamily="34" charset="-122"/>
              </a:rPr>
              <a:t>方法</a:t>
            </a:r>
            <a:endParaRPr lang="zh-CN" altLang="zh-CN"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23164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采购市场调查</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1" name="图形 31"/>
          <p:cNvSpPr/>
          <p:nvPr>
            <p:custDataLst>
              <p:tags r:id="rId1"/>
            </p:custDataLst>
          </p:nvPr>
        </p:nvSpPr>
        <p:spPr>
          <a:xfrm>
            <a:off x="3263119" y="4767146"/>
            <a:ext cx="2706723" cy="1041667"/>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91700">
                  <a:schemeClr val="accent2">
                    <a:lumMod val="40000"/>
                    <a:lumOff val="60000"/>
                    <a:alpha val="100000"/>
                  </a:schemeClr>
                </a:gs>
                <a:gs pos="0">
                  <a:schemeClr val="bg1">
                    <a:alpha val="0"/>
                  </a:schemeClr>
                </a:gs>
              </a:gsLst>
              <a:lin ang="5400000" scaled="1"/>
            </a:gradFill>
            <a:prstDash val="solid"/>
            <a:miter/>
          </a:ln>
        </p:spPr>
        <p:txBody>
          <a:bodyPr rtlCol="0" anchor="ctr"/>
          <a:p>
            <a:endParaRPr lang="zh-CN" altLang="en-US" sz="1630">
              <a:solidFill>
                <a:schemeClr val="tx1"/>
              </a:solidFill>
            </a:endParaRPr>
          </a:p>
        </p:txBody>
      </p:sp>
      <p:sp>
        <p:nvSpPr>
          <p:cNvPr id="32" name="任意多边形: 形状 11"/>
          <p:cNvSpPr/>
          <p:nvPr>
            <p:custDataLst>
              <p:tags r:id="rId2"/>
            </p:custDataLst>
          </p:nvPr>
        </p:nvSpPr>
        <p:spPr>
          <a:xfrm>
            <a:off x="3703784" y="4859481"/>
            <a:ext cx="1824516" cy="702551"/>
          </a:xfrm>
          <a:custGeom>
            <a:avLst/>
            <a:gdLst>
              <a:gd name="connsiteX0" fmla="*/ 2123352 w 2123351"/>
              <a:gd name="connsiteY0" fmla="*/ 320895 h 641790"/>
              <a:gd name="connsiteX1" fmla="*/ 1061676 w 2123351"/>
              <a:gd name="connsiteY1" fmla="*/ 641790 h 641790"/>
              <a:gd name="connsiteX2" fmla="*/ 0 w 2123351"/>
              <a:gd name="connsiteY2" fmla="*/ 320895 h 641790"/>
              <a:gd name="connsiteX3" fmla="*/ 1061676 w 2123351"/>
              <a:gd name="connsiteY3" fmla="*/ 0 h 641790"/>
              <a:gd name="connsiteX4" fmla="*/ 2123352 w 2123351"/>
              <a:gd name="connsiteY4" fmla="*/ 320895 h 641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3351" h="641790">
                <a:moveTo>
                  <a:pt x="2123352" y="320895"/>
                </a:moveTo>
                <a:cubicBezTo>
                  <a:pt x="2123352" y="498121"/>
                  <a:pt x="1648023" y="641790"/>
                  <a:pt x="1061676" y="641790"/>
                </a:cubicBezTo>
                <a:cubicBezTo>
                  <a:pt x="475328" y="641790"/>
                  <a:pt x="0" y="498121"/>
                  <a:pt x="0" y="320895"/>
                </a:cubicBezTo>
                <a:cubicBezTo>
                  <a:pt x="0" y="143670"/>
                  <a:pt x="475328" y="0"/>
                  <a:pt x="1061676" y="0"/>
                </a:cubicBezTo>
                <a:cubicBezTo>
                  <a:pt x="1648023" y="0"/>
                  <a:pt x="2123352" y="143670"/>
                  <a:pt x="2123352" y="320895"/>
                </a:cubicBezTo>
                <a:close/>
              </a:path>
            </a:pathLst>
          </a:custGeom>
          <a:gradFill>
            <a:gsLst>
              <a:gs pos="38000">
                <a:schemeClr val="accent2">
                  <a:alpha val="0"/>
                </a:schemeClr>
              </a:gs>
              <a:gs pos="100000">
                <a:schemeClr val="accent2">
                  <a:alpha val="18000"/>
                </a:schemeClr>
              </a:gs>
            </a:gsLst>
            <a:lin ang="5400000" scaled="1"/>
          </a:gradFill>
          <a:ln w="10295" cap="flat">
            <a:noFill/>
            <a:prstDash val="solid"/>
            <a:miter/>
          </a:ln>
        </p:spPr>
        <p:txBody>
          <a:bodyPr rtlCol="0" anchor="ctr">
            <a:noAutofit/>
          </a:bodyPr>
          <a:p>
            <a:pPr lvl="0" algn="l">
              <a:buClrTx/>
              <a:buSzTx/>
              <a:buFontTx/>
            </a:pPr>
            <a:endParaRPr lang="zh-CN" altLang="en-US" sz="1630">
              <a:solidFill>
                <a:schemeClr val="tx1"/>
              </a:solidFill>
              <a:sym typeface="+mn-ea"/>
            </a:endParaRPr>
          </a:p>
        </p:txBody>
      </p:sp>
      <p:sp>
        <p:nvSpPr>
          <p:cNvPr id="33" name="图形 31"/>
          <p:cNvSpPr/>
          <p:nvPr>
            <p:custDataLst>
              <p:tags r:id="rId3"/>
            </p:custDataLst>
          </p:nvPr>
        </p:nvSpPr>
        <p:spPr>
          <a:xfrm>
            <a:off x="3820057" y="4598110"/>
            <a:ext cx="1591982" cy="612664"/>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0">
                  <a:schemeClr val="bg1">
                    <a:alpha val="0"/>
                  </a:schemeClr>
                </a:gs>
                <a:gs pos="100000">
                  <a:schemeClr val="accent2">
                    <a:lumMod val="40000"/>
                    <a:lumOff val="60000"/>
                    <a:alpha val="100000"/>
                  </a:schemeClr>
                </a:gs>
              </a:gsLst>
              <a:lin ang="5400000" scaled="1"/>
            </a:gradFill>
            <a:prstDash val="solid"/>
            <a:miter/>
          </a:ln>
        </p:spPr>
        <p:txBody>
          <a:bodyPr rtlCol="0" anchor="ctr"/>
          <a:p>
            <a:endParaRPr lang="zh-CN" altLang="en-US" sz="1630">
              <a:solidFill>
                <a:schemeClr val="tx1"/>
              </a:solidFill>
            </a:endParaRPr>
          </a:p>
        </p:txBody>
      </p:sp>
      <p:sp>
        <p:nvSpPr>
          <p:cNvPr id="34" name="图形 31"/>
          <p:cNvSpPr/>
          <p:nvPr>
            <p:custDataLst>
              <p:tags r:id="rId4"/>
            </p:custDataLst>
          </p:nvPr>
        </p:nvSpPr>
        <p:spPr>
          <a:xfrm>
            <a:off x="3820057" y="4679697"/>
            <a:ext cx="1591982" cy="612664"/>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0">
                  <a:schemeClr val="bg1">
                    <a:alpha val="0"/>
                  </a:schemeClr>
                </a:gs>
                <a:gs pos="100000">
                  <a:schemeClr val="accent2">
                    <a:lumMod val="40000"/>
                    <a:lumOff val="60000"/>
                    <a:alpha val="100000"/>
                  </a:schemeClr>
                </a:gs>
              </a:gsLst>
              <a:lin ang="5400000" scaled="1"/>
            </a:gradFill>
            <a:prstDash val="solid"/>
            <a:miter/>
          </a:ln>
        </p:spPr>
        <p:txBody>
          <a:bodyPr rtlCol="0" anchor="ctr"/>
          <a:p>
            <a:endParaRPr lang="zh-CN" altLang="en-US" sz="1630">
              <a:solidFill>
                <a:schemeClr val="tx1"/>
              </a:solidFill>
            </a:endParaRPr>
          </a:p>
        </p:txBody>
      </p:sp>
      <p:sp>
        <p:nvSpPr>
          <p:cNvPr id="35" name="图形 31"/>
          <p:cNvSpPr/>
          <p:nvPr>
            <p:custDataLst>
              <p:tags r:id="rId5"/>
            </p:custDataLst>
          </p:nvPr>
        </p:nvSpPr>
        <p:spPr>
          <a:xfrm>
            <a:off x="3820057" y="4761772"/>
            <a:ext cx="1591982" cy="612664"/>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0">
                  <a:schemeClr val="bg1">
                    <a:alpha val="0"/>
                  </a:schemeClr>
                </a:gs>
                <a:gs pos="100000">
                  <a:schemeClr val="accent2">
                    <a:lumMod val="40000"/>
                    <a:lumOff val="60000"/>
                    <a:alpha val="100000"/>
                  </a:schemeClr>
                </a:gs>
              </a:gsLst>
              <a:lin ang="5400000" scaled="1"/>
            </a:gradFill>
            <a:prstDash val="solid"/>
            <a:miter/>
          </a:ln>
        </p:spPr>
        <p:txBody>
          <a:bodyPr rtlCol="0" anchor="ctr"/>
          <a:p>
            <a:endParaRPr lang="zh-CN" altLang="en-US" sz="1630">
              <a:solidFill>
                <a:schemeClr val="tx1"/>
              </a:solidFill>
            </a:endParaRPr>
          </a:p>
        </p:txBody>
      </p:sp>
      <p:sp>
        <p:nvSpPr>
          <p:cNvPr id="39" name="任意多边形: 形状 15"/>
          <p:cNvSpPr/>
          <p:nvPr>
            <p:custDataLst>
              <p:tags r:id="rId6"/>
            </p:custDataLst>
          </p:nvPr>
        </p:nvSpPr>
        <p:spPr>
          <a:xfrm>
            <a:off x="3411147" y="4151582"/>
            <a:ext cx="2410007" cy="1126066"/>
          </a:xfrm>
          <a:custGeom>
            <a:avLst/>
            <a:gdLst>
              <a:gd name="connsiteX0" fmla="*/ 332032 w 2804737"/>
              <a:gd name="connsiteY0" fmla="*/ 1028679 h 1028678"/>
              <a:gd name="connsiteX1" fmla="*/ 0 w 2804737"/>
              <a:gd name="connsiteY1" fmla="*/ 0 h 1028678"/>
              <a:gd name="connsiteX2" fmla="*/ 2804738 w 2804737"/>
              <a:gd name="connsiteY2" fmla="*/ 0 h 1028678"/>
              <a:gd name="connsiteX3" fmla="*/ 2455383 w 2804737"/>
              <a:gd name="connsiteY3" fmla="*/ 1028679 h 1028678"/>
            </a:gdLst>
            <a:ahLst/>
            <a:cxnLst>
              <a:cxn ang="0">
                <a:pos x="connsiteX0" y="connsiteY0"/>
              </a:cxn>
              <a:cxn ang="0">
                <a:pos x="connsiteX1" y="connsiteY1"/>
              </a:cxn>
              <a:cxn ang="0">
                <a:pos x="connsiteX2" y="connsiteY2"/>
              </a:cxn>
              <a:cxn ang="0">
                <a:pos x="connsiteX3" y="connsiteY3"/>
              </a:cxn>
            </a:cxnLst>
            <a:rect l="l" t="t" r="r" b="b"/>
            <a:pathLst>
              <a:path w="2804737" h="1028678">
                <a:moveTo>
                  <a:pt x="332032" y="1028679"/>
                </a:moveTo>
                <a:lnTo>
                  <a:pt x="0" y="0"/>
                </a:lnTo>
                <a:lnTo>
                  <a:pt x="2804738" y="0"/>
                </a:lnTo>
                <a:lnTo>
                  <a:pt x="2455383" y="1028679"/>
                </a:lnTo>
                <a:close/>
              </a:path>
            </a:pathLst>
          </a:custGeom>
          <a:gradFill>
            <a:gsLst>
              <a:gs pos="100000">
                <a:schemeClr val="accent2">
                  <a:alpha val="0"/>
                </a:schemeClr>
              </a:gs>
              <a:gs pos="0">
                <a:schemeClr val="accent2">
                  <a:alpha val="0"/>
                </a:schemeClr>
              </a:gs>
              <a:gs pos="49000">
                <a:schemeClr val="accent2">
                  <a:alpha val="5000"/>
                </a:schemeClr>
              </a:gs>
            </a:gsLst>
            <a:lin ang="16200000" scaled="1"/>
          </a:gradFill>
          <a:ln w="10295" cap="flat">
            <a:noFill/>
            <a:prstDash val="solid"/>
            <a:miter/>
          </a:ln>
        </p:spPr>
        <p:txBody>
          <a:bodyPr rtlCol="0" anchor="ctr">
            <a:noAutofit/>
          </a:bodyPr>
          <a:p>
            <a:pPr lvl="0" algn="l">
              <a:buClrTx/>
              <a:buSzTx/>
              <a:buFontTx/>
            </a:pPr>
            <a:endParaRPr lang="zh-CN" altLang="en-US" sz="1630">
              <a:solidFill>
                <a:schemeClr val="tx1"/>
              </a:solidFill>
              <a:sym typeface="+mn-ea"/>
            </a:endParaRPr>
          </a:p>
        </p:txBody>
      </p:sp>
      <p:sp>
        <p:nvSpPr>
          <p:cNvPr id="43" name="文本框 42"/>
          <p:cNvSpPr txBox="1"/>
          <p:nvPr>
            <p:custDataLst>
              <p:tags r:id="rId7"/>
            </p:custDataLst>
          </p:nvPr>
        </p:nvSpPr>
        <p:spPr>
          <a:xfrm>
            <a:off x="3636316" y="4509530"/>
            <a:ext cx="1963336" cy="782438"/>
          </a:xfrm>
          <a:prstGeom prst="rect">
            <a:avLst/>
          </a:prstGeom>
          <a:noFill/>
        </p:spPr>
        <p:txBody>
          <a:bodyPr wrap="square" lIns="0" tIns="0" rIns="0" bIns="0">
            <a:noAutofit/>
          </a:bodyPr>
          <a:p>
            <a:pPr algn="ctr" fontAlgn="auto">
              <a:lnSpc>
                <a:spcPct val="150000"/>
              </a:lnSpc>
              <a:buClrTx/>
              <a:buSzTx/>
              <a:buFontTx/>
            </a:pPr>
            <a:r>
              <a:rPr lang="zh-CN" altLang="en-US" sz="1800" b="1" spc="150" dirty="0">
                <a:solidFill>
                  <a:schemeClr val="tx1">
                    <a:lumMod val="85000"/>
                    <a:lumOff val="15000"/>
                  </a:schemeClr>
                </a:solidFill>
                <a:latin typeface="+mn-ea"/>
              </a:rPr>
              <a:t>观察法</a:t>
            </a:r>
            <a:endParaRPr lang="zh-CN" altLang="en-US" sz="1800" b="1" spc="150" dirty="0">
              <a:solidFill>
                <a:schemeClr val="tx1">
                  <a:lumMod val="85000"/>
                  <a:lumOff val="15000"/>
                </a:schemeClr>
              </a:solidFill>
              <a:latin typeface="+mn-ea"/>
            </a:endParaRPr>
          </a:p>
        </p:txBody>
      </p:sp>
      <p:sp>
        <p:nvSpPr>
          <p:cNvPr id="45" name="文本框 44"/>
          <p:cNvSpPr txBox="1"/>
          <p:nvPr>
            <p:custDataLst>
              <p:tags r:id="rId8"/>
            </p:custDataLst>
          </p:nvPr>
        </p:nvSpPr>
        <p:spPr>
          <a:xfrm>
            <a:off x="4270005" y="3837938"/>
            <a:ext cx="692423" cy="249272"/>
          </a:xfrm>
          <a:prstGeom prst="rect">
            <a:avLst/>
          </a:prstGeom>
          <a:noFill/>
        </p:spPr>
        <p:txBody>
          <a:bodyPr wrap="none" lIns="0" tIns="0" rIns="0" bIns="0">
            <a:noAutofit/>
          </a:bodyPr>
          <a:p>
            <a:pPr algn="ctr"/>
            <a:r>
              <a:rPr lang="en-US" altLang="zh-CN" sz="1810" b="1" dirty="0">
                <a:solidFill>
                  <a:schemeClr val="accent2"/>
                </a:solidFill>
              </a:rPr>
              <a:t>NO.2</a:t>
            </a:r>
            <a:endParaRPr lang="en-US" altLang="zh-CN" sz="1810" b="1" dirty="0">
              <a:solidFill>
                <a:schemeClr val="accent2"/>
              </a:solidFill>
            </a:endParaRPr>
          </a:p>
        </p:txBody>
      </p:sp>
      <p:sp>
        <p:nvSpPr>
          <p:cNvPr id="46" name="图形 31"/>
          <p:cNvSpPr/>
          <p:nvPr>
            <p:custDataLst>
              <p:tags r:id="rId9"/>
            </p:custDataLst>
          </p:nvPr>
        </p:nvSpPr>
        <p:spPr>
          <a:xfrm>
            <a:off x="742239" y="3444661"/>
            <a:ext cx="2706723" cy="1041667"/>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100000">
                  <a:schemeClr val="accent1">
                    <a:lumMod val="40000"/>
                    <a:lumOff val="60000"/>
                    <a:alpha val="100000"/>
                  </a:schemeClr>
                </a:gs>
                <a:gs pos="0">
                  <a:schemeClr val="bg1">
                    <a:alpha val="0"/>
                  </a:schemeClr>
                </a:gs>
              </a:gsLst>
              <a:lin ang="5400000" scaled="1"/>
            </a:gradFill>
            <a:prstDash val="solid"/>
            <a:miter/>
          </a:ln>
        </p:spPr>
        <p:txBody>
          <a:bodyPr rtlCol="0" anchor="ctr"/>
          <a:p>
            <a:endParaRPr lang="zh-CN" altLang="en-US" sz="1630">
              <a:solidFill>
                <a:schemeClr val="tx1"/>
              </a:solidFill>
            </a:endParaRPr>
          </a:p>
        </p:txBody>
      </p:sp>
      <p:sp>
        <p:nvSpPr>
          <p:cNvPr id="47" name="任意多边形: 形状 11"/>
          <p:cNvSpPr/>
          <p:nvPr>
            <p:custDataLst>
              <p:tags r:id="rId10"/>
            </p:custDataLst>
          </p:nvPr>
        </p:nvSpPr>
        <p:spPr>
          <a:xfrm>
            <a:off x="1183392" y="3536996"/>
            <a:ext cx="1824516" cy="702551"/>
          </a:xfrm>
          <a:custGeom>
            <a:avLst/>
            <a:gdLst>
              <a:gd name="connsiteX0" fmla="*/ 2123352 w 2123351"/>
              <a:gd name="connsiteY0" fmla="*/ 320895 h 641790"/>
              <a:gd name="connsiteX1" fmla="*/ 1061676 w 2123351"/>
              <a:gd name="connsiteY1" fmla="*/ 641790 h 641790"/>
              <a:gd name="connsiteX2" fmla="*/ 0 w 2123351"/>
              <a:gd name="connsiteY2" fmla="*/ 320895 h 641790"/>
              <a:gd name="connsiteX3" fmla="*/ 1061676 w 2123351"/>
              <a:gd name="connsiteY3" fmla="*/ 0 h 641790"/>
              <a:gd name="connsiteX4" fmla="*/ 2123352 w 2123351"/>
              <a:gd name="connsiteY4" fmla="*/ 320895 h 641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3351" h="641790">
                <a:moveTo>
                  <a:pt x="2123352" y="320895"/>
                </a:moveTo>
                <a:cubicBezTo>
                  <a:pt x="2123352" y="498121"/>
                  <a:pt x="1648023" y="641790"/>
                  <a:pt x="1061676" y="641790"/>
                </a:cubicBezTo>
                <a:cubicBezTo>
                  <a:pt x="475328" y="641790"/>
                  <a:pt x="0" y="498121"/>
                  <a:pt x="0" y="320895"/>
                </a:cubicBezTo>
                <a:cubicBezTo>
                  <a:pt x="0" y="143670"/>
                  <a:pt x="475328" y="0"/>
                  <a:pt x="1061676" y="0"/>
                </a:cubicBezTo>
                <a:cubicBezTo>
                  <a:pt x="1648023" y="0"/>
                  <a:pt x="2123352" y="143670"/>
                  <a:pt x="2123352" y="320895"/>
                </a:cubicBezTo>
                <a:close/>
              </a:path>
            </a:pathLst>
          </a:custGeom>
          <a:gradFill>
            <a:gsLst>
              <a:gs pos="38000">
                <a:schemeClr val="accent1">
                  <a:alpha val="0"/>
                </a:schemeClr>
              </a:gs>
              <a:gs pos="100000">
                <a:schemeClr val="accent1">
                  <a:alpha val="18000"/>
                </a:schemeClr>
              </a:gs>
            </a:gsLst>
            <a:lin ang="5400000" scaled="1"/>
          </a:gradFill>
          <a:ln w="10295" cap="flat">
            <a:noFill/>
            <a:prstDash val="solid"/>
            <a:miter/>
          </a:ln>
        </p:spPr>
        <p:txBody>
          <a:bodyPr rtlCol="0" anchor="ctr">
            <a:noAutofit/>
          </a:bodyPr>
          <a:p>
            <a:pPr lvl="0" algn="l">
              <a:buClrTx/>
              <a:buSzTx/>
              <a:buFontTx/>
            </a:pPr>
            <a:endParaRPr lang="zh-CN" altLang="en-US" sz="1630">
              <a:solidFill>
                <a:schemeClr val="tx1"/>
              </a:solidFill>
              <a:sym typeface="+mn-ea"/>
            </a:endParaRPr>
          </a:p>
        </p:txBody>
      </p:sp>
      <p:sp>
        <p:nvSpPr>
          <p:cNvPr id="49" name="图形 31"/>
          <p:cNvSpPr/>
          <p:nvPr>
            <p:custDataLst>
              <p:tags r:id="rId11"/>
            </p:custDataLst>
          </p:nvPr>
        </p:nvSpPr>
        <p:spPr>
          <a:xfrm>
            <a:off x="1299666" y="3275625"/>
            <a:ext cx="1591982" cy="612664"/>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0">
                  <a:schemeClr val="bg1">
                    <a:alpha val="0"/>
                  </a:schemeClr>
                </a:gs>
                <a:gs pos="100000">
                  <a:schemeClr val="accent1">
                    <a:lumMod val="40000"/>
                    <a:lumOff val="60000"/>
                    <a:alpha val="100000"/>
                  </a:schemeClr>
                </a:gs>
              </a:gsLst>
              <a:lin ang="5400000" scaled="1"/>
            </a:gradFill>
            <a:prstDash val="solid"/>
            <a:miter/>
          </a:ln>
        </p:spPr>
        <p:txBody>
          <a:bodyPr rtlCol="0" anchor="ctr"/>
          <a:p>
            <a:endParaRPr lang="zh-CN" altLang="en-US" sz="1630">
              <a:solidFill>
                <a:schemeClr val="tx1"/>
              </a:solidFill>
            </a:endParaRPr>
          </a:p>
        </p:txBody>
      </p:sp>
      <p:sp>
        <p:nvSpPr>
          <p:cNvPr id="50" name="图形 31"/>
          <p:cNvSpPr/>
          <p:nvPr>
            <p:custDataLst>
              <p:tags r:id="rId12"/>
            </p:custDataLst>
          </p:nvPr>
        </p:nvSpPr>
        <p:spPr>
          <a:xfrm>
            <a:off x="1299666" y="3357700"/>
            <a:ext cx="1591982" cy="612664"/>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0">
                  <a:schemeClr val="bg1">
                    <a:alpha val="0"/>
                  </a:schemeClr>
                </a:gs>
                <a:gs pos="100000">
                  <a:schemeClr val="accent1">
                    <a:lumMod val="40000"/>
                    <a:lumOff val="60000"/>
                    <a:alpha val="100000"/>
                  </a:schemeClr>
                </a:gs>
              </a:gsLst>
              <a:lin ang="5400000" scaled="1"/>
            </a:gradFill>
            <a:prstDash val="solid"/>
            <a:miter/>
          </a:ln>
        </p:spPr>
        <p:txBody>
          <a:bodyPr rtlCol="0" anchor="ctr"/>
          <a:p>
            <a:endParaRPr lang="zh-CN" altLang="en-US" sz="1630">
              <a:solidFill>
                <a:schemeClr val="tx1"/>
              </a:solidFill>
            </a:endParaRPr>
          </a:p>
        </p:txBody>
      </p:sp>
      <p:sp>
        <p:nvSpPr>
          <p:cNvPr id="51" name="图形 31"/>
          <p:cNvSpPr/>
          <p:nvPr>
            <p:custDataLst>
              <p:tags r:id="rId13"/>
            </p:custDataLst>
          </p:nvPr>
        </p:nvSpPr>
        <p:spPr>
          <a:xfrm>
            <a:off x="1299666" y="3439287"/>
            <a:ext cx="1591982" cy="612664"/>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0">
                  <a:schemeClr val="bg1">
                    <a:alpha val="0"/>
                  </a:schemeClr>
                </a:gs>
                <a:gs pos="100000">
                  <a:schemeClr val="accent1">
                    <a:lumMod val="40000"/>
                    <a:lumOff val="60000"/>
                    <a:alpha val="100000"/>
                  </a:schemeClr>
                </a:gs>
              </a:gsLst>
              <a:lin ang="5400000" scaled="1"/>
            </a:gradFill>
            <a:prstDash val="solid"/>
            <a:miter/>
          </a:ln>
        </p:spPr>
        <p:txBody>
          <a:bodyPr rtlCol="0" anchor="ctr"/>
          <a:p>
            <a:endParaRPr lang="zh-CN" altLang="en-US" sz="1630">
              <a:solidFill>
                <a:schemeClr val="tx1"/>
              </a:solidFill>
            </a:endParaRPr>
          </a:p>
        </p:txBody>
      </p:sp>
      <p:sp>
        <p:nvSpPr>
          <p:cNvPr id="52" name="任意多边形: 形状 15"/>
          <p:cNvSpPr/>
          <p:nvPr>
            <p:custDataLst>
              <p:tags r:id="rId14"/>
            </p:custDataLst>
          </p:nvPr>
        </p:nvSpPr>
        <p:spPr>
          <a:xfrm>
            <a:off x="890755" y="2829097"/>
            <a:ext cx="2410007" cy="1126066"/>
          </a:xfrm>
          <a:custGeom>
            <a:avLst/>
            <a:gdLst>
              <a:gd name="connsiteX0" fmla="*/ 332032 w 2804737"/>
              <a:gd name="connsiteY0" fmla="*/ 1028679 h 1028678"/>
              <a:gd name="connsiteX1" fmla="*/ 0 w 2804737"/>
              <a:gd name="connsiteY1" fmla="*/ 0 h 1028678"/>
              <a:gd name="connsiteX2" fmla="*/ 2804738 w 2804737"/>
              <a:gd name="connsiteY2" fmla="*/ 0 h 1028678"/>
              <a:gd name="connsiteX3" fmla="*/ 2455383 w 2804737"/>
              <a:gd name="connsiteY3" fmla="*/ 1028679 h 1028678"/>
            </a:gdLst>
            <a:ahLst/>
            <a:cxnLst>
              <a:cxn ang="0">
                <a:pos x="connsiteX0" y="connsiteY0"/>
              </a:cxn>
              <a:cxn ang="0">
                <a:pos x="connsiteX1" y="connsiteY1"/>
              </a:cxn>
              <a:cxn ang="0">
                <a:pos x="connsiteX2" y="connsiteY2"/>
              </a:cxn>
              <a:cxn ang="0">
                <a:pos x="connsiteX3" y="connsiteY3"/>
              </a:cxn>
            </a:cxnLst>
            <a:rect l="l" t="t" r="r" b="b"/>
            <a:pathLst>
              <a:path w="2804737" h="1028678">
                <a:moveTo>
                  <a:pt x="332032" y="1028679"/>
                </a:moveTo>
                <a:lnTo>
                  <a:pt x="0" y="0"/>
                </a:lnTo>
                <a:lnTo>
                  <a:pt x="2804738" y="0"/>
                </a:lnTo>
                <a:lnTo>
                  <a:pt x="2455383" y="1028679"/>
                </a:lnTo>
                <a:close/>
              </a:path>
            </a:pathLst>
          </a:custGeom>
          <a:gradFill>
            <a:gsLst>
              <a:gs pos="100000">
                <a:schemeClr val="accent1">
                  <a:alpha val="0"/>
                </a:schemeClr>
              </a:gs>
              <a:gs pos="0">
                <a:schemeClr val="accent1">
                  <a:alpha val="0"/>
                </a:schemeClr>
              </a:gs>
              <a:gs pos="49000">
                <a:schemeClr val="accent1">
                  <a:alpha val="5000"/>
                </a:schemeClr>
              </a:gs>
            </a:gsLst>
            <a:lin ang="16200000" scaled="1"/>
          </a:gradFill>
          <a:ln w="10295" cap="flat">
            <a:noFill/>
            <a:prstDash val="solid"/>
            <a:miter/>
          </a:ln>
        </p:spPr>
        <p:txBody>
          <a:bodyPr rtlCol="0" anchor="ctr">
            <a:noAutofit/>
          </a:bodyPr>
          <a:p>
            <a:pPr lvl="0" algn="l">
              <a:buClrTx/>
              <a:buSzTx/>
              <a:buFontTx/>
            </a:pPr>
            <a:endParaRPr lang="zh-CN" altLang="en-US" sz="1630">
              <a:solidFill>
                <a:schemeClr val="tx1"/>
              </a:solidFill>
              <a:sym typeface="+mn-ea"/>
            </a:endParaRPr>
          </a:p>
        </p:txBody>
      </p:sp>
      <p:sp>
        <p:nvSpPr>
          <p:cNvPr id="53" name="文本框 52"/>
          <p:cNvSpPr txBox="1"/>
          <p:nvPr>
            <p:custDataLst>
              <p:tags r:id="rId15"/>
            </p:custDataLst>
          </p:nvPr>
        </p:nvSpPr>
        <p:spPr>
          <a:xfrm>
            <a:off x="1056869" y="3213080"/>
            <a:ext cx="1963336" cy="782438"/>
          </a:xfrm>
          <a:prstGeom prst="rect">
            <a:avLst/>
          </a:prstGeom>
          <a:noFill/>
        </p:spPr>
        <p:txBody>
          <a:bodyPr wrap="square" lIns="0" tIns="0" rIns="0" bIns="0">
            <a:noAutofit/>
          </a:bodyPr>
          <a:p>
            <a:pPr indent="0" algn="ctr" fontAlgn="auto">
              <a:lnSpc>
                <a:spcPct val="150000"/>
              </a:lnSpc>
            </a:pPr>
            <a:r>
              <a:rPr lang="zh-CN" altLang="en-US" sz="1800" b="1" spc="150" dirty="0">
                <a:solidFill>
                  <a:schemeClr val="tx1">
                    <a:lumMod val="85000"/>
                    <a:lumOff val="15000"/>
                  </a:schemeClr>
                </a:solidFill>
                <a:latin typeface="+mn-ea"/>
              </a:rPr>
              <a:t>询问法</a:t>
            </a:r>
            <a:endParaRPr lang="zh-CN" altLang="en-US" sz="1800" b="1" spc="150" dirty="0">
              <a:solidFill>
                <a:schemeClr val="tx1">
                  <a:lumMod val="85000"/>
                  <a:lumOff val="15000"/>
                </a:schemeClr>
              </a:solidFill>
              <a:latin typeface="+mn-ea"/>
            </a:endParaRPr>
          </a:p>
        </p:txBody>
      </p:sp>
      <p:sp>
        <p:nvSpPr>
          <p:cNvPr id="54" name="文本框 53"/>
          <p:cNvSpPr txBox="1"/>
          <p:nvPr>
            <p:custDataLst>
              <p:tags r:id="rId16"/>
            </p:custDataLst>
          </p:nvPr>
        </p:nvSpPr>
        <p:spPr>
          <a:xfrm>
            <a:off x="1749125" y="2515452"/>
            <a:ext cx="692423" cy="249272"/>
          </a:xfrm>
          <a:prstGeom prst="rect">
            <a:avLst/>
          </a:prstGeom>
          <a:noFill/>
        </p:spPr>
        <p:txBody>
          <a:bodyPr wrap="none" lIns="0" tIns="0" rIns="0" bIns="0">
            <a:noAutofit/>
          </a:bodyPr>
          <a:p>
            <a:pPr algn="ctr"/>
            <a:r>
              <a:rPr lang="en-US" altLang="zh-CN" sz="1810" b="1" dirty="0">
                <a:solidFill>
                  <a:schemeClr val="accent1"/>
                </a:solidFill>
              </a:rPr>
              <a:t>NO.1</a:t>
            </a:r>
            <a:endParaRPr lang="en-US" altLang="zh-CN" sz="1810" b="1" dirty="0">
              <a:solidFill>
                <a:schemeClr val="accent1"/>
              </a:solidFill>
            </a:endParaRPr>
          </a:p>
        </p:txBody>
      </p:sp>
      <p:sp>
        <p:nvSpPr>
          <p:cNvPr id="55" name="图形 31"/>
          <p:cNvSpPr/>
          <p:nvPr>
            <p:custDataLst>
              <p:tags r:id="rId17"/>
            </p:custDataLst>
          </p:nvPr>
        </p:nvSpPr>
        <p:spPr>
          <a:xfrm>
            <a:off x="5795724" y="3447593"/>
            <a:ext cx="2706723" cy="1041667"/>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91700">
                  <a:schemeClr val="accent1">
                    <a:lumMod val="40000"/>
                    <a:lumOff val="60000"/>
                    <a:alpha val="100000"/>
                  </a:schemeClr>
                </a:gs>
                <a:gs pos="0">
                  <a:schemeClr val="bg1">
                    <a:alpha val="0"/>
                  </a:schemeClr>
                </a:gs>
              </a:gsLst>
              <a:lin ang="5400000" scaled="1"/>
            </a:gradFill>
            <a:prstDash val="solid"/>
            <a:miter/>
          </a:ln>
        </p:spPr>
        <p:txBody>
          <a:bodyPr rtlCol="0" anchor="ctr"/>
          <a:p>
            <a:endParaRPr lang="zh-CN" altLang="en-US" sz="1630">
              <a:solidFill>
                <a:schemeClr val="tx1"/>
              </a:solidFill>
            </a:endParaRPr>
          </a:p>
        </p:txBody>
      </p:sp>
      <p:sp>
        <p:nvSpPr>
          <p:cNvPr id="56" name="任意多边形: 形状 11"/>
          <p:cNvSpPr/>
          <p:nvPr>
            <p:custDataLst>
              <p:tags r:id="rId18"/>
            </p:custDataLst>
          </p:nvPr>
        </p:nvSpPr>
        <p:spPr>
          <a:xfrm>
            <a:off x="6236877" y="3539927"/>
            <a:ext cx="1824516" cy="702551"/>
          </a:xfrm>
          <a:custGeom>
            <a:avLst/>
            <a:gdLst>
              <a:gd name="connsiteX0" fmla="*/ 2123352 w 2123351"/>
              <a:gd name="connsiteY0" fmla="*/ 320895 h 641790"/>
              <a:gd name="connsiteX1" fmla="*/ 1061676 w 2123351"/>
              <a:gd name="connsiteY1" fmla="*/ 641790 h 641790"/>
              <a:gd name="connsiteX2" fmla="*/ 0 w 2123351"/>
              <a:gd name="connsiteY2" fmla="*/ 320895 h 641790"/>
              <a:gd name="connsiteX3" fmla="*/ 1061676 w 2123351"/>
              <a:gd name="connsiteY3" fmla="*/ 0 h 641790"/>
              <a:gd name="connsiteX4" fmla="*/ 2123352 w 2123351"/>
              <a:gd name="connsiteY4" fmla="*/ 320895 h 641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3351" h="641790">
                <a:moveTo>
                  <a:pt x="2123352" y="320895"/>
                </a:moveTo>
                <a:cubicBezTo>
                  <a:pt x="2123352" y="498121"/>
                  <a:pt x="1648023" y="641790"/>
                  <a:pt x="1061676" y="641790"/>
                </a:cubicBezTo>
                <a:cubicBezTo>
                  <a:pt x="475328" y="641790"/>
                  <a:pt x="0" y="498121"/>
                  <a:pt x="0" y="320895"/>
                </a:cubicBezTo>
                <a:cubicBezTo>
                  <a:pt x="0" y="143670"/>
                  <a:pt x="475328" y="0"/>
                  <a:pt x="1061676" y="0"/>
                </a:cubicBezTo>
                <a:cubicBezTo>
                  <a:pt x="1648023" y="0"/>
                  <a:pt x="2123352" y="143670"/>
                  <a:pt x="2123352" y="320895"/>
                </a:cubicBezTo>
                <a:close/>
              </a:path>
            </a:pathLst>
          </a:custGeom>
          <a:gradFill>
            <a:gsLst>
              <a:gs pos="38000">
                <a:schemeClr val="accent1">
                  <a:alpha val="0"/>
                </a:schemeClr>
              </a:gs>
              <a:gs pos="100000">
                <a:schemeClr val="accent1">
                  <a:alpha val="18000"/>
                </a:schemeClr>
              </a:gs>
            </a:gsLst>
            <a:lin ang="5400000" scaled="1"/>
          </a:gradFill>
          <a:ln w="10295" cap="flat">
            <a:noFill/>
            <a:prstDash val="solid"/>
            <a:miter/>
          </a:ln>
        </p:spPr>
        <p:txBody>
          <a:bodyPr rtlCol="0" anchor="ctr">
            <a:noAutofit/>
          </a:bodyPr>
          <a:p>
            <a:pPr lvl="0" algn="l">
              <a:buClrTx/>
              <a:buSzTx/>
              <a:buFontTx/>
            </a:pPr>
            <a:endParaRPr lang="zh-CN" altLang="en-US" sz="1630">
              <a:solidFill>
                <a:schemeClr val="tx1"/>
              </a:solidFill>
              <a:sym typeface="+mn-ea"/>
            </a:endParaRPr>
          </a:p>
        </p:txBody>
      </p:sp>
      <p:sp>
        <p:nvSpPr>
          <p:cNvPr id="57" name="图形 31"/>
          <p:cNvSpPr/>
          <p:nvPr>
            <p:custDataLst>
              <p:tags r:id="rId19"/>
            </p:custDataLst>
          </p:nvPr>
        </p:nvSpPr>
        <p:spPr>
          <a:xfrm>
            <a:off x="6353151" y="3278556"/>
            <a:ext cx="1591982" cy="612664"/>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0">
                  <a:schemeClr val="bg1">
                    <a:alpha val="0"/>
                  </a:schemeClr>
                </a:gs>
                <a:gs pos="100000">
                  <a:schemeClr val="accent1">
                    <a:lumMod val="40000"/>
                    <a:lumOff val="60000"/>
                    <a:alpha val="100000"/>
                  </a:schemeClr>
                </a:gs>
              </a:gsLst>
              <a:lin ang="5400000" scaled="1"/>
            </a:gradFill>
            <a:prstDash val="solid"/>
            <a:miter/>
          </a:ln>
        </p:spPr>
        <p:txBody>
          <a:bodyPr rtlCol="0" anchor="ctr"/>
          <a:p>
            <a:endParaRPr lang="zh-CN" altLang="en-US" sz="1630">
              <a:solidFill>
                <a:schemeClr val="tx1"/>
              </a:solidFill>
            </a:endParaRPr>
          </a:p>
        </p:txBody>
      </p:sp>
      <p:sp>
        <p:nvSpPr>
          <p:cNvPr id="58" name="图形 31"/>
          <p:cNvSpPr/>
          <p:nvPr>
            <p:custDataLst>
              <p:tags r:id="rId20"/>
            </p:custDataLst>
          </p:nvPr>
        </p:nvSpPr>
        <p:spPr>
          <a:xfrm>
            <a:off x="6353151" y="3360143"/>
            <a:ext cx="1591982" cy="612664"/>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0">
                  <a:schemeClr val="bg1">
                    <a:alpha val="0"/>
                  </a:schemeClr>
                </a:gs>
                <a:gs pos="100000">
                  <a:schemeClr val="accent1">
                    <a:lumMod val="40000"/>
                    <a:lumOff val="60000"/>
                    <a:alpha val="100000"/>
                  </a:schemeClr>
                </a:gs>
              </a:gsLst>
              <a:lin ang="5400000" scaled="1"/>
            </a:gradFill>
            <a:prstDash val="solid"/>
            <a:miter/>
          </a:ln>
        </p:spPr>
        <p:txBody>
          <a:bodyPr rtlCol="0" anchor="ctr"/>
          <a:p>
            <a:endParaRPr lang="zh-CN" altLang="en-US" sz="1630">
              <a:solidFill>
                <a:schemeClr val="tx1"/>
              </a:solidFill>
            </a:endParaRPr>
          </a:p>
        </p:txBody>
      </p:sp>
      <p:sp>
        <p:nvSpPr>
          <p:cNvPr id="59" name="图形 31"/>
          <p:cNvSpPr/>
          <p:nvPr>
            <p:custDataLst>
              <p:tags r:id="rId21"/>
            </p:custDataLst>
          </p:nvPr>
        </p:nvSpPr>
        <p:spPr>
          <a:xfrm>
            <a:off x="6353151" y="3442219"/>
            <a:ext cx="1591982" cy="612664"/>
          </a:xfrm>
          <a:custGeom>
            <a:avLst/>
            <a:gdLst>
              <a:gd name="connsiteX0" fmla="*/ 2725703 w 2725703"/>
              <a:gd name="connsiteY0" fmla="*/ 411695 h 823389"/>
              <a:gd name="connsiteX1" fmla="*/ 1362852 w 2725703"/>
              <a:gd name="connsiteY1" fmla="*/ 823389 h 823389"/>
              <a:gd name="connsiteX2" fmla="*/ 0 w 2725703"/>
              <a:gd name="connsiteY2" fmla="*/ 411695 h 823389"/>
              <a:gd name="connsiteX3" fmla="*/ 1362852 w 2725703"/>
              <a:gd name="connsiteY3" fmla="*/ 0 h 823389"/>
              <a:gd name="connsiteX4" fmla="*/ 2725703 w 2725703"/>
              <a:gd name="connsiteY4" fmla="*/ 411695 h 8233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703" h="823389">
                <a:moveTo>
                  <a:pt x="2725703" y="411695"/>
                </a:moveTo>
                <a:cubicBezTo>
                  <a:pt x="2725703" y="639067"/>
                  <a:pt x="2115534" y="823389"/>
                  <a:pt x="1362852" y="823389"/>
                </a:cubicBezTo>
                <a:cubicBezTo>
                  <a:pt x="610169" y="823389"/>
                  <a:pt x="0" y="639067"/>
                  <a:pt x="0" y="411695"/>
                </a:cubicBezTo>
                <a:cubicBezTo>
                  <a:pt x="0" y="184322"/>
                  <a:pt x="610169" y="0"/>
                  <a:pt x="1362852" y="0"/>
                </a:cubicBezTo>
                <a:cubicBezTo>
                  <a:pt x="2115534" y="0"/>
                  <a:pt x="2725703" y="184322"/>
                  <a:pt x="2725703" y="411695"/>
                </a:cubicBezTo>
                <a:close/>
              </a:path>
            </a:pathLst>
          </a:custGeom>
          <a:noFill/>
          <a:ln w="14188" cap="flat">
            <a:gradFill>
              <a:gsLst>
                <a:gs pos="0">
                  <a:schemeClr val="bg1">
                    <a:alpha val="0"/>
                  </a:schemeClr>
                </a:gs>
                <a:gs pos="100000">
                  <a:schemeClr val="accent1">
                    <a:lumMod val="40000"/>
                    <a:lumOff val="60000"/>
                    <a:alpha val="100000"/>
                  </a:schemeClr>
                </a:gs>
              </a:gsLst>
              <a:lin ang="5400000" scaled="1"/>
            </a:gradFill>
            <a:prstDash val="solid"/>
            <a:miter/>
          </a:ln>
        </p:spPr>
        <p:txBody>
          <a:bodyPr rtlCol="0" anchor="ctr"/>
          <a:p>
            <a:endParaRPr lang="zh-CN" altLang="en-US" sz="1630">
              <a:solidFill>
                <a:schemeClr val="tx1"/>
              </a:solidFill>
            </a:endParaRPr>
          </a:p>
        </p:txBody>
      </p:sp>
      <p:sp>
        <p:nvSpPr>
          <p:cNvPr id="60" name="任意多边形: 形状 15"/>
          <p:cNvSpPr/>
          <p:nvPr>
            <p:custDataLst>
              <p:tags r:id="rId22"/>
            </p:custDataLst>
          </p:nvPr>
        </p:nvSpPr>
        <p:spPr>
          <a:xfrm>
            <a:off x="5943752" y="2832029"/>
            <a:ext cx="2410007" cy="1126066"/>
          </a:xfrm>
          <a:custGeom>
            <a:avLst/>
            <a:gdLst>
              <a:gd name="connsiteX0" fmla="*/ 332032 w 2804737"/>
              <a:gd name="connsiteY0" fmla="*/ 1028679 h 1028678"/>
              <a:gd name="connsiteX1" fmla="*/ 0 w 2804737"/>
              <a:gd name="connsiteY1" fmla="*/ 0 h 1028678"/>
              <a:gd name="connsiteX2" fmla="*/ 2804738 w 2804737"/>
              <a:gd name="connsiteY2" fmla="*/ 0 h 1028678"/>
              <a:gd name="connsiteX3" fmla="*/ 2455383 w 2804737"/>
              <a:gd name="connsiteY3" fmla="*/ 1028679 h 1028678"/>
            </a:gdLst>
            <a:ahLst/>
            <a:cxnLst>
              <a:cxn ang="0">
                <a:pos x="connsiteX0" y="connsiteY0"/>
              </a:cxn>
              <a:cxn ang="0">
                <a:pos x="connsiteX1" y="connsiteY1"/>
              </a:cxn>
              <a:cxn ang="0">
                <a:pos x="connsiteX2" y="connsiteY2"/>
              </a:cxn>
              <a:cxn ang="0">
                <a:pos x="connsiteX3" y="connsiteY3"/>
              </a:cxn>
            </a:cxnLst>
            <a:rect l="l" t="t" r="r" b="b"/>
            <a:pathLst>
              <a:path w="2804737" h="1028678">
                <a:moveTo>
                  <a:pt x="332032" y="1028679"/>
                </a:moveTo>
                <a:lnTo>
                  <a:pt x="0" y="0"/>
                </a:lnTo>
                <a:lnTo>
                  <a:pt x="2804738" y="0"/>
                </a:lnTo>
                <a:lnTo>
                  <a:pt x="2455383" y="1028679"/>
                </a:lnTo>
                <a:close/>
              </a:path>
            </a:pathLst>
          </a:custGeom>
          <a:gradFill>
            <a:gsLst>
              <a:gs pos="100000">
                <a:schemeClr val="accent1">
                  <a:alpha val="0"/>
                </a:schemeClr>
              </a:gs>
              <a:gs pos="0">
                <a:schemeClr val="accent1">
                  <a:alpha val="0"/>
                </a:schemeClr>
              </a:gs>
              <a:gs pos="49000">
                <a:schemeClr val="accent1">
                  <a:alpha val="5000"/>
                </a:schemeClr>
              </a:gs>
            </a:gsLst>
            <a:lin ang="16200000" scaled="1"/>
          </a:gradFill>
          <a:ln w="10295" cap="flat">
            <a:noFill/>
            <a:prstDash val="solid"/>
            <a:miter/>
          </a:ln>
        </p:spPr>
        <p:txBody>
          <a:bodyPr rtlCol="0" anchor="ctr">
            <a:noAutofit/>
          </a:bodyPr>
          <a:p>
            <a:pPr lvl="0" algn="l">
              <a:buClrTx/>
              <a:buSzTx/>
              <a:buFontTx/>
            </a:pPr>
            <a:endParaRPr lang="zh-CN" altLang="en-US" sz="1630">
              <a:solidFill>
                <a:schemeClr val="tx1"/>
              </a:solidFill>
              <a:sym typeface="+mn-ea"/>
            </a:endParaRPr>
          </a:p>
        </p:txBody>
      </p:sp>
      <p:sp>
        <p:nvSpPr>
          <p:cNvPr id="61" name="文本框 60"/>
          <p:cNvSpPr txBox="1"/>
          <p:nvPr>
            <p:custDataLst>
              <p:tags r:id="rId23"/>
            </p:custDataLst>
          </p:nvPr>
        </p:nvSpPr>
        <p:spPr>
          <a:xfrm>
            <a:off x="6156074" y="3212836"/>
            <a:ext cx="1963336" cy="782438"/>
          </a:xfrm>
          <a:prstGeom prst="rect">
            <a:avLst/>
          </a:prstGeom>
          <a:noFill/>
        </p:spPr>
        <p:txBody>
          <a:bodyPr wrap="square" lIns="0" tIns="0" rIns="0" bIns="0">
            <a:noAutofit/>
          </a:bodyPr>
          <a:p>
            <a:pPr algn="ctr" fontAlgn="auto">
              <a:lnSpc>
                <a:spcPct val="150000"/>
              </a:lnSpc>
              <a:buClrTx/>
              <a:buSzTx/>
              <a:buFontTx/>
            </a:pPr>
            <a:r>
              <a:rPr lang="zh-CN" altLang="en-US" sz="1800" b="1" spc="150" dirty="0">
                <a:solidFill>
                  <a:schemeClr val="tx1">
                    <a:lumMod val="85000"/>
                    <a:lumOff val="15000"/>
                  </a:schemeClr>
                </a:solidFill>
                <a:latin typeface="+mn-ea"/>
              </a:rPr>
              <a:t>实验法</a:t>
            </a:r>
            <a:endParaRPr lang="zh-CN" altLang="en-US" sz="1800" b="1" spc="150" dirty="0">
              <a:solidFill>
                <a:schemeClr val="tx1">
                  <a:lumMod val="85000"/>
                  <a:lumOff val="15000"/>
                </a:schemeClr>
              </a:solidFill>
              <a:latin typeface="+mn-ea"/>
            </a:endParaRPr>
          </a:p>
        </p:txBody>
      </p:sp>
      <p:sp>
        <p:nvSpPr>
          <p:cNvPr id="62" name="文本框 61"/>
          <p:cNvSpPr txBox="1"/>
          <p:nvPr>
            <p:custDataLst>
              <p:tags r:id="rId24"/>
            </p:custDataLst>
          </p:nvPr>
        </p:nvSpPr>
        <p:spPr>
          <a:xfrm>
            <a:off x="6802610" y="2518384"/>
            <a:ext cx="692423" cy="249272"/>
          </a:xfrm>
          <a:prstGeom prst="rect">
            <a:avLst/>
          </a:prstGeom>
          <a:noFill/>
        </p:spPr>
        <p:txBody>
          <a:bodyPr wrap="none" lIns="0" tIns="0" rIns="0" bIns="0">
            <a:noAutofit/>
          </a:bodyPr>
          <a:p>
            <a:pPr algn="ctr"/>
            <a:r>
              <a:rPr lang="en-US" altLang="zh-CN" sz="1810" b="1" dirty="0">
                <a:solidFill>
                  <a:schemeClr val="accent1"/>
                </a:solidFill>
              </a:rPr>
              <a:t>NO.3</a:t>
            </a:r>
            <a:endParaRPr lang="en-US" altLang="zh-CN" sz="1810" b="1" dirty="0">
              <a:solidFill>
                <a:schemeClr val="accent1"/>
              </a:solidFill>
            </a:endParaRPr>
          </a:p>
        </p:txBody>
      </p:sp>
    </p:spTree>
    <p:custDataLst>
      <p:tags r:id="rId25"/>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采购市场调查的</a:t>
            </a:r>
            <a:r>
              <a:rPr lang="zh-CN" altLang="zh-CN" sz="2400" dirty="0">
                <a:latin typeface="微软雅黑" panose="020B0503020204020204" pitchFamily="34" charset="-122"/>
                <a:ea typeface="微软雅黑" panose="020B0503020204020204" pitchFamily="34" charset="-122"/>
              </a:rPr>
              <a:t>作用</a:t>
            </a:r>
            <a:endParaRPr lang="zh-CN" altLang="zh-CN"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23164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采购市场调查</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42" name="任意多边形: 形状 41"/>
          <p:cNvSpPr/>
          <p:nvPr>
            <p:custDataLst>
              <p:tags r:id="rId1"/>
            </p:custDataLst>
          </p:nvPr>
        </p:nvSpPr>
        <p:spPr>
          <a:xfrm>
            <a:off x="3050532" y="3741089"/>
            <a:ext cx="277258" cy="305898"/>
          </a:xfrm>
          <a:custGeom>
            <a:avLst/>
            <a:gdLst>
              <a:gd name="connsiteX0" fmla="*/ 0 w 522072"/>
              <a:gd name="connsiteY0" fmla="*/ 0 h 576000"/>
              <a:gd name="connsiteX1" fmla="*/ 57685 w 522072"/>
              <a:gd name="connsiteY1" fmla="*/ 36499 h 576000"/>
              <a:gd name="connsiteX2" fmla="*/ 305792 w 522072"/>
              <a:gd name="connsiteY2" fmla="*/ 94890 h 576000"/>
              <a:gd name="connsiteX3" fmla="*/ 434252 w 522072"/>
              <a:gd name="connsiteY3" fmla="*/ 79794 h 576000"/>
              <a:gd name="connsiteX4" fmla="*/ 513663 w 522072"/>
              <a:gd name="connsiteY4" fmla="*/ 51059 h 576000"/>
              <a:gd name="connsiteX5" fmla="*/ 495233 w 522072"/>
              <a:gd name="connsiteY5" fmla="*/ 86018 h 576000"/>
              <a:gd name="connsiteX6" fmla="*/ 455626 w 522072"/>
              <a:gd name="connsiteY6" fmla="*/ 288000 h 576000"/>
              <a:gd name="connsiteX7" fmla="*/ 495233 w 522072"/>
              <a:gd name="connsiteY7" fmla="*/ 489982 h 576000"/>
              <a:gd name="connsiteX8" fmla="*/ 522072 w 522072"/>
              <a:gd name="connsiteY8" fmla="*/ 540891 h 576000"/>
              <a:gd name="connsiteX9" fmla="*/ 421275 w 522072"/>
              <a:gd name="connsiteY9" fmla="*/ 504416 h 576000"/>
              <a:gd name="connsiteX10" fmla="*/ 292815 w 522072"/>
              <a:gd name="connsiteY10" fmla="*/ 489320 h 576000"/>
              <a:gd name="connsiteX11" fmla="*/ 44708 w 522072"/>
              <a:gd name="connsiteY11" fmla="*/ 547712 h 576000"/>
              <a:gd name="connsiteX12" fmla="*/ 0 w 522072"/>
              <a:gd name="connsiteY12" fmla="*/ 576000 h 576000"/>
              <a:gd name="connsiteX13" fmla="*/ 0 w 522072"/>
              <a:gd name="connsiteY13" fmla="*/ 0 h 5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2072" h="576000">
                <a:moveTo>
                  <a:pt x="0" y="0"/>
                </a:moveTo>
                <a:lnTo>
                  <a:pt x="57685" y="36499"/>
                </a:lnTo>
                <a:cubicBezTo>
                  <a:pt x="133943" y="74098"/>
                  <a:pt x="217785" y="94890"/>
                  <a:pt x="305792" y="94890"/>
                </a:cubicBezTo>
                <a:cubicBezTo>
                  <a:pt x="349796" y="94890"/>
                  <a:pt x="392758" y="89692"/>
                  <a:pt x="434252" y="79794"/>
                </a:cubicBezTo>
                <a:lnTo>
                  <a:pt x="513663" y="51059"/>
                </a:lnTo>
                <a:lnTo>
                  <a:pt x="495233" y="86018"/>
                </a:lnTo>
                <a:cubicBezTo>
                  <a:pt x="469729" y="148100"/>
                  <a:pt x="455626" y="216354"/>
                  <a:pt x="455626" y="288000"/>
                </a:cubicBezTo>
                <a:cubicBezTo>
                  <a:pt x="455626" y="359646"/>
                  <a:pt x="469729" y="427901"/>
                  <a:pt x="495233" y="489982"/>
                </a:cubicBezTo>
                <a:lnTo>
                  <a:pt x="522072" y="540891"/>
                </a:lnTo>
                <a:lnTo>
                  <a:pt x="421275" y="504416"/>
                </a:lnTo>
                <a:cubicBezTo>
                  <a:pt x="379781" y="494518"/>
                  <a:pt x="336819" y="489320"/>
                  <a:pt x="292815" y="489320"/>
                </a:cubicBezTo>
                <a:cubicBezTo>
                  <a:pt x="204808" y="489320"/>
                  <a:pt x="120966" y="510112"/>
                  <a:pt x="44708" y="547712"/>
                </a:cubicBezTo>
                <a:lnTo>
                  <a:pt x="0" y="576000"/>
                </a:lnTo>
                <a:lnTo>
                  <a:pt x="0" y="0"/>
                </a:lnTo>
                <a:close/>
              </a:path>
            </a:pathLst>
          </a:custGeom>
          <a:solidFill>
            <a:schemeClr val="accent2">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545">
              <a:solidFill>
                <a:schemeClr val="lt1"/>
              </a:solidFill>
            </a:endParaRPr>
          </a:p>
        </p:txBody>
      </p:sp>
      <p:sp>
        <p:nvSpPr>
          <p:cNvPr id="3" name="任意多边形: 形状 17"/>
          <p:cNvSpPr/>
          <p:nvPr>
            <p:custDataLst>
              <p:tags r:id="rId2"/>
            </p:custDataLst>
          </p:nvPr>
        </p:nvSpPr>
        <p:spPr>
          <a:xfrm>
            <a:off x="2653610" y="2988388"/>
            <a:ext cx="793781" cy="770276"/>
          </a:xfrm>
          <a:custGeom>
            <a:avLst/>
            <a:gdLst>
              <a:gd name="connsiteX0" fmla="*/ 1211583 w 1494674"/>
              <a:gd name="connsiteY0" fmla="*/ 0 h 1450413"/>
              <a:gd name="connsiteX1" fmla="*/ 1213202 w 1494674"/>
              <a:gd name="connsiteY1" fmla="*/ 16540 h 1450413"/>
              <a:gd name="connsiteX2" fmla="*/ 1425172 w 1494674"/>
              <a:gd name="connsiteY2" fmla="*/ 342247 h 1450413"/>
              <a:gd name="connsiteX3" fmla="*/ 1494674 w 1494674"/>
              <a:gd name="connsiteY3" fmla="*/ 381088 h 1450413"/>
              <a:gd name="connsiteX4" fmla="*/ 1369085 w 1494674"/>
              <a:gd name="connsiteY4" fmla="*/ 442401 h 1450413"/>
              <a:gd name="connsiteX5" fmla="*/ 1213794 w 1494674"/>
              <a:gd name="connsiteY5" fmla="*/ 549822 h 1450413"/>
              <a:gd name="connsiteX6" fmla="*/ 762270 w 1494674"/>
              <a:gd name="connsiteY6" fmla="*/ 1381425 h 1450413"/>
              <a:gd name="connsiteX7" fmla="*/ 758333 w 1494674"/>
              <a:gd name="connsiteY7" fmla="*/ 1450413 h 1450413"/>
              <a:gd name="connsiteX8" fmla="*/ 0 w 1494674"/>
              <a:gd name="connsiteY8" fmla="*/ 513950 h 1450413"/>
              <a:gd name="connsiteX9" fmla="*/ 68299 w 1494674"/>
              <a:gd name="connsiteY9" fmla="*/ 524442 h 1450413"/>
              <a:gd name="connsiteX10" fmla="*/ 975607 w 1494674"/>
              <a:gd name="connsiteY10" fmla="*/ 255686 h 1450413"/>
              <a:gd name="connsiteX11" fmla="*/ 1112968 w 1494674"/>
              <a:gd name="connsiteY11" fmla="*/ 126122 h 1450413"/>
              <a:gd name="connsiteX12" fmla="*/ 1211583 w 1494674"/>
              <a:gd name="connsiteY12" fmla="*/ 0 h 1450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4674" h="1450413">
                <a:moveTo>
                  <a:pt x="1211583" y="0"/>
                </a:moveTo>
                <a:lnTo>
                  <a:pt x="1213202" y="16540"/>
                </a:lnTo>
                <a:cubicBezTo>
                  <a:pt x="1240057" y="151658"/>
                  <a:pt x="1317920" y="267646"/>
                  <a:pt x="1425172" y="342247"/>
                </a:cubicBezTo>
                <a:lnTo>
                  <a:pt x="1494674" y="381088"/>
                </a:lnTo>
                <a:lnTo>
                  <a:pt x="1369085" y="442401"/>
                </a:lnTo>
                <a:cubicBezTo>
                  <a:pt x="1315471" y="473746"/>
                  <a:pt x="1263543" y="509536"/>
                  <a:pt x="1213794" y="549822"/>
                </a:cubicBezTo>
                <a:cubicBezTo>
                  <a:pt x="948465" y="764681"/>
                  <a:pt x="795344" y="1066744"/>
                  <a:pt x="762270" y="1381425"/>
                </a:cubicBezTo>
                <a:lnTo>
                  <a:pt x="758333" y="1450413"/>
                </a:lnTo>
                <a:lnTo>
                  <a:pt x="0" y="513950"/>
                </a:lnTo>
                <a:lnTo>
                  <a:pt x="68299" y="524442"/>
                </a:lnTo>
                <a:cubicBezTo>
                  <a:pt x="382980" y="557517"/>
                  <a:pt x="710278" y="470544"/>
                  <a:pt x="975607" y="255686"/>
                </a:cubicBezTo>
                <a:cubicBezTo>
                  <a:pt x="1025356" y="215400"/>
                  <a:pt x="1071160" y="172048"/>
                  <a:pt x="1112968" y="126122"/>
                </a:cubicBezTo>
                <a:lnTo>
                  <a:pt x="1211583" y="0"/>
                </a:lnTo>
                <a:close/>
              </a:path>
            </a:pathLst>
          </a:custGeom>
          <a:solidFill>
            <a:schemeClr val="accent1">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545">
              <a:solidFill>
                <a:schemeClr val="lt1"/>
              </a:solidFill>
            </a:endParaRPr>
          </a:p>
        </p:txBody>
      </p:sp>
      <p:sp>
        <p:nvSpPr>
          <p:cNvPr id="4" name="矩形 3"/>
          <p:cNvSpPr/>
          <p:nvPr>
            <p:custDataLst>
              <p:tags r:id="rId3"/>
            </p:custDataLst>
          </p:nvPr>
        </p:nvSpPr>
        <p:spPr>
          <a:xfrm>
            <a:off x="4053840" y="2713355"/>
            <a:ext cx="4253865" cy="723265"/>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800" b="1" dirty="0">
                <a:solidFill>
                  <a:schemeClr val="tx1">
                    <a:lumMod val="85000"/>
                    <a:lumOff val="15000"/>
                  </a:schemeClr>
                </a:solidFill>
                <a:latin typeface="+mn-ea"/>
                <a:cs typeface="+mn-ea"/>
              </a:rPr>
              <a:t>1.为企业经营决策提供基础。</a:t>
            </a:r>
            <a:endParaRPr lang="zh-CN" altLang="en-US" sz="1800" b="1" dirty="0">
              <a:solidFill>
                <a:schemeClr val="tx1">
                  <a:lumMod val="85000"/>
                  <a:lumOff val="15000"/>
                </a:schemeClr>
              </a:solidFill>
              <a:latin typeface="+mn-ea"/>
              <a:cs typeface="+mn-ea"/>
            </a:endParaRPr>
          </a:p>
        </p:txBody>
      </p:sp>
      <p:sp>
        <p:nvSpPr>
          <p:cNvPr id="5" name="圆: 空心 4"/>
          <p:cNvSpPr/>
          <p:nvPr>
            <p:custDataLst>
              <p:tags r:id="rId4"/>
            </p:custDataLst>
          </p:nvPr>
        </p:nvSpPr>
        <p:spPr>
          <a:xfrm>
            <a:off x="1638880" y="3162062"/>
            <a:ext cx="1463794" cy="1463794"/>
          </a:xfrm>
          <a:prstGeom prst="donut">
            <a:avLst>
              <a:gd name="adj" fmla="val 7833"/>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45">
              <a:solidFill>
                <a:schemeClr val="lt1"/>
              </a:solidFill>
            </a:endParaRPr>
          </a:p>
        </p:txBody>
      </p:sp>
      <p:sp>
        <p:nvSpPr>
          <p:cNvPr id="6" name="矩形 5"/>
          <p:cNvSpPr/>
          <p:nvPr>
            <p:custDataLst>
              <p:tags r:id="rId5"/>
            </p:custDataLst>
          </p:nvPr>
        </p:nvSpPr>
        <p:spPr>
          <a:xfrm>
            <a:off x="4083050" y="3649980"/>
            <a:ext cx="4743450" cy="723265"/>
          </a:xfrm>
          <a:prstGeom prst="rect">
            <a:avLst/>
          </a:prstGeom>
          <a:noFill/>
        </p:spPr>
        <p:txBody>
          <a:bodyPr wrap="square" lIns="0" tIns="0" rIns="0" bIns="0" rtlCol="0" anchor="t" anchorCtr="0">
            <a:noAutofit/>
          </a:bodyPr>
          <a:p>
            <a:pPr algn="just">
              <a:lnSpc>
                <a:spcPct val="150000"/>
              </a:lnSpc>
              <a:buClrTx/>
              <a:buSzTx/>
              <a:buFontTx/>
            </a:pPr>
            <a:r>
              <a:rPr lang="zh-CN" altLang="en-US" sz="1800" b="1" dirty="0">
                <a:solidFill>
                  <a:schemeClr val="tx1">
                    <a:lumMod val="85000"/>
                    <a:lumOff val="15000"/>
                  </a:schemeClr>
                </a:solidFill>
                <a:latin typeface="+mn-ea"/>
                <a:cs typeface="+mn-ea"/>
              </a:rPr>
              <a:t>2.为调整和修正采购计划提供有力依据。</a:t>
            </a:r>
            <a:endParaRPr lang="zh-CN" altLang="en-US" sz="1800" b="1" dirty="0">
              <a:solidFill>
                <a:schemeClr val="tx1">
                  <a:lumMod val="85000"/>
                  <a:lumOff val="15000"/>
                </a:schemeClr>
              </a:solidFill>
              <a:latin typeface="+mn-ea"/>
              <a:cs typeface="+mn-ea"/>
            </a:endParaRPr>
          </a:p>
        </p:txBody>
      </p:sp>
      <p:sp>
        <p:nvSpPr>
          <p:cNvPr id="9" name="矩形 8"/>
          <p:cNvSpPr/>
          <p:nvPr>
            <p:custDataLst>
              <p:tags r:id="rId6"/>
            </p:custDataLst>
          </p:nvPr>
        </p:nvSpPr>
        <p:spPr>
          <a:xfrm>
            <a:off x="4083050" y="4657725"/>
            <a:ext cx="3977640" cy="723265"/>
          </a:xfrm>
          <a:prstGeom prst="rect">
            <a:avLst/>
          </a:prstGeom>
          <a:noFill/>
        </p:spPr>
        <p:txBody>
          <a:bodyPr wrap="square" lIns="0" tIns="0" rIns="0" bIns="0" rtlCol="0" anchor="t" anchorCtr="0">
            <a:noAutofit/>
          </a:bodyPr>
          <a:p>
            <a:pPr algn="just">
              <a:lnSpc>
                <a:spcPct val="150000"/>
              </a:lnSpc>
              <a:buClrTx/>
              <a:buSzTx/>
              <a:buFontTx/>
            </a:pPr>
            <a:r>
              <a:rPr lang="zh-CN" altLang="en-US" sz="1800" b="1" dirty="0">
                <a:solidFill>
                  <a:schemeClr val="tx1">
                    <a:lumMod val="85000"/>
                    <a:lumOff val="15000"/>
                  </a:schemeClr>
                </a:solidFill>
                <a:latin typeface="+mn-ea"/>
                <a:cs typeface="+mn-ea"/>
              </a:rPr>
              <a:t>3.改善企业经营管理的重要工具。</a:t>
            </a:r>
            <a:endParaRPr lang="zh-CN" altLang="en-US" sz="1800" b="1" dirty="0">
              <a:solidFill>
                <a:schemeClr val="tx1">
                  <a:lumMod val="85000"/>
                  <a:lumOff val="15000"/>
                </a:schemeClr>
              </a:solidFill>
              <a:latin typeface="+mn-ea"/>
              <a:cs typeface="+mn-ea"/>
            </a:endParaRPr>
          </a:p>
        </p:txBody>
      </p:sp>
      <p:sp>
        <p:nvSpPr>
          <p:cNvPr id="14" name="矩形 13"/>
          <p:cNvSpPr/>
          <p:nvPr>
            <p:custDataLst>
              <p:tags r:id="rId7"/>
            </p:custDataLst>
          </p:nvPr>
        </p:nvSpPr>
        <p:spPr>
          <a:xfrm>
            <a:off x="1833462" y="3513121"/>
            <a:ext cx="1074282" cy="761341"/>
          </a:xfrm>
          <a:prstGeom prst="rect">
            <a:avLst/>
          </a:prstGeom>
          <a:noFill/>
        </p:spPr>
        <p:txBody>
          <a:bodyPr wrap="square" lIns="0" tIns="0" rIns="0" bIns="0" rtlCol="0" anchor="ctr">
            <a:noAutofit/>
          </a:bodyPr>
          <a:p>
            <a:pPr algn="ctr">
              <a:spcBef>
                <a:spcPct val="0"/>
              </a:spcBef>
              <a:spcAft>
                <a:spcPct val="0"/>
              </a:spcAft>
            </a:pPr>
            <a:r>
              <a:rPr lang="zh-CN" altLang="en-US" sz="2235" b="1" kern="0">
                <a:solidFill>
                  <a:schemeClr val="tx1"/>
                </a:solidFill>
                <a:latin typeface="+mn-ea"/>
                <a:cs typeface="+mn-ea"/>
              </a:rPr>
              <a:t>作用</a:t>
            </a:r>
            <a:endParaRPr lang="zh-CN" altLang="en-US" sz="2235" b="1" kern="0">
              <a:solidFill>
                <a:schemeClr val="tx1"/>
              </a:solidFill>
              <a:latin typeface="+mn-ea"/>
              <a:cs typeface="+mn-ea"/>
            </a:endParaRPr>
          </a:p>
        </p:txBody>
      </p:sp>
      <p:sp>
        <p:nvSpPr>
          <p:cNvPr id="27" name="圆: 空心 26"/>
          <p:cNvSpPr/>
          <p:nvPr>
            <p:custDataLst>
              <p:tags r:id="rId8"/>
            </p:custDataLst>
          </p:nvPr>
        </p:nvSpPr>
        <p:spPr>
          <a:xfrm>
            <a:off x="3288617" y="4566632"/>
            <a:ext cx="535322" cy="551154"/>
          </a:xfrm>
          <a:prstGeom prst="donut">
            <a:avLst>
              <a:gd name="adj" fmla="val 885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45">
              <a:solidFill>
                <a:schemeClr val="lt1"/>
              </a:solidFill>
            </a:endParaRPr>
          </a:p>
        </p:txBody>
      </p:sp>
      <p:sp>
        <p:nvSpPr>
          <p:cNvPr id="10" name="圆: 空心 9"/>
          <p:cNvSpPr/>
          <p:nvPr>
            <p:custDataLst>
              <p:tags r:id="rId9"/>
            </p:custDataLst>
          </p:nvPr>
        </p:nvSpPr>
        <p:spPr>
          <a:xfrm>
            <a:off x="3288617" y="3618337"/>
            <a:ext cx="535322" cy="551154"/>
          </a:xfrm>
          <a:prstGeom prst="donut">
            <a:avLst>
              <a:gd name="adj" fmla="val 8856"/>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45">
              <a:solidFill>
                <a:schemeClr val="lt1"/>
              </a:solidFill>
            </a:endParaRPr>
          </a:p>
        </p:txBody>
      </p:sp>
      <p:sp>
        <p:nvSpPr>
          <p:cNvPr id="13" name="圆: 空心 12"/>
          <p:cNvSpPr/>
          <p:nvPr>
            <p:custDataLst>
              <p:tags r:id="rId10"/>
            </p:custDataLst>
          </p:nvPr>
        </p:nvSpPr>
        <p:spPr>
          <a:xfrm>
            <a:off x="3288617" y="2670379"/>
            <a:ext cx="535322" cy="551154"/>
          </a:xfrm>
          <a:prstGeom prst="donut">
            <a:avLst>
              <a:gd name="adj" fmla="val 8856"/>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sz="1545">
              <a:solidFill>
                <a:schemeClr val="lt1"/>
              </a:solidFill>
            </a:endParaRPr>
          </a:p>
        </p:txBody>
      </p:sp>
      <p:sp>
        <p:nvSpPr>
          <p:cNvPr id="28" name="任意多边形: 形状 27"/>
          <p:cNvSpPr/>
          <p:nvPr>
            <p:custDataLst>
              <p:tags r:id="rId11"/>
            </p:custDataLst>
          </p:nvPr>
        </p:nvSpPr>
        <p:spPr>
          <a:xfrm flipV="1">
            <a:off x="2646191" y="4025376"/>
            <a:ext cx="793781" cy="770276"/>
          </a:xfrm>
          <a:custGeom>
            <a:avLst/>
            <a:gdLst>
              <a:gd name="connsiteX0" fmla="*/ 1211583 w 1494674"/>
              <a:gd name="connsiteY0" fmla="*/ 0 h 1450413"/>
              <a:gd name="connsiteX1" fmla="*/ 1213202 w 1494674"/>
              <a:gd name="connsiteY1" fmla="*/ 16540 h 1450413"/>
              <a:gd name="connsiteX2" fmla="*/ 1425172 w 1494674"/>
              <a:gd name="connsiteY2" fmla="*/ 342247 h 1450413"/>
              <a:gd name="connsiteX3" fmla="*/ 1494674 w 1494674"/>
              <a:gd name="connsiteY3" fmla="*/ 381088 h 1450413"/>
              <a:gd name="connsiteX4" fmla="*/ 1369085 w 1494674"/>
              <a:gd name="connsiteY4" fmla="*/ 442401 h 1450413"/>
              <a:gd name="connsiteX5" fmla="*/ 1213794 w 1494674"/>
              <a:gd name="connsiteY5" fmla="*/ 549822 h 1450413"/>
              <a:gd name="connsiteX6" fmla="*/ 762270 w 1494674"/>
              <a:gd name="connsiteY6" fmla="*/ 1381425 h 1450413"/>
              <a:gd name="connsiteX7" fmla="*/ 758333 w 1494674"/>
              <a:gd name="connsiteY7" fmla="*/ 1450413 h 1450413"/>
              <a:gd name="connsiteX8" fmla="*/ 0 w 1494674"/>
              <a:gd name="connsiteY8" fmla="*/ 513950 h 1450413"/>
              <a:gd name="connsiteX9" fmla="*/ 68299 w 1494674"/>
              <a:gd name="connsiteY9" fmla="*/ 524442 h 1450413"/>
              <a:gd name="connsiteX10" fmla="*/ 975607 w 1494674"/>
              <a:gd name="connsiteY10" fmla="*/ 255686 h 1450413"/>
              <a:gd name="connsiteX11" fmla="*/ 1112968 w 1494674"/>
              <a:gd name="connsiteY11" fmla="*/ 126122 h 1450413"/>
              <a:gd name="connsiteX12" fmla="*/ 1211583 w 1494674"/>
              <a:gd name="connsiteY12" fmla="*/ 0 h 1450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4674" h="1450413">
                <a:moveTo>
                  <a:pt x="1211583" y="0"/>
                </a:moveTo>
                <a:lnTo>
                  <a:pt x="1213202" y="16540"/>
                </a:lnTo>
                <a:cubicBezTo>
                  <a:pt x="1240057" y="151658"/>
                  <a:pt x="1317920" y="267646"/>
                  <a:pt x="1425172" y="342247"/>
                </a:cubicBezTo>
                <a:lnTo>
                  <a:pt x="1494674" y="381088"/>
                </a:lnTo>
                <a:lnTo>
                  <a:pt x="1369085" y="442401"/>
                </a:lnTo>
                <a:cubicBezTo>
                  <a:pt x="1315471" y="473746"/>
                  <a:pt x="1263543" y="509536"/>
                  <a:pt x="1213794" y="549822"/>
                </a:cubicBezTo>
                <a:cubicBezTo>
                  <a:pt x="948465" y="764681"/>
                  <a:pt x="795344" y="1066744"/>
                  <a:pt x="762270" y="1381425"/>
                </a:cubicBezTo>
                <a:lnTo>
                  <a:pt x="758333" y="1450413"/>
                </a:lnTo>
                <a:lnTo>
                  <a:pt x="0" y="513950"/>
                </a:lnTo>
                <a:lnTo>
                  <a:pt x="68299" y="524442"/>
                </a:lnTo>
                <a:cubicBezTo>
                  <a:pt x="382980" y="557517"/>
                  <a:pt x="710278" y="470544"/>
                  <a:pt x="975607" y="255686"/>
                </a:cubicBezTo>
                <a:cubicBezTo>
                  <a:pt x="1025356" y="215400"/>
                  <a:pt x="1071160" y="172048"/>
                  <a:pt x="1112968" y="126122"/>
                </a:cubicBezTo>
                <a:lnTo>
                  <a:pt x="1211583" y="0"/>
                </a:lnTo>
                <a:close/>
              </a:path>
            </a:pathLst>
          </a:custGeom>
          <a:solidFill>
            <a:schemeClr val="accent1">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545">
              <a:solidFill>
                <a:schemeClr val="lt1"/>
              </a:solidFill>
            </a:endParaRPr>
          </a:p>
        </p:txBody>
      </p:sp>
      <p:sp>
        <p:nvSpPr>
          <p:cNvPr id="7" name="任意多边形: 形状 5"/>
          <p:cNvSpPr/>
          <p:nvPr>
            <p:custDataLst>
              <p:tags r:id="rId12"/>
            </p:custDataLst>
          </p:nvPr>
        </p:nvSpPr>
        <p:spPr>
          <a:xfrm>
            <a:off x="3478478" y="2865973"/>
            <a:ext cx="155303" cy="159961"/>
          </a:xfrm>
          <a:custGeom>
            <a:avLst/>
            <a:gdLst>
              <a:gd name="connsiteX0" fmla="*/ 265662 w 292433"/>
              <a:gd name="connsiteY0" fmla="*/ 114 h 301203"/>
              <a:gd name="connsiteX1" fmla="*/ 213779 w 292433"/>
              <a:gd name="connsiteY1" fmla="*/ 114 h 301203"/>
              <a:gd name="connsiteX2" fmla="*/ 212364 w 292433"/>
              <a:gd name="connsiteY2" fmla="*/ 114 h 301203"/>
              <a:gd name="connsiteX3" fmla="*/ 45866 w 292433"/>
              <a:gd name="connsiteY3" fmla="*/ 601 h 301203"/>
              <a:gd name="connsiteX4" fmla="*/ 19452 w 292433"/>
              <a:gd name="connsiteY4" fmla="*/ 27850 h 301203"/>
              <a:gd name="connsiteX5" fmla="*/ 19452 w 292433"/>
              <a:gd name="connsiteY5" fmla="*/ 68724 h 301203"/>
              <a:gd name="connsiteX6" fmla="*/ 49639 w 292433"/>
              <a:gd name="connsiteY6" fmla="*/ 68724 h 301203"/>
              <a:gd name="connsiteX7" fmla="*/ 59544 w 292433"/>
              <a:gd name="connsiteY7" fmla="*/ 78943 h 301203"/>
              <a:gd name="connsiteX8" fmla="*/ 59544 w 292433"/>
              <a:gd name="connsiteY8" fmla="*/ 85755 h 301203"/>
              <a:gd name="connsiteX9" fmla="*/ 49639 w 292433"/>
              <a:gd name="connsiteY9" fmla="*/ 95974 h 301203"/>
              <a:gd name="connsiteX10" fmla="*/ 46337 w 292433"/>
              <a:gd name="connsiteY10" fmla="*/ 95974 h 301203"/>
              <a:gd name="connsiteX11" fmla="*/ 46337 w 292433"/>
              <a:gd name="connsiteY11" fmla="*/ 92568 h 301203"/>
              <a:gd name="connsiteX12" fmla="*/ 36432 w 292433"/>
              <a:gd name="connsiteY12" fmla="*/ 82349 h 301203"/>
              <a:gd name="connsiteX13" fmla="*/ 9076 w 292433"/>
              <a:gd name="connsiteY13" fmla="*/ 82349 h 301203"/>
              <a:gd name="connsiteX14" fmla="*/ 586 w 292433"/>
              <a:gd name="connsiteY14" fmla="*/ 89161 h 301203"/>
              <a:gd name="connsiteX15" fmla="*/ 114 w 292433"/>
              <a:gd name="connsiteY15" fmla="*/ 92568 h 301203"/>
              <a:gd name="connsiteX16" fmla="*/ 114 w 292433"/>
              <a:gd name="connsiteY16" fmla="*/ 99380 h 301203"/>
              <a:gd name="connsiteX17" fmla="*/ 10019 w 292433"/>
              <a:gd name="connsiteY17" fmla="*/ 109598 h 301203"/>
              <a:gd name="connsiteX18" fmla="*/ 19924 w 292433"/>
              <a:gd name="connsiteY18" fmla="*/ 109598 h 301203"/>
              <a:gd name="connsiteX19" fmla="*/ 19924 w 292433"/>
              <a:gd name="connsiteY19" fmla="*/ 185021 h 301203"/>
              <a:gd name="connsiteX20" fmla="*/ 50111 w 292433"/>
              <a:gd name="connsiteY20" fmla="*/ 185021 h 301203"/>
              <a:gd name="connsiteX21" fmla="*/ 60016 w 292433"/>
              <a:gd name="connsiteY21" fmla="*/ 195240 h 301203"/>
              <a:gd name="connsiteX22" fmla="*/ 60016 w 292433"/>
              <a:gd name="connsiteY22" fmla="*/ 202052 h 301203"/>
              <a:gd name="connsiteX23" fmla="*/ 50111 w 292433"/>
              <a:gd name="connsiteY23" fmla="*/ 212271 h 301203"/>
              <a:gd name="connsiteX24" fmla="*/ 46809 w 292433"/>
              <a:gd name="connsiteY24" fmla="*/ 212271 h 301203"/>
              <a:gd name="connsiteX25" fmla="*/ 46809 w 292433"/>
              <a:gd name="connsiteY25" fmla="*/ 209352 h 301203"/>
              <a:gd name="connsiteX26" fmla="*/ 36904 w 292433"/>
              <a:gd name="connsiteY26" fmla="*/ 199132 h 301203"/>
              <a:gd name="connsiteX27" fmla="*/ 9547 w 292433"/>
              <a:gd name="connsiteY27" fmla="*/ 199132 h 301203"/>
              <a:gd name="connsiteX28" fmla="*/ 1057 w 292433"/>
              <a:gd name="connsiteY28" fmla="*/ 205945 h 301203"/>
              <a:gd name="connsiteX29" fmla="*/ 586 w 292433"/>
              <a:gd name="connsiteY29" fmla="*/ 209352 h 301203"/>
              <a:gd name="connsiteX30" fmla="*/ 586 w 292433"/>
              <a:gd name="connsiteY30" fmla="*/ 216163 h 301203"/>
              <a:gd name="connsiteX31" fmla="*/ 10491 w 292433"/>
              <a:gd name="connsiteY31" fmla="*/ 226382 h 301203"/>
              <a:gd name="connsiteX32" fmla="*/ 20396 w 292433"/>
              <a:gd name="connsiteY32" fmla="*/ 226382 h 301203"/>
              <a:gd name="connsiteX33" fmla="*/ 20396 w 292433"/>
              <a:gd name="connsiteY33" fmla="*/ 274069 h 301203"/>
              <a:gd name="connsiteX34" fmla="*/ 46809 w 292433"/>
              <a:gd name="connsiteY34" fmla="*/ 301318 h 301203"/>
              <a:gd name="connsiteX35" fmla="*/ 266134 w 292433"/>
              <a:gd name="connsiteY35" fmla="*/ 301318 h 301203"/>
              <a:gd name="connsiteX36" fmla="*/ 292547 w 292433"/>
              <a:gd name="connsiteY36" fmla="*/ 274069 h 301203"/>
              <a:gd name="connsiteX37" fmla="*/ 292547 w 292433"/>
              <a:gd name="connsiteY37" fmla="*/ 27363 h 301203"/>
              <a:gd name="connsiteX38" fmla="*/ 265662 w 292433"/>
              <a:gd name="connsiteY38" fmla="*/ 114 h 301203"/>
              <a:gd name="connsiteX39" fmla="*/ 246324 w 292433"/>
              <a:gd name="connsiteY39" fmla="*/ 222975 h 301203"/>
              <a:gd name="connsiteX40" fmla="*/ 245853 w 292433"/>
              <a:gd name="connsiteY40" fmla="*/ 224436 h 301203"/>
              <a:gd name="connsiteX41" fmla="*/ 243023 w 292433"/>
              <a:gd name="connsiteY41" fmla="*/ 227842 h 301203"/>
              <a:gd name="connsiteX42" fmla="*/ 240193 w 292433"/>
              <a:gd name="connsiteY42" fmla="*/ 229301 h 301203"/>
              <a:gd name="connsiteX43" fmla="*/ 238306 w 292433"/>
              <a:gd name="connsiteY43" fmla="*/ 229788 h 301203"/>
              <a:gd name="connsiteX44" fmla="*/ 95862 w 292433"/>
              <a:gd name="connsiteY44" fmla="*/ 229788 h 301203"/>
              <a:gd name="connsiteX45" fmla="*/ 92561 w 292433"/>
              <a:gd name="connsiteY45" fmla="*/ 228328 h 301203"/>
              <a:gd name="connsiteX46" fmla="*/ 90202 w 292433"/>
              <a:gd name="connsiteY46" fmla="*/ 224923 h 301203"/>
              <a:gd name="connsiteX47" fmla="*/ 89731 w 292433"/>
              <a:gd name="connsiteY47" fmla="*/ 223462 h 301203"/>
              <a:gd name="connsiteX48" fmla="*/ 89731 w 292433"/>
              <a:gd name="connsiteY48" fmla="*/ 209838 h 301203"/>
              <a:gd name="connsiteX49" fmla="*/ 89731 w 292433"/>
              <a:gd name="connsiteY49" fmla="*/ 209352 h 301203"/>
              <a:gd name="connsiteX50" fmla="*/ 90202 w 292433"/>
              <a:gd name="connsiteY50" fmla="*/ 208864 h 301203"/>
              <a:gd name="connsiteX51" fmla="*/ 118503 w 292433"/>
              <a:gd name="connsiteY51" fmla="*/ 188914 h 301203"/>
              <a:gd name="connsiteX52" fmla="*/ 146331 w 292433"/>
              <a:gd name="connsiteY52" fmla="*/ 167991 h 301203"/>
              <a:gd name="connsiteX53" fmla="*/ 146331 w 292433"/>
              <a:gd name="connsiteY53" fmla="*/ 165070 h 301203"/>
              <a:gd name="connsiteX54" fmla="*/ 144916 w 292433"/>
              <a:gd name="connsiteY54" fmla="*/ 161665 h 301203"/>
              <a:gd name="connsiteX55" fmla="*/ 129823 w 292433"/>
              <a:gd name="connsiteY55" fmla="*/ 122250 h 301203"/>
              <a:gd name="connsiteX56" fmla="*/ 168027 w 292433"/>
              <a:gd name="connsiteY56" fmla="*/ 72617 h 301203"/>
              <a:gd name="connsiteX57" fmla="*/ 206232 w 292433"/>
              <a:gd name="connsiteY57" fmla="*/ 122250 h 301203"/>
              <a:gd name="connsiteX58" fmla="*/ 191139 w 292433"/>
              <a:gd name="connsiteY58" fmla="*/ 161665 h 301203"/>
              <a:gd name="connsiteX59" fmla="*/ 189724 w 292433"/>
              <a:gd name="connsiteY59" fmla="*/ 165070 h 301203"/>
              <a:gd name="connsiteX60" fmla="*/ 189724 w 292433"/>
              <a:gd name="connsiteY60" fmla="*/ 167991 h 301203"/>
              <a:gd name="connsiteX61" fmla="*/ 217552 w 292433"/>
              <a:gd name="connsiteY61" fmla="*/ 188914 h 301203"/>
              <a:gd name="connsiteX62" fmla="*/ 245853 w 292433"/>
              <a:gd name="connsiteY62" fmla="*/ 208864 h 301203"/>
              <a:gd name="connsiteX63" fmla="*/ 246324 w 292433"/>
              <a:gd name="connsiteY63" fmla="*/ 209352 h 301203"/>
              <a:gd name="connsiteX64" fmla="*/ 246324 w 292433"/>
              <a:gd name="connsiteY64" fmla="*/ 209838 h 301203"/>
              <a:gd name="connsiteX65" fmla="*/ 246324 w 292433"/>
              <a:gd name="connsiteY65" fmla="*/ 222975 h 3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292433" h="301203">
                <a:moveTo>
                  <a:pt x="265662" y="114"/>
                </a:moveTo>
                <a:lnTo>
                  <a:pt x="213779" y="114"/>
                </a:lnTo>
                <a:lnTo>
                  <a:pt x="212364" y="114"/>
                </a:lnTo>
                <a:lnTo>
                  <a:pt x="45866" y="601"/>
                </a:lnTo>
                <a:cubicBezTo>
                  <a:pt x="31244" y="601"/>
                  <a:pt x="19452" y="12766"/>
                  <a:pt x="19452" y="27850"/>
                </a:cubicBezTo>
                <a:lnTo>
                  <a:pt x="19452" y="68724"/>
                </a:lnTo>
                <a:lnTo>
                  <a:pt x="49639" y="68724"/>
                </a:lnTo>
                <a:cubicBezTo>
                  <a:pt x="55299" y="68724"/>
                  <a:pt x="59544" y="73104"/>
                  <a:pt x="59544" y="78943"/>
                </a:cubicBezTo>
                <a:lnTo>
                  <a:pt x="59544" y="85755"/>
                </a:lnTo>
                <a:cubicBezTo>
                  <a:pt x="59544" y="91594"/>
                  <a:pt x="55299" y="95974"/>
                  <a:pt x="49639" y="95974"/>
                </a:cubicBezTo>
                <a:lnTo>
                  <a:pt x="46337" y="95974"/>
                </a:lnTo>
                <a:lnTo>
                  <a:pt x="46337" y="92568"/>
                </a:lnTo>
                <a:cubicBezTo>
                  <a:pt x="46337" y="86728"/>
                  <a:pt x="42092" y="82349"/>
                  <a:pt x="36432" y="82349"/>
                </a:cubicBezTo>
                <a:lnTo>
                  <a:pt x="9076" y="82349"/>
                </a:lnTo>
                <a:cubicBezTo>
                  <a:pt x="5302" y="82836"/>
                  <a:pt x="2001" y="85269"/>
                  <a:pt x="586" y="89161"/>
                </a:cubicBezTo>
                <a:cubicBezTo>
                  <a:pt x="114" y="90135"/>
                  <a:pt x="114" y="91594"/>
                  <a:pt x="114" y="92568"/>
                </a:cubicBezTo>
                <a:lnTo>
                  <a:pt x="114" y="99380"/>
                </a:lnTo>
                <a:cubicBezTo>
                  <a:pt x="114" y="105219"/>
                  <a:pt x="4359" y="109598"/>
                  <a:pt x="10019" y="109598"/>
                </a:cubicBezTo>
                <a:lnTo>
                  <a:pt x="19924" y="109598"/>
                </a:lnTo>
                <a:lnTo>
                  <a:pt x="19924" y="185021"/>
                </a:lnTo>
                <a:lnTo>
                  <a:pt x="50111" y="185021"/>
                </a:lnTo>
                <a:cubicBezTo>
                  <a:pt x="55771" y="185021"/>
                  <a:pt x="60016" y="189401"/>
                  <a:pt x="60016" y="195240"/>
                </a:cubicBezTo>
                <a:lnTo>
                  <a:pt x="60016" y="202052"/>
                </a:lnTo>
                <a:cubicBezTo>
                  <a:pt x="60016" y="207891"/>
                  <a:pt x="55771" y="212271"/>
                  <a:pt x="50111" y="212271"/>
                </a:cubicBezTo>
                <a:lnTo>
                  <a:pt x="46809" y="212271"/>
                </a:lnTo>
                <a:lnTo>
                  <a:pt x="46809" y="209352"/>
                </a:lnTo>
                <a:cubicBezTo>
                  <a:pt x="46809" y="203512"/>
                  <a:pt x="42564" y="199132"/>
                  <a:pt x="36904" y="199132"/>
                </a:cubicBezTo>
                <a:lnTo>
                  <a:pt x="9547" y="199132"/>
                </a:lnTo>
                <a:cubicBezTo>
                  <a:pt x="5774" y="199619"/>
                  <a:pt x="2472" y="202052"/>
                  <a:pt x="1057" y="205945"/>
                </a:cubicBezTo>
                <a:cubicBezTo>
                  <a:pt x="586" y="206918"/>
                  <a:pt x="586" y="208378"/>
                  <a:pt x="586" y="209352"/>
                </a:cubicBezTo>
                <a:lnTo>
                  <a:pt x="586" y="216163"/>
                </a:lnTo>
                <a:cubicBezTo>
                  <a:pt x="586" y="222002"/>
                  <a:pt x="4831" y="226382"/>
                  <a:pt x="10491" y="226382"/>
                </a:cubicBezTo>
                <a:lnTo>
                  <a:pt x="20396" y="226382"/>
                </a:lnTo>
                <a:lnTo>
                  <a:pt x="20396" y="274069"/>
                </a:lnTo>
                <a:cubicBezTo>
                  <a:pt x="20396" y="289153"/>
                  <a:pt x="32187" y="301318"/>
                  <a:pt x="46809" y="301318"/>
                </a:cubicBezTo>
                <a:lnTo>
                  <a:pt x="266134" y="301318"/>
                </a:lnTo>
                <a:cubicBezTo>
                  <a:pt x="280756" y="301318"/>
                  <a:pt x="292547" y="289153"/>
                  <a:pt x="292547" y="274069"/>
                </a:cubicBezTo>
                <a:lnTo>
                  <a:pt x="292547" y="27363"/>
                </a:lnTo>
                <a:cubicBezTo>
                  <a:pt x="292076" y="12279"/>
                  <a:pt x="280284" y="114"/>
                  <a:pt x="265662" y="114"/>
                </a:cubicBezTo>
                <a:moveTo>
                  <a:pt x="246324" y="222975"/>
                </a:moveTo>
                <a:cubicBezTo>
                  <a:pt x="246324" y="222975"/>
                  <a:pt x="245853" y="223950"/>
                  <a:pt x="245853" y="224436"/>
                </a:cubicBezTo>
                <a:cubicBezTo>
                  <a:pt x="245380" y="225409"/>
                  <a:pt x="243966" y="226869"/>
                  <a:pt x="243023" y="227842"/>
                </a:cubicBezTo>
                <a:lnTo>
                  <a:pt x="240193" y="229301"/>
                </a:lnTo>
                <a:lnTo>
                  <a:pt x="238306" y="229788"/>
                </a:lnTo>
                <a:lnTo>
                  <a:pt x="95862" y="229788"/>
                </a:lnTo>
                <a:cubicBezTo>
                  <a:pt x="94919" y="229301"/>
                  <a:pt x="93504" y="228815"/>
                  <a:pt x="92561" y="228328"/>
                </a:cubicBezTo>
                <a:cubicBezTo>
                  <a:pt x="91617" y="227842"/>
                  <a:pt x="90674" y="226382"/>
                  <a:pt x="90202" y="224923"/>
                </a:cubicBezTo>
                <a:cubicBezTo>
                  <a:pt x="90202" y="224436"/>
                  <a:pt x="89731" y="223462"/>
                  <a:pt x="89731" y="223462"/>
                </a:cubicBezTo>
                <a:cubicBezTo>
                  <a:pt x="89259" y="222975"/>
                  <a:pt x="87844" y="216651"/>
                  <a:pt x="89731" y="209838"/>
                </a:cubicBezTo>
                <a:lnTo>
                  <a:pt x="89731" y="209352"/>
                </a:lnTo>
                <a:lnTo>
                  <a:pt x="90202" y="208864"/>
                </a:lnTo>
                <a:cubicBezTo>
                  <a:pt x="94919" y="202539"/>
                  <a:pt x="106239" y="195727"/>
                  <a:pt x="118503" y="188914"/>
                </a:cubicBezTo>
                <a:cubicBezTo>
                  <a:pt x="129823" y="182589"/>
                  <a:pt x="146331" y="172856"/>
                  <a:pt x="146331" y="167991"/>
                </a:cubicBezTo>
                <a:lnTo>
                  <a:pt x="146331" y="165070"/>
                </a:lnTo>
                <a:cubicBezTo>
                  <a:pt x="146331" y="163611"/>
                  <a:pt x="145859" y="162638"/>
                  <a:pt x="144916" y="161665"/>
                </a:cubicBezTo>
                <a:cubicBezTo>
                  <a:pt x="135010" y="151446"/>
                  <a:pt x="129823" y="137334"/>
                  <a:pt x="129823" y="122250"/>
                </a:cubicBezTo>
                <a:cubicBezTo>
                  <a:pt x="129823" y="97920"/>
                  <a:pt x="134539" y="72617"/>
                  <a:pt x="168027" y="72617"/>
                </a:cubicBezTo>
                <a:cubicBezTo>
                  <a:pt x="201516" y="72617"/>
                  <a:pt x="206232" y="97434"/>
                  <a:pt x="206232" y="122250"/>
                </a:cubicBezTo>
                <a:cubicBezTo>
                  <a:pt x="206232" y="137334"/>
                  <a:pt x="201045" y="151446"/>
                  <a:pt x="191139" y="161665"/>
                </a:cubicBezTo>
                <a:cubicBezTo>
                  <a:pt x="190196" y="162638"/>
                  <a:pt x="189724" y="163611"/>
                  <a:pt x="189724" y="165070"/>
                </a:cubicBezTo>
                <a:lnTo>
                  <a:pt x="189724" y="167991"/>
                </a:lnTo>
                <a:cubicBezTo>
                  <a:pt x="189724" y="172856"/>
                  <a:pt x="206704" y="182589"/>
                  <a:pt x="217552" y="188914"/>
                </a:cubicBezTo>
                <a:cubicBezTo>
                  <a:pt x="229816" y="195727"/>
                  <a:pt x="241136" y="202539"/>
                  <a:pt x="245853" y="208864"/>
                </a:cubicBezTo>
                <a:lnTo>
                  <a:pt x="246324" y="209352"/>
                </a:lnTo>
                <a:lnTo>
                  <a:pt x="246324" y="209838"/>
                </a:lnTo>
                <a:cubicBezTo>
                  <a:pt x="248683" y="216163"/>
                  <a:pt x="246796" y="222489"/>
                  <a:pt x="246324" y="222975"/>
                </a:cubicBezTo>
              </a:path>
            </a:pathLst>
          </a:custGeom>
          <a:solidFill>
            <a:schemeClr val="accent1"/>
          </a:solidFill>
          <a:ln w="10210" cap="flat">
            <a:noFill/>
            <a:prstDash val="solid"/>
            <a:miter/>
          </a:ln>
        </p:spPr>
        <p:txBody>
          <a:bodyPr rtlCol="0" anchor="ctr"/>
          <a:p>
            <a:endParaRPr lang="zh-CN" altLang="en-US" sz="1545">
              <a:solidFill>
                <a:schemeClr val="tx1"/>
              </a:solidFill>
            </a:endParaRPr>
          </a:p>
        </p:txBody>
      </p:sp>
      <p:sp>
        <p:nvSpPr>
          <p:cNvPr id="8" name="任意多边形: 形状 6"/>
          <p:cNvSpPr/>
          <p:nvPr>
            <p:custDataLst>
              <p:tags r:id="rId13"/>
            </p:custDataLst>
          </p:nvPr>
        </p:nvSpPr>
        <p:spPr>
          <a:xfrm>
            <a:off x="3478478" y="3813931"/>
            <a:ext cx="155366" cy="159962"/>
          </a:xfrm>
          <a:custGeom>
            <a:avLst/>
            <a:gdLst>
              <a:gd name="connsiteX0" fmla="*/ 282615 w 292552"/>
              <a:gd name="connsiteY0" fmla="*/ 279674 h 301204"/>
              <a:gd name="connsiteX1" fmla="*/ 292666 w 292552"/>
              <a:gd name="connsiteY1" fmla="*/ 290970 h 301204"/>
              <a:gd name="connsiteX2" fmla="*/ 282615 w 292552"/>
              <a:gd name="connsiteY2" fmla="*/ 301318 h 301204"/>
              <a:gd name="connsiteX3" fmla="*/ 10144 w 292552"/>
              <a:gd name="connsiteY3" fmla="*/ 301318 h 301204"/>
              <a:gd name="connsiteX4" fmla="*/ 114 w 292552"/>
              <a:gd name="connsiteY4" fmla="*/ 290023 h 301204"/>
              <a:gd name="connsiteX5" fmla="*/ 10165 w 292552"/>
              <a:gd name="connsiteY5" fmla="*/ 279674 h 301204"/>
              <a:gd name="connsiteX6" fmla="*/ 25712 w 292552"/>
              <a:gd name="connsiteY6" fmla="*/ 279674 h 301204"/>
              <a:gd name="connsiteX7" fmla="*/ 25712 w 292552"/>
              <a:gd name="connsiteY7" fmla="*/ 15174 h 301204"/>
              <a:gd name="connsiteX8" fmla="*/ 40340 w 292552"/>
              <a:gd name="connsiteY8" fmla="*/ 114 h 301204"/>
              <a:gd name="connsiteX9" fmla="*/ 174726 w 292552"/>
              <a:gd name="connsiteY9" fmla="*/ 114 h 301204"/>
              <a:gd name="connsiteX10" fmla="*/ 189353 w 292552"/>
              <a:gd name="connsiteY10" fmla="*/ 15174 h 301204"/>
              <a:gd name="connsiteX11" fmla="*/ 189353 w 292552"/>
              <a:gd name="connsiteY11" fmla="*/ 98952 h 301204"/>
              <a:gd name="connsiteX12" fmla="*/ 246965 w 292552"/>
              <a:gd name="connsiteY12" fmla="*/ 117777 h 301204"/>
              <a:gd name="connsiteX13" fmla="*/ 267068 w 292552"/>
              <a:gd name="connsiteY13" fmla="*/ 146004 h 301204"/>
              <a:gd name="connsiteX14" fmla="*/ 267068 w 292552"/>
              <a:gd name="connsiteY14" fmla="*/ 279674 h 301204"/>
              <a:gd name="connsiteX15" fmla="*/ 282615 w 292552"/>
              <a:gd name="connsiteY15" fmla="*/ 279674 h 301204"/>
              <a:gd name="connsiteX16" fmla="*/ 120792 w 292552"/>
              <a:gd name="connsiteY16" fmla="*/ 63152 h 301204"/>
              <a:gd name="connsiteX17" fmla="*/ 120792 w 292552"/>
              <a:gd name="connsiteY17" fmla="*/ 89507 h 301204"/>
              <a:gd name="connsiteX18" fmla="*/ 161937 w 292552"/>
              <a:gd name="connsiteY18" fmla="*/ 89507 h 301204"/>
              <a:gd name="connsiteX19" fmla="*/ 161937 w 292552"/>
              <a:gd name="connsiteY19" fmla="*/ 63173 h 301204"/>
              <a:gd name="connsiteX20" fmla="*/ 120792 w 292552"/>
              <a:gd name="connsiteY20" fmla="*/ 63173 h 301204"/>
              <a:gd name="connsiteX21" fmla="*/ 120792 w 292552"/>
              <a:gd name="connsiteY21" fmla="*/ 63173 h 301204"/>
              <a:gd name="connsiteX22" fmla="*/ 120792 w 292552"/>
              <a:gd name="connsiteY22" fmla="*/ 63152 h 301204"/>
              <a:gd name="connsiteX23" fmla="*/ 94274 w 292552"/>
              <a:gd name="connsiteY23" fmla="*/ 229761 h 301204"/>
              <a:gd name="connsiteX24" fmla="*/ 94274 w 292552"/>
              <a:gd name="connsiteY24" fmla="*/ 203427 h 301204"/>
              <a:gd name="connsiteX25" fmla="*/ 53150 w 292552"/>
              <a:gd name="connsiteY25" fmla="*/ 203427 h 301204"/>
              <a:gd name="connsiteX26" fmla="*/ 53150 w 292552"/>
              <a:gd name="connsiteY26" fmla="*/ 229782 h 301204"/>
              <a:gd name="connsiteX27" fmla="*/ 94274 w 292552"/>
              <a:gd name="connsiteY27" fmla="*/ 229782 h 301204"/>
              <a:gd name="connsiteX28" fmla="*/ 94274 w 292552"/>
              <a:gd name="connsiteY28" fmla="*/ 229782 h 301204"/>
              <a:gd name="connsiteX29" fmla="*/ 94274 w 292552"/>
              <a:gd name="connsiteY29" fmla="*/ 229761 h 301204"/>
              <a:gd name="connsiteX30" fmla="*/ 53150 w 292552"/>
              <a:gd name="connsiteY30" fmla="*/ 160118 h 301204"/>
              <a:gd name="connsiteX31" fmla="*/ 94274 w 292552"/>
              <a:gd name="connsiteY31" fmla="*/ 160118 h 301204"/>
              <a:gd name="connsiteX32" fmla="*/ 94274 w 292552"/>
              <a:gd name="connsiteY32" fmla="*/ 133784 h 301204"/>
              <a:gd name="connsiteX33" fmla="*/ 53150 w 292552"/>
              <a:gd name="connsiteY33" fmla="*/ 133784 h 301204"/>
              <a:gd name="connsiteX34" fmla="*/ 53150 w 292552"/>
              <a:gd name="connsiteY34" fmla="*/ 160161 h 301204"/>
              <a:gd name="connsiteX35" fmla="*/ 53150 w 292552"/>
              <a:gd name="connsiteY35" fmla="*/ 160118 h 301204"/>
              <a:gd name="connsiteX36" fmla="*/ 53150 w 292552"/>
              <a:gd name="connsiteY36" fmla="*/ 89550 h 301204"/>
              <a:gd name="connsiteX37" fmla="*/ 94274 w 292552"/>
              <a:gd name="connsiteY37" fmla="*/ 89550 h 301204"/>
              <a:gd name="connsiteX38" fmla="*/ 94274 w 292552"/>
              <a:gd name="connsiteY38" fmla="*/ 63152 h 301204"/>
              <a:gd name="connsiteX39" fmla="*/ 53150 w 292552"/>
              <a:gd name="connsiteY39" fmla="*/ 63152 h 301204"/>
              <a:gd name="connsiteX40" fmla="*/ 53150 w 292552"/>
              <a:gd name="connsiteY40" fmla="*/ 89507 h 301204"/>
              <a:gd name="connsiteX41" fmla="*/ 53150 w 292552"/>
              <a:gd name="connsiteY41" fmla="*/ 89550 h 301204"/>
              <a:gd name="connsiteX42" fmla="*/ 120792 w 292552"/>
              <a:gd name="connsiteY42" fmla="*/ 132837 h 301204"/>
              <a:gd name="connsiteX43" fmla="*/ 120792 w 292552"/>
              <a:gd name="connsiteY43" fmla="*/ 160139 h 301204"/>
              <a:gd name="connsiteX44" fmla="*/ 161937 w 292552"/>
              <a:gd name="connsiteY44" fmla="*/ 160139 h 301204"/>
              <a:gd name="connsiteX45" fmla="*/ 161937 w 292552"/>
              <a:gd name="connsiteY45" fmla="*/ 132816 h 301204"/>
              <a:gd name="connsiteX46" fmla="*/ 120792 w 292552"/>
              <a:gd name="connsiteY46" fmla="*/ 132816 h 301204"/>
              <a:gd name="connsiteX47" fmla="*/ 120792 w 292552"/>
              <a:gd name="connsiteY47" fmla="*/ 132816 h 301204"/>
              <a:gd name="connsiteX48" fmla="*/ 120792 w 292552"/>
              <a:gd name="connsiteY48" fmla="*/ 132837 h 301204"/>
              <a:gd name="connsiteX49" fmla="*/ 162857 w 292552"/>
              <a:gd name="connsiteY49" fmla="*/ 229782 h 301204"/>
              <a:gd name="connsiteX50" fmla="*/ 162857 w 292552"/>
              <a:gd name="connsiteY50" fmla="*/ 203427 h 301204"/>
              <a:gd name="connsiteX51" fmla="*/ 121690 w 292552"/>
              <a:gd name="connsiteY51" fmla="*/ 203427 h 301204"/>
              <a:gd name="connsiteX52" fmla="*/ 121690 w 292552"/>
              <a:gd name="connsiteY52" fmla="*/ 229782 h 301204"/>
              <a:gd name="connsiteX53" fmla="*/ 162857 w 292552"/>
              <a:gd name="connsiteY53" fmla="*/ 229782 h 301204"/>
              <a:gd name="connsiteX54" fmla="*/ 162857 w 292552"/>
              <a:gd name="connsiteY54" fmla="*/ 229782 h 301204"/>
              <a:gd name="connsiteX55" fmla="*/ 206739 w 292552"/>
              <a:gd name="connsiteY55" fmla="*/ 260849 h 301204"/>
              <a:gd name="connsiteX56" fmla="*/ 227761 w 292552"/>
              <a:gd name="connsiteY56" fmla="*/ 260849 h 301204"/>
              <a:gd name="connsiteX57" fmla="*/ 227761 w 292552"/>
              <a:gd name="connsiteY57" fmla="*/ 217540 h 301204"/>
              <a:gd name="connsiteX58" fmla="*/ 206739 w 292552"/>
              <a:gd name="connsiteY58" fmla="*/ 217540 h 301204"/>
              <a:gd name="connsiteX59" fmla="*/ 206739 w 292552"/>
              <a:gd name="connsiteY59" fmla="*/ 260849 h 301204"/>
              <a:gd name="connsiteX60" fmla="*/ 206739 w 292552"/>
              <a:gd name="connsiteY60" fmla="*/ 197790 h 301204"/>
              <a:gd name="connsiteX61" fmla="*/ 227761 w 292552"/>
              <a:gd name="connsiteY61" fmla="*/ 197790 h 301204"/>
              <a:gd name="connsiteX62" fmla="*/ 227761 w 292552"/>
              <a:gd name="connsiteY62" fmla="*/ 154481 h 301204"/>
              <a:gd name="connsiteX63" fmla="*/ 206739 w 292552"/>
              <a:gd name="connsiteY63" fmla="*/ 154481 h 301204"/>
              <a:gd name="connsiteX64" fmla="*/ 206739 w 292552"/>
              <a:gd name="connsiteY64" fmla="*/ 197790 h 301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92552" h="301204">
                <a:moveTo>
                  <a:pt x="282615" y="279674"/>
                </a:moveTo>
                <a:cubicBezTo>
                  <a:pt x="288090" y="279674"/>
                  <a:pt x="292666" y="284365"/>
                  <a:pt x="292666" y="290970"/>
                </a:cubicBezTo>
                <a:cubicBezTo>
                  <a:pt x="292610" y="296660"/>
                  <a:pt x="288142" y="301260"/>
                  <a:pt x="282615" y="301318"/>
                </a:cubicBezTo>
                <a:lnTo>
                  <a:pt x="10144" y="301318"/>
                </a:lnTo>
                <a:cubicBezTo>
                  <a:pt x="4711" y="301318"/>
                  <a:pt x="114" y="296606"/>
                  <a:pt x="114" y="290023"/>
                </a:cubicBezTo>
                <a:cubicBezTo>
                  <a:pt x="114" y="284365"/>
                  <a:pt x="4690" y="279674"/>
                  <a:pt x="10165" y="279674"/>
                </a:cubicBezTo>
                <a:lnTo>
                  <a:pt x="25712" y="279674"/>
                </a:lnTo>
                <a:lnTo>
                  <a:pt x="25712" y="15174"/>
                </a:lnTo>
                <a:cubicBezTo>
                  <a:pt x="25712" y="6697"/>
                  <a:pt x="32107" y="114"/>
                  <a:pt x="40340" y="114"/>
                </a:cubicBezTo>
                <a:lnTo>
                  <a:pt x="174726" y="114"/>
                </a:lnTo>
                <a:cubicBezTo>
                  <a:pt x="182959" y="114"/>
                  <a:pt x="189353" y="6697"/>
                  <a:pt x="189353" y="15174"/>
                </a:cubicBezTo>
                <a:lnTo>
                  <a:pt x="189353" y="98952"/>
                </a:lnTo>
                <a:lnTo>
                  <a:pt x="246965" y="117777"/>
                </a:lnTo>
                <a:cubicBezTo>
                  <a:pt x="258835" y="121542"/>
                  <a:pt x="267068" y="132837"/>
                  <a:pt x="267068" y="146004"/>
                </a:cubicBezTo>
                <a:lnTo>
                  <a:pt x="267068" y="279674"/>
                </a:lnTo>
                <a:lnTo>
                  <a:pt x="282615" y="279674"/>
                </a:lnTo>
                <a:moveTo>
                  <a:pt x="120792" y="63152"/>
                </a:moveTo>
                <a:lnTo>
                  <a:pt x="120792" y="89507"/>
                </a:lnTo>
                <a:lnTo>
                  <a:pt x="161937" y="89507"/>
                </a:lnTo>
                <a:lnTo>
                  <a:pt x="161937" y="63173"/>
                </a:lnTo>
                <a:lnTo>
                  <a:pt x="120792" y="63173"/>
                </a:lnTo>
                <a:cubicBezTo>
                  <a:pt x="121711" y="62227"/>
                  <a:pt x="120792" y="62227"/>
                  <a:pt x="120792" y="63173"/>
                </a:cubicBezTo>
                <a:lnTo>
                  <a:pt x="120792" y="63152"/>
                </a:lnTo>
                <a:moveTo>
                  <a:pt x="94274" y="229761"/>
                </a:moveTo>
                <a:lnTo>
                  <a:pt x="94274" y="203427"/>
                </a:lnTo>
                <a:lnTo>
                  <a:pt x="53150" y="203427"/>
                </a:lnTo>
                <a:lnTo>
                  <a:pt x="53150" y="229782"/>
                </a:lnTo>
                <a:lnTo>
                  <a:pt x="94274" y="229782"/>
                </a:lnTo>
                <a:cubicBezTo>
                  <a:pt x="94274" y="230729"/>
                  <a:pt x="94274" y="229782"/>
                  <a:pt x="94274" y="229782"/>
                </a:cubicBezTo>
                <a:lnTo>
                  <a:pt x="94274" y="229761"/>
                </a:lnTo>
                <a:moveTo>
                  <a:pt x="53150" y="160118"/>
                </a:moveTo>
                <a:lnTo>
                  <a:pt x="94274" y="160118"/>
                </a:lnTo>
                <a:lnTo>
                  <a:pt x="94274" y="133784"/>
                </a:lnTo>
                <a:lnTo>
                  <a:pt x="53150" y="133784"/>
                </a:lnTo>
                <a:lnTo>
                  <a:pt x="53150" y="160161"/>
                </a:lnTo>
                <a:lnTo>
                  <a:pt x="53150" y="160118"/>
                </a:lnTo>
                <a:moveTo>
                  <a:pt x="53150" y="89550"/>
                </a:moveTo>
                <a:lnTo>
                  <a:pt x="94274" y="89550"/>
                </a:lnTo>
                <a:lnTo>
                  <a:pt x="94274" y="63152"/>
                </a:lnTo>
                <a:lnTo>
                  <a:pt x="53150" y="63152"/>
                </a:lnTo>
                <a:lnTo>
                  <a:pt x="53150" y="89507"/>
                </a:lnTo>
                <a:lnTo>
                  <a:pt x="53150" y="89550"/>
                </a:lnTo>
                <a:moveTo>
                  <a:pt x="120792" y="132837"/>
                </a:moveTo>
                <a:lnTo>
                  <a:pt x="120792" y="160139"/>
                </a:lnTo>
                <a:lnTo>
                  <a:pt x="161937" y="160139"/>
                </a:lnTo>
                <a:lnTo>
                  <a:pt x="161937" y="132816"/>
                </a:lnTo>
                <a:lnTo>
                  <a:pt x="120792" y="132816"/>
                </a:lnTo>
                <a:cubicBezTo>
                  <a:pt x="121711" y="132816"/>
                  <a:pt x="120792" y="132816"/>
                  <a:pt x="120792" y="132816"/>
                </a:cubicBezTo>
                <a:lnTo>
                  <a:pt x="120792" y="132837"/>
                </a:lnTo>
                <a:moveTo>
                  <a:pt x="162857" y="229782"/>
                </a:moveTo>
                <a:lnTo>
                  <a:pt x="162857" y="203427"/>
                </a:lnTo>
                <a:lnTo>
                  <a:pt x="121690" y="203427"/>
                </a:lnTo>
                <a:lnTo>
                  <a:pt x="121690" y="229782"/>
                </a:lnTo>
                <a:lnTo>
                  <a:pt x="162857" y="229782"/>
                </a:lnTo>
                <a:cubicBezTo>
                  <a:pt x="162857" y="230729"/>
                  <a:pt x="162857" y="229782"/>
                  <a:pt x="162857" y="229782"/>
                </a:cubicBezTo>
                <a:moveTo>
                  <a:pt x="206739" y="260849"/>
                </a:moveTo>
                <a:lnTo>
                  <a:pt x="227761" y="260849"/>
                </a:lnTo>
                <a:lnTo>
                  <a:pt x="227761" y="217540"/>
                </a:lnTo>
                <a:lnTo>
                  <a:pt x="206739" y="217540"/>
                </a:lnTo>
                <a:lnTo>
                  <a:pt x="206739" y="260849"/>
                </a:lnTo>
                <a:moveTo>
                  <a:pt x="206739" y="197790"/>
                </a:moveTo>
                <a:lnTo>
                  <a:pt x="227761" y="197790"/>
                </a:lnTo>
                <a:lnTo>
                  <a:pt x="227761" y="154481"/>
                </a:lnTo>
                <a:lnTo>
                  <a:pt x="206739" y="154481"/>
                </a:lnTo>
                <a:lnTo>
                  <a:pt x="206739" y="197790"/>
                </a:lnTo>
              </a:path>
            </a:pathLst>
          </a:custGeom>
          <a:solidFill>
            <a:schemeClr val="accent2"/>
          </a:solidFill>
          <a:ln w="10203" cap="flat">
            <a:noFill/>
            <a:prstDash val="solid"/>
            <a:miter/>
          </a:ln>
        </p:spPr>
        <p:txBody>
          <a:bodyPr rtlCol="0" anchor="ctr"/>
          <a:p>
            <a:endParaRPr lang="zh-CN" altLang="en-US" sz="1545">
              <a:solidFill>
                <a:schemeClr val="tx1"/>
              </a:solidFill>
            </a:endParaRPr>
          </a:p>
        </p:txBody>
      </p:sp>
      <p:sp>
        <p:nvSpPr>
          <p:cNvPr id="11" name="任意多边形: 形状 7"/>
          <p:cNvSpPr/>
          <p:nvPr>
            <p:custDataLst>
              <p:tags r:id="rId14"/>
            </p:custDataLst>
          </p:nvPr>
        </p:nvSpPr>
        <p:spPr>
          <a:xfrm>
            <a:off x="3478478" y="4762227"/>
            <a:ext cx="155366" cy="159961"/>
          </a:xfrm>
          <a:custGeom>
            <a:avLst/>
            <a:gdLst>
              <a:gd name="connsiteX0" fmla="*/ 32630 w 292550"/>
              <a:gd name="connsiteY0" fmla="*/ 115 h 301203"/>
              <a:gd name="connsiteX1" fmla="*/ 260151 w 292550"/>
              <a:gd name="connsiteY1" fmla="*/ 115 h 301203"/>
              <a:gd name="connsiteX2" fmla="*/ 292666 w 292550"/>
              <a:gd name="connsiteY2" fmla="*/ 33592 h 301203"/>
              <a:gd name="connsiteX3" fmla="*/ 292666 w 292550"/>
              <a:gd name="connsiteY3" fmla="*/ 200910 h 301203"/>
              <a:gd name="connsiteX4" fmla="*/ 260151 w 292550"/>
              <a:gd name="connsiteY4" fmla="*/ 234387 h 301203"/>
              <a:gd name="connsiteX5" fmla="*/ 32630 w 292550"/>
              <a:gd name="connsiteY5" fmla="*/ 234387 h 301203"/>
              <a:gd name="connsiteX6" fmla="*/ 115 w 292550"/>
              <a:gd name="connsiteY6" fmla="*/ 200910 h 301203"/>
              <a:gd name="connsiteX7" fmla="*/ 115 w 292550"/>
              <a:gd name="connsiteY7" fmla="*/ 33592 h 301203"/>
              <a:gd name="connsiteX8" fmla="*/ 32630 w 292550"/>
              <a:gd name="connsiteY8" fmla="*/ 115 h 301203"/>
              <a:gd name="connsiteX9" fmla="*/ 16373 w 292550"/>
              <a:gd name="connsiteY9" fmla="*/ 267842 h 301203"/>
              <a:gd name="connsiteX10" fmla="*/ 276408 w 292550"/>
              <a:gd name="connsiteY10" fmla="*/ 267842 h 301203"/>
              <a:gd name="connsiteX11" fmla="*/ 292666 w 292550"/>
              <a:gd name="connsiteY11" fmla="*/ 284580 h 301203"/>
              <a:gd name="connsiteX12" fmla="*/ 276408 w 292550"/>
              <a:gd name="connsiteY12" fmla="*/ 301319 h 301203"/>
              <a:gd name="connsiteX13" fmla="*/ 16373 w 292550"/>
              <a:gd name="connsiteY13" fmla="*/ 301319 h 301203"/>
              <a:gd name="connsiteX14" fmla="*/ 115 w 292550"/>
              <a:gd name="connsiteY14" fmla="*/ 284580 h 301203"/>
              <a:gd name="connsiteX15" fmla="*/ 16373 w 292550"/>
              <a:gd name="connsiteY15" fmla="*/ 267842 h 301203"/>
              <a:gd name="connsiteX16" fmla="*/ 146390 w 292550"/>
              <a:gd name="connsiteY16" fmla="*/ 117240 h 301203"/>
              <a:gd name="connsiteX17" fmla="*/ 130132 w 292550"/>
              <a:gd name="connsiteY17" fmla="*/ 133978 h 301203"/>
              <a:gd name="connsiteX18" fmla="*/ 130132 w 292550"/>
              <a:gd name="connsiteY18" fmla="*/ 150717 h 301203"/>
              <a:gd name="connsiteX19" fmla="*/ 146390 w 292550"/>
              <a:gd name="connsiteY19" fmla="*/ 167456 h 301203"/>
              <a:gd name="connsiteX20" fmla="*/ 162648 w 292550"/>
              <a:gd name="connsiteY20" fmla="*/ 150717 h 301203"/>
              <a:gd name="connsiteX21" fmla="*/ 162648 w 292550"/>
              <a:gd name="connsiteY21" fmla="*/ 133978 h 301203"/>
              <a:gd name="connsiteX22" fmla="*/ 146390 w 292550"/>
              <a:gd name="connsiteY22" fmla="*/ 117240 h 301203"/>
              <a:gd name="connsiteX23" fmla="*/ 211400 w 292550"/>
              <a:gd name="connsiteY23" fmla="*/ 100524 h 301203"/>
              <a:gd name="connsiteX24" fmla="*/ 195142 w 292550"/>
              <a:gd name="connsiteY24" fmla="*/ 117240 h 301203"/>
              <a:gd name="connsiteX25" fmla="*/ 195142 w 292550"/>
              <a:gd name="connsiteY25" fmla="*/ 150717 h 301203"/>
              <a:gd name="connsiteX26" fmla="*/ 211400 w 292550"/>
              <a:gd name="connsiteY26" fmla="*/ 167453 h 301203"/>
              <a:gd name="connsiteX27" fmla="*/ 227657 w 292550"/>
              <a:gd name="connsiteY27" fmla="*/ 150717 h 301203"/>
              <a:gd name="connsiteX28" fmla="*/ 227657 w 292550"/>
              <a:gd name="connsiteY28" fmla="*/ 117240 h 301203"/>
              <a:gd name="connsiteX29" fmla="*/ 211400 w 292550"/>
              <a:gd name="connsiteY29" fmla="*/ 100524 h 301203"/>
              <a:gd name="connsiteX30" fmla="*/ 81402 w 292550"/>
              <a:gd name="connsiteY30" fmla="*/ 67025 h 301203"/>
              <a:gd name="connsiteX31" fmla="*/ 81361 w 292550"/>
              <a:gd name="connsiteY31" fmla="*/ 67047 h 301203"/>
              <a:gd name="connsiteX32" fmla="*/ 65103 w 292550"/>
              <a:gd name="connsiteY32" fmla="*/ 83785 h 301203"/>
              <a:gd name="connsiteX33" fmla="*/ 65103 w 292550"/>
              <a:gd name="connsiteY33" fmla="*/ 150717 h 301203"/>
              <a:gd name="connsiteX34" fmla="*/ 81381 w 292550"/>
              <a:gd name="connsiteY34" fmla="*/ 167477 h 301203"/>
              <a:gd name="connsiteX35" fmla="*/ 97660 w 292550"/>
              <a:gd name="connsiteY35" fmla="*/ 150717 h 301203"/>
              <a:gd name="connsiteX36" fmla="*/ 97660 w 292550"/>
              <a:gd name="connsiteY36" fmla="*/ 83764 h 301203"/>
              <a:gd name="connsiteX37" fmla="*/ 81402 w 292550"/>
              <a:gd name="connsiteY37" fmla="*/ 67025 h 3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92550" h="301203">
                <a:moveTo>
                  <a:pt x="32630" y="115"/>
                </a:moveTo>
                <a:lnTo>
                  <a:pt x="260151" y="115"/>
                </a:lnTo>
                <a:cubicBezTo>
                  <a:pt x="278122" y="115"/>
                  <a:pt x="292666" y="15089"/>
                  <a:pt x="292666" y="33592"/>
                </a:cubicBezTo>
                <a:lnTo>
                  <a:pt x="292666" y="200910"/>
                </a:lnTo>
                <a:cubicBezTo>
                  <a:pt x="292666" y="219413"/>
                  <a:pt x="278122" y="234387"/>
                  <a:pt x="260151" y="234387"/>
                </a:cubicBezTo>
                <a:lnTo>
                  <a:pt x="32630" y="234387"/>
                </a:lnTo>
                <a:cubicBezTo>
                  <a:pt x="14659" y="234387"/>
                  <a:pt x="115" y="219391"/>
                  <a:pt x="115" y="200910"/>
                </a:cubicBezTo>
                <a:lnTo>
                  <a:pt x="115" y="33592"/>
                </a:lnTo>
                <a:cubicBezTo>
                  <a:pt x="115" y="15089"/>
                  <a:pt x="14659" y="115"/>
                  <a:pt x="32630" y="115"/>
                </a:cubicBezTo>
                <a:moveTo>
                  <a:pt x="16373" y="267842"/>
                </a:moveTo>
                <a:lnTo>
                  <a:pt x="276408" y="267842"/>
                </a:lnTo>
                <a:cubicBezTo>
                  <a:pt x="285387" y="267842"/>
                  <a:pt x="292666" y="275337"/>
                  <a:pt x="292666" y="284580"/>
                </a:cubicBezTo>
                <a:cubicBezTo>
                  <a:pt x="292666" y="293825"/>
                  <a:pt x="285387" y="301319"/>
                  <a:pt x="276408" y="301319"/>
                </a:cubicBezTo>
                <a:lnTo>
                  <a:pt x="16373" y="301319"/>
                </a:lnTo>
                <a:cubicBezTo>
                  <a:pt x="7394" y="301319"/>
                  <a:pt x="115" y="293825"/>
                  <a:pt x="115" y="284580"/>
                </a:cubicBezTo>
                <a:cubicBezTo>
                  <a:pt x="115" y="275337"/>
                  <a:pt x="7394" y="267842"/>
                  <a:pt x="16373" y="267842"/>
                </a:cubicBezTo>
                <a:moveTo>
                  <a:pt x="146390" y="117240"/>
                </a:moveTo>
                <a:cubicBezTo>
                  <a:pt x="137405" y="117240"/>
                  <a:pt x="130132" y="124728"/>
                  <a:pt x="130132" y="133978"/>
                </a:cubicBezTo>
                <a:lnTo>
                  <a:pt x="130132" y="150717"/>
                </a:lnTo>
                <a:cubicBezTo>
                  <a:pt x="130132" y="159962"/>
                  <a:pt x="137411" y="167456"/>
                  <a:pt x="146390" y="167456"/>
                </a:cubicBezTo>
                <a:cubicBezTo>
                  <a:pt x="155370" y="167456"/>
                  <a:pt x="162648" y="159962"/>
                  <a:pt x="162648" y="150717"/>
                </a:cubicBezTo>
                <a:lnTo>
                  <a:pt x="162648" y="133978"/>
                </a:lnTo>
                <a:cubicBezTo>
                  <a:pt x="162648" y="124749"/>
                  <a:pt x="155376" y="117240"/>
                  <a:pt x="146390" y="117240"/>
                </a:cubicBezTo>
                <a:moveTo>
                  <a:pt x="211400" y="100524"/>
                </a:moveTo>
                <a:cubicBezTo>
                  <a:pt x="202435" y="100524"/>
                  <a:pt x="195142" y="107989"/>
                  <a:pt x="195142" y="117240"/>
                </a:cubicBezTo>
                <a:lnTo>
                  <a:pt x="195142" y="150717"/>
                </a:lnTo>
                <a:cubicBezTo>
                  <a:pt x="195143" y="159960"/>
                  <a:pt x="202422" y="167453"/>
                  <a:pt x="211400" y="167453"/>
                </a:cubicBezTo>
                <a:cubicBezTo>
                  <a:pt x="220378" y="167453"/>
                  <a:pt x="227655" y="159960"/>
                  <a:pt x="227657" y="150717"/>
                </a:cubicBezTo>
                <a:lnTo>
                  <a:pt x="227657" y="117240"/>
                </a:lnTo>
                <a:cubicBezTo>
                  <a:pt x="227657" y="108011"/>
                  <a:pt x="220384" y="100524"/>
                  <a:pt x="211400" y="100524"/>
                </a:cubicBezTo>
                <a:moveTo>
                  <a:pt x="81402" y="67025"/>
                </a:moveTo>
                <a:lnTo>
                  <a:pt x="81361" y="67047"/>
                </a:lnTo>
                <a:cubicBezTo>
                  <a:pt x="72375" y="67047"/>
                  <a:pt x="65103" y="74534"/>
                  <a:pt x="65103" y="83785"/>
                </a:cubicBezTo>
                <a:lnTo>
                  <a:pt x="65103" y="150717"/>
                </a:lnTo>
                <a:cubicBezTo>
                  <a:pt x="65103" y="159973"/>
                  <a:pt x="72391" y="167477"/>
                  <a:pt x="81381" y="167477"/>
                </a:cubicBezTo>
                <a:cubicBezTo>
                  <a:pt x="90372" y="167477"/>
                  <a:pt x="97660" y="159973"/>
                  <a:pt x="97660" y="150717"/>
                </a:cubicBezTo>
                <a:lnTo>
                  <a:pt x="97660" y="83764"/>
                </a:lnTo>
                <a:cubicBezTo>
                  <a:pt x="97660" y="74512"/>
                  <a:pt x="90388" y="67025"/>
                  <a:pt x="81402" y="67025"/>
                </a:cubicBezTo>
              </a:path>
            </a:pathLst>
          </a:custGeom>
          <a:solidFill>
            <a:schemeClr val="accent1"/>
          </a:solidFill>
          <a:ln w="10988" cap="flat">
            <a:noFill/>
            <a:prstDash val="solid"/>
            <a:miter/>
          </a:ln>
        </p:spPr>
        <p:txBody>
          <a:bodyPr rtlCol="0" anchor="ctr"/>
          <a:p>
            <a:endParaRPr lang="zh-CN" altLang="en-US" sz="1545">
              <a:solidFill>
                <a:schemeClr val="tx1"/>
              </a:solidFill>
            </a:endParaRPr>
          </a:p>
        </p:txBody>
      </p:sp>
    </p:spTree>
    <p:custDataLst>
      <p:tags r:id="rId15"/>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采购市场调查的</a:t>
            </a:r>
            <a:r>
              <a:rPr lang="zh-CN" altLang="zh-CN" sz="2400" dirty="0">
                <a:latin typeface="微软雅黑" panose="020B0503020204020204" pitchFamily="34" charset="-122"/>
                <a:ea typeface="微软雅黑" panose="020B0503020204020204" pitchFamily="34" charset="-122"/>
              </a:rPr>
              <a:t>程序</a:t>
            </a:r>
            <a:endParaRPr lang="zh-CN" altLang="zh-CN"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23164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采购市场调查</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83" name="对象1"/>
          <p:cNvSpPr/>
          <p:nvPr>
            <p:custDataLst>
              <p:tags r:id="rId1"/>
            </p:custDataLst>
          </p:nvPr>
        </p:nvSpPr>
        <p:spPr>
          <a:xfrm>
            <a:off x="3037980" y="3541484"/>
            <a:ext cx="1503092" cy="1002061"/>
          </a:xfrm>
          <a:custGeom>
            <a:avLst/>
            <a:gdLst/>
            <a:ahLst/>
            <a:cxnLst/>
            <a:rect l="l" t="t" r="r" b="b"/>
            <a:pathLst>
              <a:path w="1865376" h="1243584">
                <a:moveTo>
                  <a:pt x="1865376" y="621792"/>
                </a:moveTo>
                <a:lnTo>
                  <a:pt x="0" y="0"/>
                </a:lnTo>
                <a:lnTo>
                  <a:pt x="0" y="1243584"/>
                </a:lnTo>
                <a:lnTo>
                  <a:pt x="1865376" y="621792"/>
                </a:lnTo>
              </a:path>
            </a:pathLst>
          </a:custGeom>
          <a:gradFill>
            <a:gsLst>
              <a:gs pos="80000">
                <a:schemeClr val="lt1">
                  <a:alpha val="0"/>
                </a:schemeClr>
              </a:gs>
              <a:gs pos="0">
                <a:schemeClr val="accent2">
                  <a:alpha val="100000"/>
                </a:schemeClr>
              </a:gs>
            </a:gsLst>
            <a:lin ang="480000" scaled="0"/>
          </a:gradFill>
          <a:ln w="25400">
            <a:no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l">
              <a:buClrTx/>
              <a:buSzTx/>
              <a:buFontTx/>
            </a:pPr>
            <a:endParaRPr lang="zh-CN" altLang="en-US" sz="1500">
              <a:solidFill>
                <a:schemeClr val="lt1"/>
              </a:solidFill>
              <a:sym typeface="+mn-ea"/>
            </a:endParaRPr>
          </a:p>
        </p:txBody>
      </p:sp>
      <p:sp>
        <p:nvSpPr>
          <p:cNvPr id="88" name="对象2"/>
          <p:cNvSpPr/>
          <p:nvPr>
            <p:custDataLst>
              <p:tags r:id="rId2"/>
            </p:custDataLst>
          </p:nvPr>
        </p:nvSpPr>
        <p:spPr>
          <a:xfrm>
            <a:off x="3015467" y="4050088"/>
            <a:ext cx="1186264" cy="1554669"/>
          </a:xfrm>
          <a:custGeom>
            <a:avLst/>
            <a:gdLst/>
            <a:ahLst/>
            <a:cxnLst/>
            <a:rect l="l" t="t" r="r" b="b"/>
            <a:pathLst>
              <a:path w="1472184" h="1929384">
                <a:moveTo>
                  <a:pt x="1472184" y="0"/>
                </a:moveTo>
                <a:lnTo>
                  <a:pt x="0" y="1307592"/>
                </a:lnTo>
                <a:lnTo>
                  <a:pt x="1078992" y="1929384"/>
                </a:lnTo>
                <a:lnTo>
                  <a:pt x="1472184" y="0"/>
                </a:lnTo>
              </a:path>
            </a:pathLst>
          </a:custGeom>
          <a:gradFill>
            <a:gsLst>
              <a:gs pos="16180">
                <a:schemeClr val="lt1">
                  <a:alpha val="0"/>
                </a:schemeClr>
              </a:gs>
              <a:gs pos="66506">
                <a:schemeClr val="accent1">
                  <a:lumMod val="60000"/>
                  <a:lumOff val="40000"/>
                  <a:alpha val="100000"/>
                </a:schemeClr>
              </a:gs>
            </a:gsLst>
            <a:lin ang="6610414"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sz="1500">
              <a:solidFill>
                <a:schemeClr val="lt1"/>
              </a:solidFill>
            </a:endParaRPr>
          </a:p>
        </p:txBody>
      </p:sp>
      <p:sp>
        <p:nvSpPr>
          <p:cNvPr id="89" name="对象3"/>
          <p:cNvSpPr/>
          <p:nvPr>
            <p:custDataLst>
              <p:tags r:id="rId3"/>
            </p:custDataLst>
          </p:nvPr>
        </p:nvSpPr>
        <p:spPr>
          <a:xfrm>
            <a:off x="3030306" y="2480785"/>
            <a:ext cx="1186264" cy="1554669"/>
          </a:xfrm>
          <a:custGeom>
            <a:avLst/>
            <a:gdLst/>
            <a:ahLst/>
            <a:cxnLst/>
            <a:rect l="l" t="t" r="r" b="b"/>
            <a:pathLst>
              <a:path w="1472184" h="1929384">
                <a:moveTo>
                  <a:pt x="1472184" y="1929384"/>
                </a:moveTo>
                <a:lnTo>
                  <a:pt x="1078992" y="0"/>
                </a:lnTo>
                <a:lnTo>
                  <a:pt x="0" y="621792"/>
                </a:lnTo>
                <a:lnTo>
                  <a:pt x="1472184" y="1929384"/>
                </a:lnTo>
              </a:path>
            </a:pathLst>
          </a:custGeom>
          <a:gradFill>
            <a:gsLst>
              <a:gs pos="16180">
                <a:schemeClr val="lt1">
                  <a:alpha val="0"/>
                </a:schemeClr>
              </a:gs>
              <a:gs pos="66506">
                <a:schemeClr val="accent1">
                  <a:lumMod val="60000"/>
                  <a:lumOff val="40000"/>
                  <a:alpha val="100000"/>
                </a:schemeClr>
              </a:gs>
            </a:gsLst>
            <a:lin ang="14989585"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sz="1500">
              <a:solidFill>
                <a:schemeClr val="lt1"/>
              </a:solidFill>
            </a:endParaRPr>
          </a:p>
        </p:txBody>
      </p:sp>
      <p:sp>
        <p:nvSpPr>
          <p:cNvPr id="96" name="对象4"/>
          <p:cNvSpPr/>
          <p:nvPr>
            <p:custDataLst>
              <p:tags r:id="rId4"/>
            </p:custDataLst>
          </p:nvPr>
        </p:nvSpPr>
        <p:spPr>
          <a:xfrm>
            <a:off x="4651287" y="2473109"/>
            <a:ext cx="1186264" cy="1554669"/>
          </a:xfrm>
          <a:custGeom>
            <a:avLst/>
            <a:gdLst/>
            <a:ahLst/>
            <a:cxnLst/>
            <a:rect l="l" t="t" r="r" b="b"/>
            <a:pathLst>
              <a:path w="1472184" h="1929384">
                <a:moveTo>
                  <a:pt x="0" y="1929384"/>
                </a:moveTo>
                <a:lnTo>
                  <a:pt x="393192" y="0"/>
                </a:lnTo>
                <a:lnTo>
                  <a:pt x="1472184" y="621792"/>
                </a:lnTo>
                <a:lnTo>
                  <a:pt x="0" y="1929384"/>
                </a:lnTo>
              </a:path>
            </a:pathLst>
          </a:custGeom>
          <a:gradFill>
            <a:gsLst>
              <a:gs pos="0">
                <a:schemeClr val="lt1">
                  <a:alpha val="0"/>
                </a:schemeClr>
              </a:gs>
              <a:gs pos="78000">
                <a:schemeClr val="accent2">
                  <a:alpha val="100000"/>
                </a:schemeClr>
              </a:gs>
            </a:gsLst>
            <a:lin ang="1740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sz="1500">
              <a:solidFill>
                <a:schemeClr val="lt1"/>
              </a:solidFill>
            </a:endParaRPr>
          </a:p>
        </p:txBody>
      </p:sp>
      <p:sp>
        <p:nvSpPr>
          <p:cNvPr id="99" name="对象5"/>
          <p:cNvSpPr/>
          <p:nvPr>
            <p:custDataLst>
              <p:tags r:id="rId5"/>
            </p:custDataLst>
          </p:nvPr>
        </p:nvSpPr>
        <p:spPr>
          <a:xfrm>
            <a:off x="4607283" y="4050088"/>
            <a:ext cx="1186264" cy="1554669"/>
          </a:xfrm>
          <a:custGeom>
            <a:avLst/>
            <a:gdLst/>
            <a:ahLst/>
            <a:cxnLst/>
            <a:rect l="l" t="t" r="r" b="b"/>
            <a:pathLst>
              <a:path w="1472184" h="1929384">
                <a:moveTo>
                  <a:pt x="0" y="0"/>
                </a:moveTo>
                <a:lnTo>
                  <a:pt x="1472184" y="1307592"/>
                </a:lnTo>
                <a:lnTo>
                  <a:pt x="393192" y="1929384"/>
                </a:lnTo>
                <a:lnTo>
                  <a:pt x="0" y="0"/>
                </a:lnTo>
              </a:path>
            </a:pathLst>
          </a:custGeom>
          <a:gradFill>
            <a:gsLst>
              <a:gs pos="9965">
                <a:schemeClr val="lt1">
                  <a:alpha val="0"/>
                </a:schemeClr>
              </a:gs>
              <a:gs pos="100000">
                <a:schemeClr val="accent2">
                  <a:alpha val="100000"/>
                </a:schemeClr>
              </a:gs>
            </a:gsLst>
            <a:lin ang="4740000" scaled="0"/>
          </a:gradFill>
          <a:ln w="25400">
            <a:noFill/>
          </a:ln>
          <a:effectLst/>
          <a:extLst>
            <a:ext uri="{91240B29-F687-4F45-9708-019B960494DF}">
              <a14:hiddenLine xmlns:a14="http://schemas.microsoft.com/office/drawing/2010/main" w="25400">
                <a:solidFill>
                  <a:srgbClr val="000000"/>
                </a:solidFill>
              </a14:hiddenLine>
            </a:ex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a:p>
            <a:endParaRPr lang="zh-CN" altLang="en-US" sz="1500">
              <a:solidFill>
                <a:schemeClr val="lt1"/>
              </a:solidFill>
            </a:endParaRPr>
          </a:p>
        </p:txBody>
      </p:sp>
      <p:sp>
        <p:nvSpPr>
          <p:cNvPr id="104" name="对象6"/>
          <p:cNvSpPr/>
          <p:nvPr>
            <p:custDataLst>
              <p:tags r:id="rId6"/>
            </p:custDataLst>
          </p:nvPr>
        </p:nvSpPr>
        <p:spPr>
          <a:xfrm>
            <a:off x="4319722" y="3541484"/>
            <a:ext cx="1503092" cy="1002061"/>
          </a:xfrm>
          <a:custGeom>
            <a:avLst/>
            <a:gdLst/>
            <a:ahLst/>
            <a:cxnLst/>
            <a:rect l="l" t="t" r="r" b="b"/>
            <a:pathLst>
              <a:path w="1865376" h="1243584">
                <a:moveTo>
                  <a:pt x="0" y="621792"/>
                </a:moveTo>
                <a:lnTo>
                  <a:pt x="1865376" y="0"/>
                </a:lnTo>
                <a:lnTo>
                  <a:pt x="1865376" y="1243584"/>
                </a:lnTo>
                <a:lnTo>
                  <a:pt x="0" y="621792"/>
                </a:lnTo>
              </a:path>
            </a:pathLst>
          </a:custGeom>
          <a:gradFill>
            <a:gsLst>
              <a:gs pos="16180">
                <a:schemeClr val="lt1">
                  <a:alpha val="0"/>
                </a:schemeClr>
              </a:gs>
              <a:gs pos="73000">
                <a:schemeClr val="accent1">
                  <a:lumMod val="60000"/>
                  <a:lumOff val="40000"/>
                  <a:alpha val="100000"/>
                </a:schemeClr>
              </a:gs>
            </a:gsLst>
            <a:lin ang="20400000" scaled="0"/>
          </a:gradFill>
          <a:ln w="25400">
            <a:no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l">
              <a:buClrTx/>
              <a:buSzTx/>
              <a:buFontTx/>
            </a:pPr>
            <a:endParaRPr lang="zh-CN" altLang="en-US" sz="1500">
              <a:solidFill>
                <a:schemeClr val="lt1"/>
              </a:solidFill>
              <a:sym typeface="+mn-ea"/>
            </a:endParaRPr>
          </a:p>
        </p:txBody>
      </p:sp>
      <p:sp>
        <p:nvSpPr>
          <p:cNvPr id="25" name="矩形 24"/>
          <p:cNvSpPr/>
          <p:nvPr>
            <p:custDataLst>
              <p:tags r:id="rId7"/>
            </p:custDataLst>
          </p:nvPr>
        </p:nvSpPr>
        <p:spPr>
          <a:xfrm>
            <a:off x="3619754" y="3563486"/>
            <a:ext cx="1598877" cy="950485"/>
          </a:xfrm>
          <a:prstGeom prst="rect">
            <a:avLst/>
          </a:prstGeom>
          <a:noFill/>
        </p:spPr>
        <p:txBody>
          <a:bodyPr wrap="square" lIns="0" tIns="0" rIns="0" bIns="0" rtlCol="0" anchor="ctr">
            <a:noAutofit/>
          </a:bodyPr>
          <a:p>
            <a:pPr algn="ctr">
              <a:spcBef>
                <a:spcPct val="0"/>
              </a:spcBef>
              <a:spcAft>
                <a:spcPct val="0"/>
              </a:spcAft>
            </a:pPr>
            <a:r>
              <a:rPr lang="zh-CN" altLang="en-US" sz="1800" b="1" dirty="0">
                <a:solidFill>
                  <a:schemeClr val="tx1">
                    <a:lumMod val="85000"/>
                    <a:lumOff val="15000"/>
                  </a:schemeClr>
                </a:solidFill>
                <a:latin typeface="+mn-ea"/>
                <a:cs typeface="+mn-ea"/>
              </a:rPr>
              <a:t>采购市场调查</a:t>
            </a:r>
            <a:r>
              <a:rPr lang="zh-CN" altLang="en-US" sz="1800" b="1" dirty="0">
                <a:solidFill>
                  <a:schemeClr val="tx1">
                    <a:lumMod val="85000"/>
                    <a:lumOff val="15000"/>
                  </a:schemeClr>
                </a:solidFill>
                <a:latin typeface="+mn-ea"/>
                <a:cs typeface="+mn-ea"/>
              </a:rPr>
              <a:t>的程序</a:t>
            </a:r>
            <a:endParaRPr lang="zh-CN" altLang="en-US" sz="1800" b="1" dirty="0">
              <a:solidFill>
                <a:schemeClr val="tx1">
                  <a:lumMod val="85000"/>
                  <a:lumOff val="15000"/>
                </a:schemeClr>
              </a:solidFill>
              <a:latin typeface="+mn-ea"/>
              <a:cs typeface="+mn-ea"/>
            </a:endParaRPr>
          </a:p>
        </p:txBody>
      </p:sp>
      <p:sp>
        <p:nvSpPr>
          <p:cNvPr id="26" name="矩形 25"/>
          <p:cNvSpPr/>
          <p:nvPr>
            <p:custDataLst>
              <p:tags r:id="rId8"/>
            </p:custDataLst>
          </p:nvPr>
        </p:nvSpPr>
        <p:spPr>
          <a:xfrm>
            <a:off x="429469" y="2254114"/>
            <a:ext cx="3016859" cy="1014649"/>
          </a:xfrm>
          <a:prstGeom prst="rect">
            <a:avLst/>
          </a:prstGeom>
          <a:gradFill>
            <a:gsLst>
              <a:gs pos="0">
                <a:schemeClr val="accent1">
                  <a:lumMod val="60000"/>
                  <a:lumOff val="40000"/>
                  <a:alpha val="60000"/>
                </a:schemeClr>
              </a:gs>
              <a:gs pos="100000">
                <a:schemeClr val="bg1">
                  <a:alpha val="0"/>
                </a:schemeClr>
              </a:gs>
            </a:gsLst>
            <a:lin ang="10800000" scaled="0"/>
          </a:gradFill>
          <a:ln>
            <a:gradFill>
              <a:gsLst>
                <a:gs pos="0">
                  <a:schemeClr val="accent1">
                    <a:alpha val="0"/>
                  </a:schemeClr>
                </a:gs>
                <a:gs pos="100000">
                  <a:schemeClr val="accent1">
                    <a:alpha val="60000"/>
                  </a:schemeClr>
                </a:gs>
              </a:gsLst>
              <a:lin ang="0" scaled="0"/>
            </a:gradFill>
          </a:ln>
        </p:spPr>
        <p:txBody>
          <a:bodyPr wrap="square" lIns="59781" tIns="59781" rIns="569780" bIns="59781" rtlCol="0" anchor="ctr" anchorCtr="0">
            <a:noAutofit/>
          </a:bodyPr>
          <a:p>
            <a:pPr algn="ctr">
              <a:lnSpc>
                <a:spcPct val="150000"/>
              </a:lnSpc>
              <a:spcBef>
                <a:spcPct val="0"/>
              </a:spcBef>
              <a:spcAft>
                <a:spcPct val="0"/>
              </a:spcAft>
            </a:pPr>
            <a:r>
              <a:rPr lang="zh-CN" altLang="en-US" sz="1800" b="1" dirty="0">
                <a:solidFill>
                  <a:schemeClr val="tx1">
                    <a:lumMod val="85000"/>
                    <a:lumOff val="15000"/>
                  </a:schemeClr>
                </a:solidFill>
                <a:latin typeface="+mn-ea"/>
                <a:cs typeface="+mn-ea"/>
              </a:rPr>
              <a:t>确定调查目标</a:t>
            </a:r>
            <a:endParaRPr lang="zh-CN" altLang="en-US" sz="1800" b="1" dirty="0">
              <a:solidFill>
                <a:schemeClr val="tx1">
                  <a:lumMod val="85000"/>
                  <a:lumOff val="15000"/>
                </a:schemeClr>
              </a:solidFill>
              <a:latin typeface="+mn-ea"/>
              <a:cs typeface="+mn-ea"/>
            </a:endParaRPr>
          </a:p>
        </p:txBody>
      </p:sp>
      <p:sp>
        <p:nvSpPr>
          <p:cNvPr id="29" name="对象10"/>
          <p:cNvSpPr/>
          <p:nvPr>
            <p:custDataLst>
              <p:tags r:id="rId9"/>
            </p:custDataLst>
          </p:nvPr>
        </p:nvSpPr>
        <p:spPr>
          <a:xfrm>
            <a:off x="2950996" y="2253601"/>
            <a:ext cx="1015289" cy="1015289"/>
          </a:xfrm>
          <a:prstGeom prst="ellipse">
            <a:avLst/>
          </a:prstGeom>
          <a:gradFill>
            <a:gsLst>
              <a:gs pos="0">
                <a:schemeClr val="accent1">
                  <a:alpha val="100000"/>
                </a:schemeClr>
              </a:gs>
              <a:gs pos="100000">
                <a:schemeClr val="accent1">
                  <a:alpha val="100000"/>
                </a:schemeClr>
              </a:gs>
            </a:gsLst>
            <a:lin ang="10800000" scaled="0"/>
          </a:gradFill>
          <a:ln w="25400">
            <a:solidFill>
              <a:schemeClr val="bg1"/>
            </a:soli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pPr algn="ctr">
              <a:spcBef>
                <a:spcPct val="0"/>
              </a:spcBef>
              <a:spcAft>
                <a:spcPct val="0"/>
              </a:spcAft>
            </a:pPr>
            <a:r>
              <a:rPr lang="en-US" sz="2500" b="1" dirty="0">
                <a:solidFill>
                  <a:srgbClr val="FFFFFF"/>
                </a:solidFill>
                <a:latin typeface="+mn-ea"/>
                <a:cs typeface="+mn-ea"/>
                <a:sym typeface="+mn-ea"/>
              </a:rPr>
              <a:t>01</a:t>
            </a:r>
            <a:endParaRPr lang="en-US" sz="2500" b="1" dirty="0">
              <a:solidFill>
                <a:srgbClr val="FFFFFF"/>
              </a:solidFill>
              <a:latin typeface="+mn-ea"/>
              <a:cs typeface="+mn-ea"/>
              <a:sym typeface="+mn-ea"/>
            </a:endParaRPr>
          </a:p>
        </p:txBody>
      </p:sp>
      <p:sp>
        <p:nvSpPr>
          <p:cNvPr id="30" name="矩形 29"/>
          <p:cNvSpPr/>
          <p:nvPr>
            <p:custDataLst>
              <p:tags r:id="rId10"/>
            </p:custDataLst>
          </p:nvPr>
        </p:nvSpPr>
        <p:spPr>
          <a:xfrm>
            <a:off x="2222" y="3508737"/>
            <a:ext cx="3016859" cy="1014649"/>
          </a:xfrm>
          <a:prstGeom prst="rect">
            <a:avLst/>
          </a:prstGeom>
          <a:gradFill>
            <a:gsLst>
              <a:gs pos="0">
                <a:schemeClr val="accent2">
                  <a:lumMod val="20000"/>
                  <a:lumOff val="80000"/>
                  <a:alpha val="100000"/>
                </a:schemeClr>
              </a:gs>
              <a:gs pos="100000">
                <a:schemeClr val="bg1">
                  <a:alpha val="0"/>
                </a:schemeClr>
              </a:gs>
            </a:gsLst>
            <a:lin ang="10800000" scaled="0"/>
          </a:gradFill>
          <a:ln>
            <a:gradFill>
              <a:gsLst>
                <a:gs pos="0">
                  <a:schemeClr val="accent2">
                    <a:lumMod val="60000"/>
                    <a:lumOff val="40000"/>
                    <a:alpha val="0"/>
                  </a:schemeClr>
                </a:gs>
                <a:gs pos="100000">
                  <a:schemeClr val="accent2">
                    <a:lumMod val="60000"/>
                    <a:lumOff val="40000"/>
                    <a:alpha val="100000"/>
                  </a:schemeClr>
                </a:gs>
              </a:gsLst>
              <a:lin ang="0" scaled="0"/>
            </a:gradFill>
          </a:ln>
        </p:spPr>
        <p:txBody>
          <a:bodyPr wrap="square" lIns="389905" tIns="59781" rIns="59781" bIns="59781" rtlCol="0" anchor="ctr" anchorCtr="0">
            <a:noAutofit/>
          </a:bodyPr>
          <a:p>
            <a:pPr algn="ctr">
              <a:lnSpc>
                <a:spcPct val="150000"/>
              </a:lnSpc>
              <a:buClrTx/>
              <a:buSzTx/>
              <a:buFontTx/>
            </a:pPr>
            <a:r>
              <a:rPr lang="zh-CN" altLang="en-US" sz="1800" b="1" dirty="0">
                <a:solidFill>
                  <a:schemeClr val="tx1">
                    <a:lumMod val="85000"/>
                    <a:lumOff val="15000"/>
                  </a:schemeClr>
                </a:solidFill>
                <a:latin typeface="+mn-ea"/>
                <a:cs typeface="+mn-ea"/>
              </a:rPr>
              <a:t>收集调查资料</a:t>
            </a:r>
            <a:endParaRPr lang="zh-CN" altLang="en-US" sz="1800" b="1" dirty="0">
              <a:solidFill>
                <a:schemeClr val="tx1">
                  <a:lumMod val="85000"/>
                  <a:lumOff val="15000"/>
                </a:schemeClr>
              </a:solidFill>
              <a:latin typeface="+mn-ea"/>
              <a:cs typeface="+mn-ea"/>
            </a:endParaRPr>
          </a:p>
        </p:txBody>
      </p:sp>
      <p:sp>
        <p:nvSpPr>
          <p:cNvPr id="31" name="对象12"/>
          <p:cNvSpPr/>
          <p:nvPr>
            <p:custDataLst>
              <p:tags r:id="rId11"/>
            </p:custDataLst>
          </p:nvPr>
        </p:nvSpPr>
        <p:spPr>
          <a:xfrm>
            <a:off x="2523749" y="3508225"/>
            <a:ext cx="1015289" cy="1015289"/>
          </a:xfrm>
          <a:prstGeom prst="ellipse">
            <a:avLst/>
          </a:prstGeom>
          <a:gradFill>
            <a:gsLst>
              <a:gs pos="0">
                <a:schemeClr val="accent2">
                  <a:alpha val="100000"/>
                </a:schemeClr>
              </a:gs>
              <a:gs pos="100000">
                <a:schemeClr val="accent2">
                  <a:alpha val="100000"/>
                </a:schemeClr>
              </a:gs>
            </a:gsLst>
            <a:lin ang="10800000" scaled="0"/>
          </a:gradFill>
          <a:ln w="25400">
            <a:solidFill>
              <a:schemeClr val="bg1"/>
            </a:soli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en-US" sz="2500" b="1">
                <a:solidFill>
                  <a:srgbClr val="FFFFFF"/>
                </a:solidFill>
                <a:latin typeface="+mn-ea"/>
                <a:cs typeface="+mn-ea"/>
                <a:sym typeface="+mn-ea"/>
              </a:rPr>
              <a:t>03</a:t>
            </a:r>
            <a:endParaRPr lang="en-US" sz="2500" b="1">
              <a:solidFill>
                <a:srgbClr val="FFFFFF"/>
              </a:solidFill>
              <a:latin typeface="+mn-ea"/>
              <a:cs typeface="+mn-ea"/>
              <a:sym typeface="+mn-ea"/>
            </a:endParaRPr>
          </a:p>
        </p:txBody>
      </p:sp>
      <p:sp>
        <p:nvSpPr>
          <p:cNvPr id="32" name="矩形 31"/>
          <p:cNvSpPr/>
          <p:nvPr>
            <p:custDataLst>
              <p:tags r:id="rId12"/>
            </p:custDataLst>
          </p:nvPr>
        </p:nvSpPr>
        <p:spPr>
          <a:xfrm flipH="1">
            <a:off x="5828647" y="3508737"/>
            <a:ext cx="3015291" cy="1015289"/>
          </a:xfrm>
          <a:prstGeom prst="rect">
            <a:avLst/>
          </a:prstGeom>
          <a:gradFill>
            <a:gsLst>
              <a:gs pos="0">
                <a:schemeClr val="accent1">
                  <a:lumMod val="60000"/>
                  <a:lumOff val="40000"/>
                  <a:alpha val="60000"/>
                </a:schemeClr>
              </a:gs>
              <a:gs pos="100000">
                <a:schemeClr val="bg1">
                  <a:alpha val="0"/>
                </a:schemeClr>
              </a:gs>
            </a:gsLst>
            <a:lin ang="10800000" scaled="0"/>
          </a:gradFill>
          <a:ln>
            <a:gradFill>
              <a:gsLst>
                <a:gs pos="0">
                  <a:schemeClr val="accent1">
                    <a:alpha val="0"/>
                  </a:schemeClr>
                </a:gs>
                <a:gs pos="100000">
                  <a:schemeClr val="accent1">
                    <a:alpha val="60000"/>
                  </a:schemeClr>
                </a:gs>
              </a:gsLst>
              <a:lin ang="0" scaled="0"/>
            </a:gradFill>
          </a:ln>
        </p:spPr>
        <p:txBody>
          <a:bodyPr wrap="square" lIns="59781" tIns="59781" rIns="389905" bIns="59781" rtlCol="0" anchor="ctr" anchorCtr="0">
            <a:noAutofit/>
          </a:bodyPr>
          <a:p>
            <a:pPr algn="ctr">
              <a:lnSpc>
                <a:spcPct val="150000"/>
              </a:lnSpc>
              <a:buClrTx/>
              <a:buSzTx/>
              <a:buFontTx/>
            </a:pPr>
            <a:r>
              <a:rPr lang="zh-CN" altLang="en-US" sz="1800" b="1" dirty="0">
                <a:solidFill>
                  <a:schemeClr val="tx1">
                    <a:lumMod val="85000"/>
                    <a:lumOff val="15000"/>
                  </a:schemeClr>
                </a:solidFill>
                <a:latin typeface="+mn-ea"/>
                <a:cs typeface="+mn-ea"/>
              </a:rPr>
              <a:t>数据整理与分析</a:t>
            </a:r>
            <a:endParaRPr lang="zh-CN" altLang="en-US" sz="1800" b="1" dirty="0">
              <a:solidFill>
                <a:schemeClr val="tx1">
                  <a:lumMod val="85000"/>
                  <a:lumOff val="15000"/>
                </a:schemeClr>
              </a:solidFill>
              <a:latin typeface="+mn-ea"/>
              <a:cs typeface="+mn-ea"/>
            </a:endParaRPr>
          </a:p>
        </p:txBody>
      </p:sp>
      <p:sp>
        <p:nvSpPr>
          <p:cNvPr id="33" name="对象14"/>
          <p:cNvSpPr/>
          <p:nvPr>
            <p:custDataLst>
              <p:tags r:id="rId13"/>
            </p:custDataLst>
          </p:nvPr>
        </p:nvSpPr>
        <p:spPr>
          <a:xfrm flipH="1">
            <a:off x="5299577" y="3508225"/>
            <a:ext cx="1015289" cy="1015289"/>
          </a:xfrm>
          <a:prstGeom prst="ellipse">
            <a:avLst/>
          </a:prstGeom>
          <a:gradFill>
            <a:gsLst>
              <a:gs pos="0">
                <a:schemeClr val="accent1">
                  <a:alpha val="100000"/>
                </a:schemeClr>
              </a:gs>
              <a:gs pos="100000">
                <a:schemeClr val="accent1">
                  <a:alpha val="100000"/>
                </a:schemeClr>
              </a:gs>
            </a:gsLst>
            <a:lin ang="10800000" scaled="0"/>
          </a:gradFill>
          <a:ln w="25400">
            <a:solidFill>
              <a:schemeClr val="bg1"/>
            </a:soli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en-US" sz="2500" b="1">
                <a:solidFill>
                  <a:srgbClr val="FFFFFF"/>
                </a:solidFill>
                <a:latin typeface="+mn-ea"/>
                <a:cs typeface="+mn-ea"/>
                <a:sym typeface="+mn-ea"/>
              </a:rPr>
              <a:t>04</a:t>
            </a:r>
            <a:endParaRPr lang="en-US" sz="2500" b="1">
              <a:solidFill>
                <a:srgbClr val="FFFFFF"/>
              </a:solidFill>
              <a:latin typeface="+mn-ea"/>
              <a:cs typeface="+mn-ea"/>
              <a:sym typeface="+mn-ea"/>
            </a:endParaRPr>
          </a:p>
        </p:txBody>
      </p:sp>
      <p:sp>
        <p:nvSpPr>
          <p:cNvPr id="34" name="矩形 33"/>
          <p:cNvSpPr/>
          <p:nvPr>
            <p:custDataLst>
              <p:tags r:id="rId14"/>
            </p:custDataLst>
          </p:nvPr>
        </p:nvSpPr>
        <p:spPr>
          <a:xfrm flipH="1">
            <a:off x="5410098" y="2254114"/>
            <a:ext cx="3015291" cy="1015289"/>
          </a:xfrm>
          <a:prstGeom prst="rect">
            <a:avLst/>
          </a:prstGeom>
          <a:gradFill>
            <a:gsLst>
              <a:gs pos="0">
                <a:schemeClr val="accent2">
                  <a:lumMod val="20000"/>
                  <a:lumOff val="80000"/>
                  <a:alpha val="100000"/>
                </a:schemeClr>
              </a:gs>
              <a:gs pos="100000">
                <a:schemeClr val="bg1">
                  <a:alpha val="0"/>
                </a:schemeClr>
              </a:gs>
            </a:gsLst>
            <a:lin ang="10800000" scaled="0"/>
          </a:gradFill>
          <a:ln>
            <a:gradFill>
              <a:gsLst>
                <a:gs pos="0">
                  <a:schemeClr val="accent2">
                    <a:lumMod val="60000"/>
                    <a:lumOff val="40000"/>
                    <a:alpha val="0"/>
                  </a:schemeClr>
                </a:gs>
                <a:gs pos="100000">
                  <a:schemeClr val="accent2">
                    <a:lumMod val="60000"/>
                    <a:lumOff val="40000"/>
                    <a:alpha val="100000"/>
                  </a:schemeClr>
                </a:gs>
              </a:gsLst>
              <a:lin ang="0" scaled="0"/>
            </a:gradFill>
          </a:ln>
        </p:spPr>
        <p:txBody>
          <a:bodyPr wrap="square" lIns="569780" tIns="59781" rIns="59781" bIns="59781" rtlCol="0" anchor="ctr" anchorCtr="0">
            <a:noAutofit/>
          </a:bodyPr>
          <a:p>
            <a:pPr algn="ctr">
              <a:lnSpc>
                <a:spcPct val="150000"/>
              </a:lnSpc>
              <a:buClrTx/>
              <a:buSzTx/>
              <a:buFontTx/>
            </a:pPr>
            <a:r>
              <a:rPr lang="zh-CN" altLang="en-US" sz="1800" b="1" dirty="0">
                <a:solidFill>
                  <a:schemeClr val="tx1">
                    <a:lumMod val="85000"/>
                    <a:lumOff val="15000"/>
                  </a:schemeClr>
                </a:solidFill>
                <a:latin typeface="+mn-ea"/>
                <a:cs typeface="+mn-ea"/>
              </a:rPr>
              <a:t>制定调查计划</a:t>
            </a:r>
            <a:endParaRPr lang="zh-CN" altLang="en-US" sz="1800" b="1" dirty="0">
              <a:solidFill>
                <a:schemeClr val="tx1">
                  <a:lumMod val="85000"/>
                  <a:lumOff val="15000"/>
                </a:schemeClr>
              </a:solidFill>
              <a:latin typeface="+mn-ea"/>
              <a:cs typeface="+mn-ea"/>
            </a:endParaRPr>
          </a:p>
        </p:txBody>
      </p:sp>
      <p:sp>
        <p:nvSpPr>
          <p:cNvPr id="35" name="对象16"/>
          <p:cNvSpPr/>
          <p:nvPr>
            <p:custDataLst>
              <p:tags r:id="rId15"/>
            </p:custDataLst>
          </p:nvPr>
        </p:nvSpPr>
        <p:spPr>
          <a:xfrm flipH="1">
            <a:off x="4881029" y="2253601"/>
            <a:ext cx="1015289" cy="1015289"/>
          </a:xfrm>
          <a:prstGeom prst="ellipse">
            <a:avLst/>
          </a:prstGeom>
          <a:gradFill>
            <a:gsLst>
              <a:gs pos="0">
                <a:schemeClr val="accent2">
                  <a:alpha val="100000"/>
                </a:schemeClr>
              </a:gs>
              <a:gs pos="100000">
                <a:schemeClr val="accent2">
                  <a:alpha val="100000"/>
                </a:schemeClr>
              </a:gs>
            </a:gsLst>
            <a:lin ang="10800000" scaled="0"/>
          </a:gradFill>
          <a:ln w="25400">
            <a:solidFill>
              <a:schemeClr val="bg1"/>
            </a:soli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pPr algn="ctr">
              <a:spcBef>
                <a:spcPct val="0"/>
              </a:spcBef>
              <a:spcAft>
                <a:spcPct val="0"/>
              </a:spcAft>
            </a:pPr>
            <a:r>
              <a:rPr lang="en-US" sz="2500" b="1">
                <a:solidFill>
                  <a:srgbClr val="FFFFFF"/>
                </a:solidFill>
                <a:latin typeface="+mn-ea"/>
                <a:cs typeface="+mn-ea"/>
                <a:sym typeface="+mn-ea"/>
              </a:rPr>
              <a:t>02</a:t>
            </a:r>
            <a:endParaRPr lang="en-US" sz="2500" b="1">
              <a:solidFill>
                <a:srgbClr val="FFFFFF"/>
              </a:solidFill>
              <a:latin typeface="+mn-ea"/>
              <a:cs typeface="+mn-ea"/>
              <a:sym typeface="+mn-ea"/>
            </a:endParaRPr>
          </a:p>
        </p:txBody>
      </p:sp>
      <p:sp>
        <p:nvSpPr>
          <p:cNvPr id="36" name="矩形 35"/>
          <p:cNvSpPr/>
          <p:nvPr>
            <p:custDataLst>
              <p:tags r:id="rId16"/>
            </p:custDataLst>
          </p:nvPr>
        </p:nvSpPr>
        <p:spPr>
          <a:xfrm flipH="1">
            <a:off x="5364048" y="4802248"/>
            <a:ext cx="3015291" cy="1015289"/>
          </a:xfrm>
          <a:prstGeom prst="rect">
            <a:avLst/>
          </a:prstGeom>
          <a:gradFill>
            <a:gsLst>
              <a:gs pos="0">
                <a:schemeClr val="accent2">
                  <a:lumMod val="20000"/>
                  <a:lumOff val="80000"/>
                  <a:alpha val="100000"/>
                </a:schemeClr>
              </a:gs>
              <a:gs pos="100000">
                <a:schemeClr val="bg1">
                  <a:alpha val="0"/>
                </a:schemeClr>
              </a:gs>
            </a:gsLst>
            <a:lin ang="10800000" scaled="0"/>
          </a:gradFill>
          <a:ln>
            <a:gradFill>
              <a:gsLst>
                <a:gs pos="0">
                  <a:schemeClr val="accent2">
                    <a:lumMod val="60000"/>
                    <a:lumOff val="40000"/>
                    <a:alpha val="0"/>
                  </a:schemeClr>
                </a:gs>
                <a:gs pos="100000">
                  <a:schemeClr val="accent2">
                    <a:lumMod val="60000"/>
                    <a:lumOff val="40000"/>
                    <a:alpha val="100000"/>
                  </a:schemeClr>
                </a:gs>
              </a:gsLst>
              <a:lin ang="0" scaled="0"/>
            </a:gradFill>
          </a:ln>
        </p:spPr>
        <p:txBody>
          <a:bodyPr wrap="square" lIns="569780" tIns="59781" rIns="59781" bIns="59781" rtlCol="0" anchor="ctr" anchorCtr="0">
            <a:noAutofit/>
          </a:bodyPr>
          <a:p>
            <a:pPr algn="ctr">
              <a:lnSpc>
                <a:spcPct val="150000"/>
              </a:lnSpc>
              <a:buClrTx/>
              <a:buSzTx/>
              <a:buFontTx/>
            </a:pPr>
            <a:r>
              <a:rPr lang="zh-CN" altLang="en-US" sz="1800" b="1" dirty="0">
                <a:solidFill>
                  <a:schemeClr val="tx1">
                    <a:lumMod val="85000"/>
                    <a:lumOff val="15000"/>
                  </a:schemeClr>
                </a:solidFill>
                <a:latin typeface="+mn-ea"/>
                <a:cs typeface="+mn-ea"/>
              </a:rPr>
              <a:t>报告反馈与修正</a:t>
            </a:r>
            <a:endParaRPr lang="zh-CN" altLang="en-US" sz="1800" b="1" dirty="0">
              <a:solidFill>
                <a:schemeClr val="tx1">
                  <a:lumMod val="85000"/>
                  <a:lumOff val="15000"/>
                </a:schemeClr>
              </a:solidFill>
              <a:latin typeface="+mn-ea"/>
              <a:cs typeface="+mn-ea"/>
            </a:endParaRPr>
          </a:p>
        </p:txBody>
      </p:sp>
      <p:sp>
        <p:nvSpPr>
          <p:cNvPr id="39" name="对象18"/>
          <p:cNvSpPr/>
          <p:nvPr>
            <p:custDataLst>
              <p:tags r:id="rId17"/>
            </p:custDataLst>
          </p:nvPr>
        </p:nvSpPr>
        <p:spPr>
          <a:xfrm flipH="1">
            <a:off x="4834978" y="4801736"/>
            <a:ext cx="1015289" cy="1015289"/>
          </a:xfrm>
          <a:prstGeom prst="ellipse">
            <a:avLst/>
          </a:prstGeom>
          <a:gradFill>
            <a:gsLst>
              <a:gs pos="0">
                <a:schemeClr val="accent2">
                  <a:alpha val="100000"/>
                </a:schemeClr>
              </a:gs>
              <a:gs pos="100000">
                <a:schemeClr val="accent2">
                  <a:alpha val="100000"/>
                </a:schemeClr>
              </a:gs>
            </a:gsLst>
            <a:lin ang="10800000" scaled="0"/>
          </a:gradFill>
          <a:ln w="25400">
            <a:solidFill>
              <a:schemeClr val="bg1"/>
            </a:soli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pPr algn="ctr">
              <a:spcBef>
                <a:spcPct val="0"/>
              </a:spcBef>
              <a:spcAft>
                <a:spcPct val="0"/>
              </a:spcAft>
            </a:pPr>
            <a:r>
              <a:rPr lang="en-US" sz="2500" b="1">
                <a:solidFill>
                  <a:srgbClr val="FFFFFF"/>
                </a:solidFill>
                <a:latin typeface="+mn-ea"/>
                <a:cs typeface="+mn-ea"/>
                <a:sym typeface="+mn-ea"/>
              </a:rPr>
              <a:t>06</a:t>
            </a:r>
            <a:endParaRPr lang="en-US" sz="2500" b="1">
              <a:solidFill>
                <a:srgbClr val="FFFFFF"/>
              </a:solidFill>
              <a:latin typeface="+mn-ea"/>
              <a:cs typeface="+mn-ea"/>
              <a:sym typeface="+mn-ea"/>
            </a:endParaRPr>
          </a:p>
        </p:txBody>
      </p:sp>
      <p:sp>
        <p:nvSpPr>
          <p:cNvPr id="45" name="矩形 44"/>
          <p:cNvSpPr/>
          <p:nvPr>
            <p:custDataLst>
              <p:tags r:id="rId18"/>
            </p:custDataLst>
          </p:nvPr>
        </p:nvSpPr>
        <p:spPr>
          <a:xfrm>
            <a:off x="429469" y="4816574"/>
            <a:ext cx="3016859" cy="1014649"/>
          </a:xfrm>
          <a:prstGeom prst="rect">
            <a:avLst/>
          </a:prstGeom>
          <a:gradFill>
            <a:gsLst>
              <a:gs pos="0">
                <a:schemeClr val="accent1">
                  <a:lumMod val="60000"/>
                  <a:lumOff val="40000"/>
                  <a:alpha val="60000"/>
                </a:schemeClr>
              </a:gs>
              <a:gs pos="100000">
                <a:schemeClr val="bg1">
                  <a:alpha val="0"/>
                </a:schemeClr>
              </a:gs>
            </a:gsLst>
            <a:lin ang="10800000" scaled="0"/>
          </a:gradFill>
          <a:ln>
            <a:gradFill>
              <a:gsLst>
                <a:gs pos="0">
                  <a:schemeClr val="accent1">
                    <a:alpha val="0"/>
                  </a:schemeClr>
                </a:gs>
                <a:gs pos="100000">
                  <a:schemeClr val="accent1">
                    <a:alpha val="60000"/>
                  </a:schemeClr>
                </a:gs>
              </a:gsLst>
              <a:lin ang="0" scaled="0"/>
            </a:gradFill>
          </a:ln>
        </p:spPr>
        <p:txBody>
          <a:bodyPr wrap="square" lIns="59781" tIns="59781" rIns="569780" bIns="59781" rtlCol="0" anchor="ctr" anchorCtr="0">
            <a:noAutofit/>
          </a:bodyPr>
          <a:p>
            <a:pPr algn="ctr">
              <a:lnSpc>
                <a:spcPct val="150000"/>
              </a:lnSpc>
              <a:buClrTx/>
              <a:buSzTx/>
              <a:buFontTx/>
            </a:pPr>
            <a:r>
              <a:rPr lang="zh-CN" altLang="en-US" sz="1800" b="1" dirty="0">
                <a:solidFill>
                  <a:schemeClr val="tx1">
                    <a:lumMod val="85000"/>
                    <a:lumOff val="15000"/>
                  </a:schemeClr>
                </a:solidFill>
                <a:latin typeface="+mn-ea"/>
                <a:cs typeface="+mn-ea"/>
              </a:rPr>
              <a:t>撰写调查报告</a:t>
            </a:r>
            <a:endParaRPr lang="zh-CN" altLang="en-US" sz="1800" b="1" dirty="0">
              <a:solidFill>
                <a:schemeClr val="tx1">
                  <a:lumMod val="85000"/>
                  <a:lumOff val="15000"/>
                </a:schemeClr>
              </a:solidFill>
              <a:latin typeface="+mn-ea"/>
              <a:cs typeface="+mn-ea"/>
            </a:endParaRPr>
          </a:p>
        </p:txBody>
      </p:sp>
      <p:sp>
        <p:nvSpPr>
          <p:cNvPr id="48" name="对象20"/>
          <p:cNvSpPr/>
          <p:nvPr>
            <p:custDataLst>
              <p:tags r:id="rId19"/>
            </p:custDataLst>
          </p:nvPr>
        </p:nvSpPr>
        <p:spPr>
          <a:xfrm>
            <a:off x="2950996" y="4816063"/>
            <a:ext cx="1015289" cy="1015289"/>
          </a:xfrm>
          <a:prstGeom prst="ellipse">
            <a:avLst/>
          </a:prstGeom>
          <a:gradFill>
            <a:gsLst>
              <a:gs pos="0">
                <a:schemeClr val="accent1">
                  <a:alpha val="100000"/>
                </a:schemeClr>
              </a:gs>
              <a:gs pos="100000">
                <a:schemeClr val="accent1">
                  <a:alpha val="100000"/>
                </a:schemeClr>
              </a:gs>
            </a:gsLst>
            <a:lin ang="10800000" scaled="0"/>
          </a:gradFill>
          <a:ln w="25400">
            <a:solidFill>
              <a:schemeClr val="bg1"/>
            </a:solidFill>
          </a:ln>
          <a:effectLst/>
          <a:extLst>
            <a:ext uri="{AF507438-7753-43E0-B8FC-AC1667EBCBE1}">
              <a14:hiddenEffects xmlns:a14="http://schemas.microsoft.com/office/drawing/2010/main">
                <a:effectLst>
                  <a:outerShdw blurRad="254000" dist="127000" dir="5400000" algn="ctr" rotWithShape="0">
                    <a:srgbClr val="000000">
                      <a:alpha val="40000"/>
                    </a:srgbClr>
                  </a:outerShdw>
                </a:effectLst>
              </a14:hiddenEffects>
            </a:ext>
          </a:extLst>
        </p:spPr>
        <p:style>
          <a:lnRef idx="2">
            <a:schemeClr val="accent1">
              <a:lumMod val="75000"/>
            </a:schemeClr>
          </a:lnRef>
          <a:fillRef idx="1">
            <a:schemeClr val="accent1"/>
          </a:fillRef>
          <a:effectRef idx="0">
            <a:srgbClr val="FFFFFF"/>
          </a:effectRef>
          <a:fontRef idx="minor">
            <a:schemeClr val="lt1"/>
          </a:fontRef>
        </p:style>
        <p:txBody>
          <a:bodyPr wrap="square" lIns="0" tIns="0" rIns="0" bIns="0" rtlCol="0" anchor="ctr">
            <a:noAutofit/>
          </a:bodyPr>
          <a:p>
            <a:pPr algn="ctr">
              <a:spcBef>
                <a:spcPct val="0"/>
              </a:spcBef>
              <a:spcAft>
                <a:spcPct val="0"/>
              </a:spcAft>
            </a:pPr>
            <a:r>
              <a:rPr lang="en-US" sz="2500" b="1">
                <a:solidFill>
                  <a:srgbClr val="FFFFFF"/>
                </a:solidFill>
                <a:latin typeface="+mn-ea"/>
                <a:cs typeface="+mn-ea"/>
                <a:sym typeface="+mn-ea"/>
              </a:rPr>
              <a:t>05</a:t>
            </a:r>
            <a:endParaRPr lang="en-US" sz="2500" b="1">
              <a:solidFill>
                <a:srgbClr val="FFFFFF"/>
              </a:solidFill>
              <a:latin typeface="+mn-ea"/>
              <a:cs typeface="+mn-ea"/>
              <a:sym typeface="+mn-ea"/>
            </a:endParaRPr>
          </a:p>
        </p:txBody>
      </p:sp>
    </p:spTree>
    <p:custDataLst>
      <p:tags r:id="rId20"/>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TextBox 53"/>
          <p:cNvSpPr txBox="1"/>
          <p:nvPr/>
        </p:nvSpPr>
        <p:spPr>
          <a:xfrm>
            <a:off x="684213" y="260350"/>
            <a:ext cx="3027680" cy="521970"/>
          </a:xfrm>
          <a:prstGeom prst="rect">
            <a:avLst/>
          </a:prstGeom>
          <a:noFill/>
          <a:ln w="9525">
            <a:noFill/>
          </a:ln>
        </p:spPr>
        <p:txBody>
          <a:bodyPr wrap="none">
            <a:spAutoFit/>
          </a:bodyPr>
          <a:p>
            <a:pPr marL="0" lvl="1" algn="l" eaLnBrk="1" hangingPunct="1">
              <a:buClrTx/>
              <a:buSzTx/>
              <a:buFontTx/>
            </a:pPr>
            <a:r>
              <a:rPr lang="zh-CN" altLang="zh-CN" sz="2800" dirty="0">
                <a:ea typeface="微软雅黑" panose="020B0503020204020204" pitchFamily="34" charset="-122"/>
                <a:sym typeface="+mn-ea"/>
              </a:rPr>
              <a:t>采购需求分析</a:t>
            </a:r>
            <a:r>
              <a:rPr lang="zh-CN" altLang="zh-CN" sz="2800" dirty="0">
                <a:ea typeface="微软雅黑" panose="020B0503020204020204" pitchFamily="34" charset="-122"/>
                <a:sym typeface="+mn-ea"/>
              </a:rPr>
              <a:t>方法</a:t>
            </a:r>
            <a:endParaRPr lang="zh-CN" altLang="zh-CN" sz="2800" dirty="0">
              <a:ea typeface="微软雅黑" panose="020B0503020204020204" pitchFamily="34" charset="-122"/>
              <a:sym typeface="+mn-ea"/>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2" name="圆角矩形 11"/>
          <p:cNvSpPr/>
          <p:nvPr>
            <p:custDataLst>
              <p:tags r:id="rId1"/>
            </p:custDataLst>
          </p:nvPr>
        </p:nvSpPr>
        <p:spPr>
          <a:xfrm>
            <a:off x="4776937" y="1759360"/>
            <a:ext cx="3464037" cy="3703830"/>
          </a:xfrm>
          <a:prstGeom prst="roundRect">
            <a:avLst>
              <a:gd name="adj" fmla="val 2258"/>
            </a:avLst>
          </a:prstGeom>
          <a:noFill/>
          <a:ln w="25400">
            <a:solidFill>
              <a:schemeClr val="accent2"/>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13" name="矩形 12"/>
          <p:cNvSpPr/>
          <p:nvPr>
            <p:custDataLst>
              <p:tags r:id="rId2"/>
            </p:custDataLst>
          </p:nvPr>
        </p:nvSpPr>
        <p:spPr>
          <a:xfrm>
            <a:off x="5481480" y="2689842"/>
            <a:ext cx="2687950" cy="2211065"/>
          </a:xfrm>
          <a:prstGeom prst="rect">
            <a:avLst/>
          </a:prstGeom>
        </p:spPr>
        <p:txBody>
          <a:bodyPr wrap="square" lIns="0" tIns="0" rIns="0" bIns="0">
            <a:noAutofit/>
          </a:bodyPr>
          <a:p>
            <a:pPr marL="342900" indent="-342900" algn="l">
              <a:lnSpc>
                <a:spcPct val="150000"/>
              </a:lnSpc>
              <a:buClrTx/>
              <a:buSzTx/>
              <a:buFontTx/>
              <a:buAutoNum type="arabicPeriod"/>
            </a:pPr>
            <a:r>
              <a:rPr lang="zh-CN" altLang="en-US" sz="1800" dirty="0">
                <a:ln>
                  <a:noFill/>
                  <a:prstDash val="sysDot"/>
                </a:ln>
                <a:solidFill>
                  <a:schemeClr val="tx1">
                    <a:lumMod val="85000"/>
                    <a:lumOff val="15000"/>
                  </a:schemeClr>
                </a:solidFill>
                <a:latin typeface="+mn-ea"/>
                <a:cs typeface="+mn-ea"/>
              </a:rPr>
              <a:t>时间序列预测法</a:t>
            </a:r>
            <a:endParaRPr lang="zh-CN" altLang="en-US" sz="1800" dirty="0">
              <a:ln>
                <a:noFill/>
                <a:prstDash val="sysDot"/>
              </a:ln>
              <a:solidFill>
                <a:schemeClr val="tx1">
                  <a:lumMod val="85000"/>
                  <a:lumOff val="15000"/>
                </a:schemeClr>
              </a:solidFill>
              <a:latin typeface="+mn-ea"/>
              <a:cs typeface="+mn-ea"/>
            </a:endParaRPr>
          </a:p>
          <a:p>
            <a:pPr lvl="1" algn="l">
              <a:lnSpc>
                <a:spcPct val="150000"/>
              </a:lnSpc>
              <a:buClrTx/>
              <a:buSzTx/>
              <a:buFontTx/>
            </a:pPr>
            <a:r>
              <a:rPr lang="zh-CN" altLang="en-US" sz="1600" dirty="0">
                <a:ln>
                  <a:noFill/>
                  <a:prstDash val="sysDot"/>
                </a:ln>
                <a:solidFill>
                  <a:schemeClr val="tx1">
                    <a:lumMod val="85000"/>
                    <a:lumOff val="15000"/>
                  </a:schemeClr>
                </a:solidFill>
                <a:latin typeface="+mn-ea"/>
                <a:cs typeface="+mn-ea"/>
              </a:rPr>
              <a:t>算术平均法</a:t>
            </a:r>
            <a:endParaRPr lang="zh-CN" altLang="en-US" sz="1600" dirty="0">
              <a:ln>
                <a:noFill/>
                <a:prstDash val="sysDot"/>
              </a:ln>
              <a:solidFill>
                <a:schemeClr val="tx1">
                  <a:lumMod val="85000"/>
                  <a:lumOff val="15000"/>
                </a:schemeClr>
              </a:solidFill>
              <a:latin typeface="+mn-ea"/>
              <a:cs typeface="+mn-ea"/>
            </a:endParaRPr>
          </a:p>
          <a:p>
            <a:pPr lvl="1" algn="l">
              <a:lnSpc>
                <a:spcPct val="150000"/>
              </a:lnSpc>
              <a:buClrTx/>
              <a:buSzTx/>
              <a:buFontTx/>
            </a:pPr>
            <a:r>
              <a:rPr lang="zh-CN" altLang="en-US" sz="1600" b="1" dirty="0">
                <a:ln>
                  <a:noFill/>
                  <a:prstDash val="sysDot"/>
                </a:ln>
                <a:solidFill>
                  <a:schemeClr val="accent2">
                    <a:lumMod val="75000"/>
                  </a:schemeClr>
                </a:solidFill>
                <a:latin typeface="+mn-ea"/>
                <a:cs typeface="+mn-ea"/>
              </a:rPr>
              <a:t>移动平均法</a:t>
            </a:r>
            <a:endParaRPr lang="zh-CN" altLang="en-US" sz="1600" b="1" dirty="0">
              <a:ln>
                <a:noFill/>
                <a:prstDash val="sysDot"/>
              </a:ln>
              <a:solidFill>
                <a:schemeClr val="accent2">
                  <a:lumMod val="75000"/>
                </a:schemeClr>
              </a:solidFill>
              <a:latin typeface="+mn-ea"/>
              <a:cs typeface="+mn-ea"/>
            </a:endParaRPr>
          </a:p>
          <a:p>
            <a:pPr lvl="1" algn="l">
              <a:lnSpc>
                <a:spcPct val="150000"/>
              </a:lnSpc>
              <a:buClrTx/>
              <a:buSzTx/>
              <a:buFontTx/>
            </a:pPr>
            <a:r>
              <a:rPr lang="zh-CN" altLang="en-US" sz="1600" dirty="0">
                <a:ln>
                  <a:noFill/>
                  <a:prstDash val="sysDot"/>
                </a:ln>
                <a:solidFill>
                  <a:schemeClr val="tx1">
                    <a:lumMod val="85000"/>
                    <a:lumOff val="15000"/>
                  </a:schemeClr>
                </a:solidFill>
                <a:latin typeface="+mn-ea"/>
                <a:cs typeface="+mn-ea"/>
              </a:rPr>
              <a:t>加权移动平均法</a:t>
            </a:r>
            <a:endParaRPr lang="zh-CN" altLang="en-US" sz="1600" dirty="0">
              <a:ln>
                <a:noFill/>
                <a:prstDash val="sysDot"/>
              </a:ln>
              <a:solidFill>
                <a:schemeClr val="tx1">
                  <a:lumMod val="85000"/>
                  <a:lumOff val="15000"/>
                </a:schemeClr>
              </a:solidFill>
              <a:latin typeface="+mn-ea"/>
              <a:cs typeface="+mn-ea"/>
            </a:endParaRPr>
          </a:p>
          <a:p>
            <a:pPr lvl="1" algn="l">
              <a:lnSpc>
                <a:spcPct val="150000"/>
              </a:lnSpc>
              <a:buClrTx/>
              <a:buSzTx/>
              <a:buFontTx/>
            </a:pPr>
            <a:r>
              <a:rPr lang="zh-CN" altLang="en-US" sz="1600" dirty="0">
                <a:ln>
                  <a:noFill/>
                  <a:prstDash val="sysDot"/>
                </a:ln>
                <a:solidFill>
                  <a:schemeClr val="tx1"/>
                </a:solidFill>
                <a:latin typeface="+mn-ea"/>
                <a:cs typeface="+mn-ea"/>
              </a:rPr>
              <a:t>指数平滑法</a:t>
            </a:r>
            <a:endParaRPr lang="zh-CN" altLang="en-US" sz="1600" dirty="0">
              <a:ln>
                <a:noFill/>
                <a:prstDash val="sysDot"/>
              </a:ln>
              <a:solidFill>
                <a:schemeClr val="tx1"/>
              </a:solidFill>
              <a:latin typeface="+mn-ea"/>
              <a:cs typeface="+mn-ea"/>
            </a:endParaRPr>
          </a:p>
          <a:p>
            <a:pPr marL="342900" indent="-342900" algn="l">
              <a:lnSpc>
                <a:spcPct val="150000"/>
              </a:lnSpc>
              <a:buClrTx/>
              <a:buSzTx/>
              <a:buFontTx/>
              <a:buAutoNum type="arabicPeriod"/>
            </a:pPr>
            <a:r>
              <a:rPr lang="zh-CN" altLang="en-US" sz="1800" b="1" dirty="0">
                <a:ln>
                  <a:noFill/>
                  <a:prstDash val="sysDot"/>
                </a:ln>
                <a:solidFill>
                  <a:schemeClr val="accent2">
                    <a:lumMod val="75000"/>
                  </a:schemeClr>
                </a:solidFill>
                <a:latin typeface="+mn-ea"/>
                <a:cs typeface="+mn-ea"/>
              </a:rPr>
              <a:t>回归预测法</a:t>
            </a:r>
            <a:endParaRPr lang="zh-CN" altLang="en-US" sz="1800" b="1" dirty="0">
              <a:ln>
                <a:noFill/>
                <a:prstDash val="sysDot"/>
              </a:ln>
              <a:solidFill>
                <a:schemeClr val="accent2">
                  <a:lumMod val="75000"/>
                </a:schemeClr>
              </a:solidFill>
              <a:latin typeface="+mn-ea"/>
              <a:cs typeface="+mn-ea"/>
            </a:endParaRPr>
          </a:p>
        </p:txBody>
      </p:sp>
      <p:sp>
        <p:nvSpPr>
          <p:cNvPr id="14" name="矩形 13"/>
          <p:cNvSpPr/>
          <p:nvPr>
            <p:custDataLst>
              <p:tags r:id="rId3"/>
            </p:custDataLst>
          </p:nvPr>
        </p:nvSpPr>
        <p:spPr>
          <a:xfrm>
            <a:off x="5165250" y="2260549"/>
            <a:ext cx="2687950" cy="376432"/>
          </a:xfrm>
          <a:prstGeom prst="rect">
            <a:avLst/>
          </a:prstGeom>
          <a:noFill/>
        </p:spPr>
        <p:txBody>
          <a:bodyPr wrap="square" lIns="0" tIns="0" rIns="0" bIns="0" rtlCol="0" anchor="b" anchorCtr="0">
            <a:noAutofit/>
          </a:bodyPr>
          <a:p>
            <a:pPr algn="ctr">
              <a:spcBef>
                <a:spcPct val="0"/>
              </a:spcBef>
              <a:spcAft>
                <a:spcPct val="0"/>
              </a:spcAft>
            </a:pPr>
            <a:r>
              <a:rPr lang="zh-CN" altLang="en-US" sz="2040" b="1" kern="0" dirty="0">
                <a:solidFill>
                  <a:schemeClr val="accent2"/>
                </a:solidFill>
                <a:latin typeface="+mn-ea"/>
                <a:cs typeface="+mn-ea"/>
              </a:rPr>
              <a:t>定量</a:t>
            </a:r>
            <a:r>
              <a:rPr lang="zh-CN" altLang="en-US" sz="2040" b="1" kern="0" dirty="0">
                <a:solidFill>
                  <a:schemeClr val="accent2"/>
                </a:solidFill>
                <a:latin typeface="+mn-ea"/>
                <a:cs typeface="+mn-ea"/>
              </a:rPr>
              <a:t>预测</a:t>
            </a:r>
            <a:endParaRPr lang="zh-CN" altLang="en-US" sz="2040" b="1" kern="0" dirty="0">
              <a:solidFill>
                <a:schemeClr val="accent2"/>
              </a:solidFill>
              <a:latin typeface="+mn-ea"/>
              <a:cs typeface="+mn-ea"/>
            </a:endParaRPr>
          </a:p>
        </p:txBody>
      </p:sp>
      <p:sp>
        <p:nvSpPr>
          <p:cNvPr id="15" name="椭圆 14"/>
          <p:cNvSpPr/>
          <p:nvPr>
            <p:custDataLst>
              <p:tags r:id="rId4"/>
            </p:custDataLst>
          </p:nvPr>
        </p:nvSpPr>
        <p:spPr>
          <a:xfrm>
            <a:off x="6130363" y="1396430"/>
            <a:ext cx="757184" cy="757184"/>
          </a:xfrm>
          <a:prstGeom prst="ellipse">
            <a:avLst/>
          </a:prstGeom>
          <a:solidFill>
            <a:schemeClr val="accent2">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16" name="椭圆 15"/>
          <p:cNvSpPr/>
          <p:nvPr>
            <p:custDataLst>
              <p:tags r:id="rId5"/>
            </p:custDataLst>
          </p:nvPr>
        </p:nvSpPr>
        <p:spPr>
          <a:xfrm>
            <a:off x="6156287" y="1395890"/>
            <a:ext cx="705877" cy="705877"/>
          </a:xfrm>
          <a:prstGeom prst="ellipse">
            <a:avLst/>
          </a:prstGeom>
          <a:solidFill>
            <a:schemeClr val="accent2"/>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17" name="任意多边形: 形状 15"/>
          <p:cNvSpPr/>
          <p:nvPr>
            <p:custDataLst>
              <p:tags r:id="rId6"/>
            </p:custDataLst>
          </p:nvPr>
        </p:nvSpPr>
        <p:spPr>
          <a:xfrm>
            <a:off x="6377717" y="1610299"/>
            <a:ext cx="261271" cy="275439"/>
          </a:xfrm>
          <a:custGeom>
            <a:avLst/>
            <a:gdLst>
              <a:gd name="connsiteX0" fmla="*/ 131280 w 141701"/>
              <a:gd name="connsiteY0" fmla="*/ 20007 h 20395"/>
              <a:gd name="connsiteX1" fmla="*/ 9780 w 141701"/>
              <a:gd name="connsiteY1" fmla="*/ 20007 h 20395"/>
              <a:gd name="connsiteX2" fmla="*/ -321 w 141701"/>
              <a:gd name="connsiteY2" fmla="*/ 9809 h 20395"/>
              <a:gd name="connsiteX3" fmla="*/ 9780 w 141701"/>
              <a:gd name="connsiteY3" fmla="*/ -389 h 20395"/>
              <a:gd name="connsiteX4" fmla="*/ 131280 w 141701"/>
              <a:gd name="connsiteY4" fmla="*/ -389 h 20395"/>
              <a:gd name="connsiteX5" fmla="*/ 141381 w 141701"/>
              <a:gd name="connsiteY5" fmla="*/ 9809 h 20395"/>
              <a:gd name="connsiteX6" fmla="*/ 131280 w 141701"/>
              <a:gd name="connsiteY6" fmla="*/ 20007 h 20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4" h="510">
                <a:moveTo>
                  <a:pt x="278" y="270"/>
                </a:moveTo>
                <a:lnTo>
                  <a:pt x="87" y="270"/>
                </a:lnTo>
                <a:cubicBezTo>
                  <a:pt x="78" y="270"/>
                  <a:pt x="71" y="263"/>
                  <a:pt x="71" y="254"/>
                </a:cubicBezTo>
                <a:cubicBezTo>
                  <a:pt x="71" y="245"/>
                  <a:pt x="78" y="238"/>
                  <a:pt x="87" y="238"/>
                </a:cubicBezTo>
                <a:lnTo>
                  <a:pt x="278" y="238"/>
                </a:lnTo>
                <a:cubicBezTo>
                  <a:pt x="287" y="238"/>
                  <a:pt x="294" y="245"/>
                  <a:pt x="294" y="254"/>
                </a:cubicBezTo>
                <a:cubicBezTo>
                  <a:pt x="294" y="263"/>
                  <a:pt x="287" y="270"/>
                  <a:pt x="278" y="270"/>
                </a:cubicBezTo>
                <a:close/>
                <a:moveTo>
                  <a:pt x="326" y="159"/>
                </a:moveTo>
                <a:lnTo>
                  <a:pt x="87" y="159"/>
                </a:lnTo>
                <a:cubicBezTo>
                  <a:pt x="78" y="159"/>
                  <a:pt x="71" y="152"/>
                  <a:pt x="71" y="143"/>
                </a:cubicBezTo>
                <a:cubicBezTo>
                  <a:pt x="71" y="134"/>
                  <a:pt x="78" y="127"/>
                  <a:pt x="87" y="127"/>
                </a:cubicBezTo>
                <a:lnTo>
                  <a:pt x="326" y="127"/>
                </a:lnTo>
                <a:cubicBezTo>
                  <a:pt x="335" y="127"/>
                  <a:pt x="342" y="134"/>
                  <a:pt x="342" y="143"/>
                </a:cubicBezTo>
                <a:cubicBezTo>
                  <a:pt x="342" y="152"/>
                  <a:pt x="335" y="159"/>
                  <a:pt x="326" y="159"/>
                </a:cubicBezTo>
                <a:close/>
                <a:moveTo>
                  <a:pt x="388" y="510"/>
                </a:moveTo>
                <a:lnTo>
                  <a:pt x="43" y="510"/>
                </a:lnTo>
                <a:cubicBezTo>
                  <a:pt x="19" y="510"/>
                  <a:pt x="0" y="492"/>
                  <a:pt x="0" y="470"/>
                </a:cubicBezTo>
                <a:lnTo>
                  <a:pt x="0" y="40"/>
                </a:lnTo>
                <a:cubicBezTo>
                  <a:pt x="0" y="18"/>
                  <a:pt x="19" y="0"/>
                  <a:pt x="43" y="0"/>
                </a:cubicBezTo>
                <a:lnTo>
                  <a:pt x="388" y="0"/>
                </a:lnTo>
                <a:cubicBezTo>
                  <a:pt x="412" y="0"/>
                  <a:pt x="431" y="18"/>
                  <a:pt x="431" y="40"/>
                </a:cubicBezTo>
                <a:lnTo>
                  <a:pt x="431" y="104"/>
                </a:lnTo>
                <a:cubicBezTo>
                  <a:pt x="431" y="113"/>
                  <a:pt x="424" y="120"/>
                  <a:pt x="415" y="120"/>
                </a:cubicBezTo>
                <a:cubicBezTo>
                  <a:pt x="406" y="120"/>
                  <a:pt x="399" y="113"/>
                  <a:pt x="399" y="104"/>
                </a:cubicBezTo>
                <a:lnTo>
                  <a:pt x="399" y="40"/>
                </a:lnTo>
                <a:cubicBezTo>
                  <a:pt x="399" y="36"/>
                  <a:pt x="394" y="32"/>
                  <a:pt x="388" y="32"/>
                </a:cubicBezTo>
                <a:lnTo>
                  <a:pt x="43" y="32"/>
                </a:lnTo>
                <a:cubicBezTo>
                  <a:pt x="37" y="32"/>
                  <a:pt x="32" y="36"/>
                  <a:pt x="32" y="40"/>
                </a:cubicBezTo>
                <a:lnTo>
                  <a:pt x="32" y="470"/>
                </a:lnTo>
                <a:cubicBezTo>
                  <a:pt x="32" y="474"/>
                  <a:pt x="37" y="478"/>
                  <a:pt x="43" y="478"/>
                </a:cubicBezTo>
                <a:lnTo>
                  <a:pt x="388" y="478"/>
                </a:lnTo>
                <a:cubicBezTo>
                  <a:pt x="394" y="478"/>
                  <a:pt x="399" y="474"/>
                  <a:pt x="399" y="470"/>
                </a:cubicBezTo>
                <a:lnTo>
                  <a:pt x="399" y="445"/>
                </a:lnTo>
                <a:cubicBezTo>
                  <a:pt x="399" y="436"/>
                  <a:pt x="406" y="429"/>
                  <a:pt x="415" y="429"/>
                </a:cubicBezTo>
                <a:cubicBezTo>
                  <a:pt x="424" y="429"/>
                  <a:pt x="431" y="436"/>
                  <a:pt x="431" y="445"/>
                </a:cubicBezTo>
                <a:lnTo>
                  <a:pt x="431" y="470"/>
                </a:lnTo>
                <a:cubicBezTo>
                  <a:pt x="431" y="492"/>
                  <a:pt x="412" y="510"/>
                  <a:pt x="388" y="510"/>
                </a:cubicBezTo>
                <a:close/>
                <a:moveTo>
                  <a:pt x="278" y="382"/>
                </a:moveTo>
                <a:lnTo>
                  <a:pt x="87" y="382"/>
                </a:lnTo>
                <a:cubicBezTo>
                  <a:pt x="78" y="382"/>
                  <a:pt x="71" y="375"/>
                  <a:pt x="71" y="366"/>
                </a:cubicBezTo>
                <a:cubicBezTo>
                  <a:pt x="71" y="357"/>
                  <a:pt x="78" y="350"/>
                  <a:pt x="87" y="350"/>
                </a:cubicBezTo>
                <a:lnTo>
                  <a:pt x="278" y="350"/>
                </a:lnTo>
                <a:cubicBezTo>
                  <a:pt x="287" y="350"/>
                  <a:pt x="294" y="357"/>
                  <a:pt x="294" y="366"/>
                </a:cubicBezTo>
                <a:cubicBezTo>
                  <a:pt x="294" y="375"/>
                  <a:pt x="287" y="382"/>
                  <a:pt x="278" y="382"/>
                </a:cubicBezTo>
                <a:close/>
                <a:moveTo>
                  <a:pt x="332" y="423"/>
                </a:moveTo>
                <a:cubicBezTo>
                  <a:pt x="329" y="423"/>
                  <a:pt x="326" y="422"/>
                  <a:pt x="324" y="421"/>
                </a:cubicBezTo>
                <a:cubicBezTo>
                  <a:pt x="316" y="416"/>
                  <a:pt x="313" y="407"/>
                  <a:pt x="318" y="399"/>
                </a:cubicBezTo>
                <a:lnTo>
                  <a:pt x="454" y="163"/>
                </a:lnTo>
                <a:cubicBezTo>
                  <a:pt x="458" y="155"/>
                  <a:pt x="468" y="153"/>
                  <a:pt x="476" y="157"/>
                </a:cubicBezTo>
                <a:cubicBezTo>
                  <a:pt x="483" y="162"/>
                  <a:pt x="486" y="171"/>
                  <a:pt x="482" y="179"/>
                </a:cubicBezTo>
                <a:lnTo>
                  <a:pt x="346" y="415"/>
                </a:lnTo>
                <a:cubicBezTo>
                  <a:pt x="343" y="420"/>
                  <a:pt x="337" y="423"/>
                  <a:pt x="332" y="423"/>
                </a:cubicBezTo>
                <a:close/>
              </a:path>
            </a:pathLst>
          </a:custGeom>
          <a:solidFill>
            <a:srgbClr val="FFFFFF"/>
          </a:solidFill>
          <a:ln w="485" cap="flat">
            <a:noFill/>
            <a:prstDash val="solid"/>
            <a:miter/>
          </a:ln>
        </p:spPr>
        <p:txBody>
          <a:bodyPr wrap="square" rtlCol="0" anchor="ctr">
            <a:noAutofit/>
          </a:bodyPr>
          <a:p>
            <a:endParaRPr lang="zh-CN" altLang="en-US" sz="1530">
              <a:solidFill>
                <a:schemeClr val="tx1"/>
              </a:solidFill>
            </a:endParaRPr>
          </a:p>
        </p:txBody>
      </p:sp>
      <p:sp>
        <p:nvSpPr>
          <p:cNvPr id="18" name="圆角矩形 17"/>
          <p:cNvSpPr/>
          <p:nvPr>
            <p:custDataLst>
              <p:tags r:id="rId7"/>
            </p:custDataLst>
          </p:nvPr>
        </p:nvSpPr>
        <p:spPr>
          <a:xfrm>
            <a:off x="888961" y="1759360"/>
            <a:ext cx="3464037" cy="3703830"/>
          </a:xfrm>
          <a:prstGeom prst="roundRect">
            <a:avLst>
              <a:gd name="adj" fmla="val 2258"/>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19" name="矩形 18"/>
          <p:cNvSpPr/>
          <p:nvPr>
            <p:custDataLst>
              <p:tags r:id="rId8"/>
            </p:custDataLst>
          </p:nvPr>
        </p:nvSpPr>
        <p:spPr>
          <a:xfrm>
            <a:off x="1835785" y="2997200"/>
            <a:ext cx="1800860" cy="2211070"/>
          </a:xfrm>
          <a:prstGeom prst="rect">
            <a:avLst/>
          </a:prstGeom>
        </p:spPr>
        <p:txBody>
          <a:bodyPr wrap="square" lIns="0" tIns="0" rIns="0" bIns="0">
            <a:noAutofit/>
          </a:bodyPr>
          <a:p>
            <a:pPr marL="342900" indent="-342900" algn="l">
              <a:lnSpc>
                <a:spcPct val="150000"/>
              </a:lnSpc>
              <a:spcBef>
                <a:spcPct val="0"/>
              </a:spcBef>
              <a:spcAft>
                <a:spcPct val="0"/>
              </a:spcAft>
              <a:buAutoNum type="arabicPeriod"/>
            </a:pPr>
            <a:r>
              <a:rPr lang="zh-CN" altLang="en-US" sz="1800" dirty="0">
                <a:ln>
                  <a:noFill/>
                  <a:prstDash val="sysDot"/>
                </a:ln>
                <a:solidFill>
                  <a:schemeClr val="tx1">
                    <a:lumMod val="85000"/>
                    <a:lumOff val="15000"/>
                  </a:schemeClr>
                </a:solidFill>
                <a:latin typeface="+mn-ea"/>
                <a:cs typeface="+mn-ea"/>
              </a:rPr>
              <a:t>德尔菲法</a:t>
            </a:r>
            <a:endParaRPr lang="zh-CN" altLang="en-US" sz="1800" dirty="0">
              <a:ln>
                <a:noFill/>
                <a:prstDash val="sysDot"/>
              </a:ln>
              <a:solidFill>
                <a:schemeClr val="tx1">
                  <a:lumMod val="85000"/>
                  <a:lumOff val="15000"/>
                </a:schemeClr>
              </a:solidFill>
              <a:latin typeface="+mn-ea"/>
              <a:cs typeface="+mn-ea"/>
            </a:endParaRPr>
          </a:p>
          <a:p>
            <a:pPr marL="342900" indent="-342900" algn="l">
              <a:lnSpc>
                <a:spcPct val="150000"/>
              </a:lnSpc>
              <a:spcBef>
                <a:spcPct val="0"/>
              </a:spcBef>
              <a:spcAft>
                <a:spcPct val="0"/>
              </a:spcAft>
              <a:buAutoNum type="arabicPeriod"/>
            </a:pPr>
            <a:r>
              <a:rPr lang="zh-CN" altLang="en-US" sz="1800" dirty="0">
                <a:ln>
                  <a:noFill/>
                  <a:prstDash val="sysDot"/>
                </a:ln>
                <a:solidFill>
                  <a:schemeClr val="tx1">
                    <a:lumMod val="85000"/>
                    <a:lumOff val="15000"/>
                  </a:schemeClr>
                </a:solidFill>
                <a:latin typeface="+mn-ea"/>
                <a:cs typeface="+mn-ea"/>
              </a:rPr>
              <a:t>类比预测法</a:t>
            </a:r>
            <a:endParaRPr lang="zh-CN" altLang="en-US" sz="1800" dirty="0">
              <a:ln>
                <a:noFill/>
                <a:prstDash val="sysDot"/>
              </a:ln>
              <a:solidFill>
                <a:schemeClr val="tx1">
                  <a:lumMod val="85000"/>
                  <a:lumOff val="15000"/>
                </a:schemeClr>
              </a:solidFill>
              <a:latin typeface="+mn-ea"/>
              <a:cs typeface="+mn-ea"/>
            </a:endParaRPr>
          </a:p>
          <a:p>
            <a:pPr marL="342900" indent="-342900" algn="l">
              <a:lnSpc>
                <a:spcPct val="150000"/>
              </a:lnSpc>
              <a:spcBef>
                <a:spcPct val="0"/>
              </a:spcBef>
              <a:spcAft>
                <a:spcPct val="0"/>
              </a:spcAft>
              <a:buAutoNum type="arabicPeriod"/>
            </a:pPr>
            <a:r>
              <a:rPr lang="zh-CN" altLang="en-US" sz="1800" dirty="0">
                <a:ln>
                  <a:noFill/>
                  <a:prstDash val="sysDot"/>
                </a:ln>
                <a:solidFill>
                  <a:schemeClr val="tx1">
                    <a:lumMod val="85000"/>
                    <a:lumOff val="15000"/>
                  </a:schemeClr>
                </a:solidFill>
                <a:latin typeface="+mn-ea"/>
                <a:cs typeface="+mn-ea"/>
              </a:rPr>
              <a:t>用户调查法</a:t>
            </a:r>
            <a:endParaRPr lang="zh-CN" altLang="en-US" sz="1800" dirty="0">
              <a:ln>
                <a:noFill/>
                <a:prstDash val="sysDot"/>
              </a:ln>
              <a:solidFill>
                <a:schemeClr val="tx1">
                  <a:lumMod val="85000"/>
                  <a:lumOff val="15000"/>
                </a:schemeClr>
              </a:solidFill>
              <a:latin typeface="+mn-ea"/>
              <a:cs typeface="+mn-ea"/>
            </a:endParaRPr>
          </a:p>
          <a:p>
            <a:pPr marL="342900" indent="-342900" algn="l">
              <a:lnSpc>
                <a:spcPct val="150000"/>
              </a:lnSpc>
              <a:spcBef>
                <a:spcPct val="0"/>
              </a:spcBef>
              <a:spcAft>
                <a:spcPct val="0"/>
              </a:spcAft>
              <a:buAutoNum type="arabicPeriod"/>
            </a:pPr>
            <a:r>
              <a:rPr lang="zh-CN" altLang="en-US" sz="1800" dirty="0">
                <a:ln>
                  <a:noFill/>
                  <a:prstDash val="sysDot"/>
                </a:ln>
                <a:solidFill>
                  <a:schemeClr val="tx1">
                    <a:lumMod val="85000"/>
                    <a:lumOff val="15000"/>
                  </a:schemeClr>
                </a:solidFill>
                <a:latin typeface="+mn-ea"/>
                <a:cs typeface="+mn-ea"/>
              </a:rPr>
              <a:t>经验判断法</a:t>
            </a:r>
            <a:endParaRPr lang="zh-CN" altLang="en-US" sz="1800" dirty="0">
              <a:ln>
                <a:noFill/>
                <a:prstDash val="sysDot"/>
              </a:ln>
              <a:solidFill>
                <a:schemeClr val="tx1">
                  <a:lumMod val="85000"/>
                  <a:lumOff val="15000"/>
                </a:schemeClr>
              </a:solidFill>
              <a:latin typeface="+mn-ea"/>
              <a:cs typeface="+mn-ea"/>
            </a:endParaRPr>
          </a:p>
        </p:txBody>
      </p:sp>
      <p:sp>
        <p:nvSpPr>
          <p:cNvPr id="20" name="矩形 19"/>
          <p:cNvSpPr/>
          <p:nvPr>
            <p:custDataLst>
              <p:tags r:id="rId9"/>
            </p:custDataLst>
          </p:nvPr>
        </p:nvSpPr>
        <p:spPr>
          <a:xfrm>
            <a:off x="1277275" y="2260549"/>
            <a:ext cx="2687950" cy="376432"/>
          </a:xfrm>
          <a:prstGeom prst="rect">
            <a:avLst/>
          </a:prstGeom>
          <a:noFill/>
        </p:spPr>
        <p:txBody>
          <a:bodyPr wrap="square" lIns="0" tIns="0" rIns="0" bIns="0" rtlCol="0" anchor="b" anchorCtr="0">
            <a:noAutofit/>
          </a:bodyPr>
          <a:p>
            <a:pPr algn="ctr">
              <a:spcBef>
                <a:spcPct val="0"/>
              </a:spcBef>
              <a:spcAft>
                <a:spcPct val="0"/>
              </a:spcAft>
            </a:pPr>
            <a:r>
              <a:rPr lang="zh-CN" altLang="en-US" sz="2040" b="1" kern="0" dirty="0">
                <a:solidFill>
                  <a:schemeClr val="accent1"/>
                </a:solidFill>
                <a:latin typeface="+mn-ea"/>
                <a:cs typeface="+mn-ea"/>
              </a:rPr>
              <a:t>定性</a:t>
            </a:r>
            <a:r>
              <a:rPr lang="zh-CN" altLang="en-US" sz="2040" b="1" kern="0" dirty="0">
                <a:solidFill>
                  <a:schemeClr val="accent1"/>
                </a:solidFill>
                <a:latin typeface="+mn-ea"/>
                <a:cs typeface="+mn-ea"/>
              </a:rPr>
              <a:t>预测</a:t>
            </a:r>
            <a:endParaRPr lang="zh-CN" altLang="en-US" sz="2040" b="1" kern="0" dirty="0">
              <a:solidFill>
                <a:schemeClr val="accent1"/>
              </a:solidFill>
              <a:latin typeface="+mn-ea"/>
              <a:cs typeface="+mn-ea"/>
            </a:endParaRPr>
          </a:p>
        </p:txBody>
      </p:sp>
      <p:cxnSp>
        <p:nvCxnSpPr>
          <p:cNvPr id="27" name="直接连接符 26"/>
          <p:cNvCxnSpPr/>
          <p:nvPr>
            <p:custDataLst>
              <p:tags r:id="rId10"/>
            </p:custDataLst>
          </p:nvPr>
        </p:nvCxnSpPr>
        <p:spPr>
          <a:xfrm>
            <a:off x="6357734" y="5160209"/>
            <a:ext cx="302982" cy="0"/>
          </a:xfrm>
          <a:prstGeom prst="line">
            <a:avLst/>
          </a:prstGeom>
          <a:ln w="47625" cap="rnd">
            <a:solidFill>
              <a:schemeClr val="accent2"/>
            </a:solidFill>
          </a:ln>
        </p:spPr>
        <p:style>
          <a:lnRef idx="2">
            <a:schemeClr val="accent1"/>
          </a:lnRef>
          <a:fillRef idx="0">
            <a:srgbClr val="FFFFFF"/>
          </a:fillRef>
          <a:effectRef idx="0">
            <a:srgbClr val="FFFFFF"/>
          </a:effectRef>
          <a:fontRef idx="minor">
            <a:schemeClr val="tx1"/>
          </a:fontRef>
        </p:style>
      </p:cxnSp>
      <p:cxnSp>
        <p:nvCxnSpPr>
          <p:cNvPr id="28" name="直接连接符 27"/>
          <p:cNvCxnSpPr/>
          <p:nvPr>
            <p:custDataLst>
              <p:tags r:id="rId11"/>
            </p:custDataLst>
          </p:nvPr>
        </p:nvCxnSpPr>
        <p:spPr>
          <a:xfrm>
            <a:off x="2469759" y="5160209"/>
            <a:ext cx="302982" cy="0"/>
          </a:xfrm>
          <a:prstGeom prst="line">
            <a:avLst/>
          </a:prstGeom>
          <a:ln w="47625" cap="rnd">
            <a:solidFill>
              <a:schemeClr val="accent1"/>
            </a:solidFill>
          </a:ln>
        </p:spPr>
        <p:style>
          <a:lnRef idx="2">
            <a:schemeClr val="accent1"/>
          </a:lnRef>
          <a:fillRef idx="0">
            <a:srgbClr val="FFFFFF"/>
          </a:fillRef>
          <a:effectRef idx="0">
            <a:srgbClr val="FFFFFF"/>
          </a:effectRef>
          <a:fontRef idx="minor">
            <a:schemeClr val="tx1"/>
          </a:fontRef>
        </p:style>
      </p:cxnSp>
      <p:sp>
        <p:nvSpPr>
          <p:cNvPr id="37" name="椭圆 36"/>
          <p:cNvSpPr/>
          <p:nvPr>
            <p:custDataLst>
              <p:tags r:id="rId12"/>
            </p:custDataLst>
          </p:nvPr>
        </p:nvSpPr>
        <p:spPr>
          <a:xfrm>
            <a:off x="2242388" y="1396430"/>
            <a:ext cx="757184" cy="757184"/>
          </a:xfrm>
          <a:prstGeom prst="ellipse">
            <a:avLst/>
          </a:prstGeom>
          <a:solidFill>
            <a:schemeClr val="accent1">
              <a:alpha val="15000"/>
            </a:schemeClr>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38" name="椭圆 37"/>
          <p:cNvSpPr/>
          <p:nvPr>
            <p:custDataLst>
              <p:tags r:id="rId13"/>
            </p:custDataLst>
          </p:nvPr>
        </p:nvSpPr>
        <p:spPr>
          <a:xfrm>
            <a:off x="2268311" y="1395890"/>
            <a:ext cx="705877" cy="705877"/>
          </a:xfrm>
          <a:prstGeom prst="ellipse">
            <a:avLst/>
          </a:prstGeom>
          <a:solidFill>
            <a:schemeClr val="accent1"/>
          </a:solidFill>
          <a:ln w="38100">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30">
              <a:solidFill>
                <a:schemeClr val="lt1"/>
              </a:solidFill>
            </a:endParaRPr>
          </a:p>
        </p:txBody>
      </p:sp>
      <p:sp>
        <p:nvSpPr>
          <p:cNvPr id="40" name="任意多边形: 形状 27"/>
          <p:cNvSpPr/>
          <p:nvPr>
            <p:custDataLst>
              <p:tags r:id="rId14"/>
            </p:custDataLst>
          </p:nvPr>
        </p:nvSpPr>
        <p:spPr>
          <a:xfrm>
            <a:off x="2502164" y="1610839"/>
            <a:ext cx="237094" cy="275261"/>
          </a:xfrm>
          <a:custGeom>
            <a:avLst/>
            <a:gdLst>
              <a:gd name="connsiteX0" fmla="*/ 139079 w 279011"/>
              <a:gd name="connsiteY0" fmla="*/ 115621 h 116061"/>
              <a:gd name="connsiteX1" fmla="*/ 121961 w 279011"/>
              <a:gd name="connsiteY1" fmla="*/ 109644 h 116061"/>
              <a:gd name="connsiteX2" fmla="*/ 3139 w 279011"/>
              <a:gd name="connsiteY2" fmla="*/ 16021 h 116061"/>
              <a:gd name="connsiteX3" fmla="*/ 1609 w 279011"/>
              <a:gd name="connsiteY3" fmla="*/ 3063 h 116061"/>
              <a:gd name="connsiteX4" fmla="*/ 14567 w 279011"/>
              <a:gd name="connsiteY4" fmla="*/ 1532 h 116061"/>
              <a:gd name="connsiteX5" fmla="*/ 133437 w 279011"/>
              <a:gd name="connsiteY5" fmla="*/ 95204 h 116061"/>
              <a:gd name="connsiteX6" fmla="*/ 144817 w 279011"/>
              <a:gd name="connsiteY6" fmla="*/ 95204 h 116061"/>
              <a:gd name="connsiteX7" fmla="*/ 263687 w 279011"/>
              <a:gd name="connsiteY7" fmla="*/ 1532 h 116061"/>
              <a:gd name="connsiteX8" fmla="*/ 276646 w 279011"/>
              <a:gd name="connsiteY8" fmla="*/ 3063 h 116061"/>
              <a:gd name="connsiteX9" fmla="*/ 275115 w 279011"/>
              <a:gd name="connsiteY9" fmla="*/ 16021 h 116061"/>
              <a:gd name="connsiteX10" fmla="*/ 156197 w 279011"/>
              <a:gd name="connsiteY10" fmla="*/ 109644 h 116061"/>
              <a:gd name="connsiteX11" fmla="*/ 139079 w 279011"/>
              <a:gd name="connsiteY11" fmla="*/ 115621 h 116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9" h="510">
                <a:moveTo>
                  <a:pt x="219" y="423"/>
                </a:moveTo>
                <a:cubicBezTo>
                  <a:pt x="210" y="423"/>
                  <a:pt x="200" y="420"/>
                  <a:pt x="192" y="413"/>
                </a:cubicBezTo>
                <a:lnTo>
                  <a:pt x="6" y="266"/>
                </a:lnTo>
                <a:cubicBezTo>
                  <a:pt x="-1" y="261"/>
                  <a:pt x="-2" y="252"/>
                  <a:pt x="3" y="245"/>
                </a:cubicBezTo>
                <a:cubicBezTo>
                  <a:pt x="8" y="239"/>
                  <a:pt x="17" y="238"/>
                  <a:pt x="24" y="243"/>
                </a:cubicBezTo>
                <a:lnTo>
                  <a:pt x="211" y="391"/>
                </a:lnTo>
                <a:cubicBezTo>
                  <a:pt x="216" y="395"/>
                  <a:pt x="223" y="395"/>
                  <a:pt x="228" y="391"/>
                </a:cubicBezTo>
                <a:lnTo>
                  <a:pt x="415" y="243"/>
                </a:lnTo>
                <a:cubicBezTo>
                  <a:pt x="422" y="238"/>
                  <a:pt x="431" y="239"/>
                  <a:pt x="436" y="245"/>
                </a:cubicBezTo>
                <a:cubicBezTo>
                  <a:pt x="441" y="252"/>
                  <a:pt x="440" y="261"/>
                  <a:pt x="433" y="266"/>
                </a:cubicBezTo>
                <a:lnTo>
                  <a:pt x="246" y="413"/>
                </a:lnTo>
                <a:cubicBezTo>
                  <a:pt x="238" y="420"/>
                  <a:pt x="229" y="423"/>
                  <a:pt x="219" y="423"/>
                </a:cubicBezTo>
                <a:close/>
                <a:moveTo>
                  <a:pt x="219" y="510"/>
                </a:moveTo>
                <a:cubicBezTo>
                  <a:pt x="210" y="510"/>
                  <a:pt x="200" y="507"/>
                  <a:pt x="192" y="500"/>
                </a:cubicBezTo>
                <a:lnTo>
                  <a:pt x="6" y="353"/>
                </a:lnTo>
                <a:cubicBezTo>
                  <a:pt x="-1" y="348"/>
                  <a:pt x="-2" y="339"/>
                  <a:pt x="3" y="332"/>
                </a:cubicBezTo>
                <a:cubicBezTo>
                  <a:pt x="8" y="326"/>
                  <a:pt x="17" y="325"/>
                  <a:pt x="24" y="330"/>
                </a:cubicBezTo>
                <a:lnTo>
                  <a:pt x="211" y="477"/>
                </a:lnTo>
                <a:cubicBezTo>
                  <a:pt x="216" y="482"/>
                  <a:pt x="223" y="482"/>
                  <a:pt x="228" y="477"/>
                </a:cubicBezTo>
                <a:lnTo>
                  <a:pt x="415" y="330"/>
                </a:lnTo>
                <a:cubicBezTo>
                  <a:pt x="422" y="325"/>
                  <a:pt x="431" y="326"/>
                  <a:pt x="436" y="332"/>
                </a:cubicBezTo>
                <a:cubicBezTo>
                  <a:pt x="441" y="339"/>
                  <a:pt x="440" y="348"/>
                  <a:pt x="433" y="353"/>
                </a:cubicBezTo>
                <a:lnTo>
                  <a:pt x="246" y="500"/>
                </a:lnTo>
                <a:cubicBezTo>
                  <a:pt x="238" y="507"/>
                  <a:pt x="229" y="510"/>
                  <a:pt x="219" y="510"/>
                </a:cubicBezTo>
                <a:close/>
                <a:moveTo>
                  <a:pt x="218" y="336"/>
                </a:moveTo>
                <a:cubicBezTo>
                  <a:pt x="209" y="336"/>
                  <a:pt x="199" y="333"/>
                  <a:pt x="192" y="327"/>
                </a:cubicBezTo>
                <a:lnTo>
                  <a:pt x="34" y="202"/>
                </a:lnTo>
                <a:cubicBezTo>
                  <a:pt x="23" y="194"/>
                  <a:pt x="17" y="181"/>
                  <a:pt x="17" y="168"/>
                </a:cubicBezTo>
                <a:cubicBezTo>
                  <a:pt x="17" y="154"/>
                  <a:pt x="23" y="142"/>
                  <a:pt x="34" y="134"/>
                </a:cubicBezTo>
                <a:lnTo>
                  <a:pt x="192" y="9"/>
                </a:lnTo>
                <a:cubicBezTo>
                  <a:pt x="207" y="-3"/>
                  <a:pt x="230" y="-3"/>
                  <a:pt x="245" y="9"/>
                </a:cubicBezTo>
                <a:lnTo>
                  <a:pt x="403" y="134"/>
                </a:lnTo>
                <a:cubicBezTo>
                  <a:pt x="414" y="142"/>
                  <a:pt x="420" y="154"/>
                  <a:pt x="420" y="168"/>
                </a:cubicBezTo>
                <a:cubicBezTo>
                  <a:pt x="420" y="181"/>
                  <a:pt x="414" y="194"/>
                  <a:pt x="403" y="202"/>
                </a:cubicBezTo>
                <a:lnTo>
                  <a:pt x="245" y="327"/>
                </a:lnTo>
                <a:cubicBezTo>
                  <a:pt x="238" y="333"/>
                  <a:pt x="228" y="336"/>
                  <a:pt x="218" y="336"/>
                </a:cubicBezTo>
                <a:close/>
                <a:moveTo>
                  <a:pt x="218" y="29"/>
                </a:moveTo>
                <a:cubicBezTo>
                  <a:pt x="215" y="29"/>
                  <a:pt x="212" y="30"/>
                  <a:pt x="210" y="32"/>
                </a:cubicBezTo>
                <a:lnTo>
                  <a:pt x="51" y="156"/>
                </a:lnTo>
                <a:cubicBezTo>
                  <a:pt x="48" y="159"/>
                  <a:pt x="46" y="163"/>
                  <a:pt x="46" y="168"/>
                </a:cubicBezTo>
                <a:cubicBezTo>
                  <a:pt x="46" y="172"/>
                  <a:pt x="48" y="177"/>
                  <a:pt x="51" y="179"/>
                </a:cubicBezTo>
                <a:lnTo>
                  <a:pt x="210" y="304"/>
                </a:lnTo>
                <a:cubicBezTo>
                  <a:pt x="215" y="308"/>
                  <a:pt x="222" y="308"/>
                  <a:pt x="227" y="304"/>
                </a:cubicBezTo>
                <a:lnTo>
                  <a:pt x="385" y="179"/>
                </a:lnTo>
                <a:cubicBezTo>
                  <a:pt x="389" y="176"/>
                  <a:pt x="391" y="172"/>
                  <a:pt x="391" y="168"/>
                </a:cubicBezTo>
                <a:cubicBezTo>
                  <a:pt x="391" y="163"/>
                  <a:pt x="389" y="159"/>
                  <a:pt x="385" y="156"/>
                </a:cubicBezTo>
                <a:lnTo>
                  <a:pt x="227" y="32"/>
                </a:lnTo>
                <a:cubicBezTo>
                  <a:pt x="225" y="30"/>
                  <a:pt x="222" y="29"/>
                  <a:pt x="218" y="29"/>
                </a:cubicBezTo>
                <a:close/>
              </a:path>
            </a:pathLst>
          </a:custGeom>
          <a:solidFill>
            <a:srgbClr val="FFFFFF"/>
          </a:solidFill>
          <a:ln w="478" cap="flat">
            <a:noFill/>
            <a:prstDash val="solid"/>
            <a:miter/>
          </a:ln>
        </p:spPr>
        <p:txBody>
          <a:bodyPr wrap="square" rtlCol="0" anchor="ctr">
            <a:noAutofit/>
          </a:bodyPr>
          <a:p>
            <a:endParaRPr lang="zh-CN" altLang="en-US" sz="1530">
              <a:solidFill>
                <a:schemeClr val="tx1"/>
              </a:solidFill>
            </a:endParaRPr>
          </a:p>
        </p:txBody>
      </p:sp>
    </p:spTree>
    <p:custDataLst>
      <p:tags r:id="rId15"/>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556_1*l_h_i*1_1_1"/>
  <p:tag name="KSO_WM_TEMPLATE_CATEGORY" val="diagram"/>
  <p:tag name="KSO_WM_TEMPLATE_INDEX" val="20233556"/>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DIAGRAM_MAX_ITEMCNT" val="2"/>
  <p:tag name="KSO_WM_DIAGRAM_MIN_ITEMCNT" val="2"/>
  <p:tag name="KSO_WM_DIAGRAM_VIRTUALLY_FRAME" val="{&quot;height&quot;:227.85001220703126,&quot;left&quot;:104.9209720449372,&quot;top&quot;:255.22097814845284,&quot;width&quot;:607.4500244140625}"/>
  <p:tag name="KSO_WM_DIAGRAM_COLOR_MATCH_VALUE" val="{&quot;shape&quot;:{&quot;fill&quot;:{&quot;gradient&quot;:[{&quot;brightness&quot;:0,&quot;colorType&quot;:1,&quot;foreColorIndex&quot;:5,&quot;pos&quot;:0,&quot;transparency&quot;:0.4000000059604645},{&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2*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300.32489624023435,&quot;left&quot;:-0.5031530953955553,&quot;top&quot;:150.7836542420875,&quot;width&quot;:746.655676269531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0"/>
  <p:tag name="KSO_WM_UNIT_LINE_FORE_SCHEMECOLOR_INDEX" val="5"/>
  <p:tag name="KSO_WM_UNIT_TEXT_FILL_FORE_SCHEMECOLOR_INDEX" val="1"/>
  <p:tag name="KSO_WM_UNIT_TEXT_FILL_TYPE" val="1"/>
  <p:tag name="KSO_WM_UNIT_PRESET_TEXT" val="添加项标题"/>
  <p:tag name="KSO_WM_DIAGRAM_USE_COLOR_VALUE" val="{&quot;color_scheme&quot;:1,&quot;color_type&quot;:1,&quot;theme_color_indexes&quot;:[5,6,5,6,5,6]}"/>
</p:tagLst>
</file>

<file path=ppt/tags/tag101.xml><?xml version="1.0" encoding="utf-8"?>
<p:tagLst xmlns:p="http://schemas.openxmlformats.org/presentationml/2006/main">
  <p:tag name="RESOURCE_RECORD_KEY" val="{&quot;70&quot;:[3318867]}"/>
</p:tagLst>
</file>

<file path=ppt/tags/tag10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6916_8*m_h_f*1_2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0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2_1"/>
  <p:tag name="KSO_WM_UNIT_ID" val="diagram20236916_8*m_h_a*1_2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6_8*m_h_i*1_2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2_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gradient&quot;:[{&quot;brightness&quot;:0.949999988079071,&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0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4_1"/>
  <p:tag name="KSO_WM_UNIT_ID" val="diagram20236916_8*m_h_f*1_4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0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4_1"/>
  <p:tag name="KSO_WM_UNIT_ID" val="diagram20236916_8*m_h_a*1_4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6_8*m_h_i*1_4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4_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gradient&quot;:[{&quot;brightness&quot;:0.949999988079071,&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0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6_1"/>
  <p:tag name="KSO_WM_UNIT_ID" val="diagram20236916_8*m_h_f*1_6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0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6_1"/>
  <p:tag name="KSO_WM_UNIT_ID" val="diagram20236916_8*m_h_a*1_6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556_1*l_h_i*1_2_1"/>
  <p:tag name="KSO_WM_TEMPLATE_CATEGORY" val="diagram"/>
  <p:tag name="KSO_WM_TEMPLATE_INDEX" val="20233556"/>
  <p:tag name="KSO_WM_UNIT_LAYERLEVEL" val="1_1_1"/>
  <p:tag name="KSO_WM_TAG_VERSION" val="3.0"/>
  <p:tag name="KSO_WM_BEAUTIFY_FLAG" val="#wm#"/>
  <p:tag name="KSO_WM_DIAGRAM_VERSION" val="3"/>
  <p:tag name="KSO_WM_DIAGRAM_COLOR_TRICK" val="1"/>
  <p:tag name="KSO_WM_DIAGRAM_COLOR_TEXT_CAN_REMOVE" val="n"/>
  <p:tag name="KSO_WM_UNIT_FILL_TYPE" val="3"/>
  <p:tag name="KSO_WM_DIAGRAM_MAX_ITEMCNT" val="2"/>
  <p:tag name="KSO_WM_DIAGRAM_MIN_ITEMCNT" val="2"/>
  <p:tag name="KSO_WM_DIAGRAM_VIRTUALLY_FRAME" val="{&quot;height&quot;:227.85001220703126,&quot;left&quot;:104.9209720449372,&quot;top&quot;:255.22097814845284,&quot;width&quot;:607.4500244140625}"/>
  <p:tag name="KSO_WM_DIAGRAM_COLOR_MATCH_VALUE" val="{&quot;shape&quot;:{&quot;fill&quot;:{&quot;gradient&quot;:[{&quot;brightness&quot;:0,&quot;colorType&quot;:1,&quot;foreColorIndex&quot;:5,&quot;pos&quot;:0,&quot;transparency&quot;:0.4000000059604645},{&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6_8*m_h_i*1_6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6_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gradient&quot;:[{&quot;brightness&quot;:0.949999988079071,&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1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8_1"/>
  <p:tag name="KSO_WM_UNIT_ID" val="diagram20236916_8*m_h_f*1_8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1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8_1"/>
  <p:tag name="KSO_WM_UNIT_ID" val="diagram20236916_8*m_h_a*1_8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VALUE" val="5"/>
  <p:tag name="KSO_WM_DIAGRAM_USE_COLOR_VALUE" val="{&quot;color_scheme&quot;:1,&quot;color_type&quot;:1,&quot;theme_color_indexes&quot;:[5,6,5,6,5,6]}"/>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6_8*m_h_i*1_8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8_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gradient&quot;:[{&quot;brightness&quot;:0.949999988079071,&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1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6916_8*m_h_f*1_1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1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1_1"/>
  <p:tag name="KSO_WM_UNIT_ID" val="diagram20236916_8*m_h_a*1_1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6_8*m_h_i*1_1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1_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gradient&quot;:[{&quot;brightness&quot;:0.949999988079071,&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1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3_1"/>
  <p:tag name="KSO_WM_UNIT_ID" val="diagram20236916_8*m_h_f*1_3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1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3_1"/>
  <p:tag name="KSO_WM_UNIT_ID" val="diagram20236916_8*m_h_a*1_3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6_8*m_h_i*1_3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3_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gradient&quot;:[{&quot;brightness&quot;:0.949999988079071,&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556_1*l_h_f*1_2_1"/>
  <p:tag name="KSO_WM_TEMPLATE_CATEGORY" val="diagram"/>
  <p:tag name="KSO_WM_TEMPLATE_INDEX" val="20233556"/>
  <p:tag name="KSO_WM_UNIT_LAYERLEVEL" val="1_1_1"/>
  <p:tag name="KSO_WM_TAG_VERSION" val="3.0"/>
  <p:tag name="KSO_WM_BEAUTIFY_FLAG" val="#wm#"/>
  <p:tag name="KSO_WM_UNIT_SUBTYPE" val="a"/>
  <p:tag name="KSO_WM_DIAGRAM_VERSION" val="3"/>
  <p:tag name="KSO_WM_DIAGRAM_COLOR_TRICK" val="1"/>
  <p:tag name="KSO_WM_DIAGRAM_COLOR_TEXT_CAN_REMOVE" val="n"/>
  <p:tag name="KSO_WM_UNIT_FILL_TYPE" val="1"/>
  <p:tag name="KSO_WM_UNIT_FILL_FORE_SCHEMECOLOR_INDEX" val="14"/>
  <p:tag name="KSO_WM_UNIT_FILL_FORE_SCHEMECOLOR_INDEX_BRIGHTNESS" val="0"/>
  <p:tag name="KSO_WM_UNIT_TEXT_FILL_FORE_SCHEMECOLOR_INDEX" val="1"/>
  <p:tag name="KSO_WM_UNIT_TEXT_FILL_TYPE" val="1"/>
  <p:tag name="KSO_WM_DIAGRAM_MAX_ITEMCNT" val="2"/>
  <p:tag name="KSO_WM_DIAGRAM_MIN_ITEMCNT" val="2"/>
  <p:tag name="KSO_WM_DIAGRAM_VIRTUALLY_FRAME" val="{&quot;height&quot;:227.85001220703126,&quot;left&quot;:104.9209720449372,&quot;top&quot;:255.22097814845284,&quot;width&quot;:607.45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7"/>
  <p:tag name="KSO_WM_UNIT_PRESET_TEXT" val="单击此处输入您的项正文文字是您思想的提炼"/>
  <p:tag name="KSO_WM_DIAGRAM_USE_COLOR_VALUE" val="{&quot;color_scheme&quot;:1,&quot;color_type&quot;:1,&quot;theme_color_indexes&quot;:[5,6,5,6,5,6]}"/>
</p:tagLst>
</file>

<file path=ppt/tags/tag12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5_1"/>
  <p:tag name="KSO_WM_UNIT_ID" val="diagram20236916_8*m_h_f*1_5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2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5_1"/>
  <p:tag name="KSO_WM_UNIT_ID" val="diagram20236916_8*m_h_a*1_5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6_8*m_h_i*1_5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5_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gradient&quot;:[{&quot;brightness&quot;:0.949999988079071,&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7_1"/>
  <p:tag name="KSO_WM_UNIT_ID" val="diagram20236916_8*m_h_f*1_7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2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7_1"/>
  <p:tag name="KSO_WM_UNIT_ID" val="diagram20236916_8*m_h_a*1_7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6_8*m_h_i*1_7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7_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gradient&quot;:[{&quot;brightness&quot;:0.949999988079071,&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9_1"/>
  <p:tag name="KSO_WM_UNIT_ID" val="diagram20236916_8*m_h_f*1_9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2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9_1"/>
  <p:tag name="KSO_WM_UNIT_ID" val="diagram20236916_8*m_h_a*1_9_1"/>
  <p:tag name="KSO_WM_TEMPLATE_CATEGORY" val="diagram"/>
  <p:tag name="KSO_WM_TEMPLATE_INDEX" val="20236916"/>
  <p:tag name="KSO_WM_UNIT_LAYERLEVEL" val="1_1_1"/>
  <p:tag name="KSO_WM_TAG_VERSION" val="3.0"/>
  <p:tag name="KSO_WM_BEAUTIFY_FLAG" val="#wm#"/>
  <p:tag name="KSO_WM_DIAGRAM_GROUP_CODE" val="m1-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VALUE" val="5"/>
  <p:tag name="KSO_WM_DIAGRAM_USE_COLOR_VALUE" val="{&quot;color_scheme&quot;:1,&quot;color_type&quot;:1,&quot;theme_color_indexes&quot;:[5,6,5,6,5,6]}"/>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16_8*m_h_i*1_9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9_1"/>
  <p:tag name="KSO_WM_DIAGRAM_VERSION" val="3"/>
  <p:tag name="KSO_WM_DIAGRAM_COLOR_TRICK" val="1"/>
  <p:tag name="KSO_WM_DIAGRAM_COLOR_TEXT_CAN_REMOVE" val="n"/>
  <p:tag name="KSO_WM_DIAGRAM_MAX_ITEMCNT" val="10"/>
  <p:tag name="KSO_WM_DIAGRAM_MIN_ITEMCNT" val="2"/>
  <p:tag name="KSO_WM_DIAGRAM_VIRTUALLY_FRAME" val="{&quot;height&quot;:356.5838116262841,&quot;left&quot;:-55.506680706354565,&quot;top&quot;:95.56618837371589,&quot;width&quot;:831.0999755859375}"/>
  <p:tag name="KSO_WM_DIAGRAM_COLOR_MATCH_VALUE" val="{&quot;shape&quot;:{&quot;fill&quot;:{&quot;type&quot;:0},&quot;glow&quot;:{&quot;colorType&quot;:0},&quot;line&quot;:{&quot;gradient&quot;:[{&quot;brightness&quot;:0.949999988079071,&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29.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i*1_1"/>
  <p:tag name="KSO_WM_TEMPLATE_CATEGORY" val="diagram"/>
  <p:tag name="KSO_WM_TEMPLATE_INDEX" val="20236916"/>
  <p:tag name="KSO_WM_UNIT_LAYERLEVEL" val="1_1"/>
  <p:tag name="KSO_WM_TAG_VERSION" val="3.0"/>
  <p:tag name="KSO_WM_BEAUTIFY_FLAG" val="#wm#"/>
  <p:tag name="KSO_WM_DIAGRAM_GROUP_CODE" val="m1-1"/>
  <p:tag name="KSO_WM_UNIT_TYPE" val="m_i"/>
  <p:tag name="KSO_WM_UNIT_INDEX" val="1_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800000011920929,&quot;colorType&quot;:1,&quot;foreColorIndex&quot;:5,&quot;pos&quot;:0,&quot;transparency&quot;:0.699999988079071},{&quot;brightness&quot;:0,&quot;colorType&quot;:1,&quot;foreColorIndex&quot;:5,&quot;pos&quot;:1,&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556_1*l_h_f*1_1_1"/>
  <p:tag name="KSO_WM_TEMPLATE_CATEGORY" val="diagram"/>
  <p:tag name="KSO_WM_TEMPLATE_INDEX" val="20233556"/>
  <p:tag name="KSO_WM_UNIT_LAYERLEVEL" val="1_1_1"/>
  <p:tag name="KSO_WM_TAG_VERSION" val="3.0"/>
  <p:tag name="KSO_WM_BEAUTIFY_FLAG" val="#wm#"/>
  <p:tag name="KSO_WM_UNIT_SUBTYPE" val="a"/>
  <p:tag name="KSO_WM_DIAGRAM_VERSION" val="3"/>
  <p:tag name="KSO_WM_DIAGRAM_COLOR_TRICK" val="1"/>
  <p:tag name="KSO_WM_DIAGRAM_COLOR_TEXT_CAN_REMOVE" val="n"/>
  <p:tag name="KSO_WM_UNIT_FILL_TYPE" val="1"/>
  <p:tag name="KSO_WM_UNIT_FILL_FORE_SCHEMECOLOR_INDEX" val="14"/>
  <p:tag name="KSO_WM_UNIT_FILL_FORE_SCHEMECOLOR_INDEX_BRIGHTNESS" val="0"/>
  <p:tag name="KSO_WM_UNIT_TEXT_FILL_FORE_SCHEMECOLOR_INDEX" val="1"/>
  <p:tag name="KSO_WM_UNIT_TEXT_FILL_TYPE" val="1"/>
  <p:tag name="KSO_WM_DIAGRAM_MAX_ITEMCNT" val="2"/>
  <p:tag name="KSO_WM_DIAGRAM_MIN_ITEMCNT" val="2"/>
  <p:tag name="KSO_WM_DIAGRAM_VIRTUALLY_FRAME" val="{&quot;height&quot;:227.85001220703126,&quot;left&quot;:104.9209720449372,&quot;top&quot;:255.22097814845284,&quot;width&quot;:607.45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7"/>
  <p:tag name="KSO_WM_UNIT_PRESET_TEXT" val="单击此处输入您的项正文文字是您思想的提炼"/>
  <p:tag name="KSO_WM_DIAGRAM_USE_COLOR_VALUE" val="{&quot;color_scheme&quot;:1,&quot;color_type&quot;:1,&quot;theme_color_indexes&quot;:[5,6,5,6,5,6]}"/>
</p:tagLst>
</file>

<file path=ppt/tags/tag130.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h_i*1_1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1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31.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h_i*1_2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2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32.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h_i*1_3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3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33.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h_i*1_4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4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34.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h_i*1_5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5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35.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h_i*1_6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6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36.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h_i*1_7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7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37.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h_i*1_8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8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38.xml><?xml version="1.0" encoding="utf-8"?>
<p:tagLst xmlns:p="http://schemas.openxmlformats.org/presentationml/2006/main">
  <p:tag name="KSO_WM_DIAGRAM_VIRTUALLY_FRAME" val="{&quot;height&quot;:356.5838116262841,&quot;left&quot;:-55.506680706354565,&quot;top&quot;:95.56618837371589,&quot;width&quot;:831.0999755859375}"/>
  <p:tag name="KSO_WM_UNIT_HIGHLIGHT" val="0"/>
  <p:tag name="KSO_WM_UNIT_COMPATIBLE" val="0"/>
  <p:tag name="KSO_WM_UNIT_DIAGRAM_ISNUMVISUAL" val="0"/>
  <p:tag name="KSO_WM_UNIT_DIAGRAM_ISREFERUNIT" val="0"/>
  <p:tag name="KSO_WM_UNIT_ID" val="diagram20236916_8*m_h_i*1_9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9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39.xml><?xml version="1.0" encoding="utf-8"?>
<p:tagLst xmlns:p="http://schemas.openxmlformats.org/presentationml/2006/main">
  <p:tag name="RESOURCE_RECORD_KEY" val="{&quot;70&quot;:[3327338]}"/>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d"/>
  <p:tag name="KSO_WM_UNIT_INDEX" val="1_1_2"/>
  <p:tag name="KSO_WM_UNIT_ID" val="diagram20233556_1*l_h_d*1_1_2"/>
  <p:tag name="KSO_WM_TEMPLATE_CATEGORY" val="diagram"/>
  <p:tag name="KSO_WM_TEMPLATE_INDEX" val="20233556"/>
  <p:tag name="KSO_WM_UNIT_LAYERLEVEL" val="1_1_1"/>
  <p:tag name="KSO_WM_TAG_VERSION" val="3.0"/>
  <p:tag name="KSO_WM_BEAUTIFY_FLAG" val="#wm#"/>
  <p:tag name="KSO_WM_UNIT_VALUE" val="393*393"/>
  <p:tag name="KSO_WM_DIAGRAM_VERSION" val="3"/>
  <p:tag name="KSO_WM_DIAGRAM_COLOR_TRICK" val="1"/>
  <p:tag name="KSO_WM_DIAGRAM_COLOR_TEXT_CAN_REMOVE" val="n"/>
  <p:tag name="KSO_WM_UNIT_LINE_FORE_SCHEMECOLOR_INDEX" val="5"/>
  <p:tag name="KSO_WM_DIAGRAM_MAX_ITEMCNT" val="2"/>
  <p:tag name="KSO_WM_DIAGRAM_MIN_ITEMCNT" val="2"/>
  <p:tag name="KSO_WM_DIAGRAM_VIRTUALLY_FRAME" val="{&quot;height&quot;:227.85001220703126,&quot;left&quot;:104.9209720449372,&quot;top&quot;:255.22097814845284,&quot;width&quot;:607.45002441406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40.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i*1_8"/>
  <p:tag name="KSO_WM_TEMPLATE_CATEGORY" val="diagram"/>
  <p:tag name="KSO_WM_TEMPLATE_INDEX" val="20236929"/>
  <p:tag name="KSO_WM_UNIT_LAYERLEVEL" val="1_1"/>
  <p:tag name="KSO_WM_TAG_VERSION" val="3.0"/>
  <p:tag name="KSO_WM_BEAUTIFY_FLAG" val="#wm#"/>
  <p:tag name="KSO_WM_DIAGRAM_GROUP_CODE" val="m1-1"/>
  <p:tag name="KSO_WM_UNIT_TYPE" val="m_i"/>
  <p:tag name="KSO_WM_UNIT_INDEX" val="1_8"/>
  <p:tag name="KSO_WM_DIAGRAM_VERSION" val="3"/>
  <p:tag name="KSO_WM_DIAGRAM_COLOR_TRICK" val="1"/>
  <p:tag name="KSO_WM_DIAGRAM_COLOR_TEXT_CAN_REMOVE" val="n"/>
  <p:tag name="KSO_WM_UNIT_LINE_FORE_SCHEMECOLOR_INDEX" val="13"/>
  <p:tag name="KSO_WM_DIAGRAM_MAX_ITEMCNT" val="12"/>
  <p:tag name="KSO_WM_DIAGRAM_MIN_ITEMCNT" val="3"/>
  <p:tag name="KSO_WM_DIAGRAM_COLOR_MATCH_VALUE" val="{&quot;shape&quot;:{&quot;fill&quot;:{&quot;type&quot;:0},&quot;glow&quot;:{&quot;colorType&quot;:0},&quot;line&quot;:{&quot;solidLine&quot;:{&quot;brightness&quot;:0.5,&quot;colorType&quot;:1,&quot;foreColorIndex&quot;:13,&quot;transparency&quot;:0.699999988079071},&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i*1_7"/>
  <p:tag name="KSO_WM_TEMPLATE_CATEGORY" val="diagram"/>
  <p:tag name="KSO_WM_TEMPLATE_INDEX" val="20236929"/>
  <p:tag name="KSO_WM_UNIT_LAYERLEVEL" val="1_1"/>
  <p:tag name="KSO_WM_TAG_VERSION" val="3.0"/>
  <p:tag name="KSO_WM_BEAUTIFY_FLAG" val="#wm#"/>
  <p:tag name="KSO_WM_DIAGRAM_GROUP_CODE" val="m1-1"/>
  <p:tag name="KSO_WM_UNIT_TYPE" val="m_i"/>
  <p:tag name="KSO_WM_UNIT_INDEX" val="1_7"/>
  <p:tag name="KSO_WM_DIAGRAM_VERSION" val="3"/>
  <p:tag name="KSO_WM_DIAGRAM_COLOR_TRICK" val="1"/>
  <p:tag name="KSO_WM_DIAGRAM_COLOR_TEXT_CAN_REMOVE" val="n"/>
  <p:tag name="KSO_WM_UNIT_LINE_FORE_SCHEMECOLOR_INDEX" val="13"/>
  <p:tag name="KSO_WM_DIAGRAM_MAX_ITEMCNT" val="12"/>
  <p:tag name="KSO_WM_DIAGRAM_MIN_ITEMCNT" val="3"/>
  <p:tag name="KSO_WM_DIAGRAM_VIRTUALLY_FRAME" val="{&quot;height&quot;:290.58133544921895,&quot;left&quot;:8.491376472533238,&quot;top&quot;:185.59878109428826,&quot;width&quot;:701.0516217297034}"/>
  <p:tag name="KSO_WM_DIAGRAM_COLOR_MATCH_VALUE" val="{&quot;shape&quot;:{&quot;fill&quot;:{&quot;type&quot;:0},&quot;glow&quot;:{&quot;colorType&quot;:0},&quot;line&quot;:{&quot;solidLine&quot;:{&quot;brightness&quot;:0.5,&quot;colorType&quot;:1,&quot;foreColorIndex&quot;:13,&quot;transparency&quot;:0.699999988079071},&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2.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i*1_6"/>
  <p:tag name="KSO_WM_TEMPLATE_CATEGORY" val="diagram"/>
  <p:tag name="KSO_WM_TEMPLATE_INDEX" val="20236929"/>
  <p:tag name="KSO_WM_UNIT_LAYERLEVEL" val="1_1"/>
  <p:tag name="KSO_WM_TAG_VERSION" val="3.0"/>
  <p:tag name="KSO_WM_BEAUTIFY_FLAG" val="#wm#"/>
  <p:tag name="KSO_WM_DIAGRAM_GROUP_CODE" val="m1-1"/>
  <p:tag name="KSO_WM_UNIT_TYPE" val="m_i"/>
  <p:tag name="KSO_WM_UNIT_INDEX" val="1_6"/>
  <p:tag name="KSO_WM_DIAGRAM_VERSION" val="3"/>
  <p:tag name="KSO_WM_DIAGRAM_COLOR_TRICK" val="1"/>
  <p:tag name="KSO_WM_DIAGRAM_COLOR_TEXT_CAN_REMOVE" val="n"/>
  <p:tag name="KSO_WM_UNIT_LINE_FORE_SCHEMECOLOR_INDEX" val="13"/>
  <p:tag name="KSO_WM_DIAGRAM_MAX_ITEMCNT" val="12"/>
  <p:tag name="KSO_WM_DIAGRAM_MIN_ITEMCNT" val="3"/>
  <p:tag name="KSO_WM_DIAGRAM_COLOR_MATCH_VALUE" val="{&quot;shape&quot;:{&quot;fill&quot;:{&quot;type&quot;:0},&quot;glow&quot;:{&quot;colorType&quot;:0},&quot;line&quot;:{&quot;solidLine&quot;:{&quot;brightness&quot;:0.5,&quot;colorType&quot;:1,&quot;foreColorIndex&quot;:13,&quot;transparency&quot;:0.699999988079071},&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3.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i*1_5"/>
  <p:tag name="KSO_WM_TEMPLATE_CATEGORY" val="diagram"/>
  <p:tag name="KSO_WM_TEMPLATE_INDEX" val="20236929"/>
  <p:tag name="KSO_WM_UNIT_LAYERLEVEL" val="1_1"/>
  <p:tag name="KSO_WM_TAG_VERSION" val="3.0"/>
  <p:tag name="KSO_WM_BEAUTIFY_FLAG" val="#wm#"/>
  <p:tag name="KSO_WM_DIAGRAM_GROUP_CODE" val="m1-1"/>
  <p:tag name="KSO_WM_UNIT_TYPE" val="m_i"/>
  <p:tag name="KSO_WM_UNIT_INDEX" val="1_5"/>
  <p:tag name="KSO_WM_DIAGRAM_VERSION" val="3"/>
  <p:tag name="KSO_WM_DIAGRAM_COLOR_TRICK" val="1"/>
  <p:tag name="KSO_WM_DIAGRAM_COLOR_TEXT_CAN_REMOVE" val="n"/>
  <p:tag name="KSO_WM_UNIT_LINE_FORE_SCHEMECOLOR_INDEX" val="13"/>
  <p:tag name="KSO_WM_DIAGRAM_MAX_ITEMCNT" val="12"/>
  <p:tag name="KSO_WM_DIAGRAM_MIN_ITEMCNT" val="3"/>
  <p:tag name="KSO_WM_DIAGRAM_COLOR_MATCH_VALUE" val="{&quot;shape&quot;:{&quot;fill&quot;:{&quot;type&quot;:0},&quot;glow&quot;:{&quot;colorType&quot;:0},&quot;line&quot;:{&quot;solidLine&quot;:{&quot;brightness&quot;:0.5,&quot;colorType&quot;:1,&quot;foreColorIndex&quot;:13,&quot;transparency&quot;:0.699999988079071},&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4.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i*1_4"/>
  <p:tag name="KSO_WM_TEMPLATE_CATEGORY" val="diagram"/>
  <p:tag name="KSO_WM_TEMPLATE_INDEX" val="20236929"/>
  <p:tag name="KSO_WM_UNIT_LAYERLEVEL" val="1_1"/>
  <p:tag name="KSO_WM_TAG_VERSION" val="3.0"/>
  <p:tag name="KSO_WM_BEAUTIFY_FLAG" val="#wm#"/>
  <p:tag name="KSO_WM_DIAGRAM_GROUP_CODE" val="m1-1"/>
  <p:tag name="KSO_WM_UNIT_TYPE" val="m_i"/>
  <p:tag name="KSO_WM_UNIT_INDEX" val="1_4"/>
  <p:tag name="KSO_WM_DIAGRAM_VERSION" val="3"/>
  <p:tag name="KSO_WM_DIAGRAM_COLOR_TRICK" val="1"/>
  <p:tag name="KSO_WM_DIAGRAM_COLOR_TEXT_CAN_REMOVE" val="n"/>
  <p:tag name="KSO_WM_UNIT_FILL_TYPE" val="1"/>
  <p:tag name="KSO_WM_UNIT_FILL_FORE_SCHEMECOLOR_INDEX" val="13"/>
  <p:tag name="KSO_WM_UNIT_FILL_FORE_SCHEMECOLOR_INDEX_BRIGHTNESS" val="0.5"/>
  <p:tag name="KSO_WM_DIAGRAM_MAX_ITEMCNT" val="12"/>
  <p:tag name="KSO_WM_DIAGRAM_MIN_ITEMCNT" val="3"/>
  <p:tag name="KSO_WM_DIAGRAM_COLOR_MATCH_VALUE" val="{&quot;shape&quot;:{&quot;fill&quot;:{&quot;solid&quot;:{&quot;brightness&quot;:0.5,&quot;colorType&quot;:1,&quot;foreColorIndex&quot;:13,&quot;transparency&quot;:0.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i*1_3"/>
  <p:tag name="KSO_WM_TEMPLATE_CATEGORY" val="diagram"/>
  <p:tag name="KSO_WM_TEMPLATE_INDEX" val="20236929"/>
  <p:tag name="KSO_WM_UNIT_LAYERLEVEL" val="1_1"/>
  <p:tag name="KSO_WM_TAG_VERSION" val="3.0"/>
  <p:tag name="KSO_WM_BEAUTIFY_FLAG" val="#wm#"/>
  <p:tag name="KSO_WM_DIAGRAM_GROUP_CODE" val="m1-1"/>
  <p:tag name="KSO_WM_UNIT_TYPE" val="m_i"/>
  <p:tag name="KSO_WM_UNIT_INDEX" val="1_3"/>
  <p:tag name="KSO_WM_DIAGRAM_VERSION" val="3"/>
  <p:tag name="KSO_WM_DIAGRAM_COLOR_TRICK" val="1"/>
  <p:tag name="KSO_WM_DIAGRAM_COLOR_TEXT_CAN_REMOVE" val="n"/>
  <p:tag name="KSO_WM_UNIT_FILL_TYPE" val="1"/>
  <p:tag name="KSO_WM_UNIT_FILL_FORE_SCHEMECOLOR_INDEX" val="13"/>
  <p:tag name="KSO_WM_UNIT_FILL_FORE_SCHEMECOLOR_INDEX_BRIGHTNESS" val="0.5"/>
  <p:tag name="KSO_WM_DIAGRAM_MAX_ITEMCNT" val="12"/>
  <p:tag name="KSO_WM_DIAGRAM_MIN_ITEMCNT" val="3"/>
  <p:tag name="KSO_WM_DIAGRAM_VIRTUALLY_FRAME" val="{&quot;height&quot;:290.58133544921895,&quot;left&quot;:8.491376472533238,&quot;top&quot;:185.59878109428826,&quot;width&quot;:701.0516217297034}"/>
  <p:tag name="KSO_WM_DIAGRAM_COLOR_MATCH_VALUE" val="{&quot;shape&quot;:{&quot;fill&quot;:{&quot;solid&quot;:{&quot;brightness&quot;:0.5,&quot;colorType&quot;:1,&quot;foreColorIndex&quot;:13,&quot;transparency&quot;:0.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i*1_2"/>
  <p:tag name="KSO_WM_TEMPLATE_CATEGORY" val="diagram"/>
  <p:tag name="KSO_WM_TEMPLATE_INDEX" val="20236929"/>
  <p:tag name="KSO_WM_UNIT_LAYERLEVEL" val="1_1"/>
  <p:tag name="KSO_WM_TAG_VERSION" val="3.0"/>
  <p:tag name="KSO_WM_BEAUTIFY_FLAG" val="#wm#"/>
  <p:tag name="KSO_WM_DIAGRAM_GROUP_CODE" val="m1-1"/>
  <p:tag name="KSO_WM_UNIT_TYPE" val="m_i"/>
  <p:tag name="KSO_WM_UNIT_INDEX" val="1_2"/>
  <p:tag name="KSO_WM_DIAGRAM_VERSION" val="3"/>
  <p:tag name="KSO_WM_DIAGRAM_COLOR_TRICK" val="1"/>
  <p:tag name="KSO_WM_DIAGRAM_COLOR_TEXT_CAN_REMOVE" val="n"/>
  <p:tag name="KSO_WM_UNIT_FILL_TYPE" val="1"/>
  <p:tag name="KSO_WM_UNIT_FILL_FORE_SCHEMECOLOR_INDEX" val="13"/>
  <p:tag name="KSO_WM_UNIT_FILL_FORE_SCHEMECOLOR_INDEX_BRIGHTNESS" val="0.5"/>
  <p:tag name="KSO_WM_DIAGRAM_MAX_ITEMCNT" val="12"/>
  <p:tag name="KSO_WM_DIAGRAM_MIN_ITEMCNT" val="3"/>
  <p:tag name="KSO_WM_DIAGRAM_VIRTUALLY_FRAME" val="{&quot;height&quot;:290.58133544921895,&quot;left&quot;:8.491376472533238,&quot;top&quot;:185.59878109428826,&quot;width&quot;:701.0516217297034}"/>
  <p:tag name="KSO_WM_DIAGRAM_COLOR_MATCH_VALUE" val="{&quot;shape&quot;:{&quot;fill&quot;:{&quot;solid&quot;:{&quot;brightness&quot;:0.5,&quot;colorType&quot;:1,&quot;foreColorIndex&quot;:13,&quot;transparency&quot;:0.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7.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i*1_1"/>
  <p:tag name="KSO_WM_TEMPLATE_CATEGORY" val="diagram"/>
  <p:tag name="KSO_WM_TEMPLATE_INDEX" val="20236929"/>
  <p:tag name="KSO_WM_UNIT_LAYERLEVEL" val="1_1"/>
  <p:tag name="KSO_WM_TAG_VERSION" val="3.0"/>
  <p:tag name="KSO_WM_BEAUTIFY_FLAG" val="#wm#"/>
  <p:tag name="KSO_WM_DIAGRAM_GROUP_CODE" val="m1-1"/>
  <p:tag name="KSO_WM_UNIT_TYPE" val="m_i"/>
  <p:tag name="KSO_WM_UNIT_INDEX" val="1_1"/>
  <p:tag name="KSO_WM_DIAGRAM_VERSION" val="3"/>
  <p:tag name="KSO_WM_DIAGRAM_COLOR_TRICK" val="1"/>
  <p:tag name="KSO_WM_DIAGRAM_COLOR_TEXT_CAN_REMOVE" val="n"/>
  <p:tag name="KSO_WM_UNIT_FILL_TYPE" val="1"/>
  <p:tag name="KSO_WM_UNIT_FILL_FORE_SCHEMECOLOR_INDEX" val="13"/>
  <p:tag name="KSO_WM_UNIT_FILL_FORE_SCHEMECOLOR_INDEX_BRIGHTNESS" val="0.5"/>
  <p:tag name="KSO_WM_DIAGRAM_MAX_ITEMCNT" val="12"/>
  <p:tag name="KSO_WM_DIAGRAM_MIN_ITEMCNT" val="3"/>
  <p:tag name="KSO_WM_DIAGRAM_COLOR_MATCH_VALUE" val="{&quot;shape&quot;:{&quot;fill&quot;:{&quot;solid&quot;:{&quot;brightness&quot;:0.5,&quot;colorType&quot;:1,&quot;foreColorIndex&quot;:13,&quot;transparency&quot;:0.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8.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i*1_1_1"/>
  <p:tag name="KSO_WM_TEMPLATE_CATEGORY" val="diagram"/>
  <p:tag name="KSO_WM_TEMPLATE_INDEX" val="20236929"/>
  <p:tag name="KSO_WM_UNIT_LAYERLEVEL" val="1_1_1"/>
  <p:tag name="KSO_WM_TAG_VERSION" val="3.0"/>
  <p:tag name="KSO_WM_BEAUTIFY_FLAG" val="#wm#"/>
  <p:tag name="KSO_WM_DIAGRAM_GROUP_CODE" val="m1-1"/>
  <p:tag name="KSO_WM_UNIT_TYPE" val="m_h_i"/>
  <p:tag name="KSO_WM_UNIT_INDEX" val="1_1_1"/>
  <p:tag name="KSO_WM_DIAGRAM_VERSION" val="3"/>
  <p:tag name="KSO_WM_DIAGRAM_COLOR_TRICK" val="1"/>
  <p:tag name="KSO_WM_DIAGRAM_COLOR_TEXT_CAN_REMOVE" val="n"/>
  <p:tag name="KSO_WM_UNIT_LINE_FORE_SCHEMECOLOR_INDEX" val="5"/>
  <p:tag name="KSO_WM_DIAGRAM_MAX_ITEMCNT" val="12"/>
  <p:tag name="KSO_WM_DIAGRAM_MIN_ITEMCNT" val="3"/>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49.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i*1_2_1"/>
  <p:tag name="KSO_WM_TEMPLATE_CATEGORY" val="diagram"/>
  <p:tag name="KSO_WM_TEMPLATE_INDEX" val="20236929"/>
  <p:tag name="KSO_WM_UNIT_LAYERLEVEL" val="1_1_1"/>
  <p:tag name="KSO_WM_TAG_VERSION" val="3.0"/>
  <p:tag name="KSO_WM_BEAUTIFY_FLAG" val="#wm#"/>
  <p:tag name="KSO_WM_DIAGRAM_GROUP_CODE" val="m1-1"/>
  <p:tag name="KSO_WM_UNIT_TYPE" val="m_h_i"/>
  <p:tag name="KSO_WM_UNIT_INDEX" val="1_2_1"/>
  <p:tag name="KSO_WM_DIAGRAM_VERSION" val="3"/>
  <p:tag name="KSO_WM_DIAGRAM_COLOR_TRICK" val="1"/>
  <p:tag name="KSO_WM_DIAGRAM_COLOR_TEXT_CAN_REMOVE" val="n"/>
  <p:tag name="KSO_WM_UNIT_LINE_FORE_SCHEMECOLOR_INDEX" val="5"/>
  <p:tag name="KSO_WM_DIAGRAM_MAX_ITEMCNT" val="12"/>
  <p:tag name="KSO_WM_DIAGRAM_MIN_ITEMCNT" val="3"/>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d"/>
  <p:tag name="KSO_WM_UNIT_INDEX" val="1_2_2"/>
  <p:tag name="KSO_WM_UNIT_ID" val="diagram20233556_1*l_h_d*1_2_2"/>
  <p:tag name="KSO_WM_TEMPLATE_CATEGORY" val="diagram"/>
  <p:tag name="KSO_WM_TEMPLATE_INDEX" val="20233556"/>
  <p:tag name="KSO_WM_UNIT_LAYERLEVEL" val="1_1_1"/>
  <p:tag name="KSO_WM_TAG_VERSION" val="3.0"/>
  <p:tag name="KSO_WM_BEAUTIFY_FLAG" val="#wm#"/>
  <p:tag name="KSO_WM_UNIT_VALUE" val="393*393"/>
  <p:tag name="KSO_WM_DIAGRAM_VERSION" val="3"/>
  <p:tag name="KSO_WM_DIAGRAM_COLOR_TRICK" val="1"/>
  <p:tag name="KSO_WM_DIAGRAM_COLOR_TEXT_CAN_REMOVE" val="n"/>
  <p:tag name="KSO_WM_UNIT_LINE_FORE_SCHEMECOLOR_INDEX" val="5"/>
  <p:tag name="KSO_WM_DIAGRAM_MAX_ITEMCNT" val="2"/>
  <p:tag name="KSO_WM_DIAGRAM_MIN_ITEMCNT" val="2"/>
  <p:tag name="KSO_WM_DIAGRAM_VIRTUALLY_FRAME" val="{&quot;height&quot;:227.85001220703126,&quot;left&quot;:104.9209720449372,&quot;top&quot;:255.22097814845284,&quot;width&quot;:607.45002441406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50.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i*1_3_1"/>
  <p:tag name="KSO_WM_TEMPLATE_CATEGORY" val="diagram"/>
  <p:tag name="KSO_WM_TEMPLATE_INDEX" val="20236929"/>
  <p:tag name="KSO_WM_UNIT_LAYERLEVEL" val="1_1_1"/>
  <p:tag name="KSO_WM_TAG_VERSION" val="3.0"/>
  <p:tag name="KSO_WM_BEAUTIFY_FLAG" val="#wm#"/>
  <p:tag name="KSO_WM_DIAGRAM_GROUP_CODE" val="m1-1"/>
  <p:tag name="KSO_WM_UNIT_TYPE" val="m_h_i"/>
  <p:tag name="KSO_WM_UNIT_INDEX" val="1_3_1"/>
  <p:tag name="KSO_WM_DIAGRAM_VERSION" val="3"/>
  <p:tag name="KSO_WM_DIAGRAM_COLOR_TRICK" val="1"/>
  <p:tag name="KSO_WM_DIAGRAM_COLOR_TEXT_CAN_REMOVE" val="n"/>
  <p:tag name="KSO_WM_UNIT_LINE_FORE_SCHEMECOLOR_INDEX" val="5"/>
  <p:tag name="KSO_WM_DIAGRAM_MAX_ITEMCNT" val="12"/>
  <p:tag name="KSO_WM_DIAGRAM_MIN_ITEMCNT" val="3"/>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1.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i*1_7_2"/>
  <p:tag name="KSO_WM_TEMPLATE_CATEGORY" val="diagram"/>
  <p:tag name="KSO_WM_TEMPLATE_INDEX" val="20236929"/>
  <p:tag name="KSO_WM_UNIT_LAYERLEVEL" val="1_1_1"/>
  <p:tag name="KSO_WM_TAG_VERSION" val="3.0"/>
  <p:tag name="KSO_WM_BEAUTIFY_FLAG" val="#wm#"/>
  <p:tag name="KSO_WM_DIAGRAM_GROUP_CODE" val="m1-1"/>
  <p:tag name="KSO_WM_UNIT_TYPE" val="m_h_i"/>
  <p:tag name="KSO_WM_UNIT_INDEX" val="1_7_2"/>
  <p:tag name="KSO_WM_DIAGRAM_VERSION" val="3"/>
  <p:tag name="KSO_WM_DIAGRAM_COLOR_TRICK" val="1"/>
  <p:tag name="KSO_WM_DIAGRAM_COLOR_TEXT_CAN_REMOVE" val="n"/>
  <p:tag name="KSO_WM_UNIT_LINE_FORE_SCHEMECOLOR_INDEX" val="5"/>
  <p:tag name="KSO_WM_DIAGRAM_MAX_ITEMCNT" val="12"/>
  <p:tag name="KSO_WM_DIAGRAM_MIN_ITEMCNT" val="3"/>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2.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i*1_6_1"/>
  <p:tag name="KSO_WM_TEMPLATE_CATEGORY" val="diagram"/>
  <p:tag name="KSO_WM_TEMPLATE_INDEX" val="20236929"/>
  <p:tag name="KSO_WM_UNIT_LAYERLEVEL" val="1_1_1"/>
  <p:tag name="KSO_WM_TAG_VERSION" val="3.0"/>
  <p:tag name="KSO_WM_BEAUTIFY_FLAG" val="#wm#"/>
  <p:tag name="KSO_WM_DIAGRAM_GROUP_CODE" val="m1-1"/>
  <p:tag name="KSO_WM_UNIT_TYPE" val="m_h_i"/>
  <p:tag name="KSO_WM_UNIT_INDEX" val="1_6_1"/>
  <p:tag name="KSO_WM_DIAGRAM_VERSION" val="3"/>
  <p:tag name="KSO_WM_DIAGRAM_COLOR_TRICK" val="1"/>
  <p:tag name="KSO_WM_DIAGRAM_COLOR_TEXT_CAN_REMOVE" val="n"/>
  <p:tag name="KSO_WM_UNIT_LINE_FORE_SCHEMECOLOR_INDEX" val="5"/>
  <p:tag name="KSO_WM_DIAGRAM_MAX_ITEMCNT" val="12"/>
  <p:tag name="KSO_WM_DIAGRAM_MIN_ITEMCNT" val="3"/>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3.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i*1_5_1"/>
  <p:tag name="KSO_WM_TEMPLATE_CATEGORY" val="diagram"/>
  <p:tag name="KSO_WM_TEMPLATE_INDEX" val="20236929"/>
  <p:tag name="KSO_WM_UNIT_LAYERLEVEL" val="1_1_1"/>
  <p:tag name="KSO_WM_TAG_VERSION" val="3.0"/>
  <p:tag name="KSO_WM_BEAUTIFY_FLAG" val="#wm#"/>
  <p:tag name="KSO_WM_DIAGRAM_GROUP_CODE" val="m1-1"/>
  <p:tag name="KSO_WM_UNIT_TYPE" val="m_h_i"/>
  <p:tag name="KSO_WM_UNIT_INDEX" val="1_5_1"/>
  <p:tag name="KSO_WM_DIAGRAM_VERSION" val="3"/>
  <p:tag name="KSO_WM_DIAGRAM_COLOR_TRICK" val="1"/>
  <p:tag name="KSO_WM_DIAGRAM_COLOR_TEXT_CAN_REMOVE" val="n"/>
  <p:tag name="KSO_WM_UNIT_LINE_FORE_SCHEMECOLOR_INDEX" val="5"/>
  <p:tag name="KSO_WM_DIAGRAM_MAX_ITEMCNT" val="12"/>
  <p:tag name="KSO_WM_DIAGRAM_MIN_ITEMCNT" val="3"/>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4.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a*1_1_1"/>
  <p:tag name="KSO_WM_TEMPLATE_CATEGORY" val="diagram"/>
  <p:tag name="KSO_WM_TEMPLATE_INDEX" val="20236929"/>
  <p:tag name="KSO_WM_UNIT_LAYERLEVEL" val="1_1_1"/>
  <p:tag name="KSO_WM_TAG_VERSION" val="3.0"/>
  <p:tag name="KSO_WM_BEAUTIFY_FLAG" val="#wm#"/>
  <p:tag name="KSO_WM_UNIT_ISCONTENTSTITLE" val="0"/>
  <p:tag name="KSO_WM_UNIT_ISNUMDGMTITLE" val="0"/>
  <p:tag name="KSO_WM_UNIT_NOCLEAR" val="0"/>
  <p:tag name="KSO_WM_DIAGRAM_GROUP_CODE" val="m1-1"/>
  <p:tag name="KSO_WM_UNIT_TYPE" val="m_h_a"/>
  <p:tag name="KSO_WM_UNIT_INDEX" val="1_1_1"/>
  <p:tag name="KSO_WM_DIAGRAM_VERSION" val="3"/>
  <p:tag name="KSO_WM_DIAGRAM_COLOR_TRICK" val="1"/>
  <p:tag name="KSO_WM_DIAGRAM_COLOR_TEXT_CAN_REMOVE" val="n"/>
  <p:tag name="KSO_WM_UNIT_VALUE" val="15"/>
  <p:tag name="KSO_WM_UNIT_PRESET_TEXT" val="添加项标题"/>
  <p:tag name="KSO_WM_UNIT_TEXT_FILL_FORE_SCHEMECOLOR_INDEX" val="1"/>
  <p:tag name="KSO_WM_UNIT_TEXT_FILL_TYPE" val="1"/>
  <p:tag name="KSO_WM_DIAGRAM_MAX_ITEMCNT" val="12"/>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5.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a*1_2_1"/>
  <p:tag name="KSO_WM_TEMPLATE_CATEGORY" val="diagram"/>
  <p:tag name="KSO_WM_TEMPLATE_INDEX" val="20236929"/>
  <p:tag name="KSO_WM_UNIT_LAYERLEVEL" val="1_1_1"/>
  <p:tag name="KSO_WM_TAG_VERSION" val="3.0"/>
  <p:tag name="KSO_WM_BEAUTIFY_FLAG" val="#wm#"/>
  <p:tag name="KSO_WM_UNIT_ISCONTENTSTITLE" val="0"/>
  <p:tag name="KSO_WM_UNIT_ISNUMDGMTITLE" val="0"/>
  <p:tag name="KSO_WM_UNIT_NOCLEAR" val="0"/>
  <p:tag name="KSO_WM_DIAGRAM_GROUP_CODE" val="m1-1"/>
  <p:tag name="KSO_WM_UNIT_TYPE" val="m_h_a"/>
  <p:tag name="KSO_WM_UNIT_INDEX" val="1_2_1"/>
  <p:tag name="KSO_WM_DIAGRAM_VERSION" val="3"/>
  <p:tag name="KSO_WM_DIAGRAM_COLOR_TRICK" val="1"/>
  <p:tag name="KSO_WM_DIAGRAM_COLOR_TEXT_CAN_REMOVE" val="n"/>
  <p:tag name="KSO_WM_UNIT_VALUE" val="15"/>
  <p:tag name="KSO_WM_UNIT_PRESET_TEXT" val="添加项标题"/>
  <p:tag name="KSO_WM_UNIT_TEXT_FILL_FORE_SCHEMECOLOR_INDEX" val="1"/>
  <p:tag name="KSO_WM_UNIT_TEXT_FILL_TYPE" val="1"/>
  <p:tag name="KSO_WM_DIAGRAM_MAX_ITEMCNT" val="12"/>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6.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a*1_3_1"/>
  <p:tag name="KSO_WM_TEMPLATE_CATEGORY" val="diagram"/>
  <p:tag name="KSO_WM_TEMPLATE_INDEX" val="20236929"/>
  <p:tag name="KSO_WM_UNIT_LAYERLEVEL" val="1_1_1"/>
  <p:tag name="KSO_WM_TAG_VERSION" val="3.0"/>
  <p:tag name="KSO_WM_BEAUTIFY_FLAG" val="#wm#"/>
  <p:tag name="KSO_WM_UNIT_ISCONTENTSTITLE" val="0"/>
  <p:tag name="KSO_WM_UNIT_ISNUMDGMTITLE" val="0"/>
  <p:tag name="KSO_WM_UNIT_NOCLEAR" val="0"/>
  <p:tag name="KSO_WM_DIAGRAM_GROUP_CODE" val="m1-1"/>
  <p:tag name="KSO_WM_UNIT_TYPE" val="m_h_a"/>
  <p:tag name="KSO_WM_UNIT_INDEX" val="1_3_1"/>
  <p:tag name="KSO_WM_DIAGRAM_VERSION" val="3"/>
  <p:tag name="KSO_WM_DIAGRAM_COLOR_TRICK" val="1"/>
  <p:tag name="KSO_WM_DIAGRAM_COLOR_TEXT_CAN_REMOVE" val="n"/>
  <p:tag name="KSO_WM_UNIT_VALUE" val="15"/>
  <p:tag name="KSO_WM_UNIT_PRESET_TEXT" val="添加项标题"/>
  <p:tag name="KSO_WM_UNIT_TEXT_FILL_FORE_SCHEMECOLOR_INDEX" val="1"/>
  <p:tag name="KSO_WM_UNIT_TEXT_FILL_TYPE" val="1"/>
  <p:tag name="KSO_WM_DIAGRAM_MAX_ITEMCNT" val="12"/>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7.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a*1_7_1"/>
  <p:tag name="KSO_WM_TEMPLATE_CATEGORY" val="diagram"/>
  <p:tag name="KSO_WM_TEMPLATE_INDEX" val="20236929"/>
  <p:tag name="KSO_WM_UNIT_LAYERLEVEL" val="1_1_1"/>
  <p:tag name="KSO_WM_TAG_VERSION" val="3.0"/>
  <p:tag name="KSO_WM_BEAUTIFY_FLAG" val="#wm#"/>
  <p:tag name="KSO_WM_UNIT_ISCONTENTSTITLE" val="0"/>
  <p:tag name="KSO_WM_UNIT_ISNUMDGMTITLE" val="0"/>
  <p:tag name="KSO_WM_UNIT_NOCLEAR" val="0"/>
  <p:tag name="KSO_WM_UNIT_VALUE" val="8"/>
  <p:tag name="KSO_WM_DIAGRAM_GROUP_CODE" val="m1-1"/>
  <p:tag name="KSO_WM_UNIT_TYPE" val="m_h_a"/>
  <p:tag name="KSO_WM_UNIT_INDEX" val="1_7_1"/>
  <p:tag name="KSO_WM_DIAGRAM_VERSION" val="3"/>
  <p:tag name="KSO_WM_DIAGRAM_COLOR_TRICK" val="1"/>
  <p:tag name="KSO_WM_DIAGRAM_COLOR_TEXT_CAN_REMOVE" val="n"/>
  <p:tag name="KSO_WM_UNIT_PRESET_TEXT" val="添加项标题"/>
  <p:tag name="KSO_WM_UNIT_TEXT_FILL_FORE_SCHEMECOLOR_INDEX" val="1"/>
  <p:tag name="KSO_WM_UNIT_TEXT_FILL_TYPE" val="1"/>
  <p:tag name="KSO_WM_DIAGRAM_MAX_ITEMCNT" val="12"/>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8.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a*1_6_1"/>
  <p:tag name="KSO_WM_TEMPLATE_CATEGORY" val="diagram"/>
  <p:tag name="KSO_WM_TEMPLATE_INDEX" val="20236929"/>
  <p:tag name="KSO_WM_UNIT_LAYERLEVEL" val="1_1_1"/>
  <p:tag name="KSO_WM_TAG_VERSION" val="3.0"/>
  <p:tag name="KSO_WM_BEAUTIFY_FLAG" val="#wm#"/>
  <p:tag name="KSO_WM_UNIT_ISCONTENTSTITLE" val="0"/>
  <p:tag name="KSO_WM_UNIT_ISNUMDGMTITLE" val="0"/>
  <p:tag name="KSO_WM_UNIT_NOCLEAR" val="0"/>
  <p:tag name="KSO_WM_DIAGRAM_GROUP_CODE" val="m1-1"/>
  <p:tag name="KSO_WM_UNIT_TYPE" val="m_h_a"/>
  <p:tag name="KSO_WM_UNIT_INDEX" val="1_6_1"/>
  <p:tag name="KSO_WM_DIAGRAM_VERSION" val="3"/>
  <p:tag name="KSO_WM_DIAGRAM_COLOR_TRICK" val="1"/>
  <p:tag name="KSO_WM_DIAGRAM_COLOR_TEXT_CAN_REMOVE" val="n"/>
  <p:tag name="KSO_WM_UNIT_VALUE" val="15"/>
  <p:tag name="KSO_WM_UNIT_PRESET_TEXT" val="添加项标题"/>
  <p:tag name="KSO_WM_UNIT_TEXT_FILL_FORE_SCHEMECOLOR_INDEX" val="1"/>
  <p:tag name="KSO_WM_UNIT_TEXT_FILL_TYPE" val="1"/>
  <p:tag name="KSO_WM_DIAGRAM_MAX_ITEMCNT" val="12"/>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59.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a*1_5_1"/>
  <p:tag name="KSO_WM_TEMPLATE_CATEGORY" val="diagram"/>
  <p:tag name="KSO_WM_TEMPLATE_INDEX" val="20236929"/>
  <p:tag name="KSO_WM_UNIT_LAYERLEVEL" val="1_1_1"/>
  <p:tag name="KSO_WM_TAG_VERSION" val="3.0"/>
  <p:tag name="KSO_WM_BEAUTIFY_FLAG" val="#wm#"/>
  <p:tag name="KSO_WM_UNIT_ISCONTENTSTITLE" val="0"/>
  <p:tag name="KSO_WM_UNIT_ISNUMDGMTITLE" val="0"/>
  <p:tag name="KSO_WM_UNIT_NOCLEAR" val="0"/>
  <p:tag name="KSO_WM_DIAGRAM_GROUP_CODE" val="m1-1"/>
  <p:tag name="KSO_WM_UNIT_TYPE" val="m_h_a"/>
  <p:tag name="KSO_WM_UNIT_INDEX" val="1_5_1"/>
  <p:tag name="KSO_WM_DIAGRAM_VERSION" val="3"/>
  <p:tag name="KSO_WM_DIAGRAM_COLOR_TRICK" val="1"/>
  <p:tag name="KSO_WM_DIAGRAM_COLOR_TEXT_CAN_REMOVE" val="n"/>
  <p:tag name="KSO_WM_UNIT_VALUE" val="15"/>
  <p:tag name="KSO_WM_UNIT_PRESET_TEXT" val="添加项标题"/>
  <p:tag name="KSO_WM_UNIT_TEXT_FILL_FORE_SCHEMECOLOR_INDEX" val="1"/>
  <p:tag name="KSO_WM_UNIT_TEXT_FILL_TYPE" val="1"/>
  <p:tag name="KSO_WM_DIAGRAM_MAX_ITEMCNT" val="12"/>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xml><?xml version="1.0" encoding="utf-8"?>
<p:tagLst xmlns:p="http://schemas.openxmlformats.org/presentationml/2006/main">
  <p:tag name="RESOURCE_RECORD_KEY" val="{&quot;70&quot;:[3324564]}"/>
</p:tagLst>
</file>

<file path=ppt/tags/tag160.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i*1_4_1"/>
  <p:tag name="KSO_WM_TEMPLATE_CATEGORY" val="diagram"/>
  <p:tag name="KSO_WM_TEMPLATE_INDEX" val="20236929"/>
  <p:tag name="KSO_WM_UNIT_LAYERLEVEL" val="1_1_1"/>
  <p:tag name="KSO_WM_TAG_VERSION" val="3.0"/>
  <p:tag name="KSO_WM_BEAUTIFY_FLAG" val="#wm#"/>
  <p:tag name="KSO_WM_DIAGRAM_GROUP_CODE" val="m1-1"/>
  <p:tag name="KSO_WM_UNIT_TYPE" val="m_h_i"/>
  <p:tag name="KSO_WM_UNIT_INDEX" val="1_4_1"/>
  <p:tag name="KSO_WM_DIAGRAM_VERSION" val="3"/>
  <p:tag name="KSO_WM_DIAGRAM_COLOR_TRICK" val="1"/>
  <p:tag name="KSO_WM_DIAGRAM_COLOR_TEXT_CAN_REMOVE" val="n"/>
  <p:tag name="KSO_WM_UNIT_LINE_FORE_SCHEMECOLOR_INDEX" val="5"/>
  <p:tag name="KSO_WM_DIAGRAM_MAX_ITEMCNT" val="12"/>
  <p:tag name="KSO_WM_DIAGRAM_MIN_ITEMCNT" val="3"/>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1.xml><?xml version="1.0" encoding="utf-8"?>
<p:tagLst xmlns:p="http://schemas.openxmlformats.org/presentationml/2006/main">
  <p:tag name="KSO_WM_DIAGRAM_VIRTUALLY_FRAME" val="{&quot;height&quot;:290.58133544921895,&quot;left&quot;:8.491376472533238,&quot;top&quot;:185.59878109428826,&quot;width&quot;:701.0516217297034}"/>
  <p:tag name="KSO_WM_UNIT_HIGHLIGHT" val="0"/>
  <p:tag name="KSO_WM_UNIT_COMPATIBLE" val="0"/>
  <p:tag name="KSO_WM_UNIT_DIAGRAM_ISNUMVISUAL" val="0"/>
  <p:tag name="KSO_WM_UNIT_DIAGRAM_ISREFERUNIT" val="0"/>
  <p:tag name="KSO_WM_UNIT_ID" val="diagram20236929_5*m_h_a*1_4_1"/>
  <p:tag name="KSO_WM_TEMPLATE_CATEGORY" val="diagram"/>
  <p:tag name="KSO_WM_TEMPLATE_INDEX" val="20236929"/>
  <p:tag name="KSO_WM_UNIT_LAYERLEVEL" val="1_1_1"/>
  <p:tag name="KSO_WM_TAG_VERSION" val="3.0"/>
  <p:tag name="KSO_WM_BEAUTIFY_FLAG" val="#wm#"/>
  <p:tag name="KSO_WM_UNIT_ISCONTENTSTITLE" val="0"/>
  <p:tag name="KSO_WM_UNIT_ISNUMDGMTITLE" val="0"/>
  <p:tag name="KSO_WM_UNIT_NOCLEAR" val="0"/>
  <p:tag name="KSO_WM_DIAGRAM_GROUP_CODE" val="m1-1"/>
  <p:tag name="KSO_WM_UNIT_TYPE" val="m_h_a"/>
  <p:tag name="KSO_WM_UNIT_INDEX" val="1_4_1"/>
  <p:tag name="KSO_WM_DIAGRAM_VERSION" val="3"/>
  <p:tag name="KSO_WM_DIAGRAM_COLOR_TRICK" val="1"/>
  <p:tag name="KSO_WM_DIAGRAM_COLOR_TEXT_CAN_REMOVE" val="n"/>
  <p:tag name="KSO_WM_UNIT_VALUE" val="15"/>
  <p:tag name="KSO_WM_UNIT_PRESET_TEXT" val="添加项标题"/>
  <p:tag name="KSO_WM_UNIT_TEXT_FILL_FORE_SCHEMECOLOR_INDEX" val="1"/>
  <p:tag name="KSO_WM_UNIT_TEXT_FILL_TYPE" val="1"/>
  <p:tag name="KSO_WM_DIAGRAM_MAX_ITEMCNT" val="12"/>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h_i*1_1_2"/>
  <p:tag name="KSO_WM_TEMPLATE_CATEGORY" val="diagram"/>
  <p:tag name="KSO_WM_TEMPLATE_INDEX" val="20236929"/>
  <p:tag name="KSO_WM_UNIT_LAYERLEVEL" val="1_1_1"/>
  <p:tag name="KSO_WM_TAG_VERSION" val="3.0"/>
  <p:tag name="KSO_WM_BEAUTIFY_FLAG" val="#wm#"/>
  <p:tag name="KSO_WM_DIAGRAM_GROUP_CODE" val="m1-1"/>
  <p:tag name="KSO_WM_UNIT_SUBTYPE" val="nb"/>
  <p:tag name="KSO_WM_UNIT_TYPE" val="m_h_i"/>
  <p:tag name="KSO_WM_UNIT_INDEX" val="1_1_2"/>
  <p:tag name="KSO_WM_DIAGRAM_VERSION" val="3"/>
  <p:tag name="KSO_WM_DIAGRAM_COLOR_TRICK" val="1"/>
  <p:tag name="KSO_WM_DIAGRAM_COLOR_TEXT_CAN_REMOVE" val="n"/>
  <p:tag name="KSO_WM_UNIT_TEXT_FILL_TYPE" val="1"/>
  <p:tag name="KSO_WM_DIAGRAM_VIRTUALLY_FRAME" val="{&quot;height&quot;:290.58133544921895,&quot;left&quot;:8.491376472533238,&quot;top&quot;:185.59878109428826,&quot;width&quot;:701.0516217297034}"/>
  <p:tag name="KSO_WM_UNIT_FILL_TYPE" val="1"/>
  <p:tag name="KSO_WM_UNIT_FILL_FORE_SCHEMECOLOR_INDEX" val="5"/>
  <p:tag name="KSO_WM_UNIT_FILL_FORE_SCHEMECOLOR_INDEX_BRIGHTNESS" val="0"/>
  <p:tag name="KSO_WM_DIAGRAM_MAX_ITEMCNT" val="12"/>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h_i*1_2_2"/>
  <p:tag name="KSO_WM_TEMPLATE_CATEGORY" val="diagram"/>
  <p:tag name="KSO_WM_TEMPLATE_INDEX" val="20236929"/>
  <p:tag name="KSO_WM_UNIT_LAYERLEVEL" val="1_1_1"/>
  <p:tag name="KSO_WM_TAG_VERSION" val="3.0"/>
  <p:tag name="KSO_WM_BEAUTIFY_FLAG" val="#wm#"/>
  <p:tag name="KSO_WM_DIAGRAM_GROUP_CODE" val="m1-1"/>
  <p:tag name="KSO_WM_UNIT_SUBTYPE" val="nb"/>
  <p:tag name="KSO_WM_UNIT_TYPE" val="m_h_i"/>
  <p:tag name="KSO_WM_UNIT_INDEX" val="1_2_2"/>
  <p:tag name="KSO_WM_DIAGRAM_VERSION" val="3"/>
  <p:tag name="KSO_WM_DIAGRAM_COLOR_TRICK" val="1"/>
  <p:tag name="KSO_WM_DIAGRAM_COLOR_TEXT_CAN_REMOVE" val="n"/>
  <p:tag name="KSO_WM_UNIT_TEXT_FILL_TYPE" val="1"/>
  <p:tag name="KSO_WM_DIAGRAM_VIRTUALLY_FRAME" val="{&quot;height&quot;:290.58133544921895,&quot;left&quot;:8.491376472533238,&quot;top&quot;:185.59878109428826,&quot;width&quot;:701.0516217297034}"/>
  <p:tag name="KSO_WM_UNIT_FILL_TYPE" val="1"/>
  <p:tag name="KSO_WM_UNIT_FILL_FORE_SCHEMECOLOR_INDEX" val="5"/>
  <p:tag name="KSO_WM_UNIT_FILL_FORE_SCHEMECOLOR_INDEX_BRIGHTNESS" val="0"/>
  <p:tag name="KSO_WM_DIAGRAM_MAX_ITEMCNT" val="12"/>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h_i*1_3_2"/>
  <p:tag name="KSO_WM_TEMPLATE_CATEGORY" val="diagram"/>
  <p:tag name="KSO_WM_TEMPLATE_INDEX" val="20236929"/>
  <p:tag name="KSO_WM_UNIT_LAYERLEVEL" val="1_1_1"/>
  <p:tag name="KSO_WM_TAG_VERSION" val="3.0"/>
  <p:tag name="KSO_WM_BEAUTIFY_FLAG" val="#wm#"/>
  <p:tag name="KSO_WM_DIAGRAM_GROUP_CODE" val="m1-1"/>
  <p:tag name="KSO_WM_UNIT_SUBTYPE" val="nb"/>
  <p:tag name="KSO_WM_UNIT_TYPE" val="m_h_i"/>
  <p:tag name="KSO_WM_UNIT_INDEX" val="1_3_2"/>
  <p:tag name="KSO_WM_DIAGRAM_VERSION" val="3"/>
  <p:tag name="KSO_WM_DIAGRAM_COLOR_TRICK" val="1"/>
  <p:tag name="KSO_WM_DIAGRAM_COLOR_TEXT_CAN_REMOVE" val="n"/>
  <p:tag name="KSO_WM_UNIT_TEXT_FILL_TYPE" val="1"/>
  <p:tag name="KSO_WM_DIAGRAM_VIRTUALLY_FRAME" val="{&quot;height&quot;:290.58133544921895,&quot;left&quot;:8.491376472533238,&quot;top&quot;:185.59878109428826,&quot;width&quot;:701.0516217297034}"/>
  <p:tag name="KSO_WM_UNIT_FILL_TYPE" val="1"/>
  <p:tag name="KSO_WM_UNIT_FILL_FORE_SCHEMECOLOR_INDEX" val="5"/>
  <p:tag name="KSO_WM_UNIT_FILL_FORE_SCHEMECOLOR_INDEX_BRIGHTNESS" val="0"/>
  <p:tag name="KSO_WM_DIAGRAM_MAX_ITEMCNT" val="12"/>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h_i*1_4_2"/>
  <p:tag name="KSO_WM_TEMPLATE_CATEGORY" val="diagram"/>
  <p:tag name="KSO_WM_TEMPLATE_INDEX" val="20236929"/>
  <p:tag name="KSO_WM_UNIT_LAYERLEVEL" val="1_1_1"/>
  <p:tag name="KSO_WM_TAG_VERSION" val="3.0"/>
  <p:tag name="KSO_WM_BEAUTIFY_FLAG" val="#wm#"/>
  <p:tag name="KSO_WM_DIAGRAM_GROUP_CODE" val="m1-1"/>
  <p:tag name="KSO_WM_UNIT_SUBTYPE" val="nb"/>
  <p:tag name="KSO_WM_UNIT_TYPE" val="m_h_i"/>
  <p:tag name="KSO_WM_UNIT_INDEX" val="1_4_2"/>
  <p:tag name="KSO_WM_DIAGRAM_VERSION" val="3"/>
  <p:tag name="KSO_WM_DIAGRAM_COLOR_TRICK" val="1"/>
  <p:tag name="KSO_WM_DIAGRAM_COLOR_TEXT_CAN_REMOVE" val="n"/>
  <p:tag name="KSO_WM_UNIT_TEXT_FILL_TYPE" val="1"/>
  <p:tag name="KSO_WM_DIAGRAM_VIRTUALLY_FRAME" val="{&quot;height&quot;:290.58133544921895,&quot;left&quot;:8.491376472533238,&quot;top&quot;:185.59878109428826,&quot;width&quot;:701.0516217297034}"/>
  <p:tag name="KSO_WM_UNIT_FILL_TYPE" val="1"/>
  <p:tag name="KSO_WM_UNIT_FILL_FORE_SCHEMECOLOR_INDEX" val="5"/>
  <p:tag name="KSO_WM_UNIT_FILL_FORE_SCHEMECOLOR_INDEX_BRIGHTNESS" val="0"/>
  <p:tag name="KSO_WM_DIAGRAM_MAX_ITEMCNT" val="12"/>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h_i*1_5_2"/>
  <p:tag name="KSO_WM_TEMPLATE_CATEGORY" val="diagram"/>
  <p:tag name="KSO_WM_TEMPLATE_INDEX" val="20236929"/>
  <p:tag name="KSO_WM_UNIT_LAYERLEVEL" val="1_1_1"/>
  <p:tag name="KSO_WM_TAG_VERSION" val="3.0"/>
  <p:tag name="KSO_WM_BEAUTIFY_FLAG" val="#wm#"/>
  <p:tag name="KSO_WM_DIAGRAM_GROUP_CODE" val="m1-1"/>
  <p:tag name="KSO_WM_UNIT_SUBTYPE" val="nb"/>
  <p:tag name="KSO_WM_UNIT_TYPE" val="m_h_i"/>
  <p:tag name="KSO_WM_UNIT_INDEX" val="1_5_2"/>
  <p:tag name="KSO_WM_DIAGRAM_VERSION" val="3"/>
  <p:tag name="KSO_WM_DIAGRAM_COLOR_TRICK" val="1"/>
  <p:tag name="KSO_WM_DIAGRAM_COLOR_TEXT_CAN_REMOVE" val="n"/>
  <p:tag name="KSO_WM_UNIT_TEXT_FILL_TYPE" val="1"/>
  <p:tag name="KSO_WM_DIAGRAM_VIRTUALLY_FRAME" val="{&quot;height&quot;:290.58133544921895,&quot;left&quot;:8.491376472533238,&quot;top&quot;:185.59878109428826,&quot;width&quot;:701.0516217297034}"/>
  <p:tag name="KSO_WM_UNIT_FILL_TYPE" val="1"/>
  <p:tag name="KSO_WM_UNIT_FILL_FORE_SCHEMECOLOR_INDEX" val="5"/>
  <p:tag name="KSO_WM_UNIT_FILL_FORE_SCHEMECOLOR_INDEX_BRIGHTNESS" val="0"/>
  <p:tag name="KSO_WM_DIAGRAM_MAX_ITEMCNT" val="12"/>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h_i*1_6_2"/>
  <p:tag name="KSO_WM_TEMPLATE_CATEGORY" val="diagram"/>
  <p:tag name="KSO_WM_TEMPLATE_INDEX" val="20236929"/>
  <p:tag name="KSO_WM_UNIT_LAYERLEVEL" val="1_1_1"/>
  <p:tag name="KSO_WM_TAG_VERSION" val="3.0"/>
  <p:tag name="KSO_WM_BEAUTIFY_FLAG" val="#wm#"/>
  <p:tag name="KSO_WM_DIAGRAM_GROUP_CODE" val="m1-1"/>
  <p:tag name="KSO_WM_UNIT_SUBTYPE" val="nb"/>
  <p:tag name="KSO_WM_UNIT_TYPE" val="m_h_i"/>
  <p:tag name="KSO_WM_UNIT_INDEX" val="1_6_2"/>
  <p:tag name="KSO_WM_DIAGRAM_VERSION" val="3"/>
  <p:tag name="KSO_WM_DIAGRAM_COLOR_TRICK" val="1"/>
  <p:tag name="KSO_WM_DIAGRAM_COLOR_TEXT_CAN_REMOVE" val="n"/>
  <p:tag name="KSO_WM_UNIT_TEXT_FILL_TYPE" val="1"/>
  <p:tag name="KSO_WM_DIAGRAM_VIRTUALLY_FRAME" val="{&quot;height&quot;:290.58133544921895,&quot;left&quot;:8.491376472533238,&quot;top&quot;:185.59878109428826,&quot;width&quot;:701.0516217297034}"/>
  <p:tag name="KSO_WM_UNIT_FILL_TYPE" val="1"/>
  <p:tag name="KSO_WM_UNIT_FILL_FORE_SCHEMECOLOR_INDEX" val="5"/>
  <p:tag name="KSO_WM_UNIT_FILL_FORE_SCHEMECOLOR_INDEX_BRIGHTNESS" val="0"/>
  <p:tag name="KSO_WM_DIAGRAM_MAX_ITEMCNT" val="12"/>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9_5*m_h_i*1_7_1"/>
  <p:tag name="KSO_WM_TEMPLATE_CATEGORY" val="diagram"/>
  <p:tag name="KSO_WM_TEMPLATE_INDEX" val="20236929"/>
  <p:tag name="KSO_WM_UNIT_LAYERLEVEL" val="1_1_1"/>
  <p:tag name="KSO_WM_TAG_VERSION" val="3.0"/>
  <p:tag name="KSO_WM_BEAUTIFY_FLAG" val="#wm#"/>
  <p:tag name="KSO_WM_DIAGRAM_GROUP_CODE" val="m1-1"/>
  <p:tag name="KSO_WM_UNIT_SUBTYPE" val="nb"/>
  <p:tag name="KSO_WM_UNIT_TYPE" val="m_h_i"/>
  <p:tag name="KSO_WM_UNIT_INDEX" val="1_7_1"/>
  <p:tag name="KSO_WM_DIAGRAM_VERSION" val="3"/>
  <p:tag name="KSO_WM_DIAGRAM_COLOR_TRICK" val="1"/>
  <p:tag name="KSO_WM_DIAGRAM_COLOR_TEXT_CAN_REMOVE" val="n"/>
  <p:tag name="KSO_WM_UNIT_TEXT_FILL_TYPE" val="1"/>
  <p:tag name="KSO_WM_DIAGRAM_VIRTUALLY_FRAME" val="{&quot;height&quot;:290.58133544921895,&quot;left&quot;:8.491376472533238,&quot;top&quot;:185.59878109428826,&quot;width&quot;:701.0516217297034}"/>
  <p:tag name="KSO_WM_UNIT_FILL_TYPE" val="1"/>
  <p:tag name="KSO_WM_UNIT_FILL_FORE_SCHEMECOLOR_INDEX" val="5"/>
  <p:tag name="KSO_WM_UNIT_FILL_FORE_SCHEMECOLOR_INDEX_BRIGHTNESS" val="0"/>
  <p:tag name="KSO_WM_DIAGRAM_MAX_ITEMCNT" val="12"/>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69.xml><?xml version="1.0" encoding="utf-8"?>
<p:tagLst xmlns:p="http://schemas.openxmlformats.org/presentationml/2006/main">
  <p:tag name="RESOURCE_RECORD_KEY" val="{&quot;70&quot;:[3327338,3327958]}"/>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2_2"/>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6000000238418579,&quot;colorType&quot;:1,&quot;foreColorIndex&quot;:5,&quot;pos&quot;:0.9169999957084656,&quot;transparency&quot;:0},{&quot;brightness&quot;:0,&quot;colorType&quot;:1,&quot;foreColorIndex&quot;:14,&quot;pos&quot;:0,&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319_7*m_i*1_1"/>
  <p:tag name="KSO_WM_TEMPLATE_CATEGORY" val="diagram"/>
  <p:tag name="KSO_WM_TEMPLATE_INDEX" val="20230319"/>
  <p:tag name="KSO_WM_UNIT_LAYERLEVEL" val="1_1"/>
  <p:tag name="KSO_WM_TAG_VERSION" val="3.0"/>
  <p:tag name="KSO_WM_DIAGRAM_VERSION" val="3"/>
  <p:tag name="KSO_WM_DIAGRAM_COLOR_TRICK" val="2"/>
  <p:tag name="KSO_WM_DIAGRAM_COLOR_TEXT_CAN_REMOVE" val="n"/>
  <p:tag name="KSO_WM_UNIT_TYPE" val="m_i"/>
  <p:tag name="KSO_WM_UNIT_INDEX" val="1_1"/>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type&quot;:0},&quot;glow&quot;:{&quot;colorType&quot;:0},&quot;line&quot;:{&quot;gradient&quot;:[{&quot;brightness&quot;:0.949999988079071,&quot;colorType&quot;:1,&quot;foreColorIndex&quot;:5,&quot;pos&quot;:0,&quot;transparency&quot;:1},{&quot;brightness&quot;:0,&quot;colorType&quot;:1,&quot;foreColorIndex&quot;:5,&quot;pos&quot;:0.6700000166893005,&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19_7*m_h_a*1_1_1"/>
  <p:tag name="KSO_WM_TEMPLATE_CATEGORY" val="diagram"/>
  <p:tag name="KSO_WM_TEMPLATE_INDEX" val="20230319"/>
  <p:tag name="KSO_WM_UNIT_LAYERLEVEL" val="1_1_1"/>
  <p:tag name="KSO_WM_TAG_VERSION" val="3.0"/>
  <p:tag name="KSO_WM_UNIT_ISCONTENTSTITLE" val="0"/>
  <p:tag name="KSO_WM_UNIT_ISNUMDGMTITLE" val="0"/>
  <p:tag name="KSO_WM_UNIT_NOCLEAR" val="0"/>
  <p:tag name="KSO_WM_DIAGRAM_GROUP_CODE" val="m1-1"/>
  <p:tag name="KSO_WM_UNIT_TYPE" val="m_h_a"/>
  <p:tag name="KSO_WM_UNIT_INDEX" val="1_1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5,&quot;pos&quot;:0.47999998927116394,&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
  <p:tag name="KSO_WM_UNIT_PRESET_TEXT" val="添加标题"/>
  <p:tag name="KSO_WM_UNIT_FILL_TYPE" val="3"/>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172.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319_7*m_h_i*1_1_1"/>
  <p:tag name="KSO_WM_TEMPLATE_CATEGORY" val="diagram"/>
  <p:tag name="KSO_WM_TEMPLATE_INDEX" val="20230319"/>
  <p:tag name="KSO_WM_UNIT_LAYERLEVEL" val="1_1_1"/>
  <p:tag name="KSO_WM_TAG_VERSION" val="3.0"/>
  <p:tag name="KSO_WM_DIAGRAM_GROUP_CODE" val="m1-1"/>
  <p:tag name="KSO_WM_UNIT_TYPE" val="m_h_i"/>
  <p:tag name="KSO_WM_UNIT_INDEX" val="1_1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type&quot;:3},&quot;glow&quot;:{&quot;colorType&quot;:0},&quot;line&quot;:{&quot;gradient&quot;:[{&quot;brightness&quot;:0,&quot;colorType&quot;:2,&quot;pos&quot;:0.3700000047683716,&quot;rgb&quot;:&quot;#ffffff&quot;,&quot;transparency&quot;:0},{&quot;brightness&quot;:0.800000011920929,&quot;colorType&quot;:1,&quot;foreColorIndex&quot;:5,&quot;pos&quot;:0,&quot;transparency&quot;:0},{&quot;brightness&quot;:0,&quot;colorType&quot;:2,&quot;pos&quot;:1,&quot;rgb&quot;:&quot;#ffffff&quot;,&quot;transparency&quot;:0},{&quot;brightness&quot;:0.800000011920929,&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19_7*m_h_a*1_3_1"/>
  <p:tag name="KSO_WM_TEMPLATE_CATEGORY" val="diagram"/>
  <p:tag name="KSO_WM_TEMPLATE_INDEX" val="20230319"/>
  <p:tag name="KSO_WM_UNIT_LAYERLEVEL" val="1_1_1"/>
  <p:tag name="KSO_WM_TAG_VERSION" val="3.0"/>
  <p:tag name="KSO_WM_UNIT_ISCONTENTSTITLE" val="0"/>
  <p:tag name="KSO_WM_UNIT_ISNUMDGMTITLE" val="0"/>
  <p:tag name="KSO_WM_UNIT_NOCLEAR" val="0"/>
  <p:tag name="KSO_WM_DIAGRAM_GROUP_CODE" val="m1-1"/>
  <p:tag name="KSO_WM_UNIT_TYPE" val="m_h_a"/>
  <p:tag name="KSO_WM_UNIT_INDEX" val="1_3_1"/>
  <p:tag name="KSO_WM_DIAGRAM_VERSION" val="3"/>
  <p:tag name="KSO_WM_DIAGRAM_COLOR_TRICK" val="2"/>
  <p:tag name="KSO_WM_DIAGRAM_COLOR_TEXT_CAN_REMOVE" val="n"/>
  <p:tag name="KSO_WM_UNIT_VALUE" val="14"/>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5,&quot;pos&quot;:0.47999998927116394,&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174.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319_7*m_h_i*1_3_1"/>
  <p:tag name="KSO_WM_TEMPLATE_CATEGORY" val="diagram"/>
  <p:tag name="KSO_WM_TEMPLATE_INDEX" val="20230319"/>
  <p:tag name="KSO_WM_UNIT_LAYERLEVEL" val="1_1_1"/>
  <p:tag name="KSO_WM_TAG_VERSION" val="3.0"/>
  <p:tag name="KSO_WM_DIAGRAM_GROUP_CODE" val="m1-1"/>
  <p:tag name="KSO_WM_UNIT_TYPE" val="m_h_i"/>
  <p:tag name="KSO_WM_UNIT_INDEX" val="1_3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type&quot;:3},&quot;glow&quot;:{&quot;colorType&quot;:0},&quot;line&quot;:{&quot;gradient&quot;:[{&quot;brightness&quot;:0,&quot;colorType&quot;:2,&quot;pos&quot;:0.3700000047683716,&quot;rgb&quot;:&quot;#ffffff&quot;,&quot;transparency&quot;:0},{&quot;brightness&quot;:0.800000011920929,&quot;colorType&quot;:1,&quot;foreColorIndex&quot;:5,&quot;pos&quot;:0,&quot;transparency&quot;:0},{&quot;brightness&quot;:0,&quot;colorType&quot;:2,&quot;pos&quot;:1,&quot;rgb&quot;:&quot;#ffffff&quot;,&quot;transparency&quot;:0},{&quot;brightness&quot;:0.800000011920929,&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19_7*m_h_a*1_5_1"/>
  <p:tag name="KSO_WM_TEMPLATE_CATEGORY" val="diagram"/>
  <p:tag name="KSO_WM_TEMPLATE_INDEX" val="20230319"/>
  <p:tag name="KSO_WM_UNIT_LAYERLEVEL" val="1_1_1"/>
  <p:tag name="KSO_WM_TAG_VERSION" val="3.0"/>
  <p:tag name="KSO_WM_UNIT_ISCONTENTSTITLE" val="0"/>
  <p:tag name="KSO_WM_UNIT_ISNUMDGMTITLE" val="0"/>
  <p:tag name="KSO_WM_UNIT_NOCLEAR" val="0"/>
  <p:tag name="KSO_WM_DIAGRAM_GROUP_CODE" val="m1-1"/>
  <p:tag name="KSO_WM_UNIT_TYPE" val="m_h_a"/>
  <p:tag name="KSO_WM_UNIT_INDEX" val="1_5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5,&quot;pos&quot;:0.47999998927116394,&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176.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319_7*m_h_i*1_5_1"/>
  <p:tag name="KSO_WM_TEMPLATE_CATEGORY" val="diagram"/>
  <p:tag name="KSO_WM_TEMPLATE_INDEX" val="20230319"/>
  <p:tag name="KSO_WM_UNIT_LAYERLEVEL" val="1_1_1"/>
  <p:tag name="KSO_WM_TAG_VERSION" val="3.0"/>
  <p:tag name="KSO_WM_DIAGRAM_GROUP_CODE" val="m1-1"/>
  <p:tag name="KSO_WM_UNIT_TYPE" val="m_h_i"/>
  <p:tag name="KSO_WM_UNIT_INDEX" val="1_5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type&quot;:3},&quot;glow&quot;:{&quot;colorType&quot;:0},&quot;line&quot;:{&quot;gradient&quot;:[{&quot;brightness&quot;:0,&quot;colorType&quot;:2,&quot;pos&quot;:0.3700000047683716,&quot;rgb&quot;:&quot;#ffffff&quot;,&quot;transparency&quot;:0},{&quot;brightness&quot;:0.800000011920929,&quot;colorType&quot;:1,&quot;foreColorIndex&quot;:5,&quot;pos&quot;:0,&quot;transparency&quot;:0},{&quot;brightness&quot;:0,&quot;colorType&quot;:2,&quot;pos&quot;:1,&quot;rgb&quot;:&quot;#ffffff&quot;,&quot;transparency&quot;:0},{&quot;brightness&quot;:0.800000011920929,&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19_7*m_h_a*1_7_1"/>
  <p:tag name="KSO_WM_TEMPLATE_CATEGORY" val="diagram"/>
  <p:tag name="KSO_WM_TEMPLATE_INDEX" val="20230319"/>
  <p:tag name="KSO_WM_UNIT_LAYERLEVEL" val="1_1_1"/>
  <p:tag name="KSO_WM_TAG_VERSION" val="3.0"/>
  <p:tag name="KSO_WM_UNIT_ISCONTENTSTITLE" val="0"/>
  <p:tag name="KSO_WM_UNIT_ISNUMDGMTITLE" val="0"/>
  <p:tag name="KSO_WM_UNIT_NOCLEAR" val="0"/>
  <p:tag name="KSO_WM_DIAGRAM_GROUP_CODE" val="m1-1"/>
  <p:tag name="KSO_WM_UNIT_TYPE" val="m_h_a"/>
  <p:tag name="KSO_WM_UNIT_INDEX" val="1_7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5,&quot;pos&quot;:0.47999998927116394,&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178.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319_7*m_h_i*1_7_1"/>
  <p:tag name="KSO_WM_TEMPLATE_CATEGORY" val="diagram"/>
  <p:tag name="KSO_WM_TEMPLATE_INDEX" val="20230319"/>
  <p:tag name="KSO_WM_UNIT_LAYERLEVEL" val="1_1_1"/>
  <p:tag name="KSO_WM_TAG_VERSION" val="3.0"/>
  <p:tag name="KSO_WM_DIAGRAM_GROUP_CODE" val="m1-1"/>
  <p:tag name="KSO_WM_UNIT_TYPE" val="m_h_i"/>
  <p:tag name="KSO_WM_UNIT_INDEX" val="1_7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type&quot;:3},&quot;glow&quot;:{&quot;colorType&quot;:0},&quot;line&quot;:{&quot;gradient&quot;:[{&quot;brightness&quot;:0,&quot;colorType&quot;:2,&quot;pos&quot;:0.3700000047683716,&quot;rgb&quot;:&quot;#ffffff&quot;,&quot;transparency&quot;:0},{&quot;brightness&quot;:0.800000011920929,&quot;colorType&quot;:1,&quot;foreColorIndex&quot;:5,&quot;pos&quot;:0,&quot;transparency&quot;:0},{&quot;brightness&quot;:0,&quot;colorType&quot;:2,&quot;pos&quot;:1,&quot;rgb&quot;:&quot;#ffffff&quot;,&quot;transparency&quot;:0},{&quot;brightness&quot;:0.800000011920929,&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79.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319_7*m_h_i*1_2_1"/>
  <p:tag name="KSO_WM_TEMPLATE_CATEGORY" val="diagram"/>
  <p:tag name="KSO_WM_TEMPLATE_INDEX" val="20230319"/>
  <p:tag name="KSO_WM_UNIT_LAYERLEVEL" val="1_1_1"/>
  <p:tag name="KSO_WM_TAG_VERSION" val="3.0"/>
  <p:tag name="KSO_WM_DIAGRAM_GROUP_CODE" val="m1-1"/>
  <p:tag name="KSO_WM_UNIT_TYPE" val="m_h_i"/>
  <p:tag name="KSO_WM_UNIT_INDEX" val="1_2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8,&quot;pos&quot;:0.5400000214576721,&quot;transparency&quot;:0},{&quot;brightness&quot;:0.800000011920929,&quot;colorType&quot;:1,&quot;foreColorIndex&quot;:8,&quot;pos&quot;:0,&quot;transparency&quot;:0},{&quot;brightness&quot;:0,&quot;colorType&quot;:1,&quot;foreColorIndex&quot;:8,&quot;pos&quot;:0.8100000023841858,&quot;transparency&quot;:0},{&quot;brightness&quot;:0.4000000059604645,&quot;colorType&quot;:1,&quot;foreColorIndex&quot;:8,&quot;pos&quot;:1,&quot;transparency&quot;:0}],&quot;type&quot;:3},&quot;glow&quot;:{&quot;colorType&quot;:0},&quot;line&quot;:{&quot;gradient&quot;:[{&quot;brightness&quot;:0,&quot;colorType&quot;:2,&quot;pos&quot;:0.3700000047683716,&quot;rgb&quot;:&quot;#ffffff&quot;,&quot;transparency&quot;:0},{&quot;brightness&quot;:0.800000011920929,&quot;colorType&quot;:1,&quot;foreColorIndex&quot;:8,&quot;pos&quot;:0,&quot;transparency&quot;:0},{&quot;brightness&quot;:0,&quot;colorType&quot;:2,&quot;pos&quot;:1,&quot;rgb&quot;:&quot;#ffffff&quot;,&quot;transparency&quot;:0},{&quot;brightness&quot;:0.800000011920929,&quot;colorType&quot;:1,&quot;foreColorIndex&quot;:8,&quot;pos&quot;:0.7099999785423279,&quot;transparency&quot;:0}],&quot;type&quot;:2},&quot;shadow&quot;:{&quot;brightness&quot;:0,&quot;colorType&quot;:1,&quot;foreColorIndex&quot;:8,&quot;transparency&quot;:0.54000002145767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2_4"/>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2_4"/>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gradient&quot;:[{&quot;brightness&quot;:0,&quot;colorType&quot;:1,&quot;foreColorIndex&quot;:5,&quot;pos&quot;:0.3799999952316284,&quot;transparency&quot;:1},{&quot;brightness&quot;:0,&quot;colorType&quot;:1,&quot;foreColorIndex&quot;:5,&quot;pos&quot;:1,&quot;transparency&quot;:0.819999992847442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19_7*m_h_a*1_2_1"/>
  <p:tag name="KSO_WM_TEMPLATE_CATEGORY" val="diagram"/>
  <p:tag name="KSO_WM_TEMPLATE_INDEX" val="20230319"/>
  <p:tag name="KSO_WM_UNIT_LAYERLEVEL" val="1_1_1"/>
  <p:tag name="KSO_WM_TAG_VERSION" val="3.0"/>
  <p:tag name="KSO_WM_UNIT_ISCONTENTSTITLE" val="0"/>
  <p:tag name="KSO_WM_UNIT_ISNUMDGMTITLE" val="0"/>
  <p:tag name="KSO_WM_UNIT_NOCLEAR" val="0"/>
  <p:tag name="KSO_WM_DIAGRAM_GROUP_CODE" val="m1-1"/>
  <p:tag name="KSO_WM_UNIT_TYPE" val="m_h_a"/>
  <p:tag name="KSO_WM_UNIT_INDEX" val="1_2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8,&quot;pos&quot;:0.47999998927116394,&quot;transparency&quot;:0},{&quot;brightness&quot;:0.4000000059604645,&quot;colorType&quot;:1,&quot;foreColorIndex&quot;:8,&quot;pos&quot;:0,&quot;transparency&quot;:0},{&quot;brightness&quot;:0,&quot;colorType&quot;:1,&quot;foreColorIndex&quot;:8,&quot;pos&quot;:0.8100000023841858,&quot;transparency&quot;:0},{&quot;brightness&quot;:0.4000000059604645,&quot;colorType&quot;:1,&quot;foreColorIndex&quot;:8,&quot;pos&quot;:1,&quot;transparency&quot;:0}],&quot;type&quot;:3},&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
  <p:tag name="KSO_WM_UNIT_PRESET_TEXT" val="添加标题"/>
  <p:tag name="KSO_WM_UNIT_FILL_TYPE" val="3"/>
  <p:tag name="KSO_WM_UNIT_LINE_FORE_SCHEMECOLOR_INDEX" val="8"/>
  <p:tag name="KSO_WM_UNIT_TEXT_FILL_FORE_SCHEMECOLOR_INDEX" val="1"/>
  <p:tag name="KSO_WM_UNIT_TEXT_FILL_TYPE" val="1"/>
  <p:tag name="KSO_WM_DIAGRAM_USE_COLOR_VALUE" val="{&quot;color_scheme&quot;:1,&quot;color_type&quot;:1,&quot;theme_color_indexes&quot;:[5,6,5,6,5,6]}"/>
</p:tagLst>
</file>

<file path=ppt/tags/tag181.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319_7*m_h_i*1_4_1"/>
  <p:tag name="KSO_WM_TEMPLATE_CATEGORY" val="diagram"/>
  <p:tag name="KSO_WM_TEMPLATE_INDEX" val="20230319"/>
  <p:tag name="KSO_WM_UNIT_LAYERLEVEL" val="1_1_1"/>
  <p:tag name="KSO_WM_TAG_VERSION" val="3.0"/>
  <p:tag name="KSO_WM_DIAGRAM_GROUP_CODE" val="m1-1"/>
  <p:tag name="KSO_WM_UNIT_TYPE" val="m_h_i"/>
  <p:tag name="KSO_WM_UNIT_INDEX" val="1_4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8,&quot;pos&quot;:0.5400000214576721,&quot;transparency&quot;:0},{&quot;brightness&quot;:0.800000011920929,&quot;colorType&quot;:1,&quot;foreColorIndex&quot;:8,&quot;pos&quot;:0,&quot;transparency&quot;:0},{&quot;brightness&quot;:0,&quot;colorType&quot;:1,&quot;foreColorIndex&quot;:8,&quot;pos&quot;:0.8100000023841858,&quot;transparency&quot;:0},{&quot;brightness&quot;:0.4000000059604645,&quot;colorType&quot;:1,&quot;foreColorIndex&quot;:8,&quot;pos&quot;:1,&quot;transparency&quot;:0}],&quot;type&quot;:3},&quot;glow&quot;:{&quot;colorType&quot;:0},&quot;line&quot;:{&quot;gradient&quot;:[{&quot;brightness&quot;:0,&quot;colorType&quot;:2,&quot;pos&quot;:0.3700000047683716,&quot;rgb&quot;:&quot;#ffffff&quot;,&quot;transparency&quot;:0},{&quot;brightness&quot;:0.800000011920929,&quot;colorType&quot;:1,&quot;foreColorIndex&quot;:8,&quot;pos&quot;:0,&quot;transparency&quot;:0},{&quot;brightness&quot;:0,&quot;colorType&quot;:2,&quot;pos&quot;:1,&quot;rgb&quot;:&quot;#ffffff&quot;,&quot;transparency&quot;:0},{&quot;brightness&quot;:0.800000011920929,&quot;colorType&quot;:1,&quot;foreColorIndex&quot;:8,&quot;pos&quot;:0.7099999785423279,&quot;transparency&quot;:0}],&quot;type&quot;:2},&quot;shadow&quot;:{&quot;brightness&quot;:0,&quot;colorType&quot;:1,&quot;foreColorIndex&quot;:8,&quot;transparency&quot;:0.54000002145767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19_7*m_h_a*1_4_1"/>
  <p:tag name="KSO_WM_TEMPLATE_CATEGORY" val="diagram"/>
  <p:tag name="KSO_WM_TEMPLATE_INDEX" val="20230319"/>
  <p:tag name="KSO_WM_UNIT_LAYERLEVEL" val="1_1_1"/>
  <p:tag name="KSO_WM_TAG_VERSION" val="3.0"/>
  <p:tag name="KSO_WM_UNIT_ISCONTENTSTITLE" val="0"/>
  <p:tag name="KSO_WM_UNIT_ISNUMDGMTITLE" val="0"/>
  <p:tag name="KSO_WM_UNIT_NOCLEAR" val="0"/>
  <p:tag name="KSO_WM_DIAGRAM_GROUP_CODE" val="m1-1"/>
  <p:tag name="KSO_WM_UNIT_TYPE" val="m_h_a"/>
  <p:tag name="KSO_WM_UNIT_INDEX" val="1_4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8,&quot;pos&quot;:0.47999998927116394,&quot;transparency&quot;:0},{&quot;brightness&quot;:0.4000000059604645,&quot;colorType&quot;:1,&quot;foreColorIndex&quot;:8,&quot;pos&quot;:0,&quot;transparency&quot;:0},{&quot;brightness&quot;:0,&quot;colorType&quot;:1,&quot;foreColorIndex&quot;:8,&quot;pos&quot;:0.8100000023841858,&quot;transparency&quot;:0},{&quot;brightness&quot;:0.4000000059604645,&quot;colorType&quot;:1,&quot;foreColorIndex&quot;:8,&quot;pos&quot;:1,&quot;transparency&quot;:0}],&quot;type&quot;:3},&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UNIT_LINE_FORE_SCHEMECOLOR_INDEX" val="8"/>
  <p:tag name="KSO_WM_UNIT_TEXT_FILL_FORE_SCHEMECOLOR_INDEX" val="1"/>
  <p:tag name="KSO_WM_UNIT_TEXT_FILL_TYPE" val="1"/>
  <p:tag name="KSO_WM_DIAGRAM_USE_COLOR_VALUE" val="{&quot;color_scheme&quot;:1,&quot;color_type&quot;:1,&quot;theme_color_indexes&quot;:[5,6,5,6,5,6]}"/>
</p:tagLst>
</file>

<file path=ppt/tags/tag183.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319_7*m_h_i*1_6_1"/>
  <p:tag name="KSO_WM_TEMPLATE_CATEGORY" val="diagram"/>
  <p:tag name="KSO_WM_TEMPLATE_INDEX" val="20230319"/>
  <p:tag name="KSO_WM_UNIT_LAYERLEVEL" val="1_1_1"/>
  <p:tag name="KSO_WM_TAG_VERSION" val="3.0"/>
  <p:tag name="KSO_WM_DIAGRAM_GROUP_CODE" val="m1-1"/>
  <p:tag name="KSO_WM_UNIT_TYPE" val="m_h_i"/>
  <p:tag name="KSO_WM_UNIT_INDEX" val="1_6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8,&quot;pos&quot;:0.5400000214576721,&quot;transparency&quot;:0},{&quot;brightness&quot;:0.800000011920929,&quot;colorType&quot;:1,&quot;foreColorIndex&quot;:8,&quot;pos&quot;:0,&quot;transparency&quot;:0},{&quot;brightness&quot;:0,&quot;colorType&quot;:1,&quot;foreColorIndex&quot;:8,&quot;pos&quot;:0.8100000023841858,&quot;transparency&quot;:0},{&quot;brightness&quot;:0.4000000059604645,&quot;colorType&quot;:1,&quot;foreColorIndex&quot;:8,&quot;pos&quot;:1,&quot;transparency&quot;:0}],&quot;type&quot;:3},&quot;glow&quot;:{&quot;colorType&quot;:0},&quot;line&quot;:{&quot;gradient&quot;:[{&quot;brightness&quot;:0,&quot;colorType&quot;:2,&quot;pos&quot;:0.3700000047683716,&quot;rgb&quot;:&quot;#ffffff&quot;,&quot;transparency&quot;:0},{&quot;brightness&quot;:0.800000011920929,&quot;colorType&quot;:1,&quot;foreColorIndex&quot;:8,&quot;pos&quot;:0,&quot;transparency&quot;:0},{&quot;brightness&quot;:0,&quot;colorType&quot;:2,&quot;pos&quot;:1,&quot;rgb&quot;:&quot;#ffffff&quot;,&quot;transparency&quot;:0},{&quot;brightness&quot;:0.800000011920929,&quot;colorType&quot;:1,&quot;foreColorIndex&quot;:8,&quot;pos&quot;:0.7099999785423279,&quot;transparency&quot;:0}],&quot;type&quot;:2},&quot;shadow&quot;:{&quot;brightness&quot;:0,&quot;colorType&quot;:1,&quot;foreColorIndex&quot;:8,&quot;transparency&quot;:0.54000002145767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19_7*m_h_a*1_6_1"/>
  <p:tag name="KSO_WM_TEMPLATE_CATEGORY" val="diagram"/>
  <p:tag name="KSO_WM_TEMPLATE_INDEX" val="20230319"/>
  <p:tag name="KSO_WM_UNIT_LAYERLEVEL" val="1_1_1"/>
  <p:tag name="KSO_WM_TAG_VERSION" val="3.0"/>
  <p:tag name="KSO_WM_UNIT_ISCONTENTSTITLE" val="0"/>
  <p:tag name="KSO_WM_UNIT_ISNUMDGMTITLE" val="0"/>
  <p:tag name="KSO_WM_UNIT_NOCLEAR" val="0"/>
  <p:tag name="KSO_WM_DIAGRAM_GROUP_CODE" val="m1-1"/>
  <p:tag name="KSO_WM_UNIT_TYPE" val="m_h_a"/>
  <p:tag name="KSO_WM_UNIT_INDEX" val="1_6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8,&quot;pos&quot;:0.47999998927116394,&quot;transparency&quot;:0},{&quot;brightness&quot;:0.4000000059604645,&quot;colorType&quot;:1,&quot;foreColorIndex&quot;:8,&quot;pos&quot;:0,&quot;transparency&quot;:0},{&quot;brightness&quot;:0,&quot;colorType&quot;:1,&quot;foreColorIndex&quot;:8,&quot;pos&quot;:0.8100000023841858,&quot;transparency&quot;:0},{&quot;brightness&quot;:0.4000000059604645,&quot;colorType&quot;:1,&quot;foreColorIndex&quot;:8,&quot;pos&quot;:1,&quot;transparency&quot;:0}],&quot;type&quot;:3},&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UNIT_LINE_FORE_SCHEMECOLOR_INDEX" val="8"/>
  <p:tag name="KSO_WM_UNIT_TEXT_FILL_FORE_SCHEMECOLOR_INDEX" val="1"/>
  <p:tag name="KSO_WM_UNIT_TEXT_FILL_TYPE" val="1"/>
  <p:tag name="KSO_WM_DIAGRAM_USE_COLOR_VALUE" val="{&quot;color_scheme&quot;:1,&quot;color_type&quot;:1,&quot;theme_color_indexes&quot;:[5,6,5,6,5,6]}"/>
</p:tagLst>
</file>

<file path=ppt/tags/tag185.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319_7*m_h_i*1_8_1"/>
  <p:tag name="KSO_WM_TEMPLATE_CATEGORY" val="diagram"/>
  <p:tag name="KSO_WM_TEMPLATE_INDEX" val="20230319"/>
  <p:tag name="KSO_WM_UNIT_LAYERLEVEL" val="1_1_1"/>
  <p:tag name="KSO_WM_TAG_VERSION" val="3.0"/>
  <p:tag name="KSO_WM_DIAGRAM_GROUP_CODE" val="m1-1"/>
  <p:tag name="KSO_WM_UNIT_TYPE" val="m_h_i"/>
  <p:tag name="KSO_WM_UNIT_INDEX" val="1_8_1"/>
  <p:tag name="KSO_WM_DIAGRAM_VERSION" val="3"/>
  <p:tag name="KSO_WM_DIAGRAM_COLOR_TRICK" val="2"/>
  <p:tag name="KSO_WM_DIAGRAM_COLOR_TEXT_CAN_REMOVE" val="n"/>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8,&quot;pos&quot;:0.5400000214576721,&quot;transparency&quot;:0},{&quot;brightness&quot;:0.800000011920929,&quot;colorType&quot;:1,&quot;foreColorIndex&quot;:8,&quot;pos&quot;:0,&quot;transparency&quot;:0},{&quot;brightness&quot;:0,&quot;colorType&quot;:1,&quot;foreColorIndex&quot;:8,&quot;pos&quot;:0.8100000023841858,&quot;transparency&quot;:0},{&quot;brightness&quot;:0.4000000059604645,&quot;colorType&quot;:1,&quot;foreColorIndex&quot;:8,&quot;pos&quot;:1,&quot;transparency&quot;:0}],&quot;type&quot;:3},&quot;glow&quot;:{&quot;colorType&quot;:0},&quot;line&quot;:{&quot;gradient&quot;:[{&quot;brightness&quot;:0,&quot;colorType&quot;:2,&quot;pos&quot;:0.3700000047683716,&quot;rgb&quot;:&quot;#ffffff&quot;,&quot;transparency&quot;:0},{&quot;brightness&quot;:0.800000011920929,&quot;colorType&quot;:1,&quot;foreColorIndex&quot;:8,&quot;pos&quot;:0,&quot;transparency&quot;:0},{&quot;brightness&quot;:0,&quot;colorType&quot;:2,&quot;pos&quot;:1,&quot;rgb&quot;:&quot;#ffffff&quot;,&quot;transparency&quot;:0},{&quot;brightness&quot;:0.800000011920929,&quot;colorType&quot;:1,&quot;foreColorIndex&quot;:8,&quot;pos&quot;:0.7099999785423279,&quot;transparency&quot;:0}],&quot;type&quot;:2},&quot;shadow&quot;:{&quot;brightness&quot;:0,&quot;colorType&quot;:1,&quot;foreColorIndex&quot;:8,&quot;transparency&quot;:0.54000002145767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19_7*m_h_a*1_8_1"/>
  <p:tag name="KSO_WM_TEMPLATE_CATEGORY" val="diagram"/>
  <p:tag name="KSO_WM_TEMPLATE_INDEX" val="20230319"/>
  <p:tag name="KSO_WM_UNIT_LAYERLEVEL" val="1_1_1"/>
  <p:tag name="KSO_WM_TAG_VERSION" val="3.0"/>
  <p:tag name="KSO_WM_UNIT_ISCONTENTSTITLE" val="0"/>
  <p:tag name="KSO_WM_UNIT_ISNUMDGMTITLE" val="0"/>
  <p:tag name="KSO_WM_UNIT_NOCLEAR" val="0"/>
  <p:tag name="KSO_WM_DIAGRAM_GROUP_CODE" val="m1-1"/>
  <p:tag name="KSO_WM_UNIT_TYPE" val="m_h_a"/>
  <p:tag name="KSO_WM_UNIT_INDEX" val="1_8_1"/>
  <p:tag name="KSO_WM_DIAGRAM_VERSION" val="3"/>
  <p:tag name="KSO_WM_DIAGRAM_COLOR_TRICK" val="2"/>
  <p:tag name="KSO_WM_DIAGRAM_COLOR_TEXT_CAN_REMOVE" val="n"/>
  <p:tag name="KSO_WM_UNIT_VALUE" val="14"/>
  <p:tag name="KSO_WM_DIAGRAM_MAX_ITEMCNT" val="8"/>
  <p:tag name="KSO_WM_DIAGRAM_MIN_ITEMCNT" val="2"/>
  <p:tag name="KSO_WM_DIAGRAM_VIRTUALLY_FRAME" val="{&quot;height&quot;:385.2499938964844,&quot;left&quot;:-181.21429111751044,&quot;top&quot;:140.12472746120665,&quot;width&quot;:1046.2872436523437}"/>
  <p:tag name="KSO_WM_DIAGRAM_COLOR_MATCH_VALUE" val="{&quot;shape&quot;:{&quot;fill&quot;:{&quot;gradient&quot;:[{&quot;brightness&quot;:0,&quot;colorType&quot;:1,&quot;foreColorIndex&quot;:8,&quot;pos&quot;:0.47999998927116394,&quot;transparency&quot;:0},{&quot;brightness&quot;:0.4000000059604645,&quot;colorType&quot;:1,&quot;foreColorIndex&quot;:8,&quot;pos&quot;:0,&quot;transparency&quot;:0},{&quot;brightness&quot;:0,&quot;colorType&quot;:1,&quot;foreColorIndex&quot;:8,&quot;pos&quot;:0.8100000023841858,&quot;transparency&quot;:0},{&quot;brightness&quot;:0.4000000059604645,&quot;colorType&quot;:1,&quot;foreColorIndex&quot;:8,&quot;pos&quot;:1,&quot;transparency&quot;:0}],&quot;type&quot;:3},&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LINE_FORE_SCHEMECOLOR_INDEX" val="8"/>
  <p:tag name="KSO_WM_UNIT_TEXT_FILL_FORE_SCHEMECOLOR_INDEX" val="1"/>
  <p:tag name="KSO_WM_UNIT_TEXT_FILL_TYPE" val="1"/>
  <p:tag name="KSO_WM_DIAGRAM_USE_COLOR_VALUE" val="{&quot;color_scheme&quot;:1,&quot;color_type&quot;:1,&quot;theme_color_indexes&quot;:[5,6,5,6,5,6]}"/>
</p:tagLst>
</file>

<file path=ppt/tags/tag187.xml><?xml version="1.0" encoding="utf-8"?>
<p:tagLst xmlns:p="http://schemas.openxmlformats.org/presentationml/2006/main">
  <p:tag name="RESOURCE_RECORD_KEY" val="{&quot;70&quot;:[3327338,3327958,3312134]}"/>
</p:tagLst>
</file>

<file path=ppt/tags/tag188.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i*1_1"/>
  <p:tag name="KSO_WM_TEMPLATE_CATEGORY" val="diagram"/>
  <p:tag name="KSO_WM_TEMPLATE_INDEX" val="20236916"/>
  <p:tag name="KSO_WM_UNIT_LAYERLEVEL" val="1_1"/>
  <p:tag name="KSO_WM_TAG_VERSION" val="3.0"/>
  <p:tag name="KSO_WM_BEAUTIFY_FLAG" val="#wm#"/>
  <p:tag name="KSO_WM_DIAGRAM_GROUP_CODE" val="m1-1"/>
  <p:tag name="KSO_WM_UNIT_TYPE" val="m_i"/>
  <p:tag name="KSO_WM_UNIT_INDEX" val="1_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800000011920929,&quot;colorType&quot;:1,&quot;foreColorIndex&quot;:5,&quot;pos&quot;:0,&quot;transparency&quot;:0.699999988079071},{&quot;brightness&quot;:0,&quot;colorType&quot;:1,&quot;foreColorIndex&quot;:5,&quot;pos&quot;:1,&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9.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1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1_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2_5"/>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2_5"/>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quot;colorType&quot;:1,&quot;foreColorIndex&quot;:14,&quot;pos&quot;:0,&quot;transparency&quot;:1},{&quot;brightness&quot;:0.600000023841857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90.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2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2_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1.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3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3_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2.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4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4_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3.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5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5_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4.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6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6_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5.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7_1"/>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7_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gradient&quot;:[{&quot;brightness&quot;:0,&quot;colorType&quot;:2,&quot;pos&quot;:0,&quot;rgb&quot;:&quot;#ffffff&quot;,&quot;transparency&quot;:0},{&quot;brightness&quot;:0.800000011920929,&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6916_6*m_h_f*1_2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19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2_1"/>
  <p:tag name="KSO_WM_UNIT_ID" val="diagram20236916_6*m_h_a*1_2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198.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2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2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gradient&quot;:[{&quot;brightness&quot;:0.949999988079071,&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1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4_1"/>
  <p:tag name="KSO_WM_UNIT_ID" val="diagram20236916_6*m_h_f*1_4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2_6"/>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2_6"/>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quot;colorType&quot;:1,&quot;foreColorIndex&quot;:14,&quot;pos&quot;:0,&quot;transparency&quot;:1},{&quot;brightness&quot;:0.600000023841857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0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4_1"/>
  <p:tag name="KSO_WM_UNIT_ID" val="diagram20236916_6*m_h_a*1_4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01.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4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4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gradient&quot;:[{&quot;brightness&quot;:0.949999988079071,&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0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6_1"/>
  <p:tag name="KSO_WM_UNIT_ID" val="diagram20236916_6*m_h_f*1_6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20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6_1"/>
  <p:tag name="KSO_WM_UNIT_ID" val="diagram20236916_6*m_h_a*1_6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04.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6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6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gradient&quot;:[{&quot;brightness&quot;:0.949999988079071,&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0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6916_6*m_h_f*1_1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20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1_1"/>
  <p:tag name="KSO_WM_UNIT_ID" val="diagram20236916_6*m_h_a*1_1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07.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1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1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gradient&quot;:[{&quot;brightness&quot;:0.949999988079071,&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0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3_1"/>
  <p:tag name="KSO_WM_UNIT_ID" val="diagram20236916_6*m_h_f*1_3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20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3_1"/>
  <p:tag name="KSO_WM_UNIT_ID" val="diagram20236916_6*m_h_a*1_3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2_7"/>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2_7"/>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quot;colorType&quot;:1,&quot;foreColorIndex&quot;:14,&quot;pos&quot;:0,&quot;transparency&quot;:1},{&quot;brightness&quot;:0.600000023841857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0.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3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3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gradient&quot;:[{&quot;brightness&quot;:0.949999988079071,&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1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5_1"/>
  <p:tag name="KSO_WM_UNIT_ID" val="diagram20236916_6*m_h_f*1_5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21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5_1"/>
  <p:tag name="KSO_WM_UNIT_ID" val="diagram20236916_6*m_h_a*1_5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13.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5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5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gradient&quot;:[{&quot;brightness&quot;:0.949999988079071,&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1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7_1"/>
  <p:tag name="KSO_WM_UNIT_ID" val="diagram20236916_6*m_h_f*1_7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文本，简明扼要地阐述您的观点。根据需要可增减文字"/>
  <p:tag name="KSO_WM_UNIT_TEXT_FILL_FORE_SCHEMECOLOR_INDEX" val="1"/>
  <p:tag name="KSO_WM_UNIT_TEXT_FILL_TYPE" val="1"/>
  <p:tag name="KSO_WM_DIAGRAM_USE_COLOR_VALUE" val="{&quot;color_scheme&quot;:1,&quot;color_type&quot;:1,&quot;theme_color_indexes&quot;:[5,6,5,6,5,6]}"/>
</p:tagLst>
</file>

<file path=ppt/tags/tag21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m_h_a"/>
  <p:tag name="KSO_WM_UNIT_INDEX" val="1_7_1"/>
  <p:tag name="KSO_WM_UNIT_ID" val="diagram20236916_6*m_h_a*1_7_1"/>
  <p:tag name="KSO_WM_TEMPLATE_CATEGORY" val="diagram"/>
  <p:tag name="KSO_WM_TEMPLATE_INDEX" val="20236916"/>
  <p:tag name="KSO_WM_UNIT_LAYERLEVEL" val="1_1_1"/>
  <p:tag name="KSO_WM_TAG_VERSION" val="3.0"/>
  <p:tag name="KSO_WM_BEAUTIFY_FLAG" val="#wm#"/>
  <p:tag name="KSO_WM_DIAGRAM_VIRTUALLY_FRAME" val="{&quot;height&quot;:348.9282531738281,&quot;left&quot;:-66.67833424966162,&quot;top&quot;:159.86622774379458,&quot;width&quot;:831.0999755859375}"/>
  <p:tag name="KSO_WM_DIAGRAM_GROUP_CODE" val="m1-1"/>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216.xml><?xml version="1.0" encoding="utf-8"?>
<p:tagLst xmlns:p="http://schemas.openxmlformats.org/presentationml/2006/main">
  <p:tag name="KSO_WM_DIAGRAM_VIRTUALLY_FRAME" val="{&quot;height&quot;:348.9282531738281,&quot;left&quot;:-66.67833424966162,&quot;top&quot;:159.86622774379458,&quot;width&quot;:831.0999755859375}"/>
  <p:tag name="KSO_WM_UNIT_HIGHLIGHT" val="0"/>
  <p:tag name="KSO_WM_UNIT_COMPATIBLE" val="0"/>
  <p:tag name="KSO_WM_UNIT_DIAGRAM_ISNUMVISUAL" val="0"/>
  <p:tag name="KSO_WM_UNIT_DIAGRAM_ISREFERUNIT" val="0"/>
  <p:tag name="KSO_WM_UNIT_ID" val="diagram20236916_6*m_h_i*1_7_2"/>
  <p:tag name="KSO_WM_TEMPLATE_CATEGORY" val="diagram"/>
  <p:tag name="KSO_WM_TEMPLATE_INDEX" val="20236916"/>
  <p:tag name="KSO_WM_UNIT_LAYERLEVEL" val="1_1_1"/>
  <p:tag name="KSO_WM_TAG_VERSION" val="3.0"/>
  <p:tag name="KSO_WM_BEAUTIFY_FLAG" val="#wm#"/>
  <p:tag name="KSO_WM_DIAGRAM_GROUP_CODE" val="m1-1"/>
  <p:tag name="KSO_WM_UNIT_TYPE" val="m_h_i"/>
  <p:tag name="KSO_WM_UNIT_INDEX" val="1_7_2"/>
  <p:tag name="KSO_WM_DIAGRAM_VERSION" val="3"/>
  <p:tag name="KSO_WM_DIAGRAM_COLOR_TRICK" val="1"/>
  <p:tag name="KSO_WM_DIAGRAM_COLOR_TEXT_CAN_REMOVE" val="n"/>
  <p:tag name="KSO_WM_DIAGRAM_MAX_ITEMCNT" val="10"/>
  <p:tag name="KSO_WM_DIAGRAM_MIN_ITEMCNT" val="2"/>
  <p:tag name="KSO_WM_DIAGRAM_COLOR_MATCH_VALUE" val="{&quot;shape&quot;:{&quot;fill&quot;:{&quot;type&quot;:0},&quot;glow&quot;:{&quot;colorType&quot;:0},&quot;line&quot;:{&quot;gradient&quot;:[{&quot;brightness&quot;:0.949999988079071,&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17.xml><?xml version="1.0" encoding="utf-8"?>
<p:tagLst xmlns:p="http://schemas.openxmlformats.org/presentationml/2006/main">
  <p:tag name="RESOURCE_RECORD_KEY" val="{&quot;70&quot;:[3327338,3327958,3312134,3327334]}"/>
</p:tagLst>
</file>

<file path=ppt/tags/tag218.xml><?xml version="1.0" encoding="utf-8"?>
<p:tagLst xmlns:p="http://schemas.openxmlformats.org/presentationml/2006/main">
  <p:tag name="RESOURCE_RECORD_KEY" val="{&quot;70&quot;:[3327338,3327958,3312134,3327334]}"/>
</p:tagLst>
</file>

<file path=ppt/tags/tag219.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33573_1*l_h_i*1_5_2"/>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DIAGRAM_USE_COLOR_VALUE" val="{&quot;color_scheme&quot;:1,&quot;color_type&quot;:1,&quot;theme_color_indexes&quot;:[5,6,5,6,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2_3"/>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2_3"/>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gradient&quot;:[{&quot;brightness&quot;:0,&quot;colorType&quot;:1,&quot;foreColorIndex&quot;:5,&quot;pos&quot;:1,&quot;transparency&quot;:1},{&quot;brightness&quot;:0,&quot;colorType&quot;:1,&quot;foreColorIndex&quot;:5,&quot;pos&quot;:0,&quot;transparency&quot;:1},{&quot;brightness&quot;:0,&quot;colorType&quot;:1,&quot;foreColorIndex&quot;:5,&quot;pos&quot;:0.49000000953674316,&quot;transparency&quot;:0.94999998807907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20.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3573_1*l_h_i*1_3_2"/>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DIAGRAM_USE_COLOR_VALUE" val="{&quot;color_scheme&quot;:1,&quot;color_type&quot;:1,&quot;theme_color_indexes&quot;:[5,6,5,6,5,6]}"/>
</p:tagLst>
</file>

<file path=ppt/tags/tag221.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3573_1*l_h_i*1_4_2"/>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DIAGRAM_USE_COLOR_VALUE" val="{&quot;color_scheme&quot;:1,&quot;color_type&quot;:1,&quot;theme_color_indexes&quot;:[5,6,5,6,5,6]}"/>
</p:tagLst>
</file>

<file path=ppt/tags/tag222.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3573_1*l_h_i*1_2_2"/>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DIAGRAM_USE_COLOR_VALUE" val="{&quot;color_scheme&quot;:1,&quot;color_type&quot;:1,&quot;theme_color_indexes&quot;:[5,6,5,6,5,6]}"/>
</p:tagLst>
</file>

<file path=ppt/tags/tag223.xml><?xml version="1.0" encoding="utf-8"?>
<p:tagLst xmlns:p="http://schemas.openxmlformats.org/presentationml/2006/main">
  <p:tag name="KSO_WM_DIAGRAM_VIRTUALLY_FRAME" val="{&quot;height&quot;:308.37095336914064,&quot;left&quot;:76.95,&quot;top&quot;:162.07503512645334,&quot;width&quot;:755.6777952755905}"/>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3573_1*l_h_a*1_3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VALUE" val="8"/>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内容"/>
  <p:tag name="KSO_WM_UNIT_TEXT_FILL_FORE_SCHEMECOLOR_INDEX" val="1"/>
  <p:tag name="KSO_WM_UNIT_TEXT_FILL_TYPE" val="1"/>
  <p:tag name="KSO_WM_DIAGRAM_USE_COLOR_VALUE" val="{&quot;color_scheme&quot;:1,&quot;color_type&quot;:1,&quot;theme_color_indexes&quot;:[5,6,5,6,5,6]}"/>
</p:tagLst>
</file>

<file path=ppt/tags/tag224.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3573_1*l_h_i*1_1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1"/>
  <p:tag name="KSO_WM_UNIT_TEXT_FILL_FORE_SCHEMECOLOR_INDEX" val="1"/>
  <p:tag name="KSO_WM_UNIT_TEXT_FILL_TYPE" val="1"/>
  <p:tag name="KSO_WM_DIAGRAM_USE_COLOR_VALUE" val="{&quot;color_scheme&quot;:1,&quot;color_type&quot;:1,&quot;theme_color_indexes&quot;:[5,6,5,6,5,6]}"/>
</p:tagLst>
</file>

<file path=ppt/tags/tag225.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3573_1*l_h_i*1_2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2"/>
  <p:tag name="KSO_WM_UNIT_TEXT_FILL_FORE_SCHEMECOLOR_INDEX" val="1"/>
  <p:tag name="KSO_WM_UNIT_TEXT_FILL_TYPE" val="1"/>
  <p:tag name="KSO_WM_DIAGRAM_USE_COLOR_VALUE" val="{&quot;color_scheme&quot;:1,&quot;color_type&quot;:1,&quot;theme_color_indexes&quot;:[5,6,5,6,5,6]}"/>
</p:tagLst>
</file>

<file path=ppt/tags/tag226.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3573_1*l_h_i*1_3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3"/>
  <p:tag name="KSO_WM_UNIT_TEXT_FILL_FORE_SCHEMECOLOR_INDEX" val="1"/>
  <p:tag name="KSO_WM_UNIT_TEXT_FILL_TYPE" val="1"/>
  <p:tag name="KSO_WM_DIAGRAM_USE_COLOR_VALUE" val="{&quot;color_scheme&quot;:1,&quot;color_type&quot;:1,&quot;theme_color_indexes&quot;:[5,6,5,6,5,6]}"/>
</p:tagLst>
</file>

<file path=ppt/tags/tag227.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33573_1*l_h_i*1_4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4"/>
  <p:tag name="KSO_WM_UNIT_TEXT_FILL_FORE_SCHEMECOLOR_INDEX" val="1"/>
  <p:tag name="KSO_WM_UNIT_TEXT_FILL_TYPE" val="1"/>
  <p:tag name="KSO_WM_DIAGRAM_USE_COLOR_VALUE" val="{&quot;color_scheme&quot;:1,&quot;color_type&quot;:1,&quot;theme_color_indexes&quot;:[5,6,5,6,5,6]}"/>
</p:tagLst>
</file>

<file path=ppt/tags/tag228.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33573_1*l_h_i*1_5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5"/>
  <p:tag name="KSO_WM_UNIT_TEXT_FILL_FORE_SCHEMECOLOR_INDEX" val="1"/>
  <p:tag name="KSO_WM_UNIT_TEXT_FILL_TYPE" val="1"/>
  <p:tag name="KSO_WM_DIAGRAM_USE_COLOR_VALUE" val="{&quot;color_scheme&quot;:1,&quot;color_type&quot;:1,&quot;theme_color_indexes&quot;:[5,6,5,6,5,6]}"/>
</p:tagLst>
</file>

<file path=ppt/tags/tag229.xml><?xml version="1.0" encoding="utf-8"?>
<p:tagLst xmlns:p="http://schemas.openxmlformats.org/presentationml/2006/main">
  <p:tag name="KSO_WM_DIAGRAM_VIRTUALLY_FRAME" val="{&quot;height&quot;:308.37095336914064,&quot;left&quot;:76.95,&quot;top&quot;:162.07503512645334,&quot;width&quot;:755.6777952755905}"/>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3573_1*l_h_a*1_1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内容"/>
  <p:tag name="KSO_WM_UNIT_TEXT_FILL_FORE_SCHEMECOLOR_INDEX" val="1"/>
  <p:tag name="KSO_WM_UNIT_TEXT_FILL_TYPE" val="1"/>
  <p:tag name="KSO_WM_DIAGRAM_USE_COLOR_VALUE" val="{&quot;color_scheme&quot;:1,&quot;color_type&quot;:1,&quot;theme_color_indexes&quot;:[5,6,5,6,5,6]}"/>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f*1_2_1"/>
  <p:tag name="KSO_WM_TEMPLATE_CATEGORY" val="diagram"/>
  <p:tag name="KSO_WM_TEMPLATE_INDEX" val="20234403"/>
  <p:tag name="KSO_WM_UNIT_LAYERLEVEL" val="1_1_1"/>
  <p:tag name="KSO_WM_TAG_VERSION" val="3.0"/>
  <p:tag name="KSO_WM_BEAUTIFY_FLAG" val="#wm#"/>
  <p:tag name="KSO_WM_UNIT_SUBTYPE" val="a"/>
  <p:tag name="KSO_WM_UNIT_NOCLEAR" val="0"/>
  <p:tag name="KSO_WM_UNIT_VALUE" val="24"/>
  <p:tag name="KSO_WM_DIAGRAM_GROUP_CODE" val="l1-1"/>
  <p:tag name="KSO_WM_UNIT_TYPE" val="l_h_f"/>
  <p:tag name="KSO_WM_UNIT_INDEX" val="1_2_1"/>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具体内容&#10;请言简意赅的阐述观点"/>
  <p:tag name="KSO_WM_UNIT_TEXT_FILL_FORE_SCHEMECOLOR_INDEX" val="1"/>
  <p:tag name="KSO_WM_UNIT_TEXT_FILL_TYPE" val="1"/>
  <p:tag name="KSO_WM_DIAGRAM_USE_COLOR_VALUE" val="{&quot;color_scheme&quot;:1,&quot;color_type&quot;:1,&quot;theme_color_indexes&quot;:[5,6,5,6,5,6]}"/>
</p:tagLst>
</file>

<file path=ppt/tags/tag230.xml><?xml version="1.0" encoding="utf-8"?>
<p:tagLst xmlns:p="http://schemas.openxmlformats.org/presentationml/2006/main">
  <p:tag name="KSO_WM_DIAGRAM_VIRTUALLY_FRAME" val="{&quot;height&quot;:308.37095336914064,&quot;left&quot;:76.95,&quot;top&quot;:162.07503512645334,&quot;width&quot;:755.6777952755905}"/>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33573_1*l_h_a*1_5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VALUE" val="8"/>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内容"/>
  <p:tag name="KSO_WM_UNIT_TEXT_FILL_FORE_SCHEMECOLOR_INDEX" val="1"/>
  <p:tag name="KSO_WM_UNIT_TEXT_FILL_TYPE" val="1"/>
  <p:tag name="KSO_WM_DIAGRAM_USE_COLOR_VALUE" val="{&quot;color_scheme&quot;:1,&quot;color_type&quot;:1,&quot;theme_color_indexes&quot;:[5,6,5,6,5,6]}"/>
</p:tagLst>
</file>

<file path=ppt/tags/tag231.xml><?xml version="1.0" encoding="utf-8"?>
<p:tagLst xmlns:p="http://schemas.openxmlformats.org/presentationml/2006/main">
  <p:tag name="KSO_WM_DIAGRAM_VIRTUALLY_FRAME" val="{&quot;height&quot;:308.37095336914064,&quot;left&quot;:76.95,&quot;top&quot;:162.07503512645334,&quot;width&quot;:755.6777952755905}"/>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33573_1*l_h_a*1_4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内容"/>
  <p:tag name="KSO_WM_UNIT_TEXT_FILL_FORE_SCHEMECOLOR_INDEX" val="1"/>
  <p:tag name="KSO_WM_UNIT_TEXT_FILL_TYPE" val="1"/>
  <p:tag name="KSO_WM_DIAGRAM_USE_COLOR_VALUE" val="{&quot;color_scheme&quot;:1,&quot;color_type&quot;:1,&quot;theme_color_indexes&quot;:[5,6,5,6,5,6]}"/>
</p:tagLst>
</file>

<file path=ppt/tags/tag232.xml><?xml version="1.0" encoding="utf-8"?>
<p:tagLst xmlns:p="http://schemas.openxmlformats.org/presentationml/2006/main">
  <p:tag name="KSO_WM_DIAGRAM_VIRTUALLY_FRAME" val="{&quot;height&quot;:308.37095336914064,&quot;left&quot;:76.95,&quot;top&quot;:162.07503512645334,&quot;width&quot;:755.6777952755905}"/>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3573_1*l_h_a*1_2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DIAGRAM_MAX_ITEMCNT" val="5"/>
  <p:tag name="KSO_WM_DIAGRAM_MIN_ITEMCNT" val="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内容"/>
  <p:tag name="KSO_WM_UNIT_TEXT_FILL_FORE_SCHEMECOLOR_INDEX" val="1"/>
  <p:tag name="KSO_WM_UNIT_TEXT_FILL_TYPE" val="1"/>
  <p:tag name="KSO_WM_DIAGRAM_USE_COLOR_VALUE" val="{&quot;color_scheme&quot;:1,&quot;color_type&quot;:1,&quot;theme_color_indexes&quot;:[5,6,5,6,5,6]}"/>
</p:tagLst>
</file>

<file path=ppt/tags/tag233.xml><?xml version="1.0" encoding="utf-8"?>
<p:tagLst xmlns:p="http://schemas.openxmlformats.org/presentationml/2006/main">
  <p:tag name="KSO_WM_DIAGRAM_VIRTUALLY_FRAME" val="{&quot;height&quot;:308.37095336914064,&quot;left&quot;:76.95,&quot;top&quot;:162.07503512645334,&quot;width&quot;:755.6777952755905}"/>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573_1*l_h_x*1_2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15"/>
  <p:tag name="KSO_WM_DIAGRAM_USE_COLOR_VALUE" val="{&quot;color_scheme&quot;:1,&quot;color_type&quot;:1,&quot;theme_color_indexes&quot;:[5,6,5,6,5,6]}"/>
</p:tagLst>
</file>

<file path=ppt/tags/tag234.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ID" val="diagram20233573_1*l_h_x*1_5_1"/>
  <p:tag name="KSO_WM_TEMPLATE_CATEGORY" val="diagram"/>
  <p:tag name="KSO_WM_TEMPLATE_INDEX" val="20233573"/>
  <p:tag name="KSO_WM_UNIT_LAYERLEVEL" val="1_1_1"/>
  <p:tag name="KSO_WM_TAG_VERSION" val="3.0"/>
  <p:tag name="KSO_WM_BEAUTIFY_FLAG" val="#wm#"/>
  <p:tag name="KSO_WM_UNIT_VALUE" val="103*113"/>
  <p:tag name="KSO_WM_UNIT_TYPE" val="l_h_x"/>
  <p:tag name="KSO_WM_UNIT_INDEX" val="1_5_1"/>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15"/>
  <p:tag name="KSO_WM_DIAGRAM_USE_COLOR_VALUE" val="{&quot;color_scheme&quot;:1,&quot;color_type&quot;:1,&quot;theme_color_indexes&quot;:[5,6,5,6,5,6]}"/>
</p:tagLst>
</file>

<file path=ppt/tags/tag235.xml><?xml version="1.0" encoding="utf-8"?>
<p:tagLst xmlns:p="http://schemas.openxmlformats.org/presentationml/2006/main">
  <p:tag name="KSO_WM_DIAGRAM_VIRTUALLY_FRAME" val="{&quot;height&quot;:308.37095336914064,&quot;left&quot;:76.95,&quot;top&quot;:162.07503512645334,&quot;width&quot;:755.6777952755905}"/>
  <p:tag name="KSO_WM_UNIT_VALUE" val="123*11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573_1*l_h_x*1_1_1"/>
  <p:tag name="KSO_WM_TEMPLATE_CATEGORY" val="diagram"/>
  <p:tag name="KSO_WM_TEMPLATE_INDEX" val="20233573"/>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15"/>
  <p:tag name="KSO_WM_DIAGRAM_USE_COLOR_VALUE" val="{&quot;color_scheme&quot;:1,&quot;color_type&quot;:1,&quot;theme_color_indexes&quot;:[5,6,5,6,5,6]}"/>
</p:tagLst>
</file>

<file path=ppt/tags/tag236.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ID" val="diagram20233573_1*l_h_x*1_3_1"/>
  <p:tag name="KSO_WM_TEMPLATE_CATEGORY" val="diagram"/>
  <p:tag name="KSO_WM_TEMPLATE_INDEX" val="20233573"/>
  <p:tag name="KSO_WM_UNIT_LAYERLEVEL" val="1_1_1"/>
  <p:tag name="KSO_WM_TAG_VERSION" val="3.0"/>
  <p:tag name="KSO_WM_BEAUTIFY_FLAG" val="#wm#"/>
  <p:tag name="KSO_WM_UNIT_VALUE" val="113*113"/>
  <p:tag name="KSO_WM_UNIT_TYPE" val="l_h_x"/>
  <p:tag name="KSO_WM_UNIT_INDEX" val="1_3_1"/>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15"/>
  <p:tag name="KSO_WM_DIAGRAM_USE_COLOR_VALUE" val="{&quot;color_scheme&quot;:1,&quot;color_type&quot;:1,&quot;theme_color_indexes&quot;:[5,6,5,6,5,6]}"/>
</p:tagLst>
</file>

<file path=ppt/tags/tag237.xml><?xml version="1.0" encoding="utf-8"?>
<p:tagLst xmlns:p="http://schemas.openxmlformats.org/presentationml/2006/main">
  <p:tag name="KSO_WM_DIAGRAM_VIRTUALLY_FRAME" val="{&quot;height&quot;:308.37095336914064,&quot;left&quot;:76.95,&quot;top&quot;:162.07503512645334,&quot;width&quot;:755.6777952755905}"/>
  <p:tag name="KSO_WM_UNIT_HIGHLIGHT" val="0"/>
  <p:tag name="KSO_WM_UNIT_COMPATIBLE" val="0"/>
  <p:tag name="KSO_WM_UNIT_DIAGRAM_ISNUMVISUAL" val="0"/>
  <p:tag name="KSO_WM_UNIT_DIAGRAM_ISREFERUNIT" val="0"/>
  <p:tag name="KSO_WM_DIAGRAM_GROUP_CODE" val="l1-1"/>
  <p:tag name="KSO_WM_UNIT_ID" val="diagram20233573_1*l_h_x*1_4_1"/>
  <p:tag name="KSO_WM_TEMPLATE_CATEGORY" val="diagram"/>
  <p:tag name="KSO_WM_TEMPLATE_INDEX" val="20233573"/>
  <p:tag name="KSO_WM_UNIT_LAYERLEVEL" val="1_1_1"/>
  <p:tag name="KSO_WM_TAG_VERSION" val="3.0"/>
  <p:tag name="KSO_WM_BEAUTIFY_FLAG" val="#wm#"/>
  <p:tag name="KSO_WM_UNIT_VALUE" val="110*110"/>
  <p:tag name="KSO_WM_UNIT_TYPE" val="l_h_x"/>
  <p:tag name="KSO_WM_UNIT_INDEX" val="1_4_1"/>
  <p:tag name="KSO_WM_DIAGRAM_VERSION" val="3"/>
  <p:tag name="KSO_WM_DIAGRAM_COLOR_TRICK" val="1"/>
  <p:tag name="KSO_WM_DIAGRAM_COLOR_TEXT_CAN_REMOVE" val="n"/>
  <p:tag name="KSO_WM_DIAGRAM_MAX_ITEMCNT" val="5"/>
  <p:tag name="KSO_WM_DIAGRAM_MIN_ITEMCNT" val="5"/>
  <p:tag name="KSO_WM_DIAGRAM_COLOR_MATCH_VALUE" val="{&quot;shape&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15"/>
  <p:tag name="KSO_WM_DIAGRAM_USE_COLOR_VALUE" val="{&quot;color_scheme&quot;:1,&quot;color_type&quot;:1,&quot;theme_color_indexes&quot;:[5,6,5,6,5,6]}"/>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573_1*l_i*1_1"/>
  <p:tag name="KSO_WM_TEMPLATE_CATEGORY" val="diagram"/>
  <p:tag name="KSO_WM_TEMPLATE_INDEX" val="20233573"/>
  <p:tag name="KSO_WM_UNIT_LAYERLEVEL" val="1_1"/>
  <p:tag name="KSO_WM_TAG_VERSION" val="3.0"/>
  <p:tag name="KSO_WM_BEAUTIFY_FLAG" val="#wm#"/>
  <p:tag name="KSO_WM_UNIT_TYPE" val="l_i"/>
  <p:tag name="KSO_WM_UNIT_INDEX" val="1_1"/>
  <p:tag name="KSO_WM_DIAGRAM_VERSION" val="3"/>
  <p:tag name="KSO_WM_DIAGRAM_COLOR_TRICK" val="1"/>
  <p:tag name="KSO_WM_DIAGRAM_COLOR_TEXT_CAN_REMOVE" val="n"/>
  <p:tag name="KSO_WM_DIAGRAM_MAX_ITEMCNT" val="5"/>
  <p:tag name="KSO_WM_DIAGRAM_MIN_ITEMCNT" val="5"/>
  <p:tag name="KSO_WM_DIAGRAM_VIRTUALLY_FRAME" val="{&quot;height&quot;:308.37095336914064,&quot;left&quot;:76.95,&quot;top&quot;:162.07503512645334,&quot;width&quot;:755.6777952755905}"/>
  <p:tag name="KSO_WM_DIAGRAM_COLOR_MATCH_VALUE" val="{&quot;shape&quot;:{&quot;fill&quot;:{&quot;type&quot;:0},&quot;glow&quot;:{&quot;colorType&quot;:0},&quot;line&quot;:{&quot;solidLine&quot;:{&quot;brightness&quot;:0.15000000596046448,&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DIAGRAM_USE_COLOR_VALUE" val="{&quot;color_scheme&quot;:1,&quot;color_type&quot;:1,&quot;theme_color_indexes&quot;:[5,6,5,6,5,6]}"/>
</p:tagLst>
</file>

<file path=ppt/tags/tag239.xml><?xml version="1.0" encoding="utf-8"?>
<p:tagLst xmlns:p="http://schemas.openxmlformats.org/presentationml/2006/main">
  <p:tag name="RESOURCE_RECORD_KEY" val="{&quot;70&quot;:[3327338,3327958,3312134,3327334,332509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2_1"/>
  <p:tag name="KSO_WM_TEMPLATE_CATEGORY" val="diagram"/>
  <p:tag name="KSO_WM_TEMPLATE_INDEX" val="20234403"/>
  <p:tag name="KSO_WM_UNIT_LAYERLEVEL" val="1_1_1"/>
  <p:tag name="KSO_WM_TAG_VERSION" val="3.0"/>
  <p:tag name="KSO_WM_BEAUTIFY_FLAG" val="#wm#"/>
  <p:tag name="KSO_WM_DIAGRAM_GROUP_CODE" val="l1-1"/>
  <p:tag name="KSO_WM_UNIT_SUBTYPE" val="d"/>
  <p:tag name="KSO_WM_UNIT_TYPE" val="l_h_i"/>
  <p:tag name="KSO_WM_UNIT_INDEX" val="1_2_1"/>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NO.2"/>
  <p:tag name="KSO_WM_UNIT_TEXT_FILL_FORE_SCHEMECOLOR_INDEX" val="1"/>
  <p:tag name="KSO_WM_UNIT_TEXT_FILL_TYPE" val="1"/>
  <p:tag name="KSO_WM_DIAGRAM_USE_COLOR_VALUE" val="{&quot;color_scheme&quot;:1,&quot;color_type&quot;:1,&quot;theme_color_indexes&quot;:[5,6,5,6,5,6]}"/>
</p:tagLst>
</file>

<file path=ppt/tags/tag240.xml><?xml version="1.0" encoding="utf-8"?>
<p:tagLst xmlns:p="http://schemas.openxmlformats.org/presentationml/2006/main">
  <p:tag name="TABLE_ENDDRAG_ORIGIN_RECT" val="332*151"/>
  <p:tag name="TABLE_ENDDRAG_RECT" val="193*314*332*151"/>
</p:tagLst>
</file>

<file path=ppt/tags/tag241.xml><?xml version="1.0" encoding="utf-8"?>
<p:tagLst xmlns:p="http://schemas.openxmlformats.org/presentationml/2006/main">
  <p:tag name="RESOURCE_RECORD_KEY" val="{&quot;70&quot;:[3327338,3327958,3312134,3327334,3325092]}"/>
</p:tagLst>
</file>

<file path=ppt/tags/tag242.xml><?xml version="1.0" encoding="utf-8"?>
<p:tagLst xmlns:p="http://schemas.openxmlformats.org/presentationml/2006/main">
  <p:tag name="RESOURCE_RECORD_KEY" val="{&quot;70&quot;:[3327338,3327958,3312134,3327334,3325092]}"/>
</p:tagLst>
</file>

<file path=ppt/tags/tag243.xml><?xml version="1.0" encoding="utf-8"?>
<p:tagLst xmlns:p="http://schemas.openxmlformats.org/presentationml/2006/main">
  <p:tag name="RESOURCE_RECORD_KEY" val="{&quot;70&quot;:[3327338,3327958,3312134,3327334,332509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2_4"/>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2_4"/>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4_3"/>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4_3"/>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3_3"/>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3_3"/>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1_1"/>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1_1"/>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ac723a&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1_2"/>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1_2"/>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f7bf13&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1_3"/>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1_3"/>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c79965&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1_2"/>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6000000238418579,&quot;colorType&quot;:1,&quot;foreColorIndex&quot;:5,&quot;pos&quot;:1,&quot;transparency&quot;:0},{&quot;brightness&quot;:0,&quot;colorType&quot;:1,&quot;foreColorIndex&quot;:14,&quot;pos&quot;:0,&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1_4"/>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1_4"/>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1_5"/>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1_5"/>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ff7bac&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4_1"/>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4_1"/>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ffb3c7&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4_2"/>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4_2"/>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499ddd&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2_1"/>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2_1"/>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2_2"/>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2_2"/>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fad871&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2_3"/>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2_3"/>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3_1"/>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3_1"/>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a882dd&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i*1_3_2"/>
  <p:tag name="KSO_WM_TEMPLATE_CATEGORY" val="diagram"/>
  <p:tag name="KSO_WM_TEMPLATE_INDEX" val="20234941"/>
  <p:tag name="KSO_WM_UNIT_LAYERLEVEL" val="1_1_1"/>
  <p:tag name="KSO_WM_TAG_VERSION" val="3.0"/>
  <p:tag name="KSO_WM_BEAUTIFY_FLAG" val="#wm#"/>
  <p:tag name="KSO_WM_DIAGRAM_GROUP_CODE" val="m1-1"/>
  <p:tag name="KSO_WM_UNIT_TYPE" val="m_h_i"/>
  <p:tag name="KSO_WM_UNIT_INDEX" val="1_3_2"/>
  <p:tag name="KSO_WM_DIAGRAM_VERSION" val="3"/>
  <p:tag name="KSO_WM_DIAGRAM_COLOR_TRICK" val="1"/>
  <p:tag name="KSO_WM_DIAGRAM_COLOR_TEXT_CAN_REMOVE" val="n"/>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solid&quot;:{&quot;brightness&quot;:0,&quot;colorType&quot;:2,&quot;rgb&quot;:&quot;#97c736&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f*1_1_1"/>
  <p:tag name="KSO_WM_TEMPLATE_CATEGORY" val="diagram"/>
  <p:tag name="KSO_WM_TEMPLATE_INDEX" val="20234941"/>
  <p:tag name="KSO_WM_UNIT_LAYERLEVEL" val="1_1_1"/>
  <p:tag name="KSO_WM_TAG_VERSION" val="3.0"/>
  <p:tag name="KSO_WM_BEAUTIFY_FLAG" val="#wm#"/>
  <p:tag name="KSO_WM_UNIT_SUBTYPE" val="a"/>
  <p:tag name="KSO_WM_UNIT_NOCLEAR" val="0"/>
  <p:tag name="KSO_WM_DIAGRAM_GROUP_CODE" val="m1-1"/>
  <p:tag name="KSO_WM_UNIT_TYPE" val="m_h_f"/>
  <p:tag name="KSO_WM_UNIT_INDEX" val="1_1_1"/>
  <p:tag name="KSO_WM_DIAGRAM_VERSION" val="3"/>
  <p:tag name="KSO_WM_DIAGRAM_COLOR_TRICK" val="1"/>
  <p:tag name="KSO_WM_DIAGRAM_COLOR_TEXT_CAN_REMOVE" val="n"/>
  <p:tag name="KSO_WM_UNIT_PRESET_TEXT" val="单击此处添加文本内容，简明扼要地阐述。根据需要可酌情增减文字"/>
  <p:tag name="KSO_WM_UNIT_TEXT_FILL_FORE_SCHEMECOLOR_INDEX" val="1"/>
  <p:tag name="KSO_WM_UNIT_TEXT_FILL_TYPE" val="1"/>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1_4"/>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1_4"/>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gradient&quot;:[{&quot;brightness&quot;:0,&quot;colorType&quot;:1,&quot;foreColorIndex&quot;:5,&quot;pos&quot;:0.3799999952316284,&quot;transparency&quot;:1},{&quot;brightness&quot;:0,&quot;colorType&quot;:1,&quot;foreColorIndex&quot;:5,&quot;pos&quot;:1,&quot;transparency&quot;:0.819999992847442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f*1_2_1"/>
  <p:tag name="KSO_WM_TEMPLATE_CATEGORY" val="diagram"/>
  <p:tag name="KSO_WM_TEMPLATE_INDEX" val="20234941"/>
  <p:tag name="KSO_WM_UNIT_LAYERLEVEL" val="1_1_1"/>
  <p:tag name="KSO_WM_TAG_VERSION" val="3.0"/>
  <p:tag name="KSO_WM_BEAUTIFY_FLAG" val="#wm#"/>
  <p:tag name="KSO_WM_UNIT_SUBTYPE" val="a"/>
  <p:tag name="KSO_WM_UNIT_NOCLEAR" val="0"/>
  <p:tag name="KSO_WM_DIAGRAM_GROUP_CODE" val="m1-1"/>
  <p:tag name="KSO_WM_UNIT_TYPE" val="m_h_f"/>
  <p:tag name="KSO_WM_UNIT_INDEX" val="1_2_1"/>
  <p:tag name="KSO_WM_DIAGRAM_VERSION" val="3"/>
  <p:tag name="KSO_WM_DIAGRAM_COLOR_TRICK" val="1"/>
  <p:tag name="KSO_WM_DIAGRAM_COLOR_TEXT_CAN_REMOVE" val="n"/>
  <p:tag name="KSO_WM_UNIT_PRESET_TEXT" val="单击此处添加文本内容，简明扼要地阐述。根据需要可酌情增减文字"/>
  <p:tag name="KSO_WM_UNIT_TEXT_FILL_FORE_SCHEMECOLOR_INDEX" val="1"/>
  <p:tag name="KSO_WM_UNIT_TEXT_FILL_TYPE" val="1"/>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f*1_3_1"/>
  <p:tag name="KSO_WM_TEMPLATE_CATEGORY" val="diagram"/>
  <p:tag name="KSO_WM_TEMPLATE_INDEX" val="20234941"/>
  <p:tag name="KSO_WM_UNIT_LAYERLEVEL" val="1_1_1"/>
  <p:tag name="KSO_WM_TAG_VERSION" val="3.0"/>
  <p:tag name="KSO_WM_BEAUTIFY_FLAG" val="#wm#"/>
  <p:tag name="KSO_WM_UNIT_SUBTYPE" val="a"/>
  <p:tag name="KSO_WM_UNIT_NOCLEAR" val="0"/>
  <p:tag name="KSO_WM_DIAGRAM_GROUP_CODE" val="m1-1"/>
  <p:tag name="KSO_WM_UNIT_TYPE" val="m_h_f"/>
  <p:tag name="KSO_WM_UNIT_INDEX" val="1_3_1"/>
  <p:tag name="KSO_WM_DIAGRAM_VERSION" val="3"/>
  <p:tag name="KSO_WM_DIAGRAM_COLOR_TRICK" val="1"/>
  <p:tag name="KSO_WM_DIAGRAM_COLOR_TEXT_CAN_REMOVE" val="n"/>
  <p:tag name="KSO_WM_UNIT_PRESET_TEXT" val="单击此处添加文本内容，简明扼要地阐述。根据需要可酌情增减文字"/>
  <p:tag name="KSO_WM_UNIT_TEXT_FILL_FORE_SCHEMECOLOR_INDEX" val="1"/>
  <p:tag name="KSO_WM_UNIT_TEXT_FILL_TYPE" val="1"/>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941_2*m_h_f*1_4_1"/>
  <p:tag name="KSO_WM_TEMPLATE_CATEGORY" val="diagram"/>
  <p:tag name="KSO_WM_TEMPLATE_INDEX" val="20234941"/>
  <p:tag name="KSO_WM_UNIT_LAYERLEVEL" val="1_1_1"/>
  <p:tag name="KSO_WM_TAG_VERSION" val="3.0"/>
  <p:tag name="KSO_WM_BEAUTIFY_FLAG" val="#wm#"/>
  <p:tag name="KSO_WM_UNIT_SUBTYPE" val="a"/>
  <p:tag name="KSO_WM_UNIT_NOCLEAR" val="0"/>
  <p:tag name="KSO_WM_DIAGRAM_GROUP_CODE" val="m1-1"/>
  <p:tag name="KSO_WM_UNIT_TYPE" val="m_h_f"/>
  <p:tag name="KSO_WM_UNIT_INDEX" val="1_4_1"/>
  <p:tag name="KSO_WM_DIAGRAM_VERSION" val="3"/>
  <p:tag name="KSO_WM_DIAGRAM_COLOR_TRICK" val="1"/>
  <p:tag name="KSO_WM_DIAGRAM_COLOR_TEXT_CAN_REMOVE" val="n"/>
  <p:tag name="KSO_WM_UNIT_PRESET_TEXT" val="单击此处添加文本内容，简明扼要地阐述。根据需要可酌情增减文字"/>
  <p:tag name="KSO_WM_UNIT_TEXT_FILL_FORE_SCHEMECOLOR_INDEX" val="1"/>
  <p:tag name="KSO_WM_UNIT_TEXT_FILL_TYPE" val="1"/>
  <p:tag name="KSO_WM_DIAGRAM_MAX_ITEMCNT" val="4"/>
  <p:tag name="KSO_WM_DIAGRAM_MIN_ITEMCNT" val="3"/>
  <p:tag name="KSO_WM_DIAGRAM_VIRTUALLY_FRAME" val="{&quot;height&quot;:353.70001220703125,&quot;left&quot;:-125.79417322834647,&quot;top&quot;:108.44235610120879,&quot;width&quot;:947.9}"/>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63.xml><?xml version="1.0" encoding="utf-8"?>
<p:tagLst xmlns:p="http://schemas.openxmlformats.org/presentationml/2006/main">
  <p:tag name="RESOURCE_RECORD_KEY" val="{&quot;70&quot;:[3327338,3327958,3312134,3327334,3325092,3331432]}"/>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1_5"/>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1_5"/>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quot;colorType&quot;:1,&quot;foreColorIndex&quot;:14,&quot;pos&quot;:0,&quot;transparency&quot;:1},{&quot;brightness&quot;:0.600000023841857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1_6"/>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1_6"/>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quot;colorType&quot;:1,&quot;foreColorIndex&quot;:14,&quot;pos&quot;:0,&quot;transparency&quot;:1},{&quot;brightness&quot;:0.600000023841857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1"/>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2"/>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2"/>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1"/>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1_2"/>
  <p:tag name="KSO_WM_TEMPLATE_CATEGORY" val="diagram"/>
  <p:tag name="KSO_WM_TEMPLATE_INDEX" val="20231079"/>
  <p:tag name="KSO_WM_UNIT_LAYERLEVEL" val="1_1_1"/>
  <p:tag name="KSO_WM_TAG_VERSION" val="3.0"/>
  <p:tag name="KSO_WM_DIAGRAM_GROUP_CODE" val="q1-1"/>
  <p:tag name="KSO_WM_UNIT_TYPE" val="q_h_i"/>
  <p:tag name="KSO_WM_UNIT_INDEX" val="1_1_2"/>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3"/>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3_2"/>
  <p:tag name="KSO_WM_TEMPLATE_CATEGORY" val="diagram"/>
  <p:tag name="KSO_WM_TEMPLATE_INDEX" val="20231079"/>
  <p:tag name="KSO_WM_UNIT_LAYERLEVEL" val="1_1_1"/>
  <p:tag name="KSO_WM_TAG_VERSION" val="3.0"/>
  <p:tag name="KSO_WM_DIAGRAM_GROUP_CODE" val="q1-1"/>
  <p:tag name="KSO_WM_UNIT_TYPE" val="q_h_i"/>
  <p:tag name="KSO_WM_UNIT_INDEX" val="1_3_2"/>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8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4_3"/>
  <p:tag name="KSO_WM_TEMPLATE_CATEGORY" val="diagram"/>
  <p:tag name="KSO_WM_TEMPLATE_INDEX" val="20231079"/>
  <p:tag name="KSO_WM_UNIT_LAYERLEVEL" val="1_1_1"/>
  <p:tag name="KSO_WM_TAG_VERSION" val="3.0"/>
  <p:tag name="KSO_WM_DIAGRAM_GROUP_CODE" val="q1-1"/>
  <p:tag name="KSO_WM_UNIT_TYPE" val="q_h_i"/>
  <p:tag name="KSO_WM_UNIT_INDEX" val="1_4_3"/>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1_7"/>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1_7"/>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quot;colorType&quot;:1,&quot;foreColorIndex&quot;:14,&quot;pos&quot;:0,&quot;transparency&quot;:1},{&quot;brightness&quot;:0.600000023841857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9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2_2"/>
  <p:tag name="KSO_WM_TEMPLATE_CATEGORY" val="diagram"/>
  <p:tag name="KSO_WM_TEMPLATE_INDEX" val="20231079"/>
  <p:tag name="KSO_WM_UNIT_LAYERLEVEL" val="1_1_1"/>
  <p:tag name="KSO_WM_TAG_VERSION" val="3.0"/>
  <p:tag name="KSO_WM_DIAGRAM_GROUP_CODE" val="q1-1"/>
  <p:tag name="KSO_WM_UNIT_TYPE" val="q_h_i"/>
  <p:tag name="KSO_WM_UNIT_INDEX" val="1_2_2"/>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3"/>
  <p:tag name="KSO_WM_DIAGRAM_VERSION" val="3"/>
  <p:tag name="KSO_WM_DIAGRAM_COLOR_TRICK" val="4"/>
  <p:tag name="KSO_WM_DIAGRAM_COLOR_TEXT_CAN_REMOVE" val="n"/>
  <p:tag name="KSO_WM_UNIT_FILL_FORE_SCHEMECOLOR_INDEX" val="5"/>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gradient&quot;:[{&quot;brightness&quot;:0,&quot;colorType&quot;:1,&quot;foreColorIndex&quot;:5,&quot;pos&quot;:0.75,&quot;transparency&quot;:0},{&quot;brightness&quot;:0.44999998807907104,&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3"/>
  <p:tag name="KSO_WM_DIAGRAM_VERSION" val="3"/>
  <p:tag name="KSO_WM_DIAGRAM_COLOR_TRICK" val="4"/>
  <p:tag name="KSO_WM_DIAGRAM_COLOR_TEXT_CAN_REMOVE" val="n"/>
  <p:tag name="KSO_WM_UNIT_FILL_FORE_SCHEMECOLOR_INDEX" val="6"/>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gradient&quot;:[{&quot;brightness&quot;:0,&quot;colorType&quot;:1,&quot;foreColorIndex&quot;:6,&quot;pos&quot;:0.75,&quot;transparency&quot;:0},{&quot;brightness&quot;:0.44999998807907104,&quot;colorType&quot;:1,&quot;foreColorIndex&quot;:6,&quot;pos&quot;:0,&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1"/>
  <p:tag name="KSO_WM_DIAGRAM_VERSION" val="3"/>
  <p:tag name="KSO_WM_DIAGRAM_COLOR_TRICK" val="4"/>
  <p:tag name="KSO_WM_DIAGRAM_COLOR_TEXT_CAN_REMOVE" val="n"/>
  <p:tag name="KSO_WM_UNIT_FILL_FORE_SCHEMECOLOR_INDEX" val="7"/>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gradient&quot;:[{&quot;brightness&quot;:0,&quot;colorType&quot;:1,&quot;foreColorIndex&quot;:7,&quot;pos&quot;:0.75,&quot;transparency&quot;:0},{&quot;brightness&quot;:0.44999998807907104,&quot;colorType&quot;:1,&quot;foreColorIndex&quot;:7,&quot;pos&quot;:0,&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1"/>
  <p:tag name="KSO_WM_DIAGRAM_VERSION" val="3"/>
  <p:tag name="KSO_WM_DIAGRAM_COLOR_TRICK" val="4"/>
  <p:tag name="KSO_WM_DIAGRAM_COLOR_TEXT_CAN_REMOVE" val="n"/>
  <p:tag name="KSO_WM_UNIT_FILL_FORE_SCHEMECOLOR_INDEX" val="8"/>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gradient&quot;:[{&quot;brightness&quot;:0,&quot;colorType&quot;:1,&quot;foreColorIndex&quot;:8,&quot;pos&quot;:0.75,&quot;transparency&quot;:0},{&quot;brightness&quot;:0.44999998807907104,&quot;colorType&quot;:1,&quot;foreColorIndex&quot;:8,&quot;pos&quot;:0,&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9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79_2*q_h_a*1_4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8"/>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9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9_2*q_h_a*1_3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7"/>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9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9_2*q_h_a*1_2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6"/>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9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9_2*q_h_a*1_1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5"/>
  <p:tag name="KSO_WM_DIAGRAM_MAX_ITEMCNT" val="6"/>
  <p:tag name="KSO_WM_DIAGRAM_MIN_ITEMCNT" val="3"/>
  <p:tag name="KSO_WM_DIAGRAM_VIRTUALLY_FRAME" val="{&quot;height&quot;:312.7999877929687,&quot;left&quot;:26.55002716304748,&quot;top&quot;:150.18937618225578,&quot;width&quot;:654.84997283695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1_3"/>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1_3"/>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gradient&quot;:[{&quot;brightness&quot;:0,&quot;colorType&quot;:1,&quot;foreColorIndex&quot;:5,&quot;pos&quot;:1,&quot;transparency&quot;:1},{&quot;brightness&quot;:0,&quot;colorType&quot;:1,&quot;foreColorIndex&quot;:5,&quot;pos&quot;:0,&quot;transparency&quot;:1},{&quot;brightness&quot;:0,&quot;colorType&quot;:1,&quot;foreColorIndex&quot;:5,&quot;pos&quot;:0.49000000953674316,&quot;transparency&quot;:0.94999998807907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BEAUTIFY_FLAG" val="#wm#"/>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112_1*n_h_a*1_1_1"/>
  <p:tag name="KSO_WM_TEMPLATE_CATEGORY" val="diagram"/>
  <p:tag name="KSO_WM_TEMPLATE_INDEX" val="20231112"/>
  <p:tag name="KSO_WM_UNIT_LAYERLEVEL" val="1_1_1"/>
  <p:tag name="KSO_WM_TAG_VERSION" val="3.0"/>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项标题"/>
  <p:tag name="KSO_WM_UNIT_TEXT_FILL_FORE_SCHEMECOLOR_INDEX" val="1"/>
  <p:tag name="KSO_WM_UNIT_TEXT_FILL_TYPE" val="1"/>
  <p:tag name="KSO_WM_DIAGRAM_USE_COLOR_VALUE" val="{&quot;color_scheme&quot;:1,&quot;color_type&quot;:1,&quot;theme_color_indexes&quot;:[5,6,5,6,5,6]}"/>
</p:tagLst>
</file>

<file path=ppt/tags/tag302.xml><?xml version="1.0" encoding="utf-8"?>
<p:tagLst xmlns:p="http://schemas.openxmlformats.org/presentationml/2006/main">
  <p:tag name="KSO_WM_DIAGRAM_VIRTUALLY_FRAME" val="{&quot;height&quot;:395.8676452636719,&quot;left&quot;:-1.4615493894562406,&quot;top&quot;:72.11594114769159,&quot;width&quot;:723.022705078125}"/>
  <p:tag name="KSO_WM_DIAGRAM_MIN_ITEMCNT" val="2"/>
  <p:tag name="KSO_WM_DIAGRAM_COLOR_TRICK" val="4"/>
  <p:tag name="KSO_WM_DIAGRAM_VERSION" val="3"/>
  <p:tag name="KSO_WM_UNIT_LAYERLEVEL" val="1_1_1_1"/>
  <p:tag name="KSO_WM_TEMPLATE_INDEX" val="20231112"/>
  <p:tag name="KSO_WM_UNIT_INDEX" val="1_2_2_1"/>
  <p:tag name="KSO_WM_UNIT_TYPE" val="n_h_h_i"/>
  <p:tag name="KSO_WM_UNIT_COMPATIBLE" val="0"/>
  <p:tag name="KSO_WM_UNIT_HIGHLIGHT" val="0"/>
  <p:tag name="KSO_WM_BEAUTIFY_FLAG" val="#wm#"/>
  <p:tag name="KSO_WM_UNIT_DIAGRAM_ISREFERUNIT" val="0"/>
  <p:tag name="KSO_WM_UNIT_ID" val="diagram20231112_1*n_h_h_i*1_2_2_1"/>
  <p:tag name="KSO_WM_TAG_VERSION" val="3.0"/>
  <p:tag name="KSO_WM_DIAGRAM_MAX_ITEMCNT" val="5"/>
  <p:tag name="KSO_WM_UNIT_DIAGRAM_ISNUMVISUAL" val="0"/>
  <p:tag name="KSO_WM_TEMPLATE_CATEGORY" val="diagram"/>
  <p:tag name="KSO_WM_DIAGRAM_GROUP_CODE" val="n1-1"/>
  <p:tag name="KSO_WM_DIAGRAM_COLOR_TEXT_CAN_REMOVE" val="n"/>
  <p:tag name="KSO_WM_DIAGRAM_COLOR_MATCH_VALUE" val="{&quot;shape&quot;:{&quot;fill&quot;:{&quot;gradient&quot;:[{&quot;brightness&quot;:-0.10000000149011612,&quot;colorType&quot;:1,&quot;foreColorIndex&quot;:6,&quot;pos&quot;:0,&quot;transparency&quot;:0},{&quot;brightness&quot;:0.20000000298023224,&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03.xml><?xml version="1.0" encoding="utf-8"?>
<p:tagLst xmlns:p="http://schemas.openxmlformats.org/presentationml/2006/main">
  <p:tag name="KSO_WM_DIAGRAM_COLOR_MATCH_VALUE" val="{&quot;shape&quot;:{&quot;fill&quot;:{&quot;gradient&quot;:[{&quot;brightness&quot;:-0.10000000149011612,&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MIN_ITEMCNT" val="2"/>
  <p:tag name="KSO_WM_DIAGRAM_COLOR_TEXT_CAN_REMOVE" val="n"/>
  <p:tag name="KSO_WM_DIAGRAM_VERSION" val="3"/>
  <p:tag name="KSO_WM_DIAGRAM_GROUP_CODE" val="n1-1"/>
  <p:tag name="KSO_WM_UNIT_LAYERLEVEL" val="1_1_1_1"/>
  <p:tag name="KSO_WM_TEMPLATE_CATEGORY" val="diagram"/>
  <p:tag name="KSO_WM_UNIT_INDEX" val="1_2_1_1"/>
  <p:tag name="KSO_WM_UNIT_DIAGRAM_ISNUMVISUAL" val="0"/>
  <p:tag name="KSO_WM_UNIT_HIGHLIGHT" val="0"/>
  <p:tag name="KSO_WM_DIAGRAM_VIRTUALLY_FRAME" val="{&quot;height&quot;:395.8676452636719,&quot;left&quot;:-1.4615493894562406,&quot;top&quot;:72.11594114769159,&quot;width&quot;:723.022705078125}"/>
  <p:tag name="KSO_WM_DIAGRAM_MAX_ITEMCNT" val="5"/>
  <p:tag name="KSO_WM_DIAGRAM_COLOR_TRICK" val="4"/>
  <p:tag name="KSO_WM_TAG_VERSION" val="3.0"/>
  <p:tag name="KSO_WM_TEMPLATE_INDEX" val="20231112"/>
  <p:tag name="KSO_WM_UNIT_ID" val="diagram20231112_1*n_h_h_i*1_2_1_1"/>
  <p:tag name="KSO_WM_UNIT_TYPE" val="n_h_h_i"/>
  <p:tag name="KSO_WM_UNIT_DIAGRAM_ISREFERUNIT" val="0"/>
  <p:tag name="KSO_WM_UNIT_COMPATIBLE" val="0"/>
  <p:tag name="KSO_WM_BEAUTIFY_FLAG" val="#wm#"/>
  <p:tag name="KSO_WM_UNIT_FILL_TYPE" val="3"/>
  <p:tag name="KSO_WM_DIAGRAM_USE_COLOR_VALUE" val="{&quot;color_scheme&quot;:1,&quot;color_type&quot;:1,&quot;theme_color_indexes&quot;:[5,6,5,6,5,6]}"/>
</p:tagLst>
</file>

<file path=ppt/tags/tag30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1112_1*n_h_h_a*1_2_1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30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112_1*n_h_h_f*1_2_1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提炼"/>
  <p:tag name="KSO_WM_UNIT_TEXT_FILL_FORE_SCHEMECOLOR_INDEX" val="1"/>
  <p:tag name="KSO_WM_UNIT_TEXT_FILL_TYPE" val="1"/>
  <p:tag name="KSO_WM_DIAGRAM_USE_COLOR_VALUE" val="{&quot;color_scheme&quot;:1,&quot;color_type&quot;:1,&quot;theme_color_indexes&quot;:[5,6,5,6,5,6]}"/>
</p:tagLst>
</file>

<file path=ppt/tags/tag30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1112_1*n_h_h_a*1_2_2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30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112_1*n_h_h_f*1_2_2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10;正文，文字是您思想提炼"/>
  <p:tag name="KSO_WM_UNIT_TEXT_FILL_FORE_SCHEMECOLOR_INDEX" val="1"/>
  <p:tag name="KSO_WM_UNIT_TEXT_FILL_TYPE" val="1"/>
  <p:tag name="KSO_WM_DIAGRAM_USE_COLOR_VALUE" val="{&quot;color_scheme&quot;:1,&quot;color_type&quot;:1,&quot;theme_color_indexes&quot;:[5,6,5,6,5,6]}"/>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2"/>
  <p:tag name="KSO_WM_UNIT_ID" val="diagram20231112_1*n_h_h_i*1_2_1_2"/>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TEXT_FILL_FORE_SCHEMECOLOR_INDEX" val="1"/>
  <p:tag name="KSO_WM_UNIT_TEXT_FILL_TYPE" val="1"/>
  <p:tag name="KSO_WM_DIAGRAM_USE_COLOR_VALUE" val="{&quot;color_scheme&quot;:1,&quot;color_type&quot;:1,&quot;theme_color_indexes&quot;:[5,6,5,6,5,6]}"/>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2"/>
  <p:tag name="KSO_WM_UNIT_ID" val="diagram20231112_1*n_h_h_i*1_2_2_2"/>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TEXT_FILL_FORE_SCHEMECOLOR_INDEX" val="1"/>
  <p:tag name="KSO_WM_UNIT_TEXT_FILL_TYPE" val="1"/>
  <p:tag name="KSO_WM_DIAGRAM_USE_COLOR_VALUE" val="{&quot;color_scheme&quot;:1,&quot;color_type&quot;:1,&quot;theme_color_indexes&quot;:[5,6,5,6,5,6]}"/>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f*1_1_1"/>
  <p:tag name="KSO_WM_TEMPLATE_CATEGORY" val="diagram"/>
  <p:tag name="KSO_WM_TEMPLATE_INDEX" val="20234403"/>
  <p:tag name="KSO_WM_UNIT_LAYERLEVEL" val="1_1_1"/>
  <p:tag name="KSO_WM_TAG_VERSION" val="3.0"/>
  <p:tag name="KSO_WM_BEAUTIFY_FLAG" val="#wm#"/>
  <p:tag name="KSO_WM_UNIT_SUBTYPE" val="a"/>
  <p:tag name="KSO_WM_UNIT_NOCLEAR" val="0"/>
  <p:tag name="KSO_WM_UNIT_VALUE" val="24"/>
  <p:tag name="KSO_WM_DIAGRAM_GROUP_CODE" val="l1-1"/>
  <p:tag name="KSO_WM_UNIT_TYPE" val="l_h_f"/>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具体内容&#10;请言简意赅的阐述观点"/>
  <p:tag name="KSO_WM_UNIT_TEXT_FILL_FORE_SCHEMECOLOR_INDEX" val="1"/>
  <p:tag name="KSO_WM_UNIT_TEXT_FILL_TYPE" val="1"/>
  <p:tag name="KSO_WM_DIAGRAM_USE_COLOR_VALUE" val="{&quot;color_scheme&quot;:1,&quot;color_type&quot;:1,&quot;theme_color_indexes&quot;:[5,6,5,6,5,6]}"/>
</p:tagLst>
</file>

<file path=ppt/tags/tag310.xml><?xml version="1.0" encoding="utf-8"?>
<p:tagLst xmlns:p="http://schemas.openxmlformats.org/presentationml/2006/main">
  <p:tag name="RESOURCE_RECORD_KEY" val="{&quot;70&quot;:[3314649]}"/>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wm#"/>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112_1*n_h_a*1_1_1"/>
  <p:tag name="KSO_WM_TEMPLATE_CATEGORY" val="diagram"/>
  <p:tag name="KSO_WM_TEMPLATE_INDEX" val="20231112"/>
  <p:tag name="KSO_WM_UNIT_LAYERLEVEL" val="1_1_1"/>
  <p:tag name="KSO_WM_TAG_VERSION" val="3.0"/>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项标题"/>
  <p:tag name="KSO_WM_UNIT_TEXT_FILL_FORE_SCHEMECOLOR_INDEX" val="1"/>
  <p:tag name="KSO_WM_UNIT_TEXT_FILL_TYPE" val="1"/>
  <p:tag name="KSO_WM_DIAGRAM_USE_COLOR_VALUE" val="{&quot;color_scheme&quot;:1,&quot;color_type&quot;:1,&quot;theme_color_indexes&quot;:[5,6,5,6,5,6]}"/>
</p:tagLst>
</file>

<file path=ppt/tags/tag313.xml><?xml version="1.0" encoding="utf-8"?>
<p:tagLst xmlns:p="http://schemas.openxmlformats.org/presentationml/2006/main">
  <p:tag name="KSO_WM_DIAGRAM_VIRTUALLY_FRAME" val="{&quot;height&quot;:395.8676452636719,&quot;left&quot;:-1.4615493894562406,&quot;top&quot;:72.11594114769159,&quot;width&quot;:723.022705078125}"/>
  <p:tag name="KSO_WM_DIAGRAM_MIN_ITEMCNT" val="2"/>
  <p:tag name="KSO_WM_DIAGRAM_COLOR_TRICK" val="4"/>
  <p:tag name="KSO_WM_DIAGRAM_VERSION" val="3"/>
  <p:tag name="KSO_WM_UNIT_LAYERLEVEL" val="1_1_1_1"/>
  <p:tag name="KSO_WM_TEMPLATE_INDEX" val="20231112"/>
  <p:tag name="KSO_WM_UNIT_INDEX" val="1_2_2_1"/>
  <p:tag name="KSO_WM_UNIT_TYPE" val="n_h_h_i"/>
  <p:tag name="KSO_WM_UNIT_COMPATIBLE" val="0"/>
  <p:tag name="KSO_WM_UNIT_HIGHLIGHT" val="0"/>
  <p:tag name="KSO_WM_BEAUTIFY_FLAG" val="#wm#"/>
  <p:tag name="KSO_WM_UNIT_DIAGRAM_ISREFERUNIT" val="0"/>
  <p:tag name="KSO_WM_UNIT_ID" val="diagram20231112_1*n_h_h_i*1_2_2_1"/>
  <p:tag name="KSO_WM_TAG_VERSION" val="3.0"/>
  <p:tag name="KSO_WM_DIAGRAM_MAX_ITEMCNT" val="5"/>
  <p:tag name="KSO_WM_UNIT_DIAGRAM_ISNUMVISUAL" val="0"/>
  <p:tag name="KSO_WM_TEMPLATE_CATEGORY" val="diagram"/>
  <p:tag name="KSO_WM_DIAGRAM_GROUP_CODE" val="n1-1"/>
  <p:tag name="KSO_WM_DIAGRAM_COLOR_TEXT_CAN_REMOVE" val="n"/>
  <p:tag name="KSO_WM_DIAGRAM_COLOR_MATCH_VALUE" val="{&quot;shape&quot;:{&quot;fill&quot;:{&quot;gradient&quot;:[{&quot;brightness&quot;:-0.10000000149011612,&quot;colorType&quot;:1,&quot;foreColorIndex&quot;:6,&quot;pos&quot;:0,&quot;transparency&quot;:0},{&quot;brightness&quot;:0.20000000298023224,&quot;colorType&quot;:1,&quot;foreColorIndex&quot;:6,&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14.xml><?xml version="1.0" encoding="utf-8"?>
<p:tagLst xmlns:p="http://schemas.openxmlformats.org/presentationml/2006/main">
  <p:tag name="KSO_WM_DIAGRAM_COLOR_MATCH_VALUE" val="{&quot;shape&quot;:{&quot;fill&quot;:{&quot;gradient&quot;:[{&quot;brightness&quot;:-0.10000000149011612,&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MIN_ITEMCNT" val="2"/>
  <p:tag name="KSO_WM_DIAGRAM_COLOR_TEXT_CAN_REMOVE" val="n"/>
  <p:tag name="KSO_WM_DIAGRAM_VERSION" val="3"/>
  <p:tag name="KSO_WM_DIAGRAM_GROUP_CODE" val="n1-1"/>
  <p:tag name="KSO_WM_UNIT_LAYERLEVEL" val="1_1_1_1"/>
  <p:tag name="KSO_WM_TEMPLATE_CATEGORY" val="diagram"/>
  <p:tag name="KSO_WM_UNIT_INDEX" val="1_2_1_1"/>
  <p:tag name="KSO_WM_UNIT_DIAGRAM_ISNUMVISUAL" val="0"/>
  <p:tag name="KSO_WM_UNIT_HIGHLIGHT" val="0"/>
  <p:tag name="KSO_WM_DIAGRAM_VIRTUALLY_FRAME" val="{&quot;height&quot;:395.8676452636719,&quot;left&quot;:-1.4615493894562406,&quot;top&quot;:72.11594114769159,&quot;width&quot;:723.022705078125}"/>
  <p:tag name="KSO_WM_DIAGRAM_MAX_ITEMCNT" val="5"/>
  <p:tag name="KSO_WM_DIAGRAM_COLOR_TRICK" val="4"/>
  <p:tag name="KSO_WM_TAG_VERSION" val="3.0"/>
  <p:tag name="KSO_WM_TEMPLATE_INDEX" val="20231112"/>
  <p:tag name="KSO_WM_UNIT_ID" val="diagram20231112_1*n_h_h_i*1_2_1_1"/>
  <p:tag name="KSO_WM_UNIT_TYPE" val="n_h_h_i"/>
  <p:tag name="KSO_WM_UNIT_DIAGRAM_ISREFERUNIT" val="0"/>
  <p:tag name="KSO_WM_UNIT_COMPATIBLE" val="0"/>
  <p:tag name="KSO_WM_BEAUTIFY_FLAG" val="#wm#"/>
  <p:tag name="KSO_WM_UNIT_FILL_TYPE" val="3"/>
  <p:tag name="KSO_WM_DIAGRAM_USE_COLOR_VALUE" val="{&quot;color_scheme&quot;:1,&quot;color_type&quot;:1,&quot;theme_color_indexes&quot;:[5,6,5,6,5,6]}"/>
</p:tagLst>
</file>

<file path=ppt/tags/tag31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1112_1*n_h_h_a*1_2_1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31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112_1*n_h_h_f*1_2_1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提炼"/>
  <p:tag name="KSO_WM_UNIT_TEXT_FILL_FORE_SCHEMECOLOR_INDEX" val="1"/>
  <p:tag name="KSO_WM_UNIT_TEXT_FILL_TYPE" val="1"/>
  <p:tag name="KSO_WM_DIAGRAM_USE_COLOR_VALUE" val="{&quot;color_scheme&quot;:1,&quot;color_type&quot;:1,&quot;theme_color_indexes&quot;:[5,6,5,6,5,6]}"/>
</p:tagLst>
</file>

<file path=ppt/tags/tag31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1112_1*n_h_h_a*1_2_2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DIAGRAM_USE_COLOR_VALUE" val="{&quot;color_scheme&quot;:1,&quot;color_type&quot;:1,&quot;theme_color_indexes&quot;:[5,6,5,6,5,6]}"/>
</p:tagLst>
</file>

<file path=ppt/tags/tag31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112_1*n_h_h_f*1_2_2_1"/>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10;正文，文字是您思想提炼"/>
  <p:tag name="KSO_WM_UNIT_TEXT_FILL_FORE_SCHEMECOLOR_INDEX" val="1"/>
  <p:tag name="KSO_WM_UNIT_TEXT_FILL_TYPE" val="1"/>
  <p:tag name="KSO_WM_DIAGRAM_USE_COLOR_VALUE" val="{&quot;color_scheme&quot;:1,&quot;color_type&quot;:1,&quot;theme_color_indexes&quot;:[5,6,5,6,5,6]}"/>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2"/>
  <p:tag name="KSO_WM_UNIT_ID" val="diagram20231112_1*n_h_h_i*1_2_1_2"/>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TEXT_FILL_FORE_SCHEMECOLOR_INDEX" val="1"/>
  <p:tag name="KSO_WM_UNIT_TEXT_FILL_TYPE" val="1"/>
  <p:tag name="KSO_WM_DIAGRAM_USE_COLOR_VALUE" val="{&quot;color_scheme&quot;:1,&quot;color_type&quot;:1,&quot;theme_color_indexes&quot;:[5,6,5,6,5,6]}"/>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1_1"/>
  <p:tag name="KSO_WM_TEMPLATE_CATEGORY" val="diagram"/>
  <p:tag name="KSO_WM_TEMPLATE_INDEX" val="20234403"/>
  <p:tag name="KSO_WM_UNIT_LAYERLEVEL" val="1_1_1"/>
  <p:tag name="KSO_WM_TAG_VERSION" val="3.0"/>
  <p:tag name="KSO_WM_BEAUTIFY_FLAG" val="#wm#"/>
  <p:tag name="KSO_WM_DIAGRAM_GROUP_CODE" val="l1-1"/>
  <p:tag name="KSO_WM_UNIT_SUBTYPE" val="d"/>
  <p:tag name="KSO_WM_UNIT_TYPE" val="l_h_i"/>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NO.1"/>
  <p:tag name="KSO_WM_UNIT_TEXT_FILL_FORE_SCHEMECOLOR_INDEX" val="1"/>
  <p:tag name="KSO_WM_UNIT_TEXT_FILL_TYPE" val="1"/>
  <p:tag name="KSO_WM_DIAGRAM_USE_COLOR_VALUE" val="{&quot;color_scheme&quot;:1,&quot;color_type&quot;:1,&quot;theme_color_indexes&quot;:[5,6,5,6,5,6]}"/>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2"/>
  <p:tag name="KSO_WM_UNIT_ID" val="diagram20231112_1*n_h_h_i*1_2_2_2"/>
  <p:tag name="KSO_WM_TEMPLATE_CATEGORY" val="diagram"/>
  <p:tag name="KSO_WM_TEMPLATE_INDEX" val="20231112"/>
  <p:tag name="KSO_WM_UNIT_LAYERLEVEL" val="1_1_1_1"/>
  <p:tag name="KSO_WM_TAG_VERSION" val="3.0"/>
  <p:tag name="KSO_WM_BEAUTIFY_FLAG" val="#wm#"/>
  <p:tag name="KSO_WM_DIAGRAM_GROUP_CODE" val="n1-1"/>
  <p:tag name="KSO_WM_DIAGRAM_VERSION" val="3"/>
  <p:tag name="KSO_WM_DIAGRAM_COLOR_TRICK" val="4"/>
  <p:tag name="KSO_WM_DIAGRAM_COLOR_TEXT_CAN_REMOVE" val="n"/>
  <p:tag name="KSO_WM_DIAGRAM_MAX_ITEMCNT" val="5"/>
  <p:tag name="KSO_WM_DIAGRAM_MIN_ITEMCNT" val="2"/>
  <p:tag name="KSO_WM_DIAGRAM_VIRTUALLY_FRAME" val="{&quot;height&quot;:395.8676452636719,&quot;left&quot;:-1.4615493894562406,&quot;top&quot;:72.11594114769159,&quot;width&quot;:723.022705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TEXT_FILL_FORE_SCHEMECOLOR_INDEX" val="1"/>
  <p:tag name="KSO_WM_UNIT_TEXT_FILL_TYPE" val="1"/>
  <p:tag name="KSO_WM_DIAGRAM_USE_COLOR_VALUE" val="{&quot;color_scheme&quot;:1,&quot;color_type&quot;:1,&quot;theme_color_indexes&quot;:[5,6,5,6,5,6]}"/>
</p:tagLst>
</file>

<file path=ppt/tags/tag321.xml><?xml version="1.0" encoding="utf-8"?>
<p:tagLst xmlns:p="http://schemas.openxmlformats.org/presentationml/2006/main">
  <p:tag name="RESOURCE_RECORD_KEY" val="{&quot;70&quot;:[3314649]}"/>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34408_1*m_i*1_1"/>
  <p:tag name="KSO_WM_TEMPLATE_CATEGORY" val="diagram"/>
  <p:tag name="KSO_WM_TEMPLATE_INDEX" val="20234408"/>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type&quot;:0},&quot;glow&quot;:{&quot;colorType&quot;:0},&quot;line&quot;:{&quot;solidLine&quot;:{&quot;brightness&quot;:0.699999988079071,&quot;colorType&quot;:2,&quot;rgb&quot;:&quot;#b3b3b3&quot;,&quot;transparency&quot;:0.699999988079071},&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34408_1*m_h_i*1_1_2"/>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499999761581421,&quot;transparency&quot;:0}],&quot;type&quot;:3},&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34408_1*m_h_i*1_1_5"/>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34408_1*m_h_i*1_1_4"/>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
  <p:tag name="KSO_WM_UNIT_ID" val="diagram20234408_1*m_h_i*1_1_6"/>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34408_1*m_h_i*1_1_3"/>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1,&quot;transparency&quot;:0},{&quot;brightness&quot;:0.15000000596046448,&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29.xml><?xml version="1.0" encoding="utf-8"?>
<p:tagLst xmlns:p="http://schemas.openxmlformats.org/presentationml/2006/main">
  <p:tag name="KSO_WM_UNIT_SUBTYPE" val="a"/>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34408_1*m_h_f*1_1_1"/>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具体文本"/>
  <p:tag name="KSO_WM_UNIT_TEXT_FILL_FORE_SCHEMECOLOR_INDEX" val="1"/>
  <p:tag name="KSO_WM_UNIT_TEXT_FILL_TYPE" val="1"/>
  <p:tag name="KSO_WM_DIAGRAM_USE_COLOR_VALUE" val="{&quot;color_scheme&quot;:1,&quot;color_type&quot;:1,&quot;theme_color_indexes&quot;:[5,6,5,6,5,6]}"/>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3_2"/>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6000000238418579,&quot;colorType&quot;:1,&quot;foreColorIndex&quot;:5,&quot;pos&quot;:0.9169999957084656,&quot;transparency&quot;:0},{&quot;brightness&quot;:0,&quot;colorType&quot;:1,&quot;foreColorIndex&quot;:14,&quot;pos&quot;:0,&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34408_1*m_h_i*1_2_2"/>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499999761581421,&quot;transparency&quot;:0}],&quot;type&quot;:3},&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34408_1*m_h_i*1_2_6"/>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7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34408_1*m_h_i*1_2_5"/>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34408_1*m_h_i*1_2_4"/>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34408_1*m_h_i*1_2_3"/>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1,&quot;transparency&quot;:0},{&quot;brightness&quot;:0.15000000596046448,&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5.xml><?xml version="1.0" encoding="utf-8"?>
<p:tagLst xmlns:p="http://schemas.openxmlformats.org/presentationml/2006/main">
  <p:tag name="KSO_WM_UNIT_SUBTYPE" val="a"/>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34408_1*m_h_f*1_2_1"/>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具体文本"/>
  <p:tag name="KSO_WM_UNIT_TEXT_FILL_FORE_SCHEMECOLOR_INDEX" val="1"/>
  <p:tag name="KSO_WM_UNIT_TEXT_FILL_TYPE" val="1"/>
  <p:tag name="KSO_WM_DIAGRAM_USE_COLOR_VALUE" val="{&quot;color_scheme&quot;:1,&quot;color_type&quot;:1,&quot;theme_color_indexes&quot;:[5,6,5,6,5,6]}"/>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34408_1*m_h_i*1_3_2"/>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499999761581421,&quot;transparency&quot;:0}],&quot;type&quot;:3},&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34408_1*m_h_i*1_3_5"/>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34408_1*m_h_i*1_3_4"/>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34408_1*m_h_i*1_3_6"/>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3_4"/>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3_4"/>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gradient&quot;:[{&quot;brightness&quot;:0,&quot;colorType&quot;:1,&quot;foreColorIndex&quot;:5,&quot;pos&quot;:0.3799999952316284,&quot;transparency&quot;:1},{&quot;brightness&quot;:0,&quot;colorType&quot;:1,&quot;foreColorIndex&quot;:5,&quot;pos&quot;:1,&quot;transparency&quot;:0.819999992847442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34408_1*m_h_i*1_3_3"/>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gradient&quot;:[{&quot;brightness&quot;:0.4000000059604645,&quot;colorType&quot;:1,&quot;foreColorIndex&quot;:5,&quot;pos&quot;:1,&quot;transparency&quot;:0},{&quot;brightness&quot;:0.15000000596046448,&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41.xml><?xml version="1.0" encoding="utf-8"?>
<p:tagLst xmlns:p="http://schemas.openxmlformats.org/presentationml/2006/main">
  <p:tag name="KSO_WM_UNIT_SUBTYPE" val="a"/>
  <p:tag name="KSO_WM_UNIT_NOCLEAR" val="0"/>
  <p:tag name="KSO_WM_UNIT_VALUE" val="12"/>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34408_1*m_h_f*1_3_1"/>
  <p:tag name="KSO_WM_TEMPLATE_CATEGORY" val="diagram"/>
  <p:tag name="KSO_WM_TEMPLATE_INDEX" val="20234408"/>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具体文本"/>
  <p:tag name="KSO_WM_UNIT_TEXT_FILL_FORE_SCHEMECOLOR_INDEX" val="1"/>
  <p:tag name="KSO_WM_UNIT_TEXT_FILL_TYPE" val="1"/>
  <p:tag name="KSO_WM_DIAGRAM_USE_COLOR_VALUE" val="{&quot;color_scheme&quot;:1,&quot;color_type&quot;:1,&quot;theme_color_indexes&quot;:[5,6,5,6,5,6]}"/>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8_1*m_h_i*1_2_1"/>
  <p:tag name="KSO_WM_TEMPLATE_CATEGORY" val="diagram"/>
  <p:tag name="KSO_WM_TEMPLATE_INDEX" val="20234408"/>
  <p:tag name="KSO_WM_UNIT_LAYERLEVEL" val="1_1_1"/>
  <p:tag name="KSO_WM_TAG_VERSION" val="3.0"/>
  <p:tag name="KSO_WM_DIAGRAM_GROUP_CODE" val="m1-1"/>
  <p:tag name="KSO_WM_UNIT_SUBTYPE" val="d"/>
  <p:tag name="KSO_WM_UNIT_TYPE" val="m_h_i"/>
  <p:tag name="KSO_WM_UNIT_INDEX" val="1_2_1"/>
  <p:tag name="KSO_WM_DIAGRAM_VERSION" val="3"/>
  <p:tag name="KSO_WM_DIAGRAM_COLOR_TRICK" val="1"/>
  <p:tag name="KSO_WM_DIAGRAM_COLOR_TEXT_CAN_REMOVE" val="n"/>
  <p:tag name="KSO_WM_UNIT_TEXT_FILL_TYPE" val="1"/>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type&quot;:0},&quot;glow&quot;:{&quot;colorType&quot;:0},&quot;line&quot;:{&quot;type&quot;:0},&quot;shadow&quot;:{&quot;brightness&quot;:0,&quot;colorType&quot;:2,&quot;rgb&quot;:&quot;#000000&quot;,&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2"/>
  <p:tag name="KSO_WM_DIAGRAM_USE_COLOR_VALUE" val="{&quot;color_scheme&quot;:1,&quot;color_type&quot;:1,&quot;theme_color_indexes&quot;:[5,6,5,6,5,6]}"/>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8_1*m_h_i*1_3_1"/>
  <p:tag name="KSO_WM_TEMPLATE_CATEGORY" val="diagram"/>
  <p:tag name="KSO_WM_TEMPLATE_INDEX" val="20234408"/>
  <p:tag name="KSO_WM_UNIT_LAYERLEVEL" val="1_1_1"/>
  <p:tag name="KSO_WM_TAG_VERSION" val="3.0"/>
  <p:tag name="KSO_WM_DIAGRAM_GROUP_CODE" val="m1-1"/>
  <p:tag name="KSO_WM_UNIT_SUBTYPE" val="d"/>
  <p:tag name="KSO_WM_UNIT_TYPE" val="m_h_i"/>
  <p:tag name="KSO_WM_UNIT_INDEX" val="1_3_1"/>
  <p:tag name="KSO_WM_DIAGRAM_VERSION" val="3"/>
  <p:tag name="KSO_WM_DIAGRAM_COLOR_TRICK" val="1"/>
  <p:tag name="KSO_WM_DIAGRAM_COLOR_TEXT_CAN_REMOVE" val="n"/>
  <p:tag name="KSO_WM_UNIT_TEXT_FILL_TYPE" val="1"/>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type&quot;:0},&quot;glow&quot;:{&quot;colorType&quot;:0},&quot;line&quot;:{&quot;type&quot;:0},&quot;shadow&quot;:{&quot;brightness&quot;:0,&quot;colorType&quot;:2,&quot;rgb&quot;:&quot;#000000&quot;,&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3"/>
  <p:tag name="KSO_WM_DIAGRAM_USE_COLOR_VALUE" val="{&quot;color_scheme&quot;:1,&quot;color_type&quot;:1,&quot;theme_color_indexes&quot;:[5,6,5,6,5,6]}"/>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8_1*m_h_i*1_1_1"/>
  <p:tag name="KSO_WM_TEMPLATE_CATEGORY" val="diagram"/>
  <p:tag name="KSO_WM_TEMPLATE_INDEX" val="20234408"/>
  <p:tag name="KSO_WM_UNIT_LAYERLEVEL" val="1_1_1"/>
  <p:tag name="KSO_WM_TAG_VERSION" val="3.0"/>
  <p:tag name="KSO_WM_DIAGRAM_GROUP_CODE" val="m1-1"/>
  <p:tag name="KSO_WM_UNIT_SUBTYPE" val="d"/>
  <p:tag name="KSO_WM_UNIT_TYPE" val="m_h_i"/>
  <p:tag name="KSO_WM_UNIT_INDEX" val="1_1_1"/>
  <p:tag name="KSO_WM_DIAGRAM_VERSION" val="3"/>
  <p:tag name="KSO_WM_DIAGRAM_COLOR_TRICK" val="1"/>
  <p:tag name="KSO_WM_DIAGRAM_COLOR_TEXT_CAN_REMOVE" val="n"/>
  <p:tag name="KSO_WM_UNIT_TEXT_FILL_TYPE" val="1"/>
  <p:tag name="KSO_WM_DIAGRAM_MAX_ITEMCNT" val="5"/>
  <p:tag name="KSO_WM_DIAGRAM_MIN_ITEMCNT" val="3"/>
  <p:tag name="KSO_WM_DIAGRAM_VIRTUALLY_FRAME" val="{&quot;height&quot;:221.6650390625,&quot;left&quot;:-58.36333543191745,&quot;top&quot;:159.1676773191437,&quot;width&quot;:836.8312377929688}"/>
  <p:tag name="KSO_WM_DIAGRAM_COLOR_MATCH_VALUE" val="{&quot;shape&quot;:{&quot;fill&quot;:{&quot;type&quot;:0},&quot;glow&quot;:{&quot;colorType&quot;:0},&quot;line&quot;:{&quot;type&quot;:0},&quot;shadow&quot;:{&quot;brightness&quot;:0,&quot;colorType&quot;:2,&quot;rgb&quot;:&quot;#000000&quot;,&quot;transparency&quot;:0.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01"/>
  <p:tag name="KSO_WM_DIAGRAM_USE_COLOR_VALUE" val="{&quot;color_scheme&quot;:1,&quot;color_type&quot;:1,&quot;theme_color_indexes&quot;:[5,6,5,6,5,6]}"/>
</p:tagLst>
</file>

<file path=ppt/tags/tag345.xml><?xml version="1.0" encoding="utf-8"?>
<p:tagLst xmlns:p="http://schemas.openxmlformats.org/presentationml/2006/main">
  <p:tag name="RESOURCE_RECORD_KEY" val="{&quot;70&quot;:[3322475,3326194]}"/>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3245_1*n_h_h_i*1_2_1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233245_1*n_h_h_i*1_2_3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3245_1*n_h_h_i*1_2_2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3_5"/>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3_5"/>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quot;colorType&quot;:1,&quot;foreColorIndex&quot;:14,&quot;pos&quot;:0,&quot;transparency&quot;:1},{&quot;brightness&quot;:0.600000023841857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5_1"/>
  <p:tag name="KSO_WM_UNIT_ID" val="diagram20233245_1*n_h_h_i*1_2_5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1"/>
  <p:tag name="KSO_WM_UNIT_ID" val="diagram20233245_1*n_h_h_i*1_2_4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52.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3245_1*n_h_h_x*1_2_3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3.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5_1"/>
  <p:tag name="KSO_WM_UNIT_ID" val="diagram20233245_1*n_h_h_x*1_2_5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4.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3245_1*n_h_h_x*1_2_2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x"/>
  <p:tag name="KSO_WM_UNIT_INDEX" val="1_1_1"/>
  <p:tag name="KSO_WM_UNIT_ID" val="diagram20233245_1*n_h_x*1_1_1"/>
  <p:tag name="KSO_WM_TEMPLATE_CATEGORY" val="diagram"/>
  <p:tag name="KSO_WM_TEMPLATE_INDEX" val="20233245"/>
  <p:tag name="KSO_WM_UNIT_LAYERLEVEL" val="1_1_1"/>
  <p:tag name="KSO_WM_TAG_VERSION" val="3.0"/>
  <p:tag name="KSO_WM_BEAUTIFY_FLAG" val="#wm#"/>
  <p:tag name="KSO_WM_DIAGRAM_VERSION" val="3"/>
  <p:tag name="KSO_WM_DIAGRAM_COLOR_TRICK" val="1"/>
  <p:tag name="KSO_WM_DIAGRAM_COLOR_TEXT_CAN_REMOVE" val="n"/>
  <p:tag name="KSO_WM_UNIT_VALUE" val="190*205"/>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5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3245_1*n_h_h_f*1_2_1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DIAGRAM_USE_COLOR_VALUE" val="{&quot;color_scheme&quot;:1,&quot;color_type&quot;:1,&quot;theme_color_indexes&quot;:[5,6,5,6,5,6]}"/>
</p:tagLst>
</file>

<file path=ppt/tags/tag35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3245_1*n_h_h_f*1_2_2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DIAGRAM_USE_COLOR_VALUE" val="{&quot;color_scheme&quot;:1,&quot;color_type&quot;:1,&quot;theme_color_indexes&quot;:[5,6,5,6,5,6]}"/>
</p:tagLst>
</file>

<file path=ppt/tags/tag35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3245_1*n_h_h_f*1_2_3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DIAGRAM_USE_COLOR_VALUE" val="{&quot;color_scheme&quot;:1,&quot;color_type&quot;:1,&quot;theme_color_indexes&quot;:[5,6,5,6,5,6]}"/>
</p:tagLst>
</file>

<file path=ppt/tags/tag35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3245_1*n_h_h_f*1_2_5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DIAGRAM_USE_COLOR_VALUE" val="{&quot;color_scheme&quot;:1,&quot;color_type&quot;:1,&quot;theme_color_indexes&quot;:[5,6,5,6,5,6]}"/>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3_6"/>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3_6"/>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quot;colorType&quot;:1,&quot;foreColorIndex&quot;:14,&quot;pos&quot;:0,&quot;transparency&quot;:1},{&quot;brightness&quot;:0.600000023841857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6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3245_1*n_h_h_f*1_2_4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DIAGRAM_USE_COLOR_VALUE" val="{&quot;color_scheme&quot;:1,&quot;color_type&quot;:1,&quot;theme_color_indexes&quot;:[5,6,5,6,5,6]}"/>
</p:tagLst>
</file>

<file path=ppt/tags/tag361.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233245_1*n_h_h_x*1_2_4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6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a"/>
  <p:tag name="KSO_WM_UNIT_INDEX" val="1_1_1"/>
  <p:tag name="KSO_WM_UNIT_ID" val="diagram20233245_1*n_h_a*1_1_1"/>
  <p:tag name="KSO_WM_TEMPLATE_CATEGORY" val="diagram"/>
  <p:tag name="KSO_WM_TEMPLATE_INDEX" val="20233245"/>
  <p:tag name="KSO_WM_UNIT_LAYERLEVEL" val="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5,6,5,6,5,6]}"/>
</p:tagLst>
</file>

<file path=ppt/tags/tag363.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3245_1*n_h_h_x*1_2_1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494.49998779296874,&quot;left&quot;:-81.68165018877644,&quot;top&quot;:0.48658090666522186,&quot;width&quot;:907.249914550781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64.xml><?xml version="1.0" encoding="utf-8"?>
<p:tagLst xmlns:p="http://schemas.openxmlformats.org/presentationml/2006/main">
  <p:tag name="RESOURCE_RECORD_KEY" val="{&quot;70&quot;:[3322406]}"/>
</p:tagLst>
</file>

<file path=ppt/tags/tag365.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3324564,3326987,3323864,3322233,3318867,3327338,3327958,3312134,3327334,3325092,3331432,3314649,3322475,3326194,3322406],&quot;71&quot;:[76235680038]}"/>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3_7"/>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3_7"/>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gradient&quot;:[{&quot;brightness&quot;:0,&quot;colorType&quot;:1,&quot;foreColorIndex&quot;:14,&quot;pos&quot;:0,&quot;transparency&quot;:1},{&quot;brightness&quot;:0.6000000238418579,&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3_3"/>
  <p:tag name="KSO_WM_TEMPLATE_CATEGORY" val="diagram"/>
  <p:tag name="KSO_WM_TEMPLATE_INDEX" val="20234403"/>
  <p:tag name="KSO_WM_UNIT_LAYERLEVEL" val="1_1_1"/>
  <p:tag name="KSO_WM_TAG_VERSION" val="3.0"/>
  <p:tag name="KSO_WM_BEAUTIFY_FLAG" val="#wm#"/>
  <p:tag name="KSO_WM_DIAGRAM_GROUP_CODE" val="l1-1"/>
  <p:tag name="KSO_WM_UNIT_TYPE" val="l_h_i"/>
  <p:tag name="KSO_WM_UNIT_INDEX" val="1_3_3"/>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gradient&quot;:[{&quot;brightness&quot;:0,&quot;colorType&quot;:1,&quot;foreColorIndex&quot;:5,&quot;pos&quot;:1,&quot;transparency&quot;:1},{&quot;brightness&quot;:0,&quot;colorType&quot;:1,&quot;foreColorIndex&quot;:5,&quot;pos&quot;:0,&quot;transparency&quot;:1},{&quot;brightness&quot;:0,&quot;colorType&quot;:1,&quot;foreColorIndex&quot;:5,&quot;pos&quot;:0.49000000953674316,&quot;transparency&quot;:0.94999998807907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f*1_3_1"/>
  <p:tag name="KSO_WM_TEMPLATE_CATEGORY" val="diagram"/>
  <p:tag name="KSO_WM_TEMPLATE_INDEX" val="20234403"/>
  <p:tag name="KSO_WM_UNIT_LAYERLEVEL" val="1_1_1"/>
  <p:tag name="KSO_WM_TAG_VERSION" val="3.0"/>
  <p:tag name="KSO_WM_BEAUTIFY_FLAG" val="#wm#"/>
  <p:tag name="KSO_WM_UNIT_SUBTYPE" val="a"/>
  <p:tag name="KSO_WM_UNIT_NOCLEAR" val="0"/>
  <p:tag name="KSO_WM_DIAGRAM_GROUP_CODE" val="l1-1"/>
  <p:tag name="KSO_WM_UNIT_TYPE" val="l_h_f"/>
  <p:tag name="KSO_WM_UNIT_INDEX" val="1_3_1"/>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具体内容&#10;请言简意赅的阐述观点"/>
  <p:tag name="KSO_WM_UNIT_TEXT_FILL_FORE_SCHEMECOLOR_INDEX" val="1"/>
  <p:tag name="KSO_WM_UNIT_TEXT_FILL_TYPE" val="1"/>
  <p:tag name="KSO_WM_DIAGRAM_USE_COLOR_VALUE" val="{&quot;color_scheme&quot;:1,&quot;color_type&quot;:1,&quot;theme_color_indexes&quot;:[5,6,5,6,5,6]}"/>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403_2*l_h_i*1_3_1"/>
  <p:tag name="KSO_WM_TEMPLATE_CATEGORY" val="diagram"/>
  <p:tag name="KSO_WM_TEMPLATE_INDEX" val="20234403"/>
  <p:tag name="KSO_WM_UNIT_LAYERLEVEL" val="1_1_1"/>
  <p:tag name="KSO_WM_TAG_VERSION" val="3.0"/>
  <p:tag name="KSO_WM_BEAUTIFY_FLAG" val="#wm#"/>
  <p:tag name="KSO_WM_DIAGRAM_GROUP_CODE" val="l1-1"/>
  <p:tag name="KSO_WM_UNIT_SUBTYPE" val="d"/>
  <p:tag name="KSO_WM_UNIT_TYPE" val="l_h_i"/>
  <p:tag name="KSO_WM_UNIT_INDEX" val="1_3_1"/>
  <p:tag name="KSO_WM_DIAGRAM_VERSION" val="3"/>
  <p:tag name="KSO_WM_DIAGRAM_COLOR_TRICK" val="1"/>
  <p:tag name="KSO_WM_DIAGRAM_COLOR_TEXT_CAN_REMOVE" val="n"/>
  <p:tag name="KSO_WM_DIAGRAM_MAX_ITEMCNT" val="5"/>
  <p:tag name="KSO_WM_DIAGRAM_MIN_ITEMCNT" val="2"/>
  <p:tag name="KSO_WM_DIAGRAM_VIRTUALLY_FRAME" val="{&quot;height&quot;:259.31968994140624,&quot;left&quot;:58.443984788308946,&quot;top&quot;:198.0671235332338,&quot;width&quot;:616.0255737304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NO.3"/>
  <p:tag name="KSO_WM_UNIT_TEXT_FILL_FORE_SCHEMECOLOR_INDEX" val="1"/>
  <p:tag name="KSO_WM_UNIT_TEXT_FILL_TYPE" val="1"/>
  <p:tag name="KSO_WM_DIAGRAM_USE_COLOR_VALUE" val="{&quot;color_scheme&quot;:1,&quot;color_type&quot;:1,&quot;theme_color_indexes&quot;:[5,6,5,6,5,6]}"/>
</p:tagLst>
</file>

<file path=ppt/tags/tag41.xml><?xml version="1.0" encoding="utf-8"?>
<p:tagLst xmlns:p="http://schemas.openxmlformats.org/presentationml/2006/main">
  <p:tag name="RESOURCE_RECORD_KEY" val="{&quot;70&quot;:[3324564,3322475,3326987]}"/>
</p:tagLst>
</file>

<file path=ppt/tags/tag42.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3261_1*n_h_h_i*1_2_2_1"/>
  <p:tag name="KSO_WM_TEMPLATE_CATEGORY" val="diagram"/>
  <p:tag name="KSO_WM_TEMPLATE_INDEX" val="20233261"/>
  <p:tag name="KSO_WM_UNIT_LAYERLEVEL" val="1_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7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3.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3261_1*n_h_h_i*1_2_1_1"/>
  <p:tag name="KSO_WM_TEMPLATE_CATEGORY" val="diagram"/>
  <p:tag name="KSO_WM_TEMPLATE_INDEX" val="20233261"/>
  <p:tag name="KSO_WM_UNIT_LAYERLEVEL" val="1_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7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3261_1*n_h_h_f*1_2_1_1"/>
  <p:tag name="KSO_WM_TEMPLATE_CATEGORY" val="diagram"/>
  <p:tag name="KSO_WM_TEMPLATE_INDEX" val="20233261"/>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简明扼要地阐述您的观点"/>
  <p:tag name="KSO_WM_DIAGRAM_USE_COLOR_VALUE" val="{&quot;color_scheme&quot;:1,&quot;color_type&quot;:1,&quot;theme_color_indexes&quot;:[5,6,5,6,5,6]}"/>
</p:tagLst>
</file>

<file path=ppt/tags/tag4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3261_1*n_h_i*1_1_1"/>
  <p:tag name="KSO_WM_TEMPLATE_CATEGORY" val="diagram"/>
  <p:tag name="KSO_WM_TEMPLATE_INDEX" val="20233261"/>
  <p:tag name="KSO_WM_UNIT_LAYERLEVEL" val="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3261_1*n_h_h_f*1_2_2_1"/>
  <p:tag name="KSO_WM_TEMPLATE_CATEGORY" val="diagram"/>
  <p:tag name="KSO_WM_TEMPLATE_INDEX" val="20233261"/>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简明扼要地阐述您的观点"/>
  <p:tag name="KSO_WM_DIAGRAM_USE_COLOR_VALUE" val="{&quot;color_scheme&quot;:1,&quot;color_type&quot;:1,&quot;theme_color_indexes&quot;:[5,6,5,6,5,6]}"/>
</p:tagLst>
</file>

<file path=ppt/tags/tag4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3261_1*n_h_h_f*1_2_3_1"/>
  <p:tag name="KSO_WM_TEMPLATE_CATEGORY" val="diagram"/>
  <p:tag name="KSO_WM_TEMPLATE_INDEX" val="20233261"/>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简明扼要地阐述您的观点"/>
  <p:tag name="KSO_WM_DIAGRAM_USE_COLOR_VALUE" val="{&quot;color_scheme&quot;:1,&quot;color_type&quot;:1,&quot;theme_color_indexes&quot;:[5,6,5,6,5,6]}"/>
</p:tagLst>
</file>

<file path=ppt/tags/tag4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a"/>
  <p:tag name="KSO_WM_UNIT_INDEX" val="1_1_1"/>
  <p:tag name="KSO_WM_UNIT_ID" val="diagram20233261_1*n_h_a*1_1_1"/>
  <p:tag name="KSO_WM_TEMPLATE_CATEGORY" val="diagram"/>
  <p:tag name="KSO_WM_TEMPLATE_INDEX" val="2023326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n1-1"/>
  <p:tag name="KSO_WM_UNIT_TEXT_FILL_FORE_SCHEMECOLOR_INDEX" val="1"/>
  <p:tag name="KSO_WM_UNIT_TEXT_FILL_TYPE" val="1"/>
  <p:tag name="KSO_WM_UNIT_PRESET_TEXT" val="单击此处&#10;添加标题"/>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49.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2"/>
  <p:tag name="KSO_WM_UNIT_ID" val="diagram20233261_1*n_h_h_i*1_2_3_2"/>
  <p:tag name="KSO_WM_TEMPLATE_CATEGORY" val="diagram"/>
  <p:tag name="KSO_WM_TEMPLATE_INDEX" val="20233261"/>
  <p:tag name="KSO_WM_UNIT_LAYERLEVEL" val="1_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33261_1*n_h_h_i*1_2_2_2"/>
  <p:tag name="KSO_WM_TEMPLATE_CATEGORY" val="diagram"/>
  <p:tag name="KSO_WM_TEMPLATE_INDEX" val="20233261"/>
  <p:tag name="KSO_WM_UNIT_LAYERLEVEL" val="1_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33261_1*n_h_h_i*1_2_1_2"/>
  <p:tag name="KSO_WM_TEMPLATE_CATEGORY" val="diagram"/>
  <p:tag name="KSO_WM_TEMPLATE_INDEX" val="20233261"/>
  <p:tag name="KSO_WM_UNIT_LAYERLEVEL" val="1_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2.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233261_1*n_h_h_i*1_2_3_1"/>
  <p:tag name="KSO_WM_TEMPLATE_CATEGORY" val="diagram"/>
  <p:tag name="KSO_WM_TEMPLATE_INDEX" val="20233261"/>
  <p:tag name="KSO_WM_UNIT_LAYERLEVEL" val="1_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7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3.xml><?xml version="1.0" encoding="utf-8"?>
<p:tagLst xmlns:p="http://schemas.openxmlformats.org/presentationml/2006/main">
  <p:tag name="KSO_WM_DIAGRAM_VERSION" val="3"/>
  <p:tag name="KSO_WM_DIAGRAM_COLOR_TRICK" val="1"/>
  <p:tag name="KSO_WM_DIAGRAM_COLOR_TEXT_CAN_REMOVE" val="n"/>
  <p:tag name="KSO_WM_UNIT_VALUE" val="84*81"/>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3261_1*n_h_h_x*1_2_1_1"/>
  <p:tag name="KSO_WM_TEMPLATE_CATEGORY" val="diagram"/>
  <p:tag name="KSO_WM_TEMPLATE_INDEX" val="20233261"/>
  <p:tag name="KSO_WM_UNIT_LAYERLEVEL" val="1_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4.xml><?xml version="1.0" encoding="utf-8"?>
<p:tagLst xmlns:p="http://schemas.openxmlformats.org/presentationml/2006/main">
  <p:tag name="KSO_WM_DIAGRAM_VERSION" val="3"/>
  <p:tag name="KSO_WM_DIAGRAM_COLOR_TRICK" val="1"/>
  <p:tag name="KSO_WM_DIAGRAM_COLOR_TEXT_CAN_REMOVE" val="n"/>
  <p:tag name="KSO_WM_UNIT_VALUE" val="84*81"/>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3261_1*n_h_h_x*1_2_2_1"/>
  <p:tag name="KSO_WM_TEMPLATE_CATEGORY" val="diagram"/>
  <p:tag name="KSO_WM_TEMPLATE_INDEX" val="20233261"/>
  <p:tag name="KSO_WM_UNIT_LAYERLEVEL" val="1_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5.xml><?xml version="1.0" encoding="utf-8"?>
<p:tagLst xmlns:p="http://schemas.openxmlformats.org/presentationml/2006/main">
  <p:tag name="KSO_WM_DIAGRAM_VERSION" val="3"/>
  <p:tag name="KSO_WM_DIAGRAM_COLOR_TRICK" val="1"/>
  <p:tag name="KSO_WM_DIAGRAM_COLOR_TEXT_CAN_REMOVE" val="n"/>
  <p:tag name="KSO_WM_UNIT_VALUE" val="84*81"/>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3261_1*n_h_h_x*1_2_3_1"/>
  <p:tag name="KSO_WM_TEMPLATE_CATEGORY" val="diagram"/>
  <p:tag name="KSO_WM_TEMPLATE_INDEX" val="20233261"/>
  <p:tag name="KSO_WM_UNIT_LAYERLEVEL" val="1_1_1_1"/>
  <p:tag name="KSO_WM_TAG_VERSION" val="3.0"/>
  <p:tag name="KSO_WM_BEAUTIFY_FLAG" val="#wm#"/>
  <p:tag name="KSO_WM_UNIT_FILL_TYPE" val="1"/>
  <p:tag name="KSO_WM_UNIT_FILL_FORE_SCHEMECOLOR_INDEX" val="5"/>
  <p:tag name="KSO_WM_UNIT_FILL_FORE_SCHEMECOLOR_INDEX_BRIGHTNESS" val="0"/>
  <p:tag name="KSO_WM_DIAGRAM_MAX_ITEMCNT" val="3"/>
  <p:tag name="KSO_WM_DIAGRAM_MIN_ITEMCNT" val="3"/>
  <p:tag name="KSO_WM_DIAGRAM_VIRTUALLY_FRAME" val="{&quot;height&quot;:388.3464660644531,&quot;left&quot;:-67.38595414769934,&quot;top&quot;:112.44227877879703,&quot;width&quot;:837.80639648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56.xml><?xml version="1.0" encoding="utf-8"?>
<p:tagLst xmlns:p="http://schemas.openxmlformats.org/presentationml/2006/main">
  <p:tag name="RESOURCE_RECORD_KEY" val="{&quot;70&quot;:[3324564,3322475]}"/>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2_5*n_h_h_i*1_2_6_1"/>
  <p:tag name="KSO_WM_TEMPLATE_CATEGORY" val="diagram"/>
  <p:tag name="KSO_WM_TEMPLATE_INDEX" val="20231692"/>
  <p:tag name="KSO_WM_UNIT_LAYERLEVEL" val="1_1_1_1"/>
  <p:tag name="KSO_WM_TAG_VERSION" val="3.0"/>
  <p:tag name="KSO_WM_BEAUTIFY_FLAG" val="#wm#"/>
  <p:tag name="KSO_WM_DIAGRAM_GROUP_CODE" val="n1-1"/>
  <p:tag name="KSO_WM_UNIT_TYPE" val="n_h_h_i"/>
  <p:tag name="KSO_WM_UNIT_INDEX" val="1_2_6_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2,&quot;pos&quot;:0.800000011920929,&quot;transparency&quot;:1},{&quot;brightness&quot;:0,&quot;colorType&quot;:1,&quot;foreColorIndex&quot;:8,&quot;pos&quot;:0,&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2_5*n_h_h_i*1_2_5_1"/>
  <p:tag name="KSO_WM_TEMPLATE_CATEGORY" val="diagram"/>
  <p:tag name="KSO_WM_TEMPLATE_INDEX" val="20231692"/>
  <p:tag name="KSO_WM_UNIT_LAYERLEVEL" val="1_1_1_1"/>
  <p:tag name="KSO_WM_TAG_VERSION" val="3.0"/>
  <p:tag name="KSO_WM_BEAUTIFY_FLAG" val="#wm#"/>
  <p:tag name="KSO_WM_DIAGRAM_GROUP_CODE" val="n1-1"/>
  <p:tag name="KSO_WM_UNIT_TYPE" val="n_h_h_i"/>
  <p:tag name="KSO_WM_UNIT_INDEX" val="1_2_5_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2,&quot;pos&quot;:0.16179999709129333,&quot;transparency&quot;:1},{&quot;brightness&quot;:0.4000000059604645,&quot;colorType&quot;:1,&quot;foreColorIndex&quot;:6,&quot;pos&quot;:0.6650599837303162,&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2_5*n_h_h_i*1_2_1_1"/>
  <p:tag name="KSO_WM_TEMPLATE_CATEGORY" val="diagram"/>
  <p:tag name="KSO_WM_TEMPLATE_INDEX" val="20231692"/>
  <p:tag name="KSO_WM_UNIT_LAYERLEVEL" val="1_1_1_1"/>
  <p:tag name="KSO_WM_TAG_VERSION" val="3.0"/>
  <p:tag name="KSO_WM_BEAUTIFY_FLAG" val="#wm#"/>
  <p:tag name="KSO_WM_DIAGRAM_GROUP_CODE" val="n1-1"/>
  <p:tag name="KSO_WM_UNIT_TYPE" val="n_h_h_i"/>
  <p:tag name="KSO_WM_UNIT_INDEX" val="1_2_1_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2,&quot;pos&quot;:0.16179999709129333,&quot;transparency&quot;:1},{&quot;brightness&quot;:0.4000000059604645,&quot;colorType&quot;:1,&quot;foreColorIndex&quot;:6,&quot;pos&quot;:0.6650599837303162,&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2_5*n_h_h_i*1_2_2_1"/>
  <p:tag name="KSO_WM_TEMPLATE_CATEGORY" val="diagram"/>
  <p:tag name="KSO_WM_TEMPLATE_INDEX" val="20231692"/>
  <p:tag name="KSO_WM_UNIT_LAYERLEVEL" val="1_1_1_1"/>
  <p:tag name="KSO_WM_TAG_VERSION" val="3.0"/>
  <p:tag name="KSO_WM_BEAUTIFY_FLAG" val="#wm#"/>
  <p:tag name="KSO_WM_DIAGRAM_GROUP_CODE" val="n1-1"/>
  <p:tag name="KSO_WM_UNIT_TYPE" val="n_h_h_i"/>
  <p:tag name="KSO_WM_UNIT_INDEX" val="1_2_2_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2,&quot;pos&quot;:0,&quot;transparency&quot;:1},{&quot;brightness&quot;:0,&quot;colorType&quot;:1,&quot;foreColorIndex&quot;:8,&quot;pos&quot;:0.7799999713897705,&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2_5*n_h_h_i*1_2_4_2"/>
  <p:tag name="KSO_WM_TEMPLATE_CATEGORY" val="diagram"/>
  <p:tag name="KSO_WM_TEMPLATE_INDEX" val="20231692"/>
  <p:tag name="KSO_WM_UNIT_LAYERLEVEL" val="1_1_1_1"/>
  <p:tag name="KSO_WM_TAG_VERSION" val="3.0"/>
  <p:tag name="KSO_WM_BEAUTIFY_FLAG" val="#wm#"/>
  <p:tag name="KSO_WM_DIAGRAM_GROUP_CODE" val="n1-1"/>
  <p:tag name="KSO_WM_UNIT_TYPE" val="n_h_h_i"/>
  <p:tag name="KSO_WM_UNIT_INDEX" val="1_2_4_2"/>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2,&quot;pos&quot;:0.09965000301599503,&quot;transparency&quot;:1},{&quot;brightness&quot;:0,&quot;colorType&quot;:1,&quot;foreColorIndex&quot;:8,&quot;pos&quot;:1,&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92_5*n_h_h_i*1_2_3_1"/>
  <p:tag name="KSO_WM_TEMPLATE_CATEGORY" val="diagram"/>
  <p:tag name="KSO_WM_TEMPLATE_INDEX" val="20231692"/>
  <p:tag name="KSO_WM_UNIT_LAYERLEVEL" val="1_1_1_1"/>
  <p:tag name="KSO_WM_TAG_VERSION" val="3.0"/>
  <p:tag name="KSO_WM_BEAUTIFY_FLAG" val="#wm#"/>
  <p:tag name="KSO_WM_DIAGRAM_GROUP_CODE" val="n1-1"/>
  <p:tag name="KSO_WM_UNIT_TYPE" val="n_h_h_i"/>
  <p:tag name="KSO_WM_UNIT_INDEX" val="1_2_3_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2,&quot;pos&quot;:0.16179999709129333,&quot;transparency&quot;:1},{&quot;brightness&quot;:0.4000000059604645,&quot;colorType&quot;:1,&quot;foreColorIndex&quot;:6,&quot;pos&quot;:0.7300000190734863,&quot;transparency&quot;:0}],&quot;type&quot;:3},&quot;glow&quot;:{&quot;colorType&quot;:0},&quot;line&quot;:{&quot;type&quot;:0},&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6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a"/>
  <p:tag name="KSO_WM_UNIT_INDEX" val="1_1_1"/>
  <p:tag name="KSO_WM_UNIT_ID" val="diagram20231692_5*n_h_a*1_1_1"/>
  <p:tag name="KSO_WM_TEMPLATE_CATEGORY" val="diagram"/>
  <p:tag name="KSO_WM_TEMPLATE_INDEX" val="20231692"/>
  <p:tag name="KSO_WM_UNIT_LAYERLEVEL" val="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10;添加标题"/>
  <p:tag name="KSO_WM_DIAGRAM_USE_COLOR_VALUE" val="{&quot;color_scheme&quot;:1,&quot;color_type&quot;:1,&quot;theme_color_indexes&quot;:[5,6,5,6,5,6]}"/>
</p:tagLst>
</file>

<file path=ppt/tags/tag6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692_5*n_h_h_f*1_2_1_1"/>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4000000059604645,&quot;colorType&quot;:1,&quot;foreColorIndex&quot;:5,&quot;pos&quot;:0,&quot;transparency&quot;:0.4000000059604645},{&quot;brightness&quot;:0,&quot;colorType&quot;:1,&quot;foreColorIndex&quot;:14,&quot;pos&quot;:1,&quot;transparency&quot;:1}],&quot;type&quot;:3},&quot;glow&quot;:{&quot;colorType&quot;:0},&quot;line&quot;:{&quot;gradient&quot;:[{&quot;brightness&quot;:0,&quot;colorType&quot;:1,&quot;foreColorIndex&quot;:5,&quot;pos&quot;:0,&quot;transparency&quot;:1},{&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智能图形项正文"/>
  <p:tag name="KSO_WM_DIAGRAM_USE_COLOR_VALUE" val="{&quot;color_scheme&quot;:1,&quot;color_type&quot;:1,&quot;theme_color_indexes&quot;:[5,6,5,6,5,6]}"/>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2"/>
  <p:tag name="KSO_WM_UNIT_ID" val="diagram20231692_5*n_h_h_i*1_2_1_2"/>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UNIT_PRESET_TEXT" val="01"/>
  <p:tag name="KSO_WM_DIAGRAM_USE_COLOR_VALUE" val="{&quot;color_scheme&quot;:1,&quot;color_type&quot;:1,&quot;theme_color_indexes&quot;:[5,6,5,6,5,6]}"/>
</p:tagLst>
</file>

<file path=ppt/tags/tag6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6_1"/>
  <p:tag name="KSO_WM_UNIT_ID" val="diagram20231692_5*n_h_h_f*1_2_6_1"/>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800000011920929,&quot;colorType&quot;:1,&quot;foreColorIndex&quot;:7,&quot;pos&quot;:0,&quot;transparency&quot;:0},{&quot;brightness&quot;:0,&quot;colorType&quot;:1,&quot;foreColorIndex&quot;:14,&quot;pos&quot;:1,&quot;transparency&quot;:1}],&quot;type&quot;:3},&quot;glow&quot;:{&quot;colorType&quot;:0},&quot;line&quot;:{&quot;gradient&quot;:[{&quot;brightness&quot;:0.4000000059604645,&quot;colorType&quot;:1,&quot;foreColorIndex&quot;:8,&quot;pos&quot;:0,&quot;transparency&quot;:1},{&quot;brightness&quot;:0.4000000059604645,&quot;colorType&quot;:1,&quot;foreColorIndex&quot;:8,&quot;pos&quot;:1,&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智能图形项正文"/>
  <p:tag name="KSO_WM_DIAGRAM_USE_COLOR_VALUE" val="{&quot;color_scheme&quot;:1,&quot;color_type&quot;:1,&quot;theme_color_indexes&quot;:[5,6,5,6,5,6]}"/>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6_2"/>
  <p:tag name="KSO_WM_UNIT_ID" val="diagram20231692_5*n_h_h_i*1_2_6_2"/>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7,&quot;pos&quot;:0,&quot;transparency&quot;:0},{&quot;brightness&quot;:0,&quot;colorType&quot;:1,&quot;foreColorIndex&quot;:8,&quot;pos&quot;:1,&quot;transparency&quot;:0}],&quot;type&quot;:3},&quot;glow&quot;:{&quot;colorType&quot;:0},&quot;line&quot;:{&quot;solidLine&quot;:{&quot;brightness&quot;:0,&quot;colorType&quot;:1,&quot;foreColorIndex&quot;:14,&quot;transparency&quot;:0},&quot;type&quot;:1},&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UNIT_PRESET_TEXT" val="06"/>
  <p:tag name="KSO_WM_DIAGRAM_USE_COLOR_VALUE" val="{&quot;color_scheme&quot;:1,&quot;color_type&quot;:1,&quot;theme_color_indexes&quot;:[5,6,5,6,5,6]}"/>
</p:tagLst>
</file>

<file path=ppt/tags/tag6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692_5*n_h_h_f*1_2_3_1"/>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4000000059604645,&quot;colorType&quot;:1,&quot;foreColorIndex&quot;:5,&quot;pos&quot;:0,&quot;transparency&quot;:0.4000000059604645},{&quot;brightness&quot;:0,&quot;colorType&quot;:1,&quot;foreColorIndex&quot;:14,&quot;pos&quot;:1,&quot;transparency&quot;:1}],&quot;type&quot;:3},&quot;glow&quot;:{&quot;colorType&quot;:0},&quot;line&quot;:{&quot;gradient&quot;:[{&quot;brightness&quot;:0,&quot;colorType&quot;:1,&quot;foreColorIndex&quot;:5,&quot;pos&quot;:0,&quot;transparency&quot;:1},{&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智能图形项正文"/>
  <p:tag name="KSO_WM_DIAGRAM_USE_COLOR_VALUE" val="{&quot;color_scheme&quot;:1,&quot;color_type&quot;:1,&quot;theme_color_indexes&quot;:[5,6,5,6,5,6]}"/>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2"/>
  <p:tag name="KSO_WM_UNIT_ID" val="diagram20231692_5*n_h_h_i*1_2_3_2"/>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UNIT_PRESET_TEXT" val="03"/>
  <p:tag name="KSO_WM_DIAGRAM_USE_COLOR_VALUE" val="{&quot;color_scheme&quot;:1,&quot;color_type&quot;:1,&quot;theme_color_indexes&quot;:[5,6,5,6,5,6]}"/>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692_5*n_h_h_f*1_2_2_1"/>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800000011920929,&quot;colorType&quot;:1,&quot;foreColorIndex&quot;:7,&quot;pos&quot;:0,&quot;transparency&quot;:0},{&quot;brightness&quot;:0,&quot;colorType&quot;:1,&quot;foreColorIndex&quot;:14,&quot;pos&quot;:1,&quot;transparency&quot;:1}],&quot;type&quot;:3},&quot;glow&quot;:{&quot;colorType&quot;:0},&quot;line&quot;:{&quot;gradient&quot;:[{&quot;brightness&quot;:0.4000000059604645,&quot;colorType&quot;:1,&quot;foreColorIndex&quot;:8,&quot;pos&quot;:0,&quot;transparency&quot;:1},{&quot;brightness&quot;:0.4000000059604645,&quot;colorType&quot;:1,&quot;foreColorIndex&quot;:8,&quot;pos&quot;:1,&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智能图形项正文"/>
  <p:tag name="KSO_WM_DIAGRAM_USE_COLOR_VALUE" val="{&quot;color_scheme&quot;:1,&quot;color_type&quot;:1,&quot;theme_color_indexes&quot;:[5,6,5,6,5,6]}"/>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2"/>
  <p:tag name="KSO_WM_UNIT_ID" val="diagram20231692_5*n_h_h_i*1_2_2_2"/>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7,&quot;pos&quot;:0,&quot;transparency&quot;:0},{&quot;brightness&quot;:0,&quot;colorType&quot;:1,&quot;foreColorIndex&quot;:8,&quot;pos&quot;:1,&quot;transparency&quot;:0}],&quot;type&quot;:3},&quot;glow&quot;:{&quot;colorType&quot;:0},&quot;line&quot;:{&quot;solidLine&quot;:{&quot;brightness&quot;:0,&quot;colorType&quot;:1,&quot;foreColorIndex&quot;:14,&quot;transparency&quot;:0},&quot;type&quot;:1},&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UNIT_PRESET_TEXT" val="02"/>
  <p:tag name="KSO_WM_DIAGRAM_USE_COLOR_VALUE" val="{&quot;color_scheme&quot;:1,&quot;color_type&quot;:1,&quot;theme_color_indexes&quot;:[5,6,5,6,5,6]}"/>
</p:tagLst>
</file>

<file path=ppt/tags/tag7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692_5*n_h_h_f*1_2_4_1"/>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800000011920929,&quot;colorType&quot;:1,&quot;foreColorIndex&quot;:7,&quot;pos&quot;:0,&quot;transparency&quot;:0},{&quot;brightness&quot;:0,&quot;colorType&quot;:1,&quot;foreColorIndex&quot;:14,&quot;pos&quot;:1,&quot;transparency&quot;:1}],&quot;type&quot;:3},&quot;glow&quot;:{&quot;colorType&quot;:0},&quot;line&quot;:{&quot;gradient&quot;:[{&quot;brightness&quot;:0.4000000059604645,&quot;colorType&quot;:1,&quot;foreColorIndex&quot;:8,&quot;pos&quot;:0,&quot;transparency&quot;:1},{&quot;brightness&quot;:0.4000000059604645,&quot;colorType&quot;:1,&quot;foreColorIndex&quot;:8,&quot;pos&quot;:1,&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智能图形项正文"/>
  <p:tag name="KSO_WM_DIAGRAM_USE_COLOR_VALUE" val="{&quot;color_scheme&quot;:1,&quot;color_type&quot;:1,&quot;theme_color_indexes&quot;:[5,6,5,6,5,6]}"/>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4_1"/>
  <p:tag name="KSO_WM_UNIT_ID" val="diagram20231692_5*n_h_h_i*1_2_4_1"/>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7,&quot;pos&quot;:0,&quot;transparency&quot;:0},{&quot;brightness&quot;:0,&quot;colorType&quot;:1,&quot;foreColorIndex&quot;:8,&quot;pos&quot;:1,&quot;transparency&quot;:0}],&quot;type&quot;:3},&quot;glow&quot;:{&quot;colorType&quot;:0},&quot;line&quot;:{&quot;solidLine&quot;:{&quot;brightness&quot;:0,&quot;colorType&quot;:1,&quot;foreColorIndex&quot;:14,&quot;transparency&quot;:0},&quot;type&quot;:1},&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UNIT_PRESET_TEXT" val="04"/>
  <p:tag name="KSO_WM_DIAGRAM_USE_COLOR_VALUE" val="{&quot;color_scheme&quot;:1,&quot;color_type&quot;:1,&quot;theme_color_indexes&quot;:[5,6,5,6,5,6]}"/>
</p:tagLst>
</file>

<file path=ppt/tags/tag7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1692_5*n_h_h_f*1_2_5_1"/>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4000000059604645,&quot;colorType&quot;:1,&quot;foreColorIndex&quot;:5,&quot;pos&quot;:0,&quot;transparency&quot;:0.4000000059604645},{&quot;brightness&quot;:0,&quot;colorType&quot;:1,&quot;foreColorIndex&quot;:14,&quot;pos&quot;:1,&quot;transparency&quot;:1}],&quot;type&quot;:3},&quot;glow&quot;:{&quot;colorType&quot;:0},&quot;line&quot;:{&quot;gradient&quot;:[{&quot;brightness&quot;:0,&quot;colorType&quot;:1,&quot;foreColorIndex&quot;:5,&quot;pos&quot;:0,&quot;transparency&quot;:1},{&quot;brightness&quot;:0,&quot;colorType&quot;:1,&quot;foreColorIndex&quot;:5,&quot;pos&quot;:1,&quot;transparency&quot;:0.4000000059604645}],&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智能图形项正文"/>
  <p:tag name="KSO_WM_DIAGRAM_USE_COLOR_VALUE" val="{&quot;color_scheme&quot;:1,&quot;color_type&quot;:1,&quot;theme_color_indexes&quot;:[5,6,5,6,5,6]}"/>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5_2"/>
  <p:tag name="KSO_WM_UNIT_ID" val="diagram20231692_5*n_h_h_i*1_2_5_2"/>
  <p:tag name="KSO_WM_TEMPLATE_CATEGORY" val="diagram"/>
  <p:tag name="KSO_WM_TEMPLATE_INDEX" val="20231692"/>
  <p:tag name="KSO_WM_UNIT_LAYERLEVEL" val="1_1_1_1"/>
  <p:tag name="KSO_WM_TAG_VERSION" val="3.0"/>
  <p:tag name="KSO_WM_BEAUTIFY_FLAG" val="#wm#"/>
  <p:tag name="KSO_WM_DIAGRAM_GROUP_CODE" val="n1-1"/>
  <p:tag name="KSO_WM_DIAGRAM_VERSION" val="3"/>
  <p:tag name="KSO_WM_DIAGRAM_COLOR_TRICK" val="2"/>
  <p:tag name="KSO_WM_DIAGRAM_COLOR_TEXT_CAN_REMOVE" val="n"/>
  <p:tag name="KSO_WM_DIAGRAM_MAX_ITEMCNT" val="6"/>
  <p:tag name="KSO_WM_DIAGRAM_MIN_ITEMCNT" val="2"/>
  <p:tag name="KSO_WM_DIAGRAM_VIRTUALLY_FRAME" val="{&quot;height&quot;:281.7126098632813,&quot;left&quot;:-14.712511803334063,&quot;top&quot;:177.44893128883177,&quot;width&quot;:772.208251953125}"/>
  <p:tag name="KSO_WM_DIAGRAM_COLOR_MATCH_VALUE" val="{&quot;shape&quot;:{&quot;fill&quot;:{&quot;gradient&quot;:[{&quot;brightness&quot;:0,&quot;colorType&quot;:1,&quot;foreColorIndex&quot;:6,&quot;pos&quot;:0,&quot;transparency&quot;:0},{&quot;brightness&quot;:0,&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2,&quot;rgb&quot;:&quot;#000000&quot;,&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 name="KSO_WM_UNIT_PRESET_TEXT" val="05"/>
  <p:tag name="KSO_WM_DIAGRAM_USE_COLOR_VALUE" val="{&quot;color_scheme&quot;:1,&quot;color_type&quot;:1,&quot;theme_color_indexes&quot;:[5,6,5,6,5,6]}"/>
</p:tagLst>
</file>

<file path=ppt/tags/tag76.xml><?xml version="1.0" encoding="utf-8"?>
<p:tagLst xmlns:p="http://schemas.openxmlformats.org/presentationml/2006/main">
  <p:tag name="RESOURCE_RECORD_KEY" val="{&quot;70&quot;:[3324564,3322475,3323864]}"/>
</p:tagLst>
</file>

<file path=ppt/tags/tag77.xml><?xml version="1.0" encoding="utf-8"?>
<p:tagLst xmlns:p="http://schemas.openxmlformats.org/presentationml/2006/main">
  <p:tag name="KSO_WM_BEAUTIFY_FLAG" val="#wm#"/>
  <p:tag name="KSO_WM_DIAGRAM_VIRTUALLY_FRAME" val="{&quot;height&quot;:376.5499877929688,&quot;left&quot;:-63.25373405396472,&quot;top&quot;:81.76752578855499,&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205_1*l_h_i*1_2_1"/>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78.xml><?xml version="1.0" encoding="utf-8"?>
<p:tagLst xmlns:p="http://schemas.openxmlformats.org/presentationml/2006/main">
  <p:tag name="KSO_WM_BEAUTIFY_FLAG" val="#wm#"/>
  <p:tag name="KSO_WM_DIAGRAM_VIRTUALLY_FRAME" val="{&quot;height&quot;:376.5499877929688,&quot;left&quot;:-63.25373405396472,&quot;top&quot;:81.76752578855499,&quot;width&quot;:846.5499877929688}"/>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205_1*l_h_f*1_2_1"/>
  <p:tag name="KSO_WM_TEMPLATE_CATEGORY" val="diagram"/>
  <p:tag name="KSO_WM_TEMPLATE_INDEX" val="20233205"/>
  <p:tag name="KSO_WM_UNIT_LAYERLEVEL" val="1_1_1"/>
  <p:tag name="KSO_WM_TAG_VERSION" val="3.0"/>
  <p:tag name="KSO_WM_UNIT_VALUE" val="136"/>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DIAGRAM_USE_COLOR_VALUE" val="{&quot;color_scheme&quot;:1,&quot;color_type&quot;:1,&quot;theme_color_indexes&quot;:[5,6,5,6,5,6]}"/>
</p:tagLst>
</file>

<file path=ppt/tags/tag7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205_1*l_h_a*1_2_1"/>
  <p:tag name="KSO_WM_TEMPLATE_CATEGORY" val="diagram"/>
  <p:tag name="KSO_WM_TEMPLATE_INDEX" val="20233205"/>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6.5499877929688,&quot;left&quot;:-63.25373405396472,&quot;top&quot;:81.76752578855499,&quot;width&quot;:84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DIAGRAM_USE_COLOR_VALUE" val="{&quot;color_scheme&quot;:1,&quot;color_type&quot;:1,&quot;theme_color_indexes&quot;:[5,6,5,6,5,6]}"/>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DIAGRAM_VIRTUALLY_FRAME" val="{&quot;height&quot;:376.5499877929688,&quot;left&quot;:-63.25373405396472,&quot;top&quot;:81.76752578855499,&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3205_1*l_h_i*1_2_2"/>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81.xml><?xml version="1.0" encoding="utf-8"?>
<p:tagLst xmlns:p="http://schemas.openxmlformats.org/presentationml/2006/main">
  <p:tag name="KSO_WM_DIAGRAM_VIRTUALLY_FRAME" val="{&quot;height&quot;:376.5499877929688,&quot;left&quot;:-63.25373405396472,&quot;top&quot;:81.76752578855499,&quot;width&quot;:846.5499877929688}"/>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3205_1*l_h_i*1_2_3"/>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82.xml><?xml version="1.0" encoding="utf-8"?>
<p:tagLst xmlns:p="http://schemas.openxmlformats.org/presentationml/2006/main">
  <p:tag name="KSO_WM_DIAGRAM_VIRTUALLY_FRAME" val="{&quot;height&quot;:376.5499877929688,&quot;left&quot;:-63.25373405396472,&quot;top&quot;:81.76752578855499,&quot;width&quot;:846.5499877929688}"/>
  <p:tag name="KSO_WM_DIAGRAM_VERSION" val="3"/>
  <p:tag name="KSO_WM_DIAGRAM_COLOR_TRICK" val="1"/>
  <p:tag name="KSO_WM_DIAGRAM_COLOR_TEXT_CAN_REMOVE" val="n"/>
  <p:tag name="KSO_WM_UNIT_VALUE" val="90*85"/>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205_1*l_h_x*1_2_1"/>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83.xml><?xml version="1.0" encoding="utf-8"?>
<p:tagLst xmlns:p="http://schemas.openxmlformats.org/presentationml/2006/main">
  <p:tag name="KSO_WM_DIAGRAM_VIRTUALLY_FRAME" val="{&quot;height&quot;:376.5499877929688,&quot;left&quot;:-63.25373405396472,&quot;top&quot;:81.76752578855499,&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205_1*l_h_i*1_1_1"/>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84.xml><?xml version="1.0" encoding="utf-8"?>
<p:tagLst xmlns:p="http://schemas.openxmlformats.org/presentationml/2006/main">
  <p:tag name="KSO_WM_BEAUTIFY_FLAG" val="#wm#"/>
  <p:tag name="KSO_WM_DIAGRAM_VIRTUALLY_FRAME" val="{&quot;height&quot;:376.5499877929688,&quot;left&quot;:-63.25373405396472,&quot;top&quot;:81.76752578855499,&quot;width&quot;:846.5499877929688}"/>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205_1*l_h_f*1_1_1"/>
  <p:tag name="KSO_WM_TEMPLATE_CATEGORY" val="diagram"/>
  <p:tag name="KSO_WM_TEMPLATE_INDEX" val="20233205"/>
  <p:tag name="KSO_WM_UNIT_LAYERLEVEL" val="1_1_1"/>
  <p:tag name="KSO_WM_TAG_VERSION" val="3.0"/>
  <p:tag name="KSO_WM_UNIT_VALUE" val="136"/>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
  <p:tag name="KSO_WM_UNIT_TEXT_FILL_FORE_SCHEMECOLOR_INDEX" val="1"/>
  <p:tag name="KSO_WM_UNIT_TEXT_FILL_TYPE" val="1"/>
  <p:tag name="KSO_WM_DIAGRAM_USE_COLOR_VALUE" val="{&quot;color_scheme&quot;:1,&quot;color_type&quot;:1,&quot;theme_color_indexes&quot;:[5,6,5,6,5,6]}"/>
</p:tagLst>
</file>

<file path=ppt/tags/tag8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205_1*l_h_a*1_1_1"/>
  <p:tag name="KSO_WM_TEMPLATE_CATEGORY" val="diagram"/>
  <p:tag name="KSO_WM_TEMPLATE_INDEX" val="20233205"/>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4"/>
  <p:tag name="KSO_WM_DIAGRAM_MIN_ITEMCNT" val="2"/>
  <p:tag name="KSO_WM_DIAGRAM_VIRTUALLY_FRAME" val="{&quot;height&quot;:376.5499877929688,&quot;left&quot;:-63.25373405396472,&quot;top&quot;:81.76752578855499,&quot;width&quot;:84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DIAGRAM_USE_COLOR_VALUE" val="{&quot;color_scheme&quot;:1,&quot;color_type&quot;:1,&quot;theme_color_indexes&quot;:[5,6,5,6,5,6]}"/>
</p:tagLst>
</file>

<file path=ppt/tags/tag86.xml><?xml version="1.0" encoding="utf-8"?>
<p:tagLst xmlns:p="http://schemas.openxmlformats.org/presentationml/2006/main">
  <p:tag name="KSO_WM_DIAGRAM_VIRTUALLY_FRAME" val="{&quot;height&quot;:376.5499877929688,&quot;left&quot;:-63.25373405396472,&quot;top&quot;:81.76752578855499,&quot;width&quot;:846.5499877929688}"/>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3205_1*l_h_i*1_2_4"/>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87.xml><?xml version="1.0" encoding="utf-8"?>
<p:tagLst xmlns:p="http://schemas.openxmlformats.org/presentationml/2006/main">
  <p:tag name="KSO_WM_DIAGRAM_VIRTUALLY_FRAME" val="{&quot;height&quot;:376.5499877929688,&quot;left&quot;:-63.25373405396472,&quot;top&quot;:81.76752578855499,&quot;width&quot;:846.5499877929688}"/>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3205_1*l_h_i*1_1_4"/>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88.xml><?xml version="1.0" encoding="utf-8"?>
<p:tagLst xmlns:p="http://schemas.openxmlformats.org/presentationml/2006/main">
  <p:tag name="KSO_WM_BEAUTIFY_FLAG" val="#wm#"/>
  <p:tag name="KSO_WM_DIAGRAM_VIRTUALLY_FRAME" val="{&quot;height&quot;:376.5499877929688,&quot;left&quot;:-63.25373405396472,&quot;top&quot;:81.76752578855499,&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3205_1*l_h_i*1_1_2"/>
  <p:tag name="KSO_WM_TEMPLATE_CATEGORY" val="diagram"/>
  <p:tag name="KSO_WM_TEMPLATE_INDEX" val="20233205"/>
  <p:tag name="KSO_WM_UNIT_LAYERLEVEL" val="1_1_1"/>
  <p:tag name="KSO_WM_TAG_VERSION" val="3.0"/>
  <p:tag name="KSO_WM_DIAGRAM_MAX_ITEMCNT" val="4"/>
  <p:tag name="KSO_WM_DIAGRAM_MIN_ITEMCNT" val="2"/>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89.xml><?xml version="1.0" encoding="utf-8"?>
<p:tagLst xmlns:p="http://schemas.openxmlformats.org/presentationml/2006/main">
  <p:tag name="KSO_WM_DIAGRAM_VIRTUALLY_FRAME" val="{&quot;height&quot;:376.5499877929688,&quot;left&quot;:-63.25373405396472,&quot;top&quot;:81.76752578855499,&quot;width&quot;:846.5499877929688}"/>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3205_1*l_h_i*1_1_3"/>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xml><?xml version="1.0" encoding="utf-8"?>
<p:tagLst xmlns:p="http://schemas.openxmlformats.org/presentationml/2006/main">
  <p:tag name="KSO_WM_DIAGRAM_VIRTUALLY_FRAME" val="{&quot;height&quot;:376.5499877929688,&quot;left&quot;:-63.25373405396472,&quot;top&quot;:81.76752578855499,&quot;width&quot;:846.5499877929688}"/>
  <p:tag name="KSO_WM_DIAGRAM_VERSION" val="3"/>
  <p:tag name="KSO_WM_DIAGRAM_COLOR_TRICK" val="1"/>
  <p:tag name="KSO_WM_DIAGRAM_COLOR_TEXT_CAN_REMOVE" val="n"/>
  <p:tag name="KSO_WM_UNIT_VALUE" val="90*77"/>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205_1*l_h_x*1_1_1"/>
  <p:tag name="KSO_WM_TEMPLATE_CATEGORY" val="diagram"/>
  <p:tag name="KSO_WM_TEMPLATE_INDEX" val="20233205"/>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91.xml><?xml version="1.0" encoding="utf-8"?>
<p:tagLst xmlns:p="http://schemas.openxmlformats.org/presentationml/2006/main">
  <p:tag name="RESOURCE_RECORD_KEY" val="{&quot;70&quot;:[3324564,3322475,3323864,3322233]}"/>
</p:tagLst>
</file>

<file path=ppt/tags/tag92.xml><?xml version="1.0" encoding="utf-8"?>
<p:tagLst xmlns:p="http://schemas.openxmlformats.org/presentationml/2006/main">
  <p:tag name="TABLE_ENDDRAG_ORIGIN_RECT" val="497*314"/>
  <p:tag name="TABLE_ENDDRAG_RECT" val="87*184*497*314"/>
</p:tagLst>
</file>

<file path=ppt/tags/tag93.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1636_2*n_h_i*1_1_1"/>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300.32489624023435,&quot;left&quot;:-0.5031530953955553,&quot;top&quot;:150.7836542420875,&quot;width&quot;:746.6556762695312}"/>
  <p:tag name="KSO_WM_DIAGRAM_COLOR_MATCH_VALUE" val="{&quot;shape&quot;:{&quot;fill&quot;:{&quot;solid&quot;:{&quot;brightness&quot;:0.699999988079071,&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 name="KSO_WM_DIAGRAM_USE_COLOR_VALUE" val="{&quot;color_scheme&quot;:1,&quot;color_type&quot;:1,&quot;theme_color_indexes&quot;:[5,6,5,6,5,6]}"/>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2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2_1"/>
  <p:tag name="KSO_WM_UNIT_VALUE" val="104"/>
  <p:tag name="KSO_WM_DIAGRAM_VERSION" val="3"/>
  <p:tag name="KSO_WM_DIAGRAM_COLOR_TRICK" val="1"/>
  <p:tag name="KSO_WM_DIAGRAM_COLOR_TEXT_CAN_REMOVE" val="n"/>
  <p:tag name="KSO_WM_DIAGRAM_MAX_ITEMCNT" val="6"/>
  <p:tag name="KSO_WM_DIAGRAM_MIN_ITEMCNT" val="2"/>
  <p:tag name="KSO_WM_DIAGRAM_VIRTUALLY_FRAME" val="{&quot;height&quot;:300.32489624023435,&quot;left&quot;:-0.5031530953955553,&quot;top&quot;:150.7836542420875,&quot;width&quot;:746.6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 name="KSO_WM_DIAGRAM_USE_COLOR_VALUE" val="{&quot;color_scheme&quot;:1,&quot;color_type&quot;:1,&quot;theme_color_indexes&quot;:[5,6,5,6,5,6]}"/>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1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00.32489624023435,&quot;left&quot;:-0.5031530953955553,&quot;top&quot;:150.7836542420875,&quot;width&quot;:746.6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 name="KSO_WM_DIAGRAM_USE_COLOR_VALUE" val="{&quot;color_scheme&quot;:1,&quot;color_type&quot;:1,&quot;theme_color_indexes&quot;:[5,6,5,6,5,6]}"/>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3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3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300.32489624023435,&quot;left&quot;:-0.5031530953955553,&quot;top&quot;:150.7836542420875,&quot;width&quot;:746.6556762695312}"/>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UNIT_PRESET_TEXT" val="单击此处输入你的项正文，文字是您思想的提炼，请尽量言简意赅的阐述观点，单击此处输入你的项正文"/>
  <p:tag name="KSO_WM_DIAGRAM_USE_COLOR_VALUE" val="{&quot;color_scheme&quot;:1,&quot;color_type&quot;:1,&quot;theme_color_indexes&quot;:[5,6,5,6,5,6]}"/>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636_2*n_h_h_i*1_2_1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00.32489624023435,&quot;left&quot;:-0.5031530953955553,&quot;top&quot;:150.7836542420875,&quot;width&quot;:746.6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1"/>
  <p:tag name="KSO_WM_DIAGRAM_USE_COLOR_VALUE" val="{&quot;color_scheme&quot;:1,&quot;color_type&quot;:1,&quot;theme_color_indexes&quot;:[5,6,5,6,5,6]}"/>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36_2*n_h_h_i*1_2_2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00.32489624023435,&quot;left&quot;:-0.5031530953955553,&quot;top&quot;:150.7836542420875,&quot;width&quot;:746.6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2"/>
  <p:tag name="KSO_WM_DIAGRAM_USE_COLOR_VALUE" val="{&quot;color_scheme&quot;:1,&quot;color_type&quot;:1,&quot;theme_color_indexes&quot;:[5,6,5,6,5,6]}"/>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636_2*n_h_h_i*1_2_3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00.32489624023435,&quot;left&quot;:-0.5031530953955553,&quot;top&quot;:150.7836542420875,&quot;width&quot;:746.6556762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UNIT_PRESET_TEXT" val="03"/>
  <p:tag name="KSO_WM_DIAGRAM_USE_COLOR_VALUE" val="{&quot;color_scheme&quot;:1,&quot;color_type&quot;:1,&quot;theme_color_indexes&quot;:[5,6,5,6,5,6]}"/>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333333"/>
      </a:dk1>
      <a:lt1>
        <a:srgbClr val="FFFFFF"/>
      </a:lt1>
      <a:dk2>
        <a:srgbClr val="3B2015"/>
      </a:dk2>
      <a:lt2>
        <a:srgbClr val="FFF9F6"/>
      </a:lt2>
      <a:accent1>
        <a:srgbClr val="F28D60"/>
      </a:accent1>
      <a:accent2>
        <a:srgbClr val="2E866B"/>
      </a:accent2>
      <a:accent3>
        <a:srgbClr val="F2C261"/>
      </a:accent3>
      <a:accent4>
        <a:srgbClr val="3987A6"/>
      </a:accent4>
      <a:accent5>
        <a:srgbClr val="E67373"/>
      </a:accent5>
      <a:accent6>
        <a:srgbClr val="4F863F"/>
      </a:accent6>
      <a:hlink>
        <a:srgbClr val="0026E5"/>
      </a:hlink>
      <a:folHlink>
        <a:srgbClr val="7E1FAD"/>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5678</Words>
  <Application>WPS 演示</Application>
  <PresentationFormat>全屏显示(4:3)</PresentationFormat>
  <Paragraphs>1077</Paragraphs>
  <Slides>59</Slides>
  <Notes>1</Notes>
  <HiddenSlides>0</HiddenSlides>
  <MMClips>0</MMClips>
  <ScaleCrop>false</ScaleCrop>
  <HeadingPairs>
    <vt:vector size="8" baseType="variant">
      <vt:variant>
        <vt:lpstr>已用的字体</vt:lpstr>
      </vt:variant>
      <vt:variant>
        <vt:i4>14</vt:i4>
      </vt:variant>
      <vt:variant>
        <vt:lpstr>主题</vt:lpstr>
      </vt:variant>
      <vt:variant>
        <vt:i4>3</vt:i4>
      </vt:variant>
      <vt:variant>
        <vt:lpstr>嵌入 OLE 服务器</vt:lpstr>
      </vt:variant>
      <vt:variant>
        <vt:i4>5</vt:i4>
      </vt:variant>
      <vt:variant>
        <vt:lpstr>幻灯片标题</vt:lpstr>
      </vt:variant>
      <vt:variant>
        <vt:i4>59</vt:i4>
      </vt:variant>
    </vt:vector>
  </HeadingPairs>
  <TitlesOfParts>
    <vt:vector size="81" baseType="lpstr">
      <vt:lpstr>Arial</vt:lpstr>
      <vt:lpstr>宋体</vt:lpstr>
      <vt:lpstr>Wingdings</vt:lpstr>
      <vt:lpstr>Verdana</vt:lpstr>
      <vt:lpstr>微软雅黑</vt:lpstr>
      <vt:lpstr>Calibri</vt:lpstr>
      <vt:lpstr>黑体</vt:lpstr>
      <vt:lpstr>Times New Roman</vt:lpstr>
      <vt:lpstr>幼圆</vt:lpstr>
      <vt:lpstr>华文琥珀</vt:lpstr>
      <vt:lpstr>Wingdings</vt:lpstr>
      <vt:lpstr>Arial Unicode MS</vt:lpstr>
      <vt:lpstr>仿宋</vt:lpstr>
      <vt:lpstr>Calibri</vt:lpstr>
      <vt:lpstr>Office 主题</vt:lpstr>
      <vt:lpstr>1_Office 主题</vt:lpstr>
      <vt:lpstr>2_Office 主题</vt:lpstr>
      <vt:lpstr>Equation.3</vt:lpstr>
      <vt:lpstr>Equation.3</vt:lpstr>
      <vt:lpstr>Equation.3</vt:lpstr>
      <vt:lpstr>Equation.DSMT4</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205</cp:revision>
  <dcterms:created xsi:type="dcterms:W3CDTF">2016-07-30T05:49:00Z</dcterms:created>
  <dcterms:modified xsi:type="dcterms:W3CDTF">2025-05-18T14:10:21Z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8F6A5ADDB9F24416B25680489A0C9FB1_13</vt:lpwstr>
  </property>
  <property fmtid="{D5CDD505-2E9C-101B-9397-08002B2CF9AE}" pid="3" name="KSOProductBuildVer">
    <vt:lpwstr>2052-12.1.0.21171</vt:lpwstr>
  </property>
</Properties>
</file>