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6.webp" ContentType="image/webp"/>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41"/>
  </p:handoutMasterIdLst>
  <p:sldIdLst>
    <p:sldId id="740" r:id="rId4"/>
    <p:sldId id="741" r:id="rId6"/>
    <p:sldId id="742" r:id="rId7"/>
    <p:sldId id="743" r:id="rId8"/>
    <p:sldId id="744" r:id="rId9"/>
    <p:sldId id="745" r:id="rId10"/>
    <p:sldId id="746" r:id="rId11"/>
    <p:sldId id="747" r:id="rId12"/>
    <p:sldId id="748" r:id="rId13"/>
    <p:sldId id="749" r:id="rId14"/>
    <p:sldId id="750" r:id="rId15"/>
    <p:sldId id="751" r:id="rId16"/>
    <p:sldId id="752" r:id="rId17"/>
    <p:sldId id="753" r:id="rId18"/>
    <p:sldId id="754" r:id="rId19"/>
    <p:sldId id="755" r:id="rId20"/>
    <p:sldId id="756" r:id="rId21"/>
    <p:sldId id="757" r:id="rId22"/>
    <p:sldId id="758" r:id="rId23"/>
    <p:sldId id="759" r:id="rId24"/>
    <p:sldId id="760" r:id="rId25"/>
    <p:sldId id="761" r:id="rId26"/>
    <p:sldId id="776" r:id="rId27"/>
    <p:sldId id="763" r:id="rId28"/>
    <p:sldId id="764" r:id="rId29"/>
    <p:sldId id="765" r:id="rId30"/>
    <p:sldId id="766" r:id="rId31"/>
    <p:sldId id="767" r:id="rId32"/>
    <p:sldId id="768" r:id="rId33"/>
    <p:sldId id="769" r:id="rId34"/>
    <p:sldId id="770" r:id="rId35"/>
    <p:sldId id="771" r:id="rId36"/>
    <p:sldId id="772" r:id="rId37"/>
    <p:sldId id="773" r:id="rId38"/>
    <p:sldId id="774" r:id="rId39"/>
    <p:sldId id="775" r:id="rId40"/>
  </p:sldIdLst>
  <p:sldSz cx="9144000" cy="6858000" type="screen4x3"/>
  <p:notesSz cx="6858000" cy="9144000"/>
  <p:custDataLst>
    <p:tags r:id="rId45"/>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7" userDrawn="1">
          <p15:clr>
            <a:srgbClr val="A4A3A4"/>
          </p15:clr>
        </p15:guide>
        <p15:guide id="2" pos="28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29"/>
    <p:restoredTop sz="93925"/>
  </p:normalViewPr>
  <p:slideViewPr>
    <p:cSldViewPr showGuides="1">
      <p:cViewPr>
        <p:scale>
          <a:sx n="70" d="100"/>
          <a:sy n="70" d="100"/>
        </p:scale>
        <p:origin x="-1206" y="-72"/>
      </p:cViewPr>
      <p:guideLst>
        <p:guide orient="horz" pos="2167"/>
        <p:guide pos="2871"/>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5" Type="http://schemas.openxmlformats.org/officeDocument/2006/relationships/tags" Target="tags/tag291.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pPr marL="342900" indent="-342900">
              <a:lnSpc>
                <a:spcPct val="150000"/>
              </a:lnSpc>
              <a:buFont typeface="Arial" panose="020B0604020202020204" pitchFamily="34" charset="0"/>
              <a:buChar char="•"/>
            </a:pPr>
            <a:r>
              <a:rPr lang="zh-CN" altLang="zh-CN" dirty="0">
                <a:latin typeface="Verdana" panose="020B0604030504040204" pitchFamily="34" charset="0"/>
                <a:sym typeface="+mn-ea"/>
              </a:rPr>
              <a:t>发展低空物流运输，市场是根本。我国目前的低空经济市场总体上呈现出有人机市场增长平缓，无人机市场蓬勃发展的局面。除了要大力发展应急救援等应用外，要积极鼓励拓展消费类航空的发展，激发市场潜力。</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zh-CN" dirty="0">
                <a:latin typeface="Verdana" panose="020B0604030504040204" pitchFamily="34" charset="0"/>
                <a:sym typeface="+mn-ea"/>
              </a:rPr>
              <a:t>发展低空物流离不开政策性保障。除了中央政府的政策外，地方政府出台一些地区性财政、金融、产业等配套政策尤为重要，在加强市场培育、政府购买服务、扶持龙头企业、主导大项工程、优化营商环境等方面更多发挥作用。</a:t>
            </a:r>
            <a:endParaRPr lang="zh-CN" altLang="zh-CN" dirty="0">
              <a:solidFill>
                <a:schemeClr val="tx1"/>
              </a:solidFill>
              <a:latin typeface="Verdana" panose="020B0604030504040204" pitchFamily="34" charset="0"/>
            </a:endParaRPr>
          </a:p>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r>
              <a:rPr lang="zh-CN" altLang="zh-CN" dirty="0">
                <a:latin typeface="Verdana" panose="020B0604030504040204" pitchFamily="34" charset="0"/>
                <a:sym typeface="+mn-ea"/>
              </a:rPr>
              <a:t>低空物流发展需要技术做支撑。由于低空物流的载重特殊性，导致能量密度要求特别高。低空物流发展仍然需要依靠电池材料的成本降低与能量密度提升。且目前城市低空物流依赖的传感器、通信设备仍然较多，也需要进一步小型化、轻型化的升级迭代。</a:t>
            </a:r>
            <a:endParaRPr lang="zh-CN" altLang="zh-CN" dirty="0">
              <a:solidFill>
                <a:schemeClr val="tx1"/>
              </a:solidFill>
              <a:latin typeface="Verdana" panose="020B0604030504040204" pitchFamily="34" charset="0"/>
            </a:endParaRPr>
          </a:p>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1" Type="http://schemas.openxmlformats.org/officeDocument/2006/relationships/theme" Target="../theme/theme2.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6" Type="http://schemas.openxmlformats.org/officeDocument/2006/relationships/slideLayout" Target="../slideLayouts/slideLayout13.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9" Type="http://schemas.openxmlformats.org/officeDocument/2006/relationships/slideLayout" Target="../slideLayouts/slideLayout13.xml"/><Relationship Id="rId18" Type="http://schemas.openxmlformats.org/officeDocument/2006/relationships/tags" Target="../tags/tag49.xml"/><Relationship Id="rId17" Type="http://schemas.openxmlformats.org/officeDocument/2006/relationships/tags" Target="../tags/tag48.xml"/><Relationship Id="rId16" Type="http://schemas.openxmlformats.org/officeDocument/2006/relationships/tags" Target="../tags/tag47.xml"/><Relationship Id="rId15" Type="http://schemas.openxmlformats.org/officeDocument/2006/relationships/tags" Target="../tags/tag46.xml"/><Relationship Id="rId14" Type="http://schemas.openxmlformats.org/officeDocument/2006/relationships/tags" Target="../tags/tag45.xml"/><Relationship Id="rId13" Type="http://schemas.openxmlformats.org/officeDocument/2006/relationships/tags" Target="../tags/tag44.xml"/><Relationship Id="rId12" Type="http://schemas.openxmlformats.org/officeDocument/2006/relationships/tags" Target="../tags/tag43.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tags" Target="../tags/tag3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3" Type="http://schemas.openxmlformats.org/officeDocument/2006/relationships/notesSlide" Target="../notesSlides/notesSlide2.xml"/><Relationship Id="rId22" Type="http://schemas.openxmlformats.org/officeDocument/2006/relationships/slideLayout" Target="../slideLayouts/slideLayout13.xml"/><Relationship Id="rId21" Type="http://schemas.openxmlformats.org/officeDocument/2006/relationships/tags" Target="../tags/tag70.xml"/><Relationship Id="rId20" Type="http://schemas.openxmlformats.org/officeDocument/2006/relationships/tags" Target="../tags/tag69.xml"/><Relationship Id="rId2" Type="http://schemas.openxmlformats.org/officeDocument/2006/relationships/tags" Target="../tags/tag51.xml"/><Relationship Id="rId19" Type="http://schemas.openxmlformats.org/officeDocument/2006/relationships/tags" Target="../tags/tag68.xml"/><Relationship Id="rId18" Type="http://schemas.openxmlformats.org/officeDocument/2006/relationships/tags" Target="../tags/tag67.xml"/><Relationship Id="rId17" Type="http://schemas.openxmlformats.org/officeDocument/2006/relationships/tags" Target="../tags/tag66.xml"/><Relationship Id="rId16" Type="http://schemas.openxmlformats.org/officeDocument/2006/relationships/tags" Target="../tags/tag65.xml"/><Relationship Id="rId15" Type="http://schemas.openxmlformats.org/officeDocument/2006/relationships/tags" Target="../tags/tag64.xml"/><Relationship Id="rId14" Type="http://schemas.openxmlformats.org/officeDocument/2006/relationships/tags" Target="../tags/tag63.xml"/><Relationship Id="rId13" Type="http://schemas.openxmlformats.org/officeDocument/2006/relationships/tags" Target="../tags/tag62.xml"/><Relationship Id="rId12" Type="http://schemas.openxmlformats.org/officeDocument/2006/relationships/tags" Target="../tags/tag61.xml"/><Relationship Id="rId11" Type="http://schemas.openxmlformats.org/officeDocument/2006/relationships/tags" Target="../tags/tag60.xml"/><Relationship Id="rId10" Type="http://schemas.openxmlformats.org/officeDocument/2006/relationships/tags" Target="../tags/tag59.xml"/><Relationship Id="rId1" Type="http://schemas.openxmlformats.org/officeDocument/2006/relationships/tags" Target="../tags/tag5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1" Type="http://schemas.openxmlformats.org/officeDocument/2006/relationships/notesSlide" Target="../notesSlides/notesSlide3.xml"/><Relationship Id="rId20" Type="http://schemas.openxmlformats.org/officeDocument/2006/relationships/slideLayout" Target="../slideLayouts/slideLayout13.xml"/><Relationship Id="rId2" Type="http://schemas.openxmlformats.org/officeDocument/2006/relationships/tags" Target="../tags/tag72.xml"/><Relationship Id="rId19" Type="http://schemas.openxmlformats.org/officeDocument/2006/relationships/tags" Target="../tags/tag89.xml"/><Relationship Id="rId18" Type="http://schemas.openxmlformats.org/officeDocument/2006/relationships/tags" Target="../tags/tag88.xml"/><Relationship Id="rId17" Type="http://schemas.openxmlformats.org/officeDocument/2006/relationships/tags" Target="../tags/tag87.xml"/><Relationship Id="rId16" Type="http://schemas.openxmlformats.org/officeDocument/2006/relationships/tags" Target="../tags/tag86.xml"/><Relationship Id="rId15" Type="http://schemas.openxmlformats.org/officeDocument/2006/relationships/tags" Target="../tags/tag85.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tags" Target="../tags/tag71.xml"/></Relationships>
</file>

<file path=ppt/slides/_rels/slide16.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6" Type="http://schemas.openxmlformats.org/officeDocument/2006/relationships/notesSlide" Target="../notesSlides/notesSlide4.xml"/><Relationship Id="rId25" Type="http://schemas.openxmlformats.org/officeDocument/2006/relationships/slideLayout" Target="../slideLayouts/slideLayout13.xml"/><Relationship Id="rId24" Type="http://schemas.openxmlformats.org/officeDocument/2006/relationships/tags" Target="../tags/tag113.xml"/><Relationship Id="rId23" Type="http://schemas.openxmlformats.org/officeDocument/2006/relationships/tags" Target="../tags/tag112.xml"/><Relationship Id="rId22" Type="http://schemas.openxmlformats.org/officeDocument/2006/relationships/tags" Target="../tags/tag111.xml"/><Relationship Id="rId21" Type="http://schemas.openxmlformats.org/officeDocument/2006/relationships/tags" Target="../tags/tag110.xml"/><Relationship Id="rId20" Type="http://schemas.openxmlformats.org/officeDocument/2006/relationships/tags" Target="../tags/tag109.xml"/><Relationship Id="rId2" Type="http://schemas.openxmlformats.org/officeDocument/2006/relationships/tags" Target="../tags/tag91.xml"/><Relationship Id="rId19" Type="http://schemas.openxmlformats.org/officeDocument/2006/relationships/tags" Target="../tags/tag108.xml"/><Relationship Id="rId18" Type="http://schemas.openxmlformats.org/officeDocument/2006/relationships/tags" Target="../tags/tag107.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5.xml"/><Relationship Id="rId1" Type="http://schemas.openxmlformats.org/officeDocument/2006/relationships/tags" Target="../tags/tag1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1" Type="http://schemas.openxmlformats.org/officeDocument/2006/relationships/slideLayout" Target="../slideLayouts/slideLayout13.xml"/><Relationship Id="rId20" Type="http://schemas.openxmlformats.org/officeDocument/2006/relationships/tags" Target="../tags/tag135.xml"/><Relationship Id="rId2" Type="http://schemas.openxmlformats.org/officeDocument/2006/relationships/tags" Target="../tags/tag117.xml"/><Relationship Id="rId19" Type="http://schemas.openxmlformats.org/officeDocument/2006/relationships/tags" Target="../tags/tag134.xml"/><Relationship Id="rId18" Type="http://schemas.openxmlformats.org/officeDocument/2006/relationships/tags" Target="../tags/tag133.xml"/><Relationship Id="rId17" Type="http://schemas.openxmlformats.org/officeDocument/2006/relationships/tags" Target="../tags/tag132.xml"/><Relationship Id="rId16" Type="http://schemas.openxmlformats.org/officeDocument/2006/relationships/tags" Target="../tags/tag131.xml"/><Relationship Id="rId15" Type="http://schemas.openxmlformats.org/officeDocument/2006/relationships/tags" Target="../tags/tag130.xml"/><Relationship Id="rId14" Type="http://schemas.openxmlformats.org/officeDocument/2006/relationships/tags" Target="../tags/tag129.xml"/><Relationship Id="rId13" Type="http://schemas.openxmlformats.org/officeDocument/2006/relationships/tags" Target="../tags/tag128.xml"/><Relationship Id="rId12" Type="http://schemas.openxmlformats.org/officeDocument/2006/relationships/tags" Target="../tags/tag127.xml"/><Relationship Id="rId11" Type="http://schemas.openxmlformats.org/officeDocument/2006/relationships/tags" Target="../tags/tag126.xml"/><Relationship Id="rId10" Type="http://schemas.openxmlformats.org/officeDocument/2006/relationships/tags" Target="../tags/tag125.xml"/><Relationship Id="rId1" Type="http://schemas.openxmlformats.org/officeDocument/2006/relationships/tags" Target="../tags/tag116.xml"/></Relationships>
</file>

<file path=ppt/slides/_rels/slide21.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1" Type="http://schemas.openxmlformats.org/officeDocument/2006/relationships/slideLayout" Target="../slideLayouts/slideLayout13.xml"/><Relationship Id="rId20" Type="http://schemas.openxmlformats.org/officeDocument/2006/relationships/tags" Target="../tags/tag155.xml"/><Relationship Id="rId2" Type="http://schemas.openxmlformats.org/officeDocument/2006/relationships/tags" Target="../tags/tag137.xml"/><Relationship Id="rId19" Type="http://schemas.openxmlformats.org/officeDocument/2006/relationships/tags" Target="../tags/tag154.xml"/><Relationship Id="rId18" Type="http://schemas.openxmlformats.org/officeDocument/2006/relationships/tags" Target="../tags/tag153.xml"/><Relationship Id="rId17" Type="http://schemas.openxmlformats.org/officeDocument/2006/relationships/tags" Target="../tags/tag152.xml"/><Relationship Id="rId16" Type="http://schemas.openxmlformats.org/officeDocument/2006/relationships/tags" Target="../tags/tag151.xml"/><Relationship Id="rId15" Type="http://schemas.openxmlformats.org/officeDocument/2006/relationships/tags" Target="../tags/tag150.xml"/><Relationship Id="rId14" Type="http://schemas.openxmlformats.org/officeDocument/2006/relationships/tags" Target="../tags/tag149.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22.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1" Type="http://schemas.openxmlformats.org/officeDocument/2006/relationships/slideLayout" Target="../slideLayouts/slideLayout13.xml"/><Relationship Id="rId20" Type="http://schemas.openxmlformats.org/officeDocument/2006/relationships/tags" Target="../tags/tag175.xml"/><Relationship Id="rId2" Type="http://schemas.openxmlformats.org/officeDocument/2006/relationships/tags" Target="../tags/tag157.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tags" Target="../tags/tag169.xml"/><Relationship Id="rId13" Type="http://schemas.openxmlformats.org/officeDocument/2006/relationships/tags" Target="../tags/tag168.xml"/><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tags" Target="../tags/tag165.xml"/><Relationship Id="rId1" Type="http://schemas.openxmlformats.org/officeDocument/2006/relationships/tags" Target="../tags/tag156.xml"/></Relationships>
</file>

<file path=ppt/slides/_rels/slide23.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6" Type="http://schemas.openxmlformats.org/officeDocument/2006/relationships/slideLayout" Target="../slideLayouts/slideLayout13.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tags" Target="../tags/tag176.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6.webp"/><Relationship Id="rId3" Type="http://schemas.openxmlformats.org/officeDocument/2006/relationships/image" Target="../media/image5.png"/><Relationship Id="rId2" Type="http://schemas.openxmlformats.org/officeDocument/2006/relationships/tags" Target="../tags/tag192.xml"/><Relationship Id="rId1" Type="http://schemas.openxmlformats.org/officeDocument/2006/relationships/tags" Target="../tags/tag19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7" Type="http://schemas.openxmlformats.org/officeDocument/2006/relationships/slideLayout" Target="../slideLayouts/slideLayout13.xml"/><Relationship Id="rId16" Type="http://schemas.openxmlformats.org/officeDocument/2006/relationships/tags" Target="../tags/tag209.xml"/><Relationship Id="rId15" Type="http://schemas.openxmlformats.org/officeDocument/2006/relationships/tags" Target="../tags/tag208.xml"/><Relationship Id="rId14" Type="http://schemas.openxmlformats.org/officeDocument/2006/relationships/tags" Target="../tags/tag207.xml"/><Relationship Id="rId13" Type="http://schemas.openxmlformats.org/officeDocument/2006/relationships/tags" Target="../tags/tag206.xml"/><Relationship Id="rId12" Type="http://schemas.openxmlformats.org/officeDocument/2006/relationships/tags" Target="../tags/tag205.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tags" Target="../tags/tag194.xml"/></Relationships>
</file>

<file path=ppt/slides/_rels/slide31.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7" Type="http://schemas.openxmlformats.org/officeDocument/2006/relationships/slideLayout" Target="../slideLayouts/slideLayout13.xml"/><Relationship Id="rId16" Type="http://schemas.openxmlformats.org/officeDocument/2006/relationships/tags" Target="../tags/tag225.xml"/><Relationship Id="rId15" Type="http://schemas.openxmlformats.org/officeDocument/2006/relationships/tags" Target="../tags/tag224.xml"/><Relationship Id="rId14" Type="http://schemas.openxmlformats.org/officeDocument/2006/relationships/tags" Target="../tags/tag223.xml"/><Relationship Id="rId13" Type="http://schemas.openxmlformats.org/officeDocument/2006/relationships/tags" Target="../tags/tag222.xml"/><Relationship Id="rId12" Type="http://schemas.openxmlformats.org/officeDocument/2006/relationships/tags" Target="../tags/tag221.xml"/><Relationship Id="rId11" Type="http://schemas.openxmlformats.org/officeDocument/2006/relationships/tags" Target="../tags/tag220.xml"/><Relationship Id="rId10" Type="http://schemas.openxmlformats.org/officeDocument/2006/relationships/tags" Target="../tags/tag219.xml"/><Relationship Id="rId1" Type="http://schemas.openxmlformats.org/officeDocument/2006/relationships/tags" Target="../tags/tag2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image" Target="../media/image10.jpeg"/><Relationship Id="rId7" Type="http://schemas.openxmlformats.org/officeDocument/2006/relationships/tags" Target="../tags/tag231.xml"/><Relationship Id="rId6" Type="http://schemas.openxmlformats.org/officeDocument/2006/relationships/image" Target="../media/image9.jpeg"/><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tags" Target="../tags/tag228.xml"/><Relationship Id="rId2" Type="http://schemas.openxmlformats.org/officeDocument/2006/relationships/tags" Target="../tags/tag227.xml"/><Relationship Id="rId10" Type="http://schemas.openxmlformats.org/officeDocument/2006/relationships/slideLayout" Target="../slideLayouts/slideLayout13.xml"/><Relationship Id="rId1" Type="http://schemas.openxmlformats.org/officeDocument/2006/relationships/tags" Target="../tags/tag226.xml"/></Relationships>
</file>

<file path=ppt/slides/_rels/slide34.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image" Target="../media/image11.png"/><Relationship Id="rId31" Type="http://schemas.openxmlformats.org/officeDocument/2006/relationships/slideLayout" Target="../slideLayouts/slideLayout13.xml"/><Relationship Id="rId30" Type="http://schemas.openxmlformats.org/officeDocument/2006/relationships/tags" Target="../tags/tag261.xml"/><Relationship Id="rId3" Type="http://schemas.openxmlformats.org/officeDocument/2006/relationships/tags" Target="../tags/tag235.xml"/><Relationship Id="rId29" Type="http://schemas.openxmlformats.org/officeDocument/2006/relationships/tags" Target="../tags/tag260.xml"/><Relationship Id="rId28" Type="http://schemas.openxmlformats.org/officeDocument/2006/relationships/tags" Target="../tags/tag259.xml"/><Relationship Id="rId27" Type="http://schemas.openxmlformats.org/officeDocument/2006/relationships/tags" Target="../tags/tag258.xml"/><Relationship Id="rId26" Type="http://schemas.openxmlformats.org/officeDocument/2006/relationships/tags" Target="../tags/tag257.xml"/><Relationship Id="rId25" Type="http://schemas.openxmlformats.org/officeDocument/2006/relationships/tags" Target="../tags/tag256.xml"/><Relationship Id="rId24" Type="http://schemas.openxmlformats.org/officeDocument/2006/relationships/tags" Target="../tags/tag255.xml"/><Relationship Id="rId23" Type="http://schemas.openxmlformats.org/officeDocument/2006/relationships/tags" Target="../tags/tag254.xml"/><Relationship Id="rId22" Type="http://schemas.openxmlformats.org/officeDocument/2006/relationships/tags" Target="../tags/tag253.xml"/><Relationship Id="rId21" Type="http://schemas.openxmlformats.org/officeDocument/2006/relationships/tags" Target="../tags/tag252.xml"/><Relationship Id="rId20" Type="http://schemas.openxmlformats.org/officeDocument/2006/relationships/tags" Target="../tags/tag251.xml"/><Relationship Id="rId2" Type="http://schemas.openxmlformats.org/officeDocument/2006/relationships/tags" Target="../tags/tag234.xml"/><Relationship Id="rId19" Type="http://schemas.openxmlformats.org/officeDocument/2006/relationships/tags" Target="../tags/tag250.xml"/><Relationship Id="rId18" Type="http://schemas.openxmlformats.org/officeDocument/2006/relationships/tags" Target="../tags/tag249.xml"/><Relationship Id="rId17" Type="http://schemas.openxmlformats.org/officeDocument/2006/relationships/tags" Target="../tags/tag248.xml"/><Relationship Id="rId16" Type="http://schemas.openxmlformats.org/officeDocument/2006/relationships/tags" Target="../tags/tag247.xml"/><Relationship Id="rId15" Type="http://schemas.openxmlformats.org/officeDocument/2006/relationships/tags" Target="../tags/tag246.xml"/><Relationship Id="rId14" Type="http://schemas.openxmlformats.org/officeDocument/2006/relationships/tags" Target="../tags/tag245.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tags" Target="../tags/tag233.xml"/></Relationships>
</file>

<file path=ppt/slides/_rels/slide3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image" Target="../media/image11.png"/><Relationship Id="rId31" Type="http://schemas.openxmlformats.org/officeDocument/2006/relationships/slideLayout" Target="../slideLayouts/slideLayout13.xml"/><Relationship Id="rId30" Type="http://schemas.openxmlformats.org/officeDocument/2006/relationships/tags" Target="../tags/tag290.xml"/><Relationship Id="rId3" Type="http://schemas.openxmlformats.org/officeDocument/2006/relationships/tags" Target="../tags/tag264.xml"/><Relationship Id="rId29" Type="http://schemas.openxmlformats.org/officeDocument/2006/relationships/tags" Target="../tags/tag289.xml"/><Relationship Id="rId28" Type="http://schemas.openxmlformats.org/officeDocument/2006/relationships/tags" Target="../tags/tag288.xml"/><Relationship Id="rId27" Type="http://schemas.openxmlformats.org/officeDocument/2006/relationships/tags" Target="../tags/tag287.xml"/><Relationship Id="rId26" Type="http://schemas.openxmlformats.org/officeDocument/2006/relationships/tags" Target="../tags/tag286.xml"/><Relationship Id="rId25" Type="http://schemas.openxmlformats.org/officeDocument/2006/relationships/tags" Target="../tags/tag285.xml"/><Relationship Id="rId24" Type="http://schemas.openxmlformats.org/officeDocument/2006/relationships/tags" Target="../tags/tag284.xml"/><Relationship Id="rId23" Type="http://schemas.openxmlformats.org/officeDocument/2006/relationships/tags" Target="../tags/tag283.xml"/><Relationship Id="rId22" Type="http://schemas.openxmlformats.org/officeDocument/2006/relationships/tags" Target="../tags/tag282.xml"/><Relationship Id="rId21" Type="http://schemas.openxmlformats.org/officeDocument/2006/relationships/tags" Target="../tags/tag281.xml"/><Relationship Id="rId20" Type="http://schemas.openxmlformats.org/officeDocument/2006/relationships/tags" Target="../tags/tag280.xml"/><Relationship Id="rId2" Type="http://schemas.openxmlformats.org/officeDocument/2006/relationships/tags" Target="../tags/tag263.xml"/><Relationship Id="rId19" Type="http://schemas.openxmlformats.org/officeDocument/2006/relationships/tags" Target="../tags/tag279.xml"/><Relationship Id="rId18" Type="http://schemas.openxmlformats.org/officeDocument/2006/relationships/tags" Target="../tags/tag278.xml"/><Relationship Id="rId17" Type="http://schemas.openxmlformats.org/officeDocument/2006/relationships/tags" Target="../tags/tag277.xml"/><Relationship Id="rId16" Type="http://schemas.openxmlformats.org/officeDocument/2006/relationships/tags" Target="../tags/tag276.xml"/><Relationship Id="rId15" Type="http://schemas.openxmlformats.org/officeDocument/2006/relationships/tags" Target="../tags/tag275.xml"/><Relationship Id="rId14" Type="http://schemas.openxmlformats.org/officeDocument/2006/relationships/tags" Target="../tags/tag274.xml"/><Relationship Id="rId13" Type="http://schemas.openxmlformats.org/officeDocument/2006/relationships/tags" Target="../tags/tag273.xml"/><Relationship Id="rId12" Type="http://schemas.openxmlformats.org/officeDocument/2006/relationships/tags" Target="../tags/tag272.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tags" Target="../tags/tag26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4.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198880"/>
          </a:xfrm>
          <a:prstGeom prst="rect">
            <a:avLst/>
          </a:prstGeom>
          <a:noFill/>
          <a:ln w="9525">
            <a:noFill/>
          </a:ln>
        </p:spPr>
        <p:txBody>
          <a:bodyPr>
            <a:spAutoFit/>
          </a:bodyPr>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a:t>
            </a:r>
            <a:r>
              <a:rPr lang="zh-CN" altLang="en-US" sz="4800" dirty="0">
                <a:solidFill>
                  <a:schemeClr val="bg1"/>
                </a:solidFill>
                <a:latin typeface="微软雅黑" panose="020B0503020204020204" pitchFamily="34" charset="-122"/>
                <a:ea typeface="微软雅黑" panose="020B0503020204020204" pitchFamily="34" charset="-122"/>
              </a:rPr>
              <a:t>十</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572000" y="2204720"/>
            <a:ext cx="3087370" cy="2066290"/>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低空物流运营</a:t>
            </a: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332740"/>
            <a:ext cx="4572000" cy="565150"/>
          </a:xfrm>
          <a:prstGeom prst="rect">
            <a:avLst/>
          </a:prstGeom>
          <a:noFill/>
        </p:spPr>
        <p:txBody>
          <a:bodyPr wrap="square" rtlCol="0" anchor="t">
            <a:spAutoFit/>
          </a:bodyPr>
          <a:p>
            <a:pPr algn="l">
              <a:lnSpc>
                <a:spcPct val="110000"/>
              </a:lnSpc>
            </a:pPr>
            <a:r>
              <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rPr>
              <a:t>定义与分类</a:t>
            </a:r>
            <a:endPar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endParaRPr>
          </a:p>
        </p:txBody>
      </p:sp>
      <p:sp>
        <p:nvSpPr>
          <p:cNvPr id="3" name="标题 1"/>
          <p:cNvSpPr txBox="1"/>
          <p:nvPr>
            <p:custDataLst>
              <p:tags r:id="rId1"/>
            </p:custDataLst>
          </p:nvPr>
        </p:nvSpPr>
        <p:spPr>
          <a:xfrm flipH="1">
            <a:off x="495299" y="3665328"/>
            <a:ext cx="3080963" cy="303257"/>
          </a:xfrm>
          <a:prstGeom prst="roundRect">
            <a:avLst>
              <a:gd name="adj" fmla="val 50000"/>
            </a:avLst>
          </a:prstGeom>
          <a:noFill/>
          <a:ln w="12700" cap="sq">
            <a:solidFill>
              <a:schemeClr val="accent2"/>
            </a:solidFill>
            <a:miter/>
          </a:ln>
        </p:spPr>
        <p:txBody>
          <a:bodyPr vert="horz" wrap="square" lIns="68580" tIns="34290" rIns="68580" bIns="34290" rtlCol="0" anchor="ctr"/>
          <a:p>
            <a:pPr algn="r">
              <a:lnSpc>
                <a:spcPct val="110000"/>
              </a:lnSpc>
            </a:pPr>
            <a:endParaRPr kumimoji="1" lang="zh-CN" altLang="en-US" sz="100"/>
          </a:p>
        </p:txBody>
      </p:sp>
      <p:sp>
        <p:nvSpPr>
          <p:cNvPr id="4" name="标题 1"/>
          <p:cNvSpPr txBox="1"/>
          <p:nvPr>
            <p:custDataLst>
              <p:tags r:id="rId2"/>
            </p:custDataLst>
          </p:nvPr>
        </p:nvSpPr>
        <p:spPr>
          <a:xfrm>
            <a:off x="5562023" y="3665328"/>
            <a:ext cx="3077153" cy="303257"/>
          </a:xfrm>
          <a:prstGeom prst="roundRect">
            <a:avLst>
              <a:gd name="adj" fmla="val 50000"/>
            </a:avLst>
          </a:prstGeom>
          <a:no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5" name="标题 1"/>
          <p:cNvSpPr txBox="1"/>
          <p:nvPr>
            <p:custDataLst>
              <p:tags r:id="rId3"/>
            </p:custDataLst>
          </p:nvPr>
        </p:nvSpPr>
        <p:spPr>
          <a:xfrm>
            <a:off x="5562023" y="1915047"/>
            <a:ext cx="3077153" cy="303257"/>
          </a:xfrm>
          <a:prstGeom prst="roundRect">
            <a:avLst>
              <a:gd name="adj" fmla="val 50000"/>
            </a:avLst>
          </a:prstGeom>
          <a:noFill/>
          <a:ln w="12700" cap="sq">
            <a:solidFill>
              <a:schemeClr val="accent2"/>
            </a:solidFill>
            <a:miter/>
          </a:ln>
        </p:spPr>
        <p:txBody>
          <a:bodyPr vert="horz" wrap="square" lIns="68580" tIns="34290" rIns="68580" bIns="34290" rtlCol="0" anchor="ctr"/>
          <a:p>
            <a:pPr algn="ctr">
              <a:lnSpc>
                <a:spcPct val="110000"/>
              </a:lnSpc>
            </a:pPr>
            <a:endParaRPr kumimoji="1" lang="zh-CN" altLang="en-US" sz="100"/>
          </a:p>
        </p:txBody>
      </p:sp>
      <p:sp>
        <p:nvSpPr>
          <p:cNvPr id="6" name="标题 1"/>
          <p:cNvSpPr txBox="1"/>
          <p:nvPr>
            <p:custDataLst>
              <p:tags r:id="rId4"/>
            </p:custDataLst>
          </p:nvPr>
        </p:nvSpPr>
        <p:spPr>
          <a:xfrm flipH="1">
            <a:off x="495300" y="1915047"/>
            <a:ext cx="3080964" cy="303257"/>
          </a:xfrm>
          <a:prstGeom prst="roundRect">
            <a:avLst>
              <a:gd name="adj" fmla="val 50000"/>
            </a:avLst>
          </a:prstGeom>
          <a:noFill/>
          <a:ln w="12700" cap="sq">
            <a:solidFill>
              <a:schemeClr val="accent1"/>
            </a:solidFill>
            <a:miter/>
          </a:ln>
        </p:spPr>
        <p:txBody>
          <a:bodyPr vert="horz" wrap="square" lIns="68580" tIns="34290" rIns="68580" bIns="34290" rtlCol="0" anchor="ctr"/>
          <a:p>
            <a:pPr algn="r">
              <a:lnSpc>
                <a:spcPct val="110000"/>
              </a:lnSpc>
            </a:pPr>
            <a:endParaRPr kumimoji="1" lang="zh-CN" altLang="en-US" sz="100"/>
          </a:p>
        </p:txBody>
      </p:sp>
      <p:sp>
        <p:nvSpPr>
          <p:cNvPr id="7" name="标题 1"/>
          <p:cNvSpPr txBox="1"/>
          <p:nvPr>
            <p:custDataLst>
              <p:tags r:id="rId5"/>
            </p:custDataLst>
          </p:nvPr>
        </p:nvSpPr>
        <p:spPr>
          <a:xfrm rot="2700000">
            <a:off x="3720424" y="3104321"/>
            <a:ext cx="1693628" cy="453224"/>
          </a:xfrm>
          <a:prstGeom prst="roundRect">
            <a:avLst>
              <a:gd name="adj" fmla="val 50000"/>
            </a:avLst>
          </a:pr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8" name="标题 1"/>
          <p:cNvSpPr txBox="1"/>
          <p:nvPr>
            <p:custDataLst>
              <p:tags r:id="rId6"/>
            </p:custDataLst>
          </p:nvPr>
        </p:nvSpPr>
        <p:spPr>
          <a:xfrm rot="18900000">
            <a:off x="3720424" y="3104321"/>
            <a:ext cx="1693628" cy="453224"/>
          </a:xfrm>
          <a:prstGeom prst="roundRect">
            <a:avLst>
              <a:gd name="adj" fmla="val 50000"/>
            </a:avLst>
          </a:prstGeom>
          <a:solidFill>
            <a:schemeClr val="accent2"/>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9" name="标题 1"/>
          <p:cNvSpPr txBox="1"/>
          <p:nvPr>
            <p:custDataLst>
              <p:tags r:id="rId7"/>
            </p:custDataLst>
          </p:nvPr>
        </p:nvSpPr>
        <p:spPr>
          <a:xfrm>
            <a:off x="4209428" y="2973124"/>
            <a:ext cx="715618" cy="715618"/>
          </a:xfrm>
          <a:prstGeom prst="ellipse">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10" name="标题 1"/>
          <p:cNvSpPr txBox="1"/>
          <p:nvPr>
            <p:custDataLst>
              <p:tags r:id="rId8"/>
            </p:custDataLst>
          </p:nvPr>
        </p:nvSpPr>
        <p:spPr>
          <a:xfrm>
            <a:off x="4274447" y="3038142"/>
            <a:ext cx="585581" cy="585581"/>
          </a:xfrm>
          <a:prstGeom prst="ellipse">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11" name="标题 1"/>
          <p:cNvSpPr txBox="1"/>
          <p:nvPr>
            <p:custDataLst>
              <p:tags r:id="rId9"/>
            </p:custDataLst>
          </p:nvPr>
        </p:nvSpPr>
        <p:spPr>
          <a:xfrm>
            <a:off x="4400457" y="3179727"/>
            <a:ext cx="333560" cy="302411"/>
          </a:xfrm>
          <a:custGeom>
            <a:avLst/>
            <a:gdLst>
              <a:gd name="connsiteX0" fmla="*/ 351048 w 1543905"/>
              <a:gd name="connsiteY0" fmla="*/ 523317 h 1399728"/>
              <a:gd name="connsiteX1" fmla="*/ 351048 w 1543905"/>
              <a:gd name="connsiteY1" fmla="*/ 523317 h 1399728"/>
              <a:gd name="connsiteX2" fmla="*/ 351420 w 1543905"/>
              <a:gd name="connsiteY2" fmla="*/ 523503 h 1399728"/>
              <a:gd name="connsiteX3" fmla="*/ 351420 w 1543905"/>
              <a:gd name="connsiteY3" fmla="*/ 1020031 h 1399728"/>
              <a:gd name="connsiteX4" fmla="*/ 351048 w 1543905"/>
              <a:gd name="connsiteY4" fmla="*/ 1020403 h 1399728"/>
              <a:gd name="connsiteX5" fmla="*/ 163525 w 1543905"/>
              <a:gd name="connsiteY5" fmla="*/ 1020403 h 1399728"/>
              <a:gd name="connsiteX6" fmla="*/ 163153 w 1543905"/>
              <a:gd name="connsiteY6" fmla="*/ 1020031 h 1399728"/>
              <a:gd name="connsiteX7" fmla="*/ 163153 w 1543905"/>
              <a:gd name="connsiteY7" fmla="*/ 523503 h 1399728"/>
              <a:gd name="connsiteX8" fmla="*/ 163153 w 1543905"/>
              <a:gd name="connsiteY8" fmla="*/ 523317 h 1399728"/>
              <a:gd name="connsiteX9" fmla="*/ 163339 w 1543905"/>
              <a:gd name="connsiteY9" fmla="*/ 523131 h 1399728"/>
              <a:gd name="connsiteX10" fmla="*/ 351048 w 1543905"/>
              <a:gd name="connsiteY10" fmla="*/ 523131 h 1399728"/>
              <a:gd name="connsiteX11" fmla="*/ 351048 w 1543905"/>
              <a:gd name="connsiteY11" fmla="*/ 411696 h 1399728"/>
              <a:gd name="connsiteX12" fmla="*/ 163339 w 1543905"/>
              <a:gd name="connsiteY12" fmla="*/ 411696 h 1399728"/>
              <a:gd name="connsiteX13" fmla="*/ 51346 w 1543905"/>
              <a:gd name="connsiteY13" fmla="*/ 523689 h 1399728"/>
              <a:gd name="connsiteX14" fmla="*/ 51346 w 1543905"/>
              <a:gd name="connsiteY14" fmla="*/ 1020217 h 1399728"/>
              <a:gd name="connsiteX15" fmla="*/ 163339 w 1543905"/>
              <a:gd name="connsiteY15" fmla="*/ 1132210 h 1399728"/>
              <a:gd name="connsiteX16" fmla="*/ 351048 w 1543905"/>
              <a:gd name="connsiteY16" fmla="*/ 1132210 h 1399728"/>
              <a:gd name="connsiteX17" fmla="*/ 463042 w 1543905"/>
              <a:gd name="connsiteY17" fmla="*/ 1020217 h 1399728"/>
              <a:gd name="connsiteX18" fmla="*/ 463042 w 1543905"/>
              <a:gd name="connsiteY18" fmla="*/ 523503 h 1399728"/>
              <a:gd name="connsiteX19" fmla="*/ 351048 w 1543905"/>
              <a:gd name="connsiteY19" fmla="*/ 411696 h 1399728"/>
              <a:gd name="connsiteX20" fmla="*/ 865808 w 1543905"/>
              <a:gd name="connsiteY20" fmla="*/ 111621 h 1399728"/>
              <a:gd name="connsiteX21" fmla="*/ 866180 w 1543905"/>
              <a:gd name="connsiteY21" fmla="*/ 111807 h 1399728"/>
              <a:gd name="connsiteX22" fmla="*/ 866180 w 1543905"/>
              <a:gd name="connsiteY22" fmla="*/ 1020031 h 1399728"/>
              <a:gd name="connsiteX23" fmla="*/ 865808 w 1543905"/>
              <a:gd name="connsiteY23" fmla="*/ 1020403 h 1399728"/>
              <a:gd name="connsiteX24" fmla="*/ 678284 w 1543905"/>
              <a:gd name="connsiteY24" fmla="*/ 1020403 h 1399728"/>
              <a:gd name="connsiteX25" fmla="*/ 677912 w 1543905"/>
              <a:gd name="connsiteY25" fmla="*/ 1020031 h 1399728"/>
              <a:gd name="connsiteX26" fmla="*/ 677912 w 1543905"/>
              <a:gd name="connsiteY26" fmla="*/ 111993 h 1399728"/>
              <a:gd name="connsiteX27" fmla="*/ 677912 w 1543905"/>
              <a:gd name="connsiteY27" fmla="*/ 111807 h 1399728"/>
              <a:gd name="connsiteX28" fmla="*/ 678098 w 1543905"/>
              <a:gd name="connsiteY28" fmla="*/ 111621 h 1399728"/>
              <a:gd name="connsiteX29" fmla="*/ 865808 w 1543905"/>
              <a:gd name="connsiteY29" fmla="*/ 111621 h 1399728"/>
              <a:gd name="connsiteX30" fmla="*/ 865808 w 1543905"/>
              <a:gd name="connsiteY30" fmla="*/ 0 h 1399728"/>
              <a:gd name="connsiteX31" fmla="*/ 677912 w 1543905"/>
              <a:gd name="connsiteY31" fmla="*/ 0 h 1399728"/>
              <a:gd name="connsiteX32" fmla="*/ 565919 w 1543905"/>
              <a:gd name="connsiteY32" fmla="*/ 111993 h 1399728"/>
              <a:gd name="connsiteX33" fmla="*/ 565919 w 1543905"/>
              <a:gd name="connsiteY33" fmla="*/ 1020217 h 1399728"/>
              <a:gd name="connsiteX34" fmla="*/ 677912 w 1543905"/>
              <a:gd name="connsiteY34" fmla="*/ 1132210 h 1399728"/>
              <a:gd name="connsiteX35" fmla="*/ 865622 w 1543905"/>
              <a:gd name="connsiteY35" fmla="*/ 1132210 h 1399728"/>
              <a:gd name="connsiteX36" fmla="*/ 977615 w 1543905"/>
              <a:gd name="connsiteY36" fmla="*/ 1020217 h 1399728"/>
              <a:gd name="connsiteX37" fmla="*/ 977615 w 1543905"/>
              <a:gd name="connsiteY37" fmla="*/ 111993 h 1399728"/>
              <a:gd name="connsiteX38" fmla="*/ 865808 w 1543905"/>
              <a:gd name="connsiteY38" fmla="*/ 0 h 1399728"/>
              <a:gd name="connsiteX39" fmla="*/ 1380381 w 1543905"/>
              <a:gd name="connsiteY39" fmla="*/ 729072 h 1399728"/>
              <a:gd name="connsiteX40" fmla="*/ 1380753 w 1543905"/>
              <a:gd name="connsiteY40" fmla="*/ 729258 h 1399728"/>
              <a:gd name="connsiteX41" fmla="*/ 1380753 w 1543905"/>
              <a:gd name="connsiteY41" fmla="*/ 1020031 h 1399728"/>
              <a:gd name="connsiteX42" fmla="*/ 1380381 w 1543905"/>
              <a:gd name="connsiteY42" fmla="*/ 1020403 h 1399728"/>
              <a:gd name="connsiteX43" fmla="*/ 1192858 w 1543905"/>
              <a:gd name="connsiteY43" fmla="*/ 1020403 h 1399728"/>
              <a:gd name="connsiteX44" fmla="*/ 1192485 w 1543905"/>
              <a:gd name="connsiteY44" fmla="*/ 1020031 h 1399728"/>
              <a:gd name="connsiteX45" fmla="*/ 1192485 w 1543905"/>
              <a:gd name="connsiteY45" fmla="*/ 729444 h 1399728"/>
              <a:gd name="connsiteX46" fmla="*/ 1192485 w 1543905"/>
              <a:gd name="connsiteY46" fmla="*/ 729258 h 1399728"/>
              <a:gd name="connsiteX47" fmla="*/ 1192671 w 1543905"/>
              <a:gd name="connsiteY47" fmla="*/ 729072 h 1399728"/>
              <a:gd name="connsiteX48" fmla="*/ 1380381 w 1543905"/>
              <a:gd name="connsiteY48" fmla="*/ 729072 h 1399728"/>
              <a:gd name="connsiteX49" fmla="*/ 1380381 w 1543905"/>
              <a:gd name="connsiteY49" fmla="*/ 617451 h 1399728"/>
              <a:gd name="connsiteX50" fmla="*/ 1192671 w 1543905"/>
              <a:gd name="connsiteY50" fmla="*/ 617451 h 1399728"/>
              <a:gd name="connsiteX51" fmla="*/ 1080678 w 1543905"/>
              <a:gd name="connsiteY51" fmla="*/ 729444 h 1399728"/>
              <a:gd name="connsiteX52" fmla="*/ 1080678 w 1543905"/>
              <a:gd name="connsiteY52" fmla="*/ 1020031 h 1399728"/>
              <a:gd name="connsiteX53" fmla="*/ 1192671 w 1543905"/>
              <a:gd name="connsiteY53" fmla="*/ 1132024 h 1399728"/>
              <a:gd name="connsiteX54" fmla="*/ 1380381 w 1543905"/>
              <a:gd name="connsiteY54" fmla="*/ 1132024 h 1399728"/>
              <a:gd name="connsiteX55" fmla="*/ 1492374 w 1543905"/>
              <a:gd name="connsiteY55" fmla="*/ 1020031 h 1399728"/>
              <a:gd name="connsiteX56" fmla="*/ 1492374 w 1543905"/>
              <a:gd name="connsiteY56" fmla="*/ 729444 h 1399728"/>
              <a:gd name="connsiteX57" fmla="*/ 1380381 w 1543905"/>
              <a:gd name="connsiteY57" fmla="*/ 617451 h 1399728"/>
              <a:gd name="connsiteX58" fmla="*/ 1481956 w 1543905"/>
              <a:gd name="connsiteY58" fmla="*/ 1276201 h 1399728"/>
              <a:gd name="connsiteX59" fmla="*/ 61764 w 1543905"/>
              <a:gd name="connsiteY59" fmla="*/ 1276201 h 1399728"/>
              <a:gd name="connsiteX60" fmla="*/ 0 w 1543905"/>
              <a:gd name="connsiteY60" fmla="*/ 1337965 h 1399728"/>
              <a:gd name="connsiteX61" fmla="*/ 61764 w 1543905"/>
              <a:gd name="connsiteY61" fmla="*/ 1399729 h 1399728"/>
              <a:gd name="connsiteX62" fmla="*/ 1482142 w 1543905"/>
              <a:gd name="connsiteY62" fmla="*/ 1399729 h 1399728"/>
              <a:gd name="connsiteX63" fmla="*/ 1543906 w 1543905"/>
              <a:gd name="connsiteY63" fmla="*/ 1337965 h 1399728"/>
              <a:gd name="connsiteX64" fmla="*/ 1481956 w 1543905"/>
              <a:gd name="connsiteY64" fmla="*/ 1276201 h 1399728"/>
            </a:gdLst>
            <a:ahLst/>
            <a:cxnLst/>
            <a:rect l="l" t="t" r="r" b="b"/>
            <a:pathLst>
              <a:path w="1543905" h="1399728">
                <a:moveTo>
                  <a:pt x="351048" y="523317"/>
                </a:moveTo>
                <a:cubicBezTo>
                  <a:pt x="351234" y="523317"/>
                  <a:pt x="351234" y="523317"/>
                  <a:pt x="351048" y="523317"/>
                </a:cubicBezTo>
                <a:cubicBezTo>
                  <a:pt x="351234" y="523317"/>
                  <a:pt x="351420" y="523503"/>
                  <a:pt x="351420" y="523503"/>
                </a:cubicBezTo>
                <a:lnTo>
                  <a:pt x="351420" y="1020031"/>
                </a:lnTo>
                <a:lnTo>
                  <a:pt x="351048" y="1020403"/>
                </a:lnTo>
                <a:lnTo>
                  <a:pt x="163525" y="1020403"/>
                </a:lnTo>
                <a:lnTo>
                  <a:pt x="163153" y="1020031"/>
                </a:lnTo>
                <a:lnTo>
                  <a:pt x="163153" y="523503"/>
                </a:lnTo>
                <a:lnTo>
                  <a:pt x="163153" y="523317"/>
                </a:lnTo>
                <a:lnTo>
                  <a:pt x="163339" y="523131"/>
                </a:lnTo>
                <a:lnTo>
                  <a:pt x="351048" y="523131"/>
                </a:lnTo>
                <a:moveTo>
                  <a:pt x="351048" y="411696"/>
                </a:moveTo>
                <a:lnTo>
                  <a:pt x="163339" y="411696"/>
                </a:lnTo>
                <a:cubicBezTo>
                  <a:pt x="101575" y="411696"/>
                  <a:pt x="51346" y="461739"/>
                  <a:pt x="51346" y="523689"/>
                </a:cubicBezTo>
                <a:lnTo>
                  <a:pt x="51346" y="1020217"/>
                </a:lnTo>
                <a:cubicBezTo>
                  <a:pt x="51346" y="1081795"/>
                  <a:pt x="101761" y="1132210"/>
                  <a:pt x="163339" y="1132210"/>
                </a:cubicBezTo>
                <a:lnTo>
                  <a:pt x="351048" y="1132210"/>
                </a:lnTo>
                <a:cubicBezTo>
                  <a:pt x="412626" y="1132210"/>
                  <a:pt x="463042" y="1081795"/>
                  <a:pt x="463042" y="1020217"/>
                </a:cubicBezTo>
                <a:lnTo>
                  <a:pt x="463042" y="523503"/>
                </a:lnTo>
                <a:cubicBezTo>
                  <a:pt x="463042" y="461739"/>
                  <a:pt x="412998" y="411696"/>
                  <a:pt x="351048" y="411696"/>
                </a:cubicBezTo>
                <a:close/>
                <a:moveTo>
                  <a:pt x="865808" y="111621"/>
                </a:moveTo>
                <a:cubicBezTo>
                  <a:pt x="865994" y="111621"/>
                  <a:pt x="866180" y="111807"/>
                  <a:pt x="866180" y="111807"/>
                </a:cubicBezTo>
                <a:lnTo>
                  <a:pt x="866180" y="1020031"/>
                </a:lnTo>
                <a:lnTo>
                  <a:pt x="865808" y="1020403"/>
                </a:lnTo>
                <a:lnTo>
                  <a:pt x="678284" y="1020403"/>
                </a:lnTo>
                <a:lnTo>
                  <a:pt x="677912" y="1020031"/>
                </a:lnTo>
                <a:lnTo>
                  <a:pt x="677912" y="111993"/>
                </a:lnTo>
                <a:lnTo>
                  <a:pt x="677912" y="111807"/>
                </a:lnTo>
                <a:lnTo>
                  <a:pt x="678098" y="111621"/>
                </a:lnTo>
                <a:lnTo>
                  <a:pt x="865808" y="111621"/>
                </a:lnTo>
                <a:moveTo>
                  <a:pt x="865808" y="0"/>
                </a:moveTo>
                <a:lnTo>
                  <a:pt x="677912" y="0"/>
                </a:lnTo>
                <a:cubicBezTo>
                  <a:pt x="616148" y="0"/>
                  <a:pt x="565919" y="50043"/>
                  <a:pt x="565919" y="111993"/>
                </a:cubicBezTo>
                <a:lnTo>
                  <a:pt x="565919" y="1020217"/>
                </a:lnTo>
                <a:cubicBezTo>
                  <a:pt x="565919" y="1081795"/>
                  <a:pt x="616335" y="1132210"/>
                  <a:pt x="677912" y="1132210"/>
                </a:cubicBezTo>
                <a:lnTo>
                  <a:pt x="865622" y="1132210"/>
                </a:lnTo>
                <a:cubicBezTo>
                  <a:pt x="927199" y="1132210"/>
                  <a:pt x="977615" y="1081795"/>
                  <a:pt x="977615" y="1020217"/>
                </a:cubicBezTo>
                <a:lnTo>
                  <a:pt x="977615" y="111993"/>
                </a:lnTo>
                <a:cubicBezTo>
                  <a:pt x="977615" y="50043"/>
                  <a:pt x="927571" y="0"/>
                  <a:pt x="865808" y="0"/>
                </a:cubicBezTo>
                <a:close/>
                <a:moveTo>
                  <a:pt x="1380381" y="729072"/>
                </a:moveTo>
                <a:cubicBezTo>
                  <a:pt x="1380567" y="729072"/>
                  <a:pt x="1380753" y="729258"/>
                  <a:pt x="1380753" y="729258"/>
                </a:cubicBezTo>
                <a:lnTo>
                  <a:pt x="1380753" y="1020031"/>
                </a:lnTo>
                <a:lnTo>
                  <a:pt x="1380381" y="1020403"/>
                </a:lnTo>
                <a:lnTo>
                  <a:pt x="1192858" y="1020403"/>
                </a:lnTo>
                <a:lnTo>
                  <a:pt x="1192485" y="1020031"/>
                </a:lnTo>
                <a:lnTo>
                  <a:pt x="1192485" y="729444"/>
                </a:lnTo>
                <a:lnTo>
                  <a:pt x="1192485" y="729258"/>
                </a:lnTo>
                <a:lnTo>
                  <a:pt x="1192671" y="729072"/>
                </a:lnTo>
                <a:lnTo>
                  <a:pt x="1380381" y="729072"/>
                </a:lnTo>
                <a:moveTo>
                  <a:pt x="1380381" y="617451"/>
                </a:moveTo>
                <a:lnTo>
                  <a:pt x="1192671" y="617451"/>
                </a:lnTo>
                <a:cubicBezTo>
                  <a:pt x="1130908" y="617451"/>
                  <a:pt x="1080678" y="667494"/>
                  <a:pt x="1080678" y="729444"/>
                </a:cubicBezTo>
                <a:lnTo>
                  <a:pt x="1080678" y="1020031"/>
                </a:lnTo>
                <a:cubicBezTo>
                  <a:pt x="1080678" y="1081608"/>
                  <a:pt x="1131094" y="1132024"/>
                  <a:pt x="1192671" y="1132024"/>
                </a:cubicBezTo>
                <a:lnTo>
                  <a:pt x="1380381" y="1132024"/>
                </a:lnTo>
                <a:cubicBezTo>
                  <a:pt x="1441959" y="1132024"/>
                  <a:pt x="1492374" y="1081608"/>
                  <a:pt x="1492374" y="1020031"/>
                </a:cubicBezTo>
                <a:lnTo>
                  <a:pt x="1492374" y="729444"/>
                </a:lnTo>
                <a:cubicBezTo>
                  <a:pt x="1492374" y="667680"/>
                  <a:pt x="1442145" y="617451"/>
                  <a:pt x="1380381" y="617451"/>
                </a:cubicBezTo>
                <a:close/>
                <a:moveTo>
                  <a:pt x="1481956" y="1276201"/>
                </a:moveTo>
                <a:lnTo>
                  <a:pt x="61764" y="1276201"/>
                </a:lnTo>
                <a:cubicBezTo>
                  <a:pt x="27719" y="1276201"/>
                  <a:pt x="0" y="1303920"/>
                  <a:pt x="0" y="1337965"/>
                </a:cubicBezTo>
                <a:cubicBezTo>
                  <a:pt x="0" y="1372009"/>
                  <a:pt x="27719" y="1399729"/>
                  <a:pt x="61764" y="1399729"/>
                </a:cubicBezTo>
                <a:lnTo>
                  <a:pt x="1482142" y="1399729"/>
                </a:lnTo>
                <a:cubicBezTo>
                  <a:pt x="1516187" y="1399729"/>
                  <a:pt x="1543906" y="1372009"/>
                  <a:pt x="1543906" y="1337965"/>
                </a:cubicBezTo>
                <a:cubicBezTo>
                  <a:pt x="1543720" y="1303734"/>
                  <a:pt x="1516187" y="1276201"/>
                  <a:pt x="1481956" y="1276201"/>
                </a:cubicBezTo>
                <a:close/>
              </a:path>
            </a:pathLst>
          </a:custGeom>
          <a:solidFill>
            <a:schemeClr val="accent1"/>
          </a:solidFill>
          <a:ln w="1860" cap="flat">
            <a:noFill/>
            <a:miter/>
          </a:ln>
        </p:spPr>
        <p:txBody>
          <a:bodyPr vert="horz" wrap="square" lIns="68580" tIns="34290" rIns="68580" bIns="34290" rtlCol="0" anchor="ctr"/>
          <a:p>
            <a:pPr algn="l">
              <a:lnSpc>
                <a:spcPct val="110000"/>
              </a:lnSpc>
            </a:pPr>
            <a:endParaRPr kumimoji="1" lang="zh-CN" altLang="en-US" sz="100"/>
          </a:p>
        </p:txBody>
      </p:sp>
      <p:sp>
        <p:nvSpPr>
          <p:cNvPr id="12" name="标题 1"/>
          <p:cNvSpPr txBox="1"/>
          <p:nvPr>
            <p:custDataLst>
              <p:tags r:id="rId10"/>
            </p:custDataLst>
          </p:nvPr>
        </p:nvSpPr>
        <p:spPr>
          <a:xfrm>
            <a:off x="5518454" y="1873774"/>
            <a:ext cx="385803" cy="385803"/>
          </a:xfrm>
          <a:prstGeom prst="ellipse">
            <a:avLst/>
          </a:prstGeom>
          <a:solidFill>
            <a:schemeClr val="accent2"/>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13" name="标题 1"/>
          <p:cNvSpPr txBox="1"/>
          <p:nvPr>
            <p:custDataLst>
              <p:tags r:id="rId11"/>
            </p:custDataLst>
          </p:nvPr>
        </p:nvSpPr>
        <p:spPr>
          <a:xfrm>
            <a:off x="5514644" y="2299249"/>
            <a:ext cx="3124532" cy="1048250"/>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物流类型可以根据运输方式、服务对象、货物种类等多种维度进行划分。低空物流属于运输方式的一种，其特点在于利用航空器进行运输，尤其适用于紧急配送、偏远地区配送等特殊场景。</a:t>
            </a:r>
            <a:endParaRPr kumimoji="1" lang="zh-CN" altLang="en-US" sz="100"/>
          </a:p>
        </p:txBody>
      </p:sp>
      <p:sp>
        <p:nvSpPr>
          <p:cNvPr id="14" name="标题 1"/>
          <p:cNvSpPr txBox="1"/>
          <p:nvPr>
            <p:custDataLst>
              <p:tags r:id="rId12"/>
            </p:custDataLst>
          </p:nvPr>
        </p:nvSpPr>
        <p:spPr>
          <a:xfrm>
            <a:off x="5556389" y="1940324"/>
            <a:ext cx="309935" cy="252703"/>
          </a:xfrm>
          <a:prstGeom prst="rect">
            <a:avLst/>
          </a:prstGeom>
          <a:noFill/>
          <a:ln>
            <a:noFill/>
          </a:ln>
        </p:spPr>
        <p:txBody>
          <a:bodyPr vert="horz" wrap="square" lIns="0" tIns="0" rIns="0" bIns="0" rtlCol="0" anchor="ctr"/>
          <a:p>
            <a:pPr algn="ctr">
              <a:lnSpc>
                <a:spcPct val="100000"/>
              </a:lnSpc>
            </a:pPr>
            <a:r>
              <a:rPr kumimoji="1" lang="en-US" altLang="zh-CN" sz="15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02</a:t>
            </a:r>
            <a:endParaRPr kumimoji="1" lang="zh-CN" altLang="en-US" sz="100"/>
          </a:p>
        </p:txBody>
      </p:sp>
      <p:sp>
        <p:nvSpPr>
          <p:cNvPr id="15" name="标题 1"/>
          <p:cNvSpPr txBox="1"/>
          <p:nvPr>
            <p:custDataLst>
              <p:tags r:id="rId13"/>
            </p:custDataLst>
          </p:nvPr>
        </p:nvSpPr>
        <p:spPr>
          <a:xfrm>
            <a:off x="5994971" y="1957512"/>
            <a:ext cx="2531810" cy="201846"/>
          </a:xfrm>
          <a:prstGeom prst="rect">
            <a:avLst/>
          </a:prstGeom>
          <a:noFill/>
          <a:ln>
            <a:noFill/>
          </a:ln>
        </p:spPr>
        <p:txBody>
          <a:bodyPr vert="horz" wrap="square" lIns="0" tIns="0" rIns="0" bIns="0" rtlCol="0" anchor="ctr"/>
          <a:p>
            <a:pPr algn="l">
              <a:lnSpc>
                <a:spcPct val="150000"/>
              </a:lnSpc>
            </a:pPr>
            <a:r>
              <a:rPr kumimoji="1" lang="en-US" altLang="zh-CN" sz="12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物流类型划分</a:t>
            </a:r>
            <a:endParaRPr kumimoji="1" lang="zh-CN" altLang="en-US" sz="100"/>
          </a:p>
        </p:txBody>
      </p:sp>
      <p:sp>
        <p:nvSpPr>
          <p:cNvPr id="16" name="标题 1"/>
          <p:cNvSpPr txBox="1"/>
          <p:nvPr>
            <p:custDataLst>
              <p:tags r:id="rId14"/>
            </p:custDataLst>
          </p:nvPr>
        </p:nvSpPr>
        <p:spPr>
          <a:xfrm>
            <a:off x="495301" y="2299249"/>
            <a:ext cx="3124532" cy="1048250"/>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低空物流是指利用低空飞行器，如无人机、轻型飞机等，在限定的高度范围内进行货物的运输和配送。这种物流模式具有时效性强、灵活度高、受地面交通影响小的特点，能够有效解决城市地面交通拥堵问题，提高物流效率。</a:t>
            </a:r>
            <a:endParaRPr kumimoji="1" lang="zh-CN" altLang="en-US" sz="100"/>
          </a:p>
        </p:txBody>
      </p:sp>
      <p:sp>
        <p:nvSpPr>
          <p:cNvPr id="17" name="标题 1"/>
          <p:cNvSpPr txBox="1"/>
          <p:nvPr>
            <p:custDataLst>
              <p:tags r:id="rId15"/>
            </p:custDataLst>
          </p:nvPr>
        </p:nvSpPr>
        <p:spPr>
          <a:xfrm flipH="1">
            <a:off x="3234029" y="1873774"/>
            <a:ext cx="385803" cy="385803"/>
          </a:xfrm>
          <a:prstGeom prst="ellipse">
            <a:avLst/>
          </a:prstGeom>
          <a:solidFill>
            <a:schemeClr val="accent1"/>
          </a:solidFill>
          <a:ln w="12700" cap="sq">
            <a:noFill/>
            <a:miter/>
          </a:ln>
        </p:spPr>
        <p:txBody>
          <a:bodyPr vert="horz" wrap="square" lIns="68580" tIns="34290" rIns="68580" bIns="34290" rtlCol="0" anchor="ctr"/>
          <a:p>
            <a:pPr algn="r">
              <a:lnSpc>
                <a:spcPct val="110000"/>
              </a:lnSpc>
            </a:pPr>
            <a:endParaRPr kumimoji="1" lang="zh-CN" altLang="en-US" sz="100"/>
          </a:p>
        </p:txBody>
      </p:sp>
      <p:sp>
        <p:nvSpPr>
          <p:cNvPr id="18" name="标题 1"/>
          <p:cNvSpPr txBox="1"/>
          <p:nvPr>
            <p:custDataLst>
              <p:tags r:id="rId16"/>
            </p:custDataLst>
          </p:nvPr>
        </p:nvSpPr>
        <p:spPr>
          <a:xfrm>
            <a:off x="3271963" y="1940324"/>
            <a:ext cx="309935" cy="252703"/>
          </a:xfrm>
          <a:prstGeom prst="rect">
            <a:avLst/>
          </a:prstGeom>
          <a:noFill/>
          <a:ln>
            <a:noFill/>
          </a:ln>
        </p:spPr>
        <p:txBody>
          <a:bodyPr vert="horz" wrap="square" lIns="0" tIns="0" rIns="0" bIns="0" rtlCol="0" anchor="ctr"/>
          <a:p>
            <a:pPr algn="ctr">
              <a:lnSpc>
                <a:spcPct val="100000"/>
              </a:lnSpc>
            </a:pPr>
            <a:r>
              <a:rPr kumimoji="1" lang="en-US" altLang="zh-CN" sz="15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01</a:t>
            </a:r>
            <a:endParaRPr kumimoji="1" lang="zh-CN" altLang="en-US" sz="100"/>
          </a:p>
        </p:txBody>
      </p:sp>
      <p:sp>
        <p:nvSpPr>
          <p:cNvPr id="19" name="标题 1"/>
          <p:cNvSpPr txBox="1"/>
          <p:nvPr>
            <p:custDataLst>
              <p:tags r:id="rId17"/>
            </p:custDataLst>
          </p:nvPr>
        </p:nvSpPr>
        <p:spPr>
          <a:xfrm>
            <a:off x="651510" y="1957512"/>
            <a:ext cx="2491805" cy="201846"/>
          </a:xfrm>
          <a:prstGeom prst="rect">
            <a:avLst/>
          </a:prstGeom>
          <a:noFill/>
          <a:ln>
            <a:noFill/>
          </a:ln>
        </p:spPr>
        <p:txBody>
          <a:bodyPr vert="horz" wrap="square" lIns="0" tIns="0" rIns="0" bIns="0" rtlCol="0" anchor="ctr"/>
          <a:p>
            <a:pPr algn="r">
              <a:lnSpc>
                <a:spcPct val="150000"/>
              </a:lnSpc>
            </a:pPr>
            <a:r>
              <a:rPr kumimoji="1" lang="en-US" altLang="zh-CN" sz="12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低空物流概念解析</a:t>
            </a:r>
            <a:endParaRPr kumimoji="1" lang="zh-CN" altLang="en-US" sz="100"/>
          </a:p>
        </p:txBody>
      </p:sp>
      <p:sp>
        <p:nvSpPr>
          <p:cNvPr id="20" name="标题 1"/>
          <p:cNvSpPr txBox="1"/>
          <p:nvPr>
            <p:custDataLst>
              <p:tags r:id="rId18"/>
            </p:custDataLst>
          </p:nvPr>
        </p:nvSpPr>
        <p:spPr>
          <a:xfrm>
            <a:off x="5518454" y="3624055"/>
            <a:ext cx="385803" cy="385803"/>
          </a:xfrm>
          <a:prstGeom prst="ellipse">
            <a:avLst/>
          </a:pr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21" name="标题 1"/>
          <p:cNvSpPr txBox="1"/>
          <p:nvPr>
            <p:custDataLst>
              <p:tags r:id="rId19"/>
            </p:custDataLst>
          </p:nvPr>
        </p:nvSpPr>
        <p:spPr>
          <a:xfrm>
            <a:off x="5514644" y="4049530"/>
            <a:ext cx="3124532" cy="1048250"/>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与传统物流相比，低空物流在运输速度、配送灵活性、成本效益等方面具有明显优势。然而，低空物流也面临技术、政策、市场等方面的挑战，需要在实践中不断探索和完善。</a:t>
            </a:r>
            <a:endParaRPr kumimoji="1" lang="zh-CN" altLang="en-US" sz="100"/>
          </a:p>
        </p:txBody>
      </p:sp>
      <p:sp>
        <p:nvSpPr>
          <p:cNvPr id="22" name="标题 1"/>
          <p:cNvSpPr txBox="1"/>
          <p:nvPr>
            <p:custDataLst>
              <p:tags r:id="rId20"/>
            </p:custDataLst>
          </p:nvPr>
        </p:nvSpPr>
        <p:spPr>
          <a:xfrm>
            <a:off x="5556389" y="3690605"/>
            <a:ext cx="309935" cy="252703"/>
          </a:xfrm>
          <a:prstGeom prst="rect">
            <a:avLst/>
          </a:prstGeom>
          <a:noFill/>
          <a:ln>
            <a:noFill/>
          </a:ln>
        </p:spPr>
        <p:txBody>
          <a:bodyPr vert="horz" wrap="square" lIns="0" tIns="0" rIns="0" bIns="0" rtlCol="0" anchor="ctr"/>
          <a:p>
            <a:pPr algn="ctr">
              <a:lnSpc>
                <a:spcPct val="100000"/>
              </a:lnSpc>
            </a:pPr>
            <a:r>
              <a:rPr kumimoji="1" lang="en-US" altLang="zh-CN" sz="15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04</a:t>
            </a:r>
            <a:endParaRPr kumimoji="1" lang="zh-CN" altLang="en-US" sz="100"/>
          </a:p>
        </p:txBody>
      </p:sp>
      <p:sp>
        <p:nvSpPr>
          <p:cNvPr id="23" name="标题 1"/>
          <p:cNvSpPr txBox="1"/>
          <p:nvPr>
            <p:custDataLst>
              <p:tags r:id="rId21"/>
            </p:custDataLst>
          </p:nvPr>
        </p:nvSpPr>
        <p:spPr>
          <a:xfrm>
            <a:off x="5994971" y="3707793"/>
            <a:ext cx="2520380" cy="201846"/>
          </a:xfrm>
          <a:prstGeom prst="rect">
            <a:avLst/>
          </a:prstGeom>
          <a:noFill/>
          <a:ln>
            <a:noFill/>
          </a:ln>
        </p:spPr>
        <p:txBody>
          <a:bodyPr vert="horz" wrap="square" lIns="0" tIns="0" rIns="0" bIns="0" rtlCol="0" anchor="ctr"/>
          <a:p>
            <a:pPr algn="l">
              <a:lnSpc>
                <a:spcPct val="150000"/>
              </a:lnSpc>
            </a:pPr>
            <a:r>
              <a:rPr kumimoji="1" lang="en-US" altLang="zh-CN" sz="12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低空物流与传统物流对比</a:t>
            </a:r>
            <a:endParaRPr kumimoji="1" lang="zh-CN" altLang="en-US" sz="100"/>
          </a:p>
        </p:txBody>
      </p:sp>
      <p:sp>
        <p:nvSpPr>
          <p:cNvPr id="24" name="标题 1"/>
          <p:cNvSpPr txBox="1"/>
          <p:nvPr>
            <p:custDataLst>
              <p:tags r:id="rId22"/>
            </p:custDataLst>
          </p:nvPr>
        </p:nvSpPr>
        <p:spPr>
          <a:xfrm>
            <a:off x="495301" y="4049530"/>
            <a:ext cx="3124532" cy="1048250"/>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低空物流的主要特点包括：快速响应、点对点直送、不受地面交通限制、降低运输成本、提高配送效率等。这些特点使其在特定场景下具有传统物流无法比拟的优势。</a:t>
            </a:r>
            <a:endParaRPr kumimoji="1" lang="zh-CN" altLang="en-US" sz="100"/>
          </a:p>
        </p:txBody>
      </p:sp>
      <p:sp>
        <p:nvSpPr>
          <p:cNvPr id="25" name="标题 1"/>
          <p:cNvSpPr txBox="1"/>
          <p:nvPr>
            <p:custDataLst>
              <p:tags r:id="rId23"/>
            </p:custDataLst>
          </p:nvPr>
        </p:nvSpPr>
        <p:spPr>
          <a:xfrm flipH="1">
            <a:off x="3234029" y="3624055"/>
            <a:ext cx="385803" cy="385803"/>
          </a:xfrm>
          <a:prstGeom prst="ellipse">
            <a:avLst/>
          </a:prstGeom>
          <a:solidFill>
            <a:schemeClr val="accent2"/>
          </a:solidFill>
          <a:ln w="12700" cap="sq">
            <a:noFill/>
            <a:miter/>
          </a:ln>
        </p:spPr>
        <p:txBody>
          <a:bodyPr vert="horz" wrap="square" lIns="68580" tIns="34290" rIns="68580" bIns="34290" rtlCol="0" anchor="ctr"/>
          <a:p>
            <a:pPr algn="r">
              <a:lnSpc>
                <a:spcPct val="110000"/>
              </a:lnSpc>
            </a:pPr>
            <a:endParaRPr kumimoji="1" lang="zh-CN" altLang="en-US" sz="100"/>
          </a:p>
        </p:txBody>
      </p:sp>
      <p:sp>
        <p:nvSpPr>
          <p:cNvPr id="26" name="标题 1"/>
          <p:cNvSpPr txBox="1"/>
          <p:nvPr>
            <p:custDataLst>
              <p:tags r:id="rId24"/>
            </p:custDataLst>
          </p:nvPr>
        </p:nvSpPr>
        <p:spPr>
          <a:xfrm>
            <a:off x="3271963" y="3690605"/>
            <a:ext cx="309935" cy="252703"/>
          </a:xfrm>
          <a:prstGeom prst="rect">
            <a:avLst/>
          </a:prstGeom>
          <a:noFill/>
          <a:ln>
            <a:noFill/>
          </a:ln>
        </p:spPr>
        <p:txBody>
          <a:bodyPr vert="horz" wrap="square" lIns="0" tIns="0" rIns="0" bIns="0" rtlCol="0" anchor="ctr"/>
          <a:p>
            <a:pPr algn="ctr">
              <a:lnSpc>
                <a:spcPct val="100000"/>
              </a:lnSpc>
            </a:pPr>
            <a:r>
              <a:rPr kumimoji="1" lang="en-US" altLang="zh-CN" sz="150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03</a:t>
            </a:r>
            <a:endParaRPr kumimoji="1" lang="zh-CN" altLang="en-US" sz="100"/>
          </a:p>
        </p:txBody>
      </p:sp>
      <p:sp>
        <p:nvSpPr>
          <p:cNvPr id="27" name="标题 1"/>
          <p:cNvSpPr txBox="1"/>
          <p:nvPr>
            <p:custDataLst>
              <p:tags r:id="rId25"/>
            </p:custDataLst>
          </p:nvPr>
        </p:nvSpPr>
        <p:spPr>
          <a:xfrm>
            <a:off x="640080" y="3707793"/>
            <a:ext cx="2503235" cy="201846"/>
          </a:xfrm>
          <a:prstGeom prst="rect">
            <a:avLst/>
          </a:prstGeom>
          <a:noFill/>
          <a:ln>
            <a:noFill/>
          </a:ln>
        </p:spPr>
        <p:txBody>
          <a:bodyPr vert="horz" wrap="square" lIns="0" tIns="0" rIns="0" bIns="0" rtlCol="0" anchor="ctr"/>
          <a:p>
            <a:pPr algn="r">
              <a:lnSpc>
                <a:spcPct val="150000"/>
              </a:lnSpc>
            </a:pPr>
            <a:r>
              <a:rPr kumimoji="1" lang="en-US" altLang="zh-CN" sz="1200">
                <a:ln w="12700">
                  <a:noFill/>
                </a:ln>
                <a:solidFill>
                  <a:srgbClr val="404040">
                    <a:alpha val="100000"/>
                  </a:srgbClr>
                </a:solidFill>
                <a:latin typeface="Source Han Sans CN Bold" panose="020B0800000000000000" charset="-122"/>
                <a:ea typeface="Source Han Sans CN Bold" panose="020B0800000000000000" charset="-122"/>
                <a:cs typeface="Source Han Sans CN Bold" panose="020B0800000000000000" charset="-122"/>
              </a:rPr>
              <a:t>低空物流的特点</a:t>
            </a:r>
            <a:endParaRPr kumimoji="1" lang="zh-CN" altLang="en-US" sz="100"/>
          </a:p>
        </p:txBody>
      </p:sp>
      <p:sp>
        <p:nvSpPr>
          <p:cNvPr id="29" name="标题 1"/>
          <p:cNvSpPr txBox="1"/>
          <p:nvPr/>
        </p:nvSpPr>
        <p:spPr>
          <a:xfrm>
            <a:off x="304800" y="1172513"/>
            <a:ext cx="382249" cy="382249"/>
          </a:xfrm>
          <a:prstGeom prst="ellipse">
            <a:avLst/>
          </a:prstGeom>
          <a:solidFill>
            <a:schemeClr val="accent1"/>
          </a:solidFill>
          <a:ln w="12700" cap="sq">
            <a:solidFill>
              <a:schemeClr val="bg1"/>
            </a:solidFill>
            <a:miter/>
          </a:ln>
        </p:spPr>
        <p:txBody>
          <a:bodyPr vert="horz" wrap="square" lIns="68580" tIns="34290" rIns="68580" bIns="34290" rtlCol="0" anchor="ctr"/>
          <a:p>
            <a:pPr algn="ctr">
              <a:lnSpc>
                <a:spcPct val="110000"/>
              </a:lnSpc>
            </a:pPr>
            <a:endParaRPr kumimoji="1" lang="zh-CN" altLang="en-US" sz="100"/>
          </a:p>
        </p:txBody>
      </p:sp>
      <p:sp>
        <p:nvSpPr>
          <p:cNvPr id="30" name="标题 1"/>
          <p:cNvSpPr txBox="1"/>
          <p:nvPr/>
        </p:nvSpPr>
        <p:spPr>
          <a:xfrm>
            <a:off x="372639" y="1246761"/>
            <a:ext cx="111300" cy="111300"/>
          </a:xfrm>
          <a:prstGeom prst="ellipse">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332740"/>
            <a:ext cx="4572000" cy="565150"/>
          </a:xfrm>
          <a:prstGeom prst="rect">
            <a:avLst/>
          </a:prstGeom>
          <a:noFill/>
        </p:spPr>
        <p:txBody>
          <a:bodyPr wrap="square" rtlCol="0" anchor="t">
            <a:spAutoFit/>
          </a:bodyPr>
          <a:p>
            <a:pPr algn="l">
              <a:lnSpc>
                <a:spcPct val="110000"/>
              </a:lnSpc>
            </a:pPr>
            <a:r>
              <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rPr>
              <a:t>重要性分析</a:t>
            </a:r>
            <a:endPar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endParaRPr>
          </a:p>
        </p:txBody>
      </p:sp>
      <p:sp>
        <p:nvSpPr>
          <p:cNvPr id="3" name="标题 1"/>
          <p:cNvSpPr txBox="1"/>
          <p:nvPr/>
        </p:nvSpPr>
        <p:spPr>
          <a:xfrm>
            <a:off x="-1689" y="5907650"/>
            <a:ext cx="9145689" cy="114300"/>
          </a:xfrm>
          <a:prstGeom prst="rect">
            <a:avLst/>
          </a:prstGeom>
          <a:solidFill>
            <a:schemeClr val="accent1"/>
          </a:solidFill>
          <a:ln w="12700" cap="flat">
            <a:noFill/>
            <a:miter/>
          </a:ln>
          <a:effectLst/>
        </p:spPr>
        <p:txBody>
          <a:bodyPr vert="horz" wrap="square" lIns="68580" tIns="34290" rIns="68580" bIns="34290" rtlCol="0" anchor="ctr"/>
          <a:p>
            <a:pPr algn="ctr">
              <a:lnSpc>
                <a:spcPct val="110000"/>
              </a:lnSpc>
            </a:pPr>
            <a:endParaRPr kumimoji="1" lang="zh-CN" altLang="en-US" sz="100"/>
          </a:p>
        </p:txBody>
      </p:sp>
      <p:sp>
        <p:nvSpPr>
          <p:cNvPr id="4" name="标题 1"/>
          <p:cNvSpPr txBox="1"/>
          <p:nvPr>
            <p:custDataLst>
              <p:tags r:id="rId1"/>
            </p:custDataLst>
          </p:nvPr>
        </p:nvSpPr>
        <p:spPr>
          <a:xfrm>
            <a:off x="97958" y="1714365"/>
            <a:ext cx="4572000" cy="3762510"/>
          </a:xfrm>
          <a:custGeom>
            <a:avLst/>
            <a:gdLst>
              <a:gd name="connsiteX0" fmla="*/ 0 w 6096000"/>
              <a:gd name="connsiteY0" fmla="*/ 0 h 5016680"/>
              <a:gd name="connsiteX1" fmla="*/ 3587660 w 6096000"/>
              <a:gd name="connsiteY1" fmla="*/ 0 h 5016680"/>
              <a:gd name="connsiteX2" fmla="*/ 6096000 w 6096000"/>
              <a:gd name="connsiteY2" fmla="*/ 2508340 h 5016680"/>
              <a:gd name="connsiteX3" fmla="*/ 3587660 w 6096000"/>
              <a:gd name="connsiteY3" fmla="*/ 5016680 h 5016680"/>
              <a:gd name="connsiteX4" fmla="*/ 0 w 6096000"/>
              <a:gd name="connsiteY4" fmla="*/ 5016680 h 5016680"/>
            </a:gdLst>
            <a:ahLst/>
            <a:cxnLst/>
            <a:rect l="l" t="t" r="r" b="b"/>
            <a:pathLst>
              <a:path w="6096000" h="5016680">
                <a:moveTo>
                  <a:pt x="0" y="0"/>
                </a:moveTo>
                <a:lnTo>
                  <a:pt x="3587660" y="0"/>
                </a:lnTo>
                <a:cubicBezTo>
                  <a:pt x="4972978" y="0"/>
                  <a:pt x="6096000" y="1123022"/>
                  <a:pt x="6096000" y="2508340"/>
                </a:cubicBezTo>
                <a:cubicBezTo>
                  <a:pt x="6096000" y="3893658"/>
                  <a:pt x="4972978" y="5016680"/>
                  <a:pt x="3587660" y="5016680"/>
                </a:cubicBezTo>
                <a:lnTo>
                  <a:pt x="0" y="5016680"/>
                </a:lnTo>
                <a:close/>
              </a:path>
            </a:pathLst>
          </a:custGeom>
          <a:gradFill>
            <a:gsLst>
              <a:gs pos="0">
                <a:schemeClr val="accent1">
                  <a:lumMod val="60000"/>
                  <a:lumOff val="40000"/>
                  <a:alpha val="8000"/>
                </a:schemeClr>
              </a:gs>
              <a:gs pos="100000">
                <a:schemeClr val="accent1">
                  <a:alpha val="0"/>
                </a:schemeClr>
              </a:gs>
            </a:gsLst>
            <a:lin ang="10800000" scaled="0"/>
          </a:gradFill>
          <a:ln w="12700" cap="sq">
            <a:gradFill>
              <a:gsLst>
                <a:gs pos="33000">
                  <a:schemeClr val="accent1">
                    <a:lumMod val="40000"/>
                    <a:lumOff val="60000"/>
                    <a:alpha val="0"/>
                  </a:schemeClr>
                </a:gs>
                <a:gs pos="100000">
                  <a:schemeClr val="accent1">
                    <a:lumMod val="20000"/>
                    <a:lumOff val="80000"/>
                    <a:alpha val="62000"/>
                  </a:schemeClr>
                </a:gs>
              </a:gsLst>
              <a:lin ang="0" scaled="0"/>
            </a:gradFill>
            <a:miter/>
          </a:ln>
          <a:effectLst/>
        </p:spPr>
        <p:txBody>
          <a:bodyPr vert="horz" wrap="square" lIns="68580" tIns="34290" rIns="68580" bIns="34290" rtlCol="0" anchor="ctr"/>
          <a:p>
            <a:pPr algn="ctr">
              <a:lnSpc>
                <a:spcPct val="110000"/>
              </a:lnSpc>
            </a:pPr>
            <a:endParaRPr kumimoji="1" lang="zh-CN" altLang="en-US" sz="100"/>
          </a:p>
        </p:txBody>
      </p:sp>
      <p:sp>
        <p:nvSpPr>
          <p:cNvPr id="5" name="标题 1"/>
          <p:cNvSpPr txBox="1"/>
          <p:nvPr>
            <p:custDataLst>
              <p:tags r:id="rId2"/>
            </p:custDataLst>
          </p:nvPr>
        </p:nvSpPr>
        <p:spPr>
          <a:xfrm>
            <a:off x="2990384" y="2200460"/>
            <a:ext cx="1350960" cy="1350960"/>
          </a:xfrm>
          <a:prstGeom prst="ellipse">
            <a:avLst/>
          </a:prstGeom>
          <a:solidFill>
            <a:schemeClr val="accent1"/>
          </a:solidFill>
          <a:ln cap="sq">
            <a:noFill/>
            <a:prstDash val="solid"/>
            <a:miter/>
          </a:ln>
        </p:spPr>
        <p:txBody>
          <a:bodyPr vert="horz" wrap="square" lIns="68580" tIns="34290" rIns="68580" bIns="34290" rtlCol="0" anchor="ctr"/>
          <a:p>
            <a:pPr algn="ctr">
              <a:lnSpc>
                <a:spcPct val="110000"/>
              </a:lnSpc>
            </a:pPr>
            <a:endParaRPr kumimoji="1" lang="zh-CN" altLang="en-US" sz="100"/>
          </a:p>
        </p:txBody>
      </p:sp>
      <p:sp>
        <p:nvSpPr>
          <p:cNvPr id="6" name="标题 1"/>
          <p:cNvSpPr txBox="1"/>
          <p:nvPr>
            <p:custDataLst>
              <p:tags r:id="rId3"/>
            </p:custDataLst>
          </p:nvPr>
        </p:nvSpPr>
        <p:spPr>
          <a:xfrm>
            <a:off x="2990384" y="3639821"/>
            <a:ext cx="1350960" cy="1350960"/>
          </a:xfrm>
          <a:prstGeom prst="ellipse">
            <a:avLst/>
          </a:prstGeom>
          <a:solidFill>
            <a:schemeClr val="accent1"/>
          </a:solidFill>
          <a:ln cap="sq">
            <a:noFill/>
            <a:prstDash val="solid"/>
            <a:miter/>
          </a:ln>
        </p:spPr>
        <p:txBody>
          <a:bodyPr vert="horz" wrap="square" lIns="68580" tIns="34290" rIns="68580" bIns="34290" rtlCol="0" anchor="ctr"/>
          <a:p>
            <a:pPr algn="ctr">
              <a:lnSpc>
                <a:spcPct val="110000"/>
              </a:lnSpc>
            </a:pPr>
            <a:endParaRPr kumimoji="1" lang="zh-CN" altLang="en-US" sz="100"/>
          </a:p>
        </p:txBody>
      </p:sp>
      <p:sp>
        <p:nvSpPr>
          <p:cNvPr id="7" name="标题 1"/>
          <p:cNvSpPr txBox="1"/>
          <p:nvPr>
            <p:custDataLst>
              <p:tags r:id="rId4"/>
            </p:custDataLst>
          </p:nvPr>
        </p:nvSpPr>
        <p:spPr>
          <a:xfrm flipH="1">
            <a:off x="4474043" y="1714365"/>
            <a:ext cx="4572000" cy="3762510"/>
          </a:xfrm>
          <a:custGeom>
            <a:avLst/>
            <a:gdLst>
              <a:gd name="connsiteX0" fmla="*/ 3587660 w 6096000"/>
              <a:gd name="connsiteY0" fmla="*/ 0 h 5016680"/>
              <a:gd name="connsiteX1" fmla="*/ 0 w 6096000"/>
              <a:gd name="connsiteY1" fmla="*/ 0 h 5016680"/>
              <a:gd name="connsiteX2" fmla="*/ 0 w 6096000"/>
              <a:gd name="connsiteY2" fmla="*/ 5016680 h 5016680"/>
              <a:gd name="connsiteX3" fmla="*/ 3587660 w 6096000"/>
              <a:gd name="connsiteY3" fmla="*/ 5016680 h 5016680"/>
              <a:gd name="connsiteX4" fmla="*/ 6096000 w 6096000"/>
              <a:gd name="connsiteY4" fmla="*/ 2508340 h 5016680"/>
              <a:gd name="connsiteX5" fmla="*/ 3587660 w 6096000"/>
              <a:gd name="connsiteY5" fmla="*/ 0 h 5016680"/>
            </a:gdLst>
            <a:ahLst/>
            <a:cxnLst/>
            <a:rect l="l" t="t" r="r" b="b"/>
            <a:pathLst>
              <a:path w="6096000" h="5016680">
                <a:moveTo>
                  <a:pt x="3587660" y="0"/>
                </a:moveTo>
                <a:lnTo>
                  <a:pt x="0" y="0"/>
                </a:lnTo>
                <a:lnTo>
                  <a:pt x="0" y="5016680"/>
                </a:lnTo>
                <a:lnTo>
                  <a:pt x="3587660" y="5016680"/>
                </a:lnTo>
                <a:cubicBezTo>
                  <a:pt x="4972978" y="5016680"/>
                  <a:pt x="6096000" y="3893658"/>
                  <a:pt x="6096000" y="2508340"/>
                </a:cubicBezTo>
                <a:cubicBezTo>
                  <a:pt x="6096000" y="1123022"/>
                  <a:pt x="4972978" y="0"/>
                  <a:pt x="3587660" y="0"/>
                </a:cubicBezTo>
                <a:close/>
              </a:path>
            </a:pathLst>
          </a:custGeom>
          <a:gradFill>
            <a:gsLst>
              <a:gs pos="0">
                <a:schemeClr val="accent1">
                  <a:lumMod val="60000"/>
                  <a:lumOff val="40000"/>
                  <a:alpha val="8000"/>
                </a:schemeClr>
              </a:gs>
              <a:gs pos="100000">
                <a:schemeClr val="accent1">
                  <a:alpha val="0"/>
                </a:schemeClr>
              </a:gs>
            </a:gsLst>
            <a:lin ang="10800000" scaled="0"/>
          </a:gradFill>
          <a:ln w="12700" cap="sq">
            <a:gradFill>
              <a:gsLst>
                <a:gs pos="33000">
                  <a:schemeClr val="accent1">
                    <a:lumMod val="40000"/>
                    <a:lumOff val="60000"/>
                    <a:alpha val="0"/>
                  </a:schemeClr>
                </a:gs>
                <a:gs pos="100000">
                  <a:schemeClr val="accent1">
                    <a:lumMod val="20000"/>
                    <a:lumOff val="80000"/>
                    <a:alpha val="62000"/>
                  </a:schemeClr>
                </a:gs>
              </a:gsLst>
              <a:lin ang="0" scaled="0"/>
            </a:gradFill>
            <a:miter/>
          </a:ln>
          <a:effectLst/>
        </p:spPr>
        <p:txBody>
          <a:bodyPr vert="horz" wrap="square" lIns="68580" tIns="34290" rIns="68580" bIns="34290" rtlCol="0" anchor="ctr"/>
          <a:p>
            <a:pPr algn="ctr">
              <a:lnSpc>
                <a:spcPct val="110000"/>
              </a:lnSpc>
            </a:pPr>
            <a:endParaRPr kumimoji="1" lang="zh-CN" altLang="en-US" sz="100"/>
          </a:p>
        </p:txBody>
      </p:sp>
      <p:sp>
        <p:nvSpPr>
          <p:cNvPr id="8" name="标题 1"/>
          <p:cNvSpPr txBox="1"/>
          <p:nvPr>
            <p:custDataLst>
              <p:tags r:id="rId5"/>
            </p:custDataLst>
          </p:nvPr>
        </p:nvSpPr>
        <p:spPr>
          <a:xfrm>
            <a:off x="4774082" y="2200460"/>
            <a:ext cx="1350960" cy="1350960"/>
          </a:xfrm>
          <a:prstGeom prst="ellipse">
            <a:avLst/>
          </a:prstGeom>
          <a:solidFill>
            <a:schemeClr val="accent1"/>
          </a:solidFill>
          <a:ln cap="sq">
            <a:noFill/>
            <a:prstDash val="solid"/>
            <a:miter/>
          </a:ln>
        </p:spPr>
        <p:txBody>
          <a:bodyPr vert="horz" wrap="square" lIns="68580" tIns="34290" rIns="68580" bIns="34290" rtlCol="0" anchor="ctr"/>
          <a:p>
            <a:pPr algn="ctr">
              <a:lnSpc>
                <a:spcPct val="110000"/>
              </a:lnSpc>
            </a:pPr>
            <a:endParaRPr kumimoji="1" lang="zh-CN" altLang="en-US" sz="100"/>
          </a:p>
        </p:txBody>
      </p:sp>
      <p:sp>
        <p:nvSpPr>
          <p:cNvPr id="9" name="标题 1"/>
          <p:cNvSpPr txBox="1"/>
          <p:nvPr>
            <p:custDataLst>
              <p:tags r:id="rId6"/>
            </p:custDataLst>
          </p:nvPr>
        </p:nvSpPr>
        <p:spPr>
          <a:xfrm>
            <a:off x="4774082" y="3639821"/>
            <a:ext cx="1350960" cy="1350960"/>
          </a:xfrm>
          <a:prstGeom prst="ellipse">
            <a:avLst/>
          </a:prstGeom>
          <a:solidFill>
            <a:schemeClr val="accent1"/>
          </a:solidFill>
          <a:ln cap="sq">
            <a:noFill/>
            <a:prstDash val="solid"/>
            <a:miter/>
          </a:ln>
        </p:spPr>
        <p:txBody>
          <a:bodyPr vert="horz" wrap="square" lIns="68580" tIns="34290" rIns="68580" bIns="34290" rtlCol="0" anchor="ctr"/>
          <a:p>
            <a:pPr algn="ctr">
              <a:lnSpc>
                <a:spcPct val="110000"/>
              </a:lnSpc>
            </a:pPr>
            <a:endParaRPr kumimoji="1" lang="zh-CN" altLang="en-US" sz="100"/>
          </a:p>
        </p:txBody>
      </p:sp>
      <p:sp>
        <p:nvSpPr>
          <p:cNvPr id="10" name="标题 1"/>
          <p:cNvSpPr txBox="1"/>
          <p:nvPr>
            <p:custDataLst>
              <p:tags r:id="rId7"/>
            </p:custDataLst>
          </p:nvPr>
        </p:nvSpPr>
        <p:spPr>
          <a:xfrm>
            <a:off x="468815" y="2688816"/>
            <a:ext cx="2456400" cy="877004"/>
          </a:xfrm>
          <a:prstGeom prst="rect">
            <a:avLst/>
          </a:prstGeom>
          <a:noFill/>
          <a:ln>
            <a:noFill/>
          </a:ln>
        </p:spPr>
        <p:txBody>
          <a:bodyPr vert="horz" wrap="square" lIns="0" tIns="0" rIns="0" bIns="0" rtlCol="0" anchor="t"/>
          <a:p>
            <a:pPr algn="r">
              <a:lnSpc>
                <a:spcPct val="150000"/>
              </a:lnSpc>
            </a:pPr>
            <a:r>
              <a:rPr kumimoji="1" lang="en-US" altLang="zh-CN" sz="105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低空物流具有显著的经济效益，如降低运输成本、提高配送效率等。同时，低空物流还有助于缓解城市交通拥堵，提高城市生活质量，具有很高的社会价值。</a:t>
            </a:r>
            <a:endParaRPr kumimoji="1" lang="zh-CN" altLang="en-US" sz="100"/>
          </a:p>
        </p:txBody>
      </p:sp>
      <p:sp>
        <p:nvSpPr>
          <p:cNvPr id="11" name="标题 1"/>
          <p:cNvSpPr txBox="1"/>
          <p:nvPr>
            <p:custDataLst>
              <p:tags r:id="rId8"/>
            </p:custDataLst>
          </p:nvPr>
        </p:nvSpPr>
        <p:spPr>
          <a:xfrm>
            <a:off x="478995" y="2202497"/>
            <a:ext cx="2449800" cy="383088"/>
          </a:xfrm>
          <a:prstGeom prst="rect">
            <a:avLst/>
          </a:prstGeom>
          <a:noFill/>
          <a:ln>
            <a:noFill/>
          </a:ln>
        </p:spPr>
        <p:txBody>
          <a:bodyPr vert="horz" wrap="square" lIns="0" tIns="0" rIns="0" bIns="0" rtlCol="0" anchor="b"/>
          <a:p>
            <a:pPr algn="r">
              <a:lnSpc>
                <a:spcPct val="150000"/>
              </a:lnSpc>
            </a:pPr>
            <a:r>
              <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rPr>
              <a:t>经济效益与社会价值</a:t>
            </a:r>
            <a:endPar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2" name="标题 1"/>
          <p:cNvSpPr txBox="1"/>
          <p:nvPr>
            <p:custDataLst>
              <p:tags r:id="rId9"/>
            </p:custDataLst>
          </p:nvPr>
        </p:nvSpPr>
        <p:spPr>
          <a:xfrm>
            <a:off x="478995" y="3716972"/>
            <a:ext cx="2449800" cy="383088"/>
          </a:xfrm>
          <a:prstGeom prst="rect">
            <a:avLst/>
          </a:prstGeom>
          <a:noFill/>
          <a:ln>
            <a:noFill/>
          </a:ln>
        </p:spPr>
        <p:txBody>
          <a:bodyPr vert="horz" wrap="square" lIns="0" tIns="0" rIns="0" bIns="0" rtlCol="0" anchor="b">
            <a:noAutofit/>
          </a:bodyPr>
          <a:p>
            <a:pPr lvl="0" algn="r">
              <a:lnSpc>
                <a:spcPct val="150000"/>
              </a:lnSpc>
              <a:buClrTx/>
              <a:buSzTx/>
              <a:buFontTx/>
            </a:pPr>
            <a:r>
              <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应对城市物流挑战</a:t>
            </a:r>
            <a:endPar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3" name="标题 1"/>
          <p:cNvSpPr txBox="1"/>
          <p:nvPr>
            <p:custDataLst>
              <p:tags r:id="rId10"/>
            </p:custDataLst>
          </p:nvPr>
        </p:nvSpPr>
        <p:spPr>
          <a:xfrm>
            <a:off x="468815" y="4203291"/>
            <a:ext cx="2456400" cy="877004"/>
          </a:xfrm>
          <a:prstGeom prst="rect">
            <a:avLst/>
          </a:prstGeom>
          <a:noFill/>
          <a:ln>
            <a:noFill/>
          </a:ln>
        </p:spPr>
        <p:txBody>
          <a:bodyPr vert="horz" wrap="square" lIns="0" tIns="0" rIns="0" bIns="0" rtlCol="0" anchor="t"/>
          <a:p>
            <a:pPr algn="r">
              <a:lnSpc>
                <a:spcPct val="150000"/>
              </a:lnSpc>
            </a:pPr>
            <a:r>
              <a:rPr kumimoji="1" lang="en-US" altLang="zh-CN" sz="105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随着城市化进程的加快，城市物流面临越来越大的挑战。低空物流作为一种新型的物流模式，可以有效应对这些挑战，提高城市物流效率。</a:t>
            </a:r>
            <a:endParaRPr kumimoji="1" lang="zh-CN" altLang="en-US" sz="100"/>
          </a:p>
        </p:txBody>
      </p:sp>
      <p:sp>
        <p:nvSpPr>
          <p:cNvPr id="14" name="标题 1"/>
          <p:cNvSpPr txBox="1"/>
          <p:nvPr>
            <p:custDataLst>
              <p:tags r:id="rId11"/>
            </p:custDataLst>
          </p:nvPr>
        </p:nvSpPr>
        <p:spPr>
          <a:xfrm>
            <a:off x="6193995" y="3716972"/>
            <a:ext cx="2449800" cy="383088"/>
          </a:xfrm>
          <a:prstGeom prst="rect">
            <a:avLst/>
          </a:prstGeom>
          <a:noFill/>
          <a:ln>
            <a:noFill/>
          </a:ln>
        </p:spPr>
        <p:txBody>
          <a:bodyPr vert="horz" wrap="square" lIns="0" tIns="0" rIns="0" bIns="0" rtlCol="0" anchor="b">
            <a:noAutofit/>
          </a:bodyPr>
          <a:p>
            <a:pPr lvl="0" algn="l">
              <a:lnSpc>
                <a:spcPct val="150000"/>
              </a:lnSpc>
              <a:buClrTx/>
              <a:buSzTx/>
              <a:buFontTx/>
            </a:pPr>
            <a:r>
              <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促进区域经济发展</a:t>
            </a:r>
            <a:endPar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5" name="标题 1"/>
          <p:cNvSpPr txBox="1"/>
          <p:nvPr>
            <p:custDataLst>
              <p:tags r:id="rId12"/>
            </p:custDataLst>
          </p:nvPr>
        </p:nvSpPr>
        <p:spPr>
          <a:xfrm>
            <a:off x="6183815" y="4203291"/>
            <a:ext cx="2456400" cy="877004"/>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低空物流的发展将带动相关产业链的发展，如无人机研发、制造、运营等，从而促进区域经济的快速发展。</a:t>
            </a:r>
            <a:endParaRPr kumimoji="1" lang="zh-CN" altLang="en-US" sz="100"/>
          </a:p>
        </p:txBody>
      </p:sp>
      <p:sp>
        <p:nvSpPr>
          <p:cNvPr id="16" name="标题 1"/>
          <p:cNvSpPr txBox="1"/>
          <p:nvPr>
            <p:custDataLst>
              <p:tags r:id="rId13"/>
            </p:custDataLst>
          </p:nvPr>
        </p:nvSpPr>
        <p:spPr>
          <a:xfrm>
            <a:off x="6193995" y="2202497"/>
            <a:ext cx="2449800" cy="383088"/>
          </a:xfrm>
          <a:prstGeom prst="rect">
            <a:avLst/>
          </a:prstGeom>
          <a:noFill/>
          <a:ln>
            <a:noFill/>
          </a:ln>
        </p:spPr>
        <p:txBody>
          <a:bodyPr vert="horz" wrap="square" lIns="0" tIns="0" rIns="0" bIns="0" rtlCol="0" anchor="b">
            <a:noAutofit/>
          </a:bodyPr>
          <a:p>
            <a:pPr lvl="0" algn="l">
              <a:lnSpc>
                <a:spcPct val="150000"/>
              </a:lnSpc>
              <a:buClrTx/>
              <a:buSzTx/>
              <a:buFontTx/>
            </a:pPr>
            <a:r>
              <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推动物流产业升级</a:t>
            </a:r>
            <a:endParaRPr kumimoji="1" lang="en-US" altLang="zh-CN" sz="1800" b="1">
              <a:ln w="12700">
                <a:noFill/>
              </a:ln>
              <a:solidFill>
                <a:srgbClr val="4A6759">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7" name="标题 1"/>
          <p:cNvSpPr txBox="1"/>
          <p:nvPr>
            <p:custDataLst>
              <p:tags r:id="rId14"/>
            </p:custDataLst>
          </p:nvPr>
        </p:nvSpPr>
        <p:spPr>
          <a:xfrm>
            <a:off x="6183815" y="2688816"/>
            <a:ext cx="2456400" cy="877004"/>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低空物流的发展将推动物流产业向更高水平升级，实现物流行业的现代化、智能化。</a:t>
            </a:r>
            <a:endParaRPr kumimoji="1" lang="zh-CN" altLang="en-US" sz="100"/>
          </a:p>
        </p:txBody>
      </p:sp>
      <p:sp>
        <p:nvSpPr>
          <p:cNvPr id="18" name="标题 1"/>
          <p:cNvSpPr txBox="1"/>
          <p:nvPr>
            <p:custDataLst>
              <p:tags r:id="rId15"/>
            </p:custDataLst>
          </p:nvPr>
        </p:nvSpPr>
        <p:spPr>
          <a:xfrm>
            <a:off x="3318758" y="3891389"/>
            <a:ext cx="700470" cy="698673"/>
          </a:xfrm>
          <a:custGeom>
            <a:avLst/>
            <a:gdLst>
              <a:gd name="connsiteX0" fmla="*/ 712625 w 1425436"/>
              <a:gd name="connsiteY0" fmla="*/ 111621 h 1544091"/>
              <a:gd name="connsiteX1" fmla="*/ 902567 w 1425436"/>
              <a:gd name="connsiteY1" fmla="*/ 190314 h 1544091"/>
              <a:gd name="connsiteX2" fmla="*/ 981260 w 1425436"/>
              <a:gd name="connsiteY2" fmla="*/ 380256 h 1544091"/>
              <a:gd name="connsiteX3" fmla="*/ 902567 w 1425436"/>
              <a:gd name="connsiteY3" fmla="*/ 570198 h 1544091"/>
              <a:gd name="connsiteX4" fmla="*/ 712625 w 1425436"/>
              <a:gd name="connsiteY4" fmla="*/ 648891 h 1544091"/>
              <a:gd name="connsiteX5" fmla="*/ 522684 w 1425436"/>
              <a:gd name="connsiteY5" fmla="*/ 570198 h 1544091"/>
              <a:gd name="connsiteX6" fmla="*/ 444177 w 1425436"/>
              <a:gd name="connsiteY6" fmla="*/ 380070 h 1544091"/>
              <a:gd name="connsiteX7" fmla="*/ 522870 w 1425436"/>
              <a:gd name="connsiteY7" fmla="*/ 190128 h 1544091"/>
              <a:gd name="connsiteX8" fmla="*/ 712625 w 1425436"/>
              <a:gd name="connsiteY8" fmla="*/ 111621 h 1544091"/>
              <a:gd name="connsiteX9" fmla="*/ 712625 w 1425436"/>
              <a:gd name="connsiteY9" fmla="*/ 0 h 1544091"/>
              <a:gd name="connsiteX10" fmla="*/ 332556 w 1425436"/>
              <a:gd name="connsiteY10" fmla="*/ 380070 h 1544091"/>
              <a:gd name="connsiteX11" fmla="*/ 712625 w 1425436"/>
              <a:gd name="connsiteY11" fmla="*/ 760140 h 1544091"/>
              <a:gd name="connsiteX12" fmla="*/ 1092695 w 1425436"/>
              <a:gd name="connsiteY12" fmla="*/ 380070 h 1544091"/>
              <a:gd name="connsiteX13" fmla="*/ 712625 w 1425436"/>
              <a:gd name="connsiteY13" fmla="*/ 0 h 1544091"/>
              <a:gd name="connsiteX14" fmla="*/ 712625 w 1425436"/>
              <a:gd name="connsiteY14" fmla="*/ 943012 h 1544091"/>
              <a:gd name="connsiteX15" fmla="*/ 978842 w 1425436"/>
              <a:gd name="connsiteY15" fmla="*/ 976685 h 1544091"/>
              <a:gd name="connsiteX16" fmla="*/ 1146087 w 1425436"/>
              <a:gd name="connsiteY16" fmla="*/ 1059470 h 1544091"/>
              <a:gd name="connsiteX17" fmla="*/ 1248593 w 1425436"/>
              <a:gd name="connsiteY17" fmla="*/ 1174440 h 1544091"/>
              <a:gd name="connsiteX18" fmla="*/ 1310356 w 1425436"/>
              <a:gd name="connsiteY18" fmla="*/ 1316385 h 1544091"/>
              <a:gd name="connsiteX19" fmla="*/ 1296590 w 1425436"/>
              <a:gd name="connsiteY19" fmla="*/ 1390241 h 1544091"/>
              <a:gd name="connsiteX20" fmla="*/ 1208595 w 1425436"/>
              <a:gd name="connsiteY20" fmla="*/ 1432285 h 1544091"/>
              <a:gd name="connsiteX21" fmla="*/ 216842 w 1425436"/>
              <a:gd name="connsiteY21" fmla="*/ 1432285 h 1544091"/>
              <a:gd name="connsiteX22" fmla="*/ 128847 w 1425436"/>
              <a:gd name="connsiteY22" fmla="*/ 1390241 h 1544091"/>
              <a:gd name="connsiteX23" fmla="*/ 115081 w 1425436"/>
              <a:gd name="connsiteY23" fmla="*/ 1316385 h 1544091"/>
              <a:gd name="connsiteX24" fmla="*/ 176844 w 1425436"/>
              <a:gd name="connsiteY24" fmla="*/ 1174440 h 1544091"/>
              <a:gd name="connsiteX25" fmla="*/ 279350 w 1425436"/>
              <a:gd name="connsiteY25" fmla="*/ 1059470 h 1544091"/>
              <a:gd name="connsiteX26" fmla="*/ 446595 w 1425436"/>
              <a:gd name="connsiteY26" fmla="*/ 976685 h 1544091"/>
              <a:gd name="connsiteX27" fmla="*/ 712625 w 1425436"/>
              <a:gd name="connsiteY27" fmla="*/ 943012 h 1544091"/>
              <a:gd name="connsiteX28" fmla="*/ 712625 w 1425436"/>
              <a:gd name="connsiteY28" fmla="*/ 831391 h 1544091"/>
              <a:gd name="connsiteX29" fmla="*/ 8296 w 1425436"/>
              <a:gd name="connsiteY29" fmla="*/ 1284387 h 1544091"/>
              <a:gd name="connsiteX30" fmla="*/ 216842 w 1425436"/>
              <a:gd name="connsiteY30" fmla="*/ 1544092 h 1544091"/>
              <a:gd name="connsiteX31" fmla="*/ 1208595 w 1425436"/>
              <a:gd name="connsiteY31" fmla="*/ 1544092 h 1544091"/>
              <a:gd name="connsiteX32" fmla="*/ 1417141 w 1425436"/>
              <a:gd name="connsiteY32" fmla="*/ 1284387 h 1544091"/>
              <a:gd name="connsiteX33" fmla="*/ 712625 w 1425436"/>
              <a:gd name="connsiteY33" fmla="*/ 831391 h 1544091"/>
            </a:gdLst>
            <a:ahLst/>
            <a:cxnLst/>
            <a:rect l="l" t="t" r="r" b="b"/>
            <a:pathLst>
              <a:path w="1425436" h="1544091">
                <a:moveTo>
                  <a:pt x="712625" y="111621"/>
                </a:moveTo>
                <a:cubicBezTo>
                  <a:pt x="784435" y="111621"/>
                  <a:pt x="851780" y="139526"/>
                  <a:pt x="902567" y="190314"/>
                </a:cubicBezTo>
                <a:cubicBezTo>
                  <a:pt x="953355" y="241102"/>
                  <a:pt x="981260" y="308446"/>
                  <a:pt x="981260" y="380256"/>
                </a:cubicBezTo>
                <a:cubicBezTo>
                  <a:pt x="981260" y="452065"/>
                  <a:pt x="953355" y="519410"/>
                  <a:pt x="902567" y="570198"/>
                </a:cubicBezTo>
                <a:cubicBezTo>
                  <a:pt x="851780" y="620985"/>
                  <a:pt x="784435" y="648891"/>
                  <a:pt x="712625" y="648891"/>
                </a:cubicBezTo>
                <a:cubicBezTo>
                  <a:pt x="640816" y="648891"/>
                  <a:pt x="573471" y="620985"/>
                  <a:pt x="522684" y="570198"/>
                </a:cubicBezTo>
                <a:cubicBezTo>
                  <a:pt x="472082" y="519224"/>
                  <a:pt x="444177" y="451693"/>
                  <a:pt x="444177" y="380070"/>
                </a:cubicBezTo>
                <a:cubicBezTo>
                  <a:pt x="444177" y="308446"/>
                  <a:pt x="472082" y="240916"/>
                  <a:pt x="522870" y="190128"/>
                </a:cubicBezTo>
                <a:cubicBezTo>
                  <a:pt x="573471" y="139526"/>
                  <a:pt x="641002" y="111621"/>
                  <a:pt x="712625" y="111621"/>
                </a:cubicBezTo>
                <a:moveTo>
                  <a:pt x="712625" y="0"/>
                </a:moveTo>
                <a:cubicBezTo>
                  <a:pt x="502778" y="0"/>
                  <a:pt x="332556" y="170036"/>
                  <a:pt x="332556" y="380070"/>
                </a:cubicBezTo>
                <a:cubicBezTo>
                  <a:pt x="332556" y="589917"/>
                  <a:pt x="502778" y="760140"/>
                  <a:pt x="712625" y="760140"/>
                </a:cubicBezTo>
                <a:cubicBezTo>
                  <a:pt x="922473" y="760140"/>
                  <a:pt x="1092695" y="589917"/>
                  <a:pt x="1092695" y="380070"/>
                </a:cubicBezTo>
                <a:cubicBezTo>
                  <a:pt x="1092881" y="170036"/>
                  <a:pt x="922659" y="0"/>
                  <a:pt x="712625" y="0"/>
                </a:cubicBezTo>
                <a:close/>
                <a:moveTo>
                  <a:pt x="712625" y="943012"/>
                </a:moveTo>
                <a:cubicBezTo>
                  <a:pt x="813643" y="943012"/>
                  <a:pt x="903126" y="954360"/>
                  <a:pt x="978842" y="976685"/>
                </a:cubicBezTo>
                <a:cubicBezTo>
                  <a:pt x="1043582" y="995846"/>
                  <a:pt x="1099951" y="1023752"/>
                  <a:pt x="1146087" y="1059470"/>
                </a:cubicBezTo>
                <a:cubicBezTo>
                  <a:pt x="1186829" y="1091096"/>
                  <a:pt x="1220315" y="1128675"/>
                  <a:pt x="1248593" y="1174440"/>
                </a:cubicBezTo>
                <a:cubicBezTo>
                  <a:pt x="1273708" y="1215368"/>
                  <a:pt x="1293985" y="1261877"/>
                  <a:pt x="1310356" y="1316385"/>
                </a:cubicBezTo>
                <a:cubicBezTo>
                  <a:pt x="1320774" y="1350801"/>
                  <a:pt x="1306264" y="1377404"/>
                  <a:pt x="1296590" y="1390241"/>
                </a:cubicBezTo>
                <a:cubicBezTo>
                  <a:pt x="1276684" y="1417030"/>
                  <a:pt x="1244686" y="1432285"/>
                  <a:pt x="1208595" y="1432285"/>
                </a:cubicBezTo>
                <a:lnTo>
                  <a:pt x="216842" y="1432285"/>
                </a:lnTo>
                <a:cubicBezTo>
                  <a:pt x="180937" y="1432285"/>
                  <a:pt x="148753" y="1417030"/>
                  <a:pt x="128847" y="1390241"/>
                </a:cubicBezTo>
                <a:cubicBezTo>
                  <a:pt x="119359" y="1377404"/>
                  <a:pt x="104849" y="1350801"/>
                  <a:pt x="115081" y="1316385"/>
                </a:cubicBezTo>
                <a:cubicBezTo>
                  <a:pt x="131452" y="1261877"/>
                  <a:pt x="151543" y="1215368"/>
                  <a:pt x="176844" y="1174440"/>
                </a:cubicBezTo>
                <a:cubicBezTo>
                  <a:pt x="204936" y="1128675"/>
                  <a:pt x="238422" y="1090910"/>
                  <a:pt x="279350" y="1059470"/>
                </a:cubicBezTo>
                <a:cubicBezTo>
                  <a:pt x="325486" y="1023752"/>
                  <a:pt x="381855" y="995846"/>
                  <a:pt x="446595" y="976685"/>
                </a:cubicBezTo>
                <a:cubicBezTo>
                  <a:pt x="522125" y="954360"/>
                  <a:pt x="611794" y="943012"/>
                  <a:pt x="712625" y="943012"/>
                </a:cubicBezTo>
                <a:moveTo>
                  <a:pt x="712625" y="831391"/>
                </a:moveTo>
                <a:cubicBezTo>
                  <a:pt x="244561" y="831391"/>
                  <a:pt x="77501" y="1053331"/>
                  <a:pt x="8296" y="1284387"/>
                </a:cubicBezTo>
                <a:cubicBezTo>
                  <a:pt x="-30771" y="1414611"/>
                  <a:pt x="73037" y="1544092"/>
                  <a:pt x="216842" y="1544092"/>
                </a:cubicBezTo>
                <a:lnTo>
                  <a:pt x="1208595" y="1544092"/>
                </a:lnTo>
                <a:cubicBezTo>
                  <a:pt x="1352400" y="1544092"/>
                  <a:pt x="1456208" y="1414611"/>
                  <a:pt x="1417141" y="1284387"/>
                </a:cubicBezTo>
                <a:cubicBezTo>
                  <a:pt x="1347750" y="1053331"/>
                  <a:pt x="1180690" y="831391"/>
                  <a:pt x="712625" y="831391"/>
                </a:cubicBezTo>
                <a:close/>
              </a:path>
            </a:pathLst>
          </a:custGeom>
          <a:solidFill>
            <a:schemeClr val="bg1"/>
          </a:solidFill>
          <a:ln cap="flat">
            <a:noFill/>
            <a:prstDash val="solid"/>
            <a:miter/>
          </a:ln>
        </p:spPr>
        <p:txBody>
          <a:bodyPr vert="horz" wrap="square" lIns="68580" tIns="34290" rIns="68580" bIns="34290" rtlCol="0" anchor="ctr"/>
          <a:p>
            <a:pPr algn="l">
              <a:lnSpc>
                <a:spcPct val="110000"/>
              </a:lnSpc>
            </a:pPr>
            <a:endParaRPr kumimoji="1" lang="zh-CN" altLang="en-US" sz="100"/>
          </a:p>
        </p:txBody>
      </p:sp>
      <p:sp>
        <p:nvSpPr>
          <p:cNvPr id="19" name="标题 1"/>
          <p:cNvSpPr txBox="1"/>
          <p:nvPr>
            <p:custDataLst>
              <p:tags r:id="rId16"/>
            </p:custDataLst>
          </p:nvPr>
        </p:nvSpPr>
        <p:spPr>
          <a:xfrm>
            <a:off x="3357146" y="2601428"/>
            <a:ext cx="626686" cy="547602"/>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bg1"/>
          </a:solidFill>
          <a:ln cap="flat">
            <a:noFill/>
            <a:prstDash val="solid"/>
            <a:miter/>
          </a:ln>
        </p:spPr>
        <p:txBody>
          <a:bodyPr vert="horz" wrap="square" lIns="68580" tIns="34290" rIns="68580" bIns="34290" rtlCol="0" anchor="ctr"/>
          <a:p>
            <a:pPr algn="l">
              <a:lnSpc>
                <a:spcPct val="110000"/>
              </a:lnSpc>
            </a:pPr>
            <a:endParaRPr kumimoji="1" lang="zh-CN" altLang="en-US" sz="100"/>
          </a:p>
        </p:txBody>
      </p:sp>
      <p:sp>
        <p:nvSpPr>
          <p:cNvPr id="20" name="标题 1"/>
          <p:cNvSpPr txBox="1"/>
          <p:nvPr>
            <p:custDataLst>
              <p:tags r:id="rId17"/>
            </p:custDataLst>
          </p:nvPr>
        </p:nvSpPr>
        <p:spPr>
          <a:xfrm>
            <a:off x="5178013" y="3978085"/>
            <a:ext cx="655433" cy="655910"/>
          </a:xfrm>
          <a:custGeom>
            <a:avLst/>
            <a:gdLst>
              <a:gd name="connsiteX0" fmla="*/ 1110072 w 1498885"/>
              <a:gd name="connsiteY0" fmla="*/ 1039039 h 1412736"/>
              <a:gd name="connsiteX1" fmla="*/ 1149511 w 1498885"/>
              <a:gd name="connsiteY1" fmla="*/ 1055363 h 1412736"/>
              <a:gd name="connsiteX2" fmla="*/ 1371451 w 1498885"/>
              <a:gd name="connsiteY2" fmla="*/ 1277303 h 1412736"/>
              <a:gd name="connsiteX3" fmla="*/ 1371451 w 1498885"/>
              <a:gd name="connsiteY3" fmla="*/ 1356182 h 1412736"/>
              <a:gd name="connsiteX4" fmla="*/ 1332012 w 1498885"/>
              <a:gd name="connsiteY4" fmla="*/ 1372553 h 1412736"/>
              <a:gd name="connsiteX5" fmla="*/ 1292572 w 1498885"/>
              <a:gd name="connsiteY5" fmla="*/ 1356182 h 1412736"/>
              <a:gd name="connsiteX6" fmla="*/ 1070632 w 1498885"/>
              <a:gd name="connsiteY6" fmla="*/ 1134242 h 1412736"/>
              <a:gd name="connsiteX7" fmla="*/ 1070632 w 1498885"/>
              <a:gd name="connsiteY7" fmla="*/ 1055363 h 1412736"/>
              <a:gd name="connsiteX8" fmla="*/ 1110072 w 1498885"/>
              <a:gd name="connsiteY8" fmla="*/ 1039039 h 1412736"/>
              <a:gd name="connsiteX9" fmla="*/ 1110072 w 1498885"/>
              <a:gd name="connsiteY9" fmla="*/ 705989 h 1412736"/>
              <a:gd name="connsiteX10" fmla="*/ 1443075 w 1498885"/>
              <a:gd name="connsiteY10" fmla="*/ 705989 h 1412736"/>
              <a:gd name="connsiteX11" fmla="*/ 1498885 w 1498885"/>
              <a:gd name="connsiteY11" fmla="*/ 761800 h 1412736"/>
              <a:gd name="connsiteX12" fmla="*/ 1443075 w 1498885"/>
              <a:gd name="connsiteY12" fmla="*/ 817611 h 1412736"/>
              <a:gd name="connsiteX13" fmla="*/ 1110072 w 1498885"/>
              <a:gd name="connsiteY13" fmla="*/ 817611 h 1412736"/>
              <a:gd name="connsiteX14" fmla="*/ 1054261 w 1498885"/>
              <a:gd name="connsiteY14" fmla="*/ 761800 h 1412736"/>
              <a:gd name="connsiteX15" fmla="*/ 1110072 w 1498885"/>
              <a:gd name="connsiteY15" fmla="*/ 705989 h 1412736"/>
              <a:gd name="connsiteX16" fmla="*/ 1332012 w 1498885"/>
              <a:gd name="connsiteY16" fmla="*/ 151093 h 1412736"/>
              <a:gd name="connsiteX17" fmla="*/ 1371451 w 1498885"/>
              <a:gd name="connsiteY17" fmla="*/ 167418 h 1412736"/>
              <a:gd name="connsiteX18" fmla="*/ 1371451 w 1498885"/>
              <a:gd name="connsiteY18" fmla="*/ 246297 h 1412736"/>
              <a:gd name="connsiteX19" fmla="*/ 1149511 w 1498885"/>
              <a:gd name="connsiteY19" fmla="*/ 468236 h 1412736"/>
              <a:gd name="connsiteX20" fmla="*/ 1110072 w 1498885"/>
              <a:gd name="connsiteY20" fmla="*/ 484608 h 1412736"/>
              <a:gd name="connsiteX21" fmla="*/ 1070632 w 1498885"/>
              <a:gd name="connsiteY21" fmla="*/ 468236 h 1412736"/>
              <a:gd name="connsiteX22" fmla="*/ 1070632 w 1498885"/>
              <a:gd name="connsiteY22" fmla="*/ 389358 h 1412736"/>
              <a:gd name="connsiteX23" fmla="*/ 1292572 w 1498885"/>
              <a:gd name="connsiteY23" fmla="*/ 167418 h 1412736"/>
              <a:gd name="connsiteX24" fmla="*/ 1332012 w 1498885"/>
              <a:gd name="connsiteY24" fmla="*/ 151093 h 1412736"/>
              <a:gd name="connsiteX25" fmla="*/ 709724 w 1498885"/>
              <a:gd name="connsiteY25" fmla="*/ 111607 h 1412736"/>
              <a:gd name="connsiteX26" fmla="*/ 649635 w 1498885"/>
              <a:gd name="connsiteY26" fmla="*/ 127420 h 1412736"/>
              <a:gd name="connsiteX27" fmla="*/ 174129 w 1498885"/>
              <a:gd name="connsiteY27" fmla="*/ 394752 h 1412736"/>
              <a:gd name="connsiteX28" fmla="*/ 111621 w 1498885"/>
              <a:gd name="connsiteY28" fmla="*/ 501536 h 1412736"/>
              <a:gd name="connsiteX29" fmla="*/ 111621 w 1498885"/>
              <a:gd name="connsiteY29" fmla="*/ 910814 h 1412736"/>
              <a:gd name="connsiteX30" fmla="*/ 174129 w 1498885"/>
              <a:gd name="connsiteY30" fmla="*/ 1017598 h 1412736"/>
              <a:gd name="connsiteX31" fmla="*/ 649821 w 1498885"/>
              <a:gd name="connsiteY31" fmla="*/ 1284930 h 1412736"/>
              <a:gd name="connsiteX32" fmla="*/ 771674 w 1498885"/>
              <a:gd name="connsiteY32" fmla="*/ 1283814 h 1412736"/>
              <a:gd name="connsiteX33" fmla="*/ 832321 w 1498885"/>
              <a:gd name="connsiteY33" fmla="*/ 1178146 h 1412736"/>
              <a:gd name="connsiteX34" fmla="*/ 832321 w 1498885"/>
              <a:gd name="connsiteY34" fmla="*/ 234204 h 1412736"/>
              <a:gd name="connsiteX35" fmla="*/ 771674 w 1498885"/>
              <a:gd name="connsiteY35" fmla="*/ 128536 h 1412736"/>
              <a:gd name="connsiteX36" fmla="*/ 709724 w 1498885"/>
              <a:gd name="connsiteY36" fmla="*/ 111607 h 1412736"/>
              <a:gd name="connsiteX37" fmla="*/ 711864 w 1498885"/>
              <a:gd name="connsiteY37" fmla="*/ 9 h 1412736"/>
              <a:gd name="connsiteX38" fmla="*/ 828043 w 1498885"/>
              <a:gd name="connsiteY38" fmla="*/ 32356 h 1412736"/>
              <a:gd name="connsiteX39" fmla="*/ 943942 w 1498885"/>
              <a:gd name="connsiteY39" fmla="*/ 234390 h 1412736"/>
              <a:gd name="connsiteX40" fmla="*/ 943942 w 1498885"/>
              <a:gd name="connsiteY40" fmla="*/ 1178518 h 1412736"/>
              <a:gd name="connsiteX41" fmla="*/ 828043 w 1498885"/>
              <a:gd name="connsiteY41" fmla="*/ 1380552 h 1412736"/>
              <a:gd name="connsiteX42" fmla="*/ 709910 w 1498885"/>
              <a:gd name="connsiteY42" fmla="*/ 1412736 h 1412736"/>
              <a:gd name="connsiteX43" fmla="*/ 595126 w 1498885"/>
              <a:gd name="connsiteY43" fmla="*/ 1382413 h 1412736"/>
              <a:gd name="connsiteX44" fmla="*/ 119435 w 1498885"/>
              <a:gd name="connsiteY44" fmla="*/ 1115080 h 1412736"/>
              <a:gd name="connsiteX45" fmla="*/ 0 w 1498885"/>
              <a:gd name="connsiteY45" fmla="*/ 911000 h 1412736"/>
              <a:gd name="connsiteX46" fmla="*/ 0 w 1498885"/>
              <a:gd name="connsiteY46" fmla="*/ 501722 h 1412736"/>
              <a:gd name="connsiteX47" fmla="*/ 119435 w 1498885"/>
              <a:gd name="connsiteY47" fmla="*/ 297642 h 1412736"/>
              <a:gd name="connsiteX48" fmla="*/ 595126 w 1498885"/>
              <a:gd name="connsiteY48" fmla="*/ 30309 h 1412736"/>
              <a:gd name="connsiteX49" fmla="*/ 711864 w 1498885"/>
              <a:gd name="connsiteY49" fmla="*/ 9 h 1412736"/>
            </a:gdLst>
            <a:ahLst/>
            <a:cxnLst/>
            <a:rect l="l" t="t" r="r" b="b"/>
            <a:pathLst>
              <a:path w="1498885" h="1412736">
                <a:moveTo>
                  <a:pt x="1110072" y="1039039"/>
                </a:moveTo>
                <a:cubicBezTo>
                  <a:pt x="1124350" y="1039039"/>
                  <a:pt x="1138628" y="1044480"/>
                  <a:pt x="1149511" y="1055363"/>
                </a:cubicBezTo>
                <a:lnTo>
                  <a:pt x="1371451" y="1277303"/>
                </a:lnTo>
                <a:cubicBezTo>
                  <a:pt x="1393217" y="1299070"/>
                  <a:pt x="1393217" y="1334416"/>
                  <a:pt x="1371451" y="1356182"/>
                </a:cubicBezTo>
                <a:cubicBezTo>
                  <a:pt x="1360661" y="1366972"/>
                  <a:pt x="1346336" y="1372553"/>
                  <a:pt x="1332012" y="1372553"/>
                </a:cubicBezTo>
                <a:cubicBezTo>
                  <a:pt x="1317687" y="1372553"/>
                  <a:pt x="1303362" y="1367158"/>
                  <a:pt x="1292572" y="1356182"/>
                </a:cubicBezTo>
                <a:lnTo>
                  <a:pt x="1070632" y="1134242"/>
                </a:lnTo>
                <a:cubicBezTo>
                  <a:pt x="1048866" y="1112476"/>
                  <a:pt x="1048866" y="1077130"/>
                  <a:pt x="1070632" y="1055363"/>
                </a:cubicBezTo>
                <a:cubicBezTo>
                  <a:pt x="1081515" y="1044480"/>
                  <a:pt x="1095793" y="1039039"/>
                  <a:pt x="1110072" y="1039039"/>
                </a:cubicBezTo>
                <a:close/>
                <a:moveTo>
                  <a:pt x="1110072" y="705989"/>
                </a:moveTo>
                <a:lnTo>
                  <a:pt x="1443075" y="705989"/>
                </a:lnTo>
                <a:cubicBezTo>
                  <a:pt x="1473956" y="705989"/>
                  <a:pt x="1498885" y="730918"/>
                  <a:pt x="1498885" y="761800"/>
                </a:cubicBezTo>
                <a:cubicBezTo>
                  <a:pt x="1498885" y="792682"/>
                  <a:pt x="1473770" y="817611"/>
                  <a:pt x="1443075" y="817611"/>
                </a:cubicBezTo>
                <a:lnTo>
                  <a:pt x="1110072" y="817611"/>
                </a:lnTo>
                <a:cubicBezTo>
                  <a:pt x="1079190" y="817611"/>
                  <a:pt x="1054261" y="792682"/>
                  <a:pt x="1054261" y="761800"/>
                </a:cubicBezTo>
                <a:cubicBezTo>
                  <a:pt x="1054261" y="730918"/>
                  <a:pt x="1079190" y="705989"/>
                  <a:pt x="1110072" y="705989"/>
                </a:cubicBezTo>
                <a:close/>
                <a:moveTo>
                  <a:pt x="1332012" y="151093"/>
                </a:moveTo>
                <a:cubicBezTo>
                  <a:pt x="1346290" y="151093"/>
                  <a:pt x="1360568" y="156535"/>
                  <a:pt x="1371451" y="167418"/>
                </a:cubicBezTo>
                <a:cubicBezTo>
                  <a:pt x="1393217" y="189184"/>
                  <a:pt x="1393217" y="224530"/>
                  <a:pt x="1371451" y="246297"/>
                </a:cubicBezTo>
                <a:lnTo>
                  <a:pt x="1149511" y="468236"/>
                </a:lnTo>
                <a:cubicBezTo>
                  <a:pt x="1138721" y="479213"/>
                  <a:pt x="1124396" y="484608"/>
                  <a:pt x="1110072" y="484608"/>
                </a:cubicBezTo>
                <a:cubicBezTo>
                  <a:pt x="1095747" y="484608"/>
                  <a:pt x="1081422" y="479213"/>
                  <a:pt x="1070632" y="468236"/>
                </a:cubicBezTo>
                <a:cubicBezTo>
                  <a:pt x="1048866" y="446470"/>
                  <a:pt x="1048866" y="411124"/>
                  <a:pt x="1070632" y="389358"/>
                </a:cubicBezTo>
                <a:lnTo>
                  <a:pt x="1292572" y="167418"/>
                </a:lnTo>
                <a:cubicBezTo>
                  <a:pt x="1303455" y="156535"/>
                  <a:pt x="1317733" y="151093"/>
                  <a:pt x="1332012" y="151093"/>
                </a:cubicBezTo>
                <a:close/>
                <a:moveTo>
                  <a:pt x="709724" y="111607"/>
                </a:moveTo>
                <a:cubicBezTo>
                  <a:pt x="689074" y="111607"/>
                  <a:pt x="668610" y="116816"/>
                  <a:pt x="649635" y="127420"/>
                </a:cubicBezTo>
                <a:lnTo>
                  <a:pt x="174129" y="394752"/>
                </a:lnTo>
                <a:cubicBezTo>
                  <a:pt x="135620" y="416332"/>
                  <a:pt x="111621" y="457260"/>
                  <a:pt x="111621" y="501536"/>
                </a:cubicBezTo>
                <a:lnTo>
                  <a:pt x="111621" y="910814"/>
                </a:lnTo>
                <a:cubicBezTo>
                  <a:pt x="111621" y="955090"/>
                  <a:pt x="135620" y="996018"/>
                  <a:pt x="174129" y="1017598"/>
                </a:cubicBezTo>
                <a:lnTo>
                  <a:pt x="649821" y="1284930"/>
                </a:lnTo>
                <a:cubicBezTo>
                  <a:pt x="688144" y="1306510"/>
                  <a:pt x="733723" y="1306138"/>
                  <a:pt x="771674" y="1283814"/>
                </a:cubicBezTo>
                <a:cubicBezTo>
                  <a:pt x="809625" y="1261676"/>
                  <a:pt x="832321" y="1222050"/>
                  <a:pt x="832321" y="1178146"/>
                </a:cubicBezTo>
                <a:lnTo>
                  <a:pt x="832321" y="234204"/>
                </a:lnTo>
                <a:cubicBezTo>
                  <a:pt x="832321" y="190113"/>
                  <a:pt x="809625" y="150674"/>
                  <a:pt x="771674" y="128536"/>
                </a:cubicBezTo>
                <a:cubicBezTo>
                  <a:pt x="752326" y="117188"/>
                  <a:pt x="731118" y="111607"/>
                  <a:pt x="709724" y="111607"/>
                </a:cubicBezTo>
                <a:close/>
                <a:moveTo>
                  <a:pt x="711864" y="9"/>
                </a:moveTo>
                <a:cubicBezTo>
                  <a:pt x="751861" y="358"/>
                  <a:pt x="791766" y="11148"/>
                  <a:pt x="828043" y="32356"/>
                </a:cubicBezTo>
                <a:cubicBezTo>
                  <a:pt x="900596" y="74772"/>
                  <a:pt x="943942" y="150302"/>
                  <a:pt x="943942" y="234390"/>
                </a:cubicBezTo>
                <a:lnTo>
                  <a:pt x="943942" y="1178518"/>
                </a:lnTo>
                <a:cubicBezTo>
                  <a:pt x="943942" y="1262606"/>
                  <a:pt x="900596" y="1338136"/>
                  <a:pt x="828043" y="1380552"/>
                </a:cubicBezTo>
                <a:cubicBezTo>
                  <a:pt x="791208" y="1401946"/>
                  <a:pt x="750466" y="1412736"/>
                  <a:pt x="709910" y="1412736"/>
                </a:cubicBezTo>
                <a:cubicBezTo>
                  <a:pt x="670471" y="1412736"/>
                  <a:pt x="631217" y="1402691"/>
                  <a:pt x="595126" y="1382413"/>
                </a:cubicBezTo>
                <a:lnTo>
                  <a:pt x="119435" y="1115080"/>
                </a:lnTo>
                <a:cubicBezTo>
                  <a:pt x="45765" y="1073594"/>
                  <a:pt x="0" y="995460"/>
                  <a:pt x="0" y="911000"/>
                </a:cubicBezTo>
                <a:lnTo>
                  <a:pt x="0" y="501722"/>
                </a:lnTo>
                <a:cubicBezTo>
                  <a:pt x="0" y="417262"/>
                  <a:pt x="45765" y="338942"/>
                  <a:pt x="119435" y="297642"/>
                </a:cubicBezTo>
                <a:lnTo>
                  <a:pt x="595126" y="30309"/>
                </a:lnTo>
                <a:cubicBezTo>
                  <a:pt x="631775" y="9752"/>
                  <a:pt x="671866" y="-340"/>
                  <a:pt x="711864" y="9"/>
                </a:cubicBezTo>
                <a:close/>
              </a:path>
            </a:pathLst>
          </a:custGeom>
          <a:solidFill>
            <a:schemeClr val="bg1"/>
          </a:solidFill>
          <a:ln cap="flat">
            <a:noFill/>
            <a:prstDash val="solid"/>
            <a:miter/>
          </a:ln>
        </p:spPr>
        <p:txBody>
          <a:bodyPr vert="horz" wrap="square" lIns="68580" tIns="34290" rIns="68580" bIns="34290" rtlCol="0" anchor="ctr"/>
          <a:p>
            <a:pPr algn="l">
              <a:lnSpc>
                <a:spcPct val="110000"/>
              </a:lnSpc>
            </a:pPr>
            <a:endParaRPr kumimoji="1" lang="zh-CN" altLang="en-US" sz="100"/>
          </a:p>
        </p:txBody>
      </p:sp>
      <p:sp>
        <p:nvSpPr>
          <p:cNvPr id="21" name="标题 1"/>
          <p:cNvSpPr txBox="1"/>
          <p:nvPr>
            <p:custDataLst>
              <p:tags r:id="rId18"/>
            </p:custDataLst>
          </p:nvPr>
        </p:nvSpPr>
        <p:spPr>
          <a:xfrm>
            <a:off x="5124188" y="2515391"/>
            <a:ext cx="646375" cy="645840"/>
          </a:xfrm>
          <a:custGeom>
            <a:avLst/>
            <a:gdLst>
              <a:gd name="connsiteX0" fmla="*/ 669168 w 1599855"/>
              <a:gd name="connsiteY0" fmla="*/ 111621 h 1600088"/>
              <a:gd name="connsiteX1" fmla="*/ 886086 w 1599855"/>
              <a:gd name="connsiteY1" fmla="*/ 155339 h 1600088"/>
              <a:gd name="connsiteX2" fmla="*/ 1063377 w 1599855"/>
              <a:gd name="connsiteY2" fmla="*/ 274960 h 1600088"/>
              <a:gd name="connsiteX3" fmla="*/ 1182998 w 1599855"/>
              <a:gd name="connsiteY3" fmla="*/ 452251 h 1600088"/>
              <a:gd name="connsiteX4" fmla="*/ 1226716 w 1599855"/>
              <a:gd name="connsiteY4" fmla="*/ 669168 h 1600088"/>
              <a:gd name="connsiteX5" fmla="*/ 1182998 w 1599855"/>
              <a:gd name="connsiteY5" fmla="*/ 886085 h 1600088"/>
              <a:gd name="connsiteX6" fmla="*/ 1063377 w 1599855"/>
              <a:gd name="connsiteY6" fmla="*/ 1063377 h 1600088"/>
              <a:gd name="connsiteX7" fmla="*/ 886086 w 1599855"/>
              <a:gd name="connsiteY7" fmla="*/ 1182998 h 1600088"/>
              <a:gd name="connsiteX8" fmla="*/ 669168 w 1599855"/>
              <a:gd name="connsiteY8" fmla="*/ 1226716 h 1600088"/>
              <a:gd name="connsiteX9" fmla="*/ 452251 w 1599855"/>
              <a:gd name="connsiteY9" fmla="*/ 1182998 h 1600088"/>
              <a:gd name="connsiteX10" fmla="*/ 274960 w 1599855"/>
              <a:gd name="connsiteY10" fmla="*/ 1063377 h 1600088"/>
              <a:gd name="connsiteX11" fmla="*/ 155339 w 1599855"/>
              <a:gd name="connsiteY11" fmla="*/ 886085 h 1600088"/>
              <a:gd name="connsiteX12" fmla="*/ 111621 w 1599855"/>
              <a:gd name="connsiteY12" fmla="*/ 669168 h 1600088"/>
              <a:gd name="connsiteX13" fmla="*/ 155339 w 1599855"/>
              <a:gd name="connsiteY13" fmla="*/ 452251 h 1600088"/>
              <a:gd name="connsiteX14" fmla="*/ 274960 w 1599855"/>
              <a:gd name="connsiteY14" fmla="*/ 274960 h 1600088"/>
              <a:gd name="connsiteX15" fmla="*/ 452251 w 1599855"/>
              <a:gd name="connsiteY15" fmla="*/ 155339 h 1600088"/>
              <a:gd name="connsiteX16" fmla="*/ 669168 w 1599855"/>
              <a:gd name="connsiteY16" fmla="*/ 111621 h 1600088"/>
              <a:gd name="connsiteX17" fmla="*/ 669168 w 1599855"/>
              <a:gd name="connsiteY17" fmla="*/ 0 h 1600088"/>
              <a:gd name="connsiteX18" fmla="*/ 0 w 1599855"/>
              <a:gd name="connsiteY18" fmla="*/ 669168 h 1600088"/>
              <a:gd name="connsiteX19" fmla="*/ 669168 w 1599855"/>
              <a:gd name="connsiteY19" fmla="*/ 1338337 h 1600088"/>
              <a:gd name="connsiteX20" fmla="*/ 1338337 w 1599855"/>
              <a:gd name="connsiteY20" fmla="*/ 669168 h 1600088"/>
              <a:gd name="connsiteX21" fmla="*/ 669168 w 1599855"/>
              <a:gd name="connsiteY21" fmla="*/ 0 h 1600088"/>
              <a:gd name="connsiteX22" fmla="*/ 1544278 w 1599855"/>
              <a:gd name="connsiteY22" fmla="*/ 1600088 h 1600088"/>
              <a:gd name="connsiteX23" fmla="*/ 1504838 w 1599855"/>
              <a:gd name="connsiteY23" fmla="*/ 1583717 h 1600088"/>
              <a:gd name="connsiteX24" fmla="*/ 1247366 w 1599855"/>
              <a:gd name="connsiteY24" fmla="*/ 1326431 h 1600088"/>
              <a:gd name="connsiteX25" fmla="*/ 1247366 w 1599855"/>
              <a:gd name="connsiteY25" fmla="*/ 1247552 h 1600088"/>
              <a:gd name="connsiteX26" fmla="*/ 1326245 w 1599855"/>
              <a:gd name="connsiteY26" fmla="*/ 1247552 h 1600088"/>
              <a:gd name="connsiteX27" fmla="*/ 1583531 w 1599855"/>
              <a:gd name="connsiteY27" fmla="*/ 1504838 h 1600088"/>
              <a:gd name="connsiteX28" fmla="*/ 1583531 w 1599855"/>
              <a:gd name="connsiteY28" fmla="*/ 1583717 h 1600088"/>
              <a:gd name="connsiteX29" fmla="*/ 1544278 w 1599855"/>
              <a:gd name="connsiteY29" fmla="*/ 1600088 h 1600088"/>
            </a:gdLst>
            <a:ahLst/>
            <a:cxnLst/>
            <a:rect l="l" t="t" r="r" b="b"/>
            <a:pathLst>
              <a:path w="1599855" h="1600088">
                <a:moveTo>
                  <a:pt x="669168" y="111621"/>
                </a:moveTo>
                <a:cubicBezTo>
                  <a:pt x="744513" y="111621"/>
                  <a:pt x="817438" y="126318"/>
                  <a:pt x="886086" y="155339"/>
                </a:cubicBezTo>
                <a:cubicBezTo>
                  <a:pt x="952500" y="183431"/>
                  <a:pt x="1012031" y="223614"/>
                  <a:pt x="1063377" y="274960"/>
                </a:cubicBezTo>
                <a:cubicBezTo>
                  <a:pt x="1114537" y="326120"/>
                  <a:pt x="1154906" y="385837"/>
                  <a:pt x="1182998" y="452251"/>
                </a:cubicBezTo>
                <a:cubicBezTo>
                  <a:pt x="1212019" y="520898"/>
                  <a:pt x="1226716" y="594010"/>
                  <a:pt x="1226716" y="669168"/>
                </a:cubicBezTo>
                <a:cubicBezTo>
                  <a:pt x="1226716" y="744327"/>
                  <a:pt x="1212019" y="817438"/>
                  <a:pt x="1182998" y="886085"/>
                </a:cubicBezTo>
                <a:cubicBezTo>
                  <a:pt x="1154906" y="952500"/>
                  <a:pt x="1114723" y="1012031"/>
                  <a:pt x="1063377" y="1063377"/>
                </a:cubicBezTo>
                <a:cubicBezTo>
                  <a:pt x="1012217" y="1114537"/>
                  <a:pt x="952500" y="1154906"/>
                  <a:pt x="886086" y="1182998"/>
                </a:cubicBezTo>
                <a:cubicBezTo>
                  <a:pt x="817438" y="1212019"/>
                  <a:pt x="744327" y="1226716"/>
                  <a:pt x="669168" y="1226716"/>
                </a:cubicBezTo>
                <a:cubicBezTo>
                  <a:pt x="594010" y="1226716"/>
                  <a:pt x="520898" y="1212019"/>
                  <a:pt x="452251" y="1182998"/>
                </a:cubicBezTo>
                <a:cubicBezTo>
                  <a:pt x="385837" y="1154906"/>
                  <a:pt x="326306" y="1114723"/>
                  <a:pt x="274960" y="1063377"/>
                </a:cubicBezTo>
                <a:cubicBezTo>
                  <a:pt x="223800" y="1012217"/>
                  <a:pt x="183431" y="952500"/>
                  <a:pt x="155339" y="886085"/>
                </a:cubicBezTo>
                <a:cubicBezTo>
                  <a:pt x="126318" y="817438"/>
                  <a:pt x="111621" y="744327"/>
                  <a:pt x="111621" y="669168"/>
                </a:cubicBezTo>
                <a:cubicBezTo>
                  <a:pt x="111621" y="594010"/>
                  <a:pt x="126318" y="520898"/>
                  <a:pt x="155339" y="452251"/>
                </a:cubicBezTo>
                <a:cubicBezTo>
                  <a:pt x="183431" y="385837"/>
                  <a:pt x="223614" y="326306"/>
                  <a:pt x="274960" y="274960"/>
                </a:cubicBezTo>
                <a:cubicBezTo>
                  <a:pt x="326306" y="223614"/>
                  <a:pt x="385837" y="183431"/>
                  <a:pt x="452251" y="155339"/>
                </a:cubicBezTo>
                <a:cubicBezTo>
                  <a:pt x="520898" y="126318"/>
                  <a:pt x="593824" y="111621"/>
                  <a:pt x="669168" y="111621"/>
                </a:cubicBezTo>
                <a:moveTo>
                  <a:pt x="669168" y="0"/>
                </a:moveTo>
                <a:cubicBezTo>
                  <a:pt x="299517" y="0"/>
                  <a:pt x="0" y="299517"/>
                  <a:pt x="0" y="669168"/>
                </a:cubicBezTo>
                <a:cubicBezTo>
                  <a:pt x="0" y="1038820"/>
                  <a:pt x="299517" y="1338337"/>
                  <a:pt x="669168" y="1338337"/>
                </a:cubicBezTo>
                <a:cubicBezTo>
                  <a:pt x="1038820" y="1338337"/>
                  <a:pt x="1338337" y="1038820"/>
                  <a:pt x="1338337" y="669168"/>
                </a:cubicBezTo>
                <a:cubicBezTo>
                  <a:pt x="1338337" y="299703"/>
                  <a:pt x="1038820" y="0"/>
                  <a:pt x="669168" y="0"/>
                </a:cubicBezTo>
                <a:close/>
                <a:moveTo>
                  <a:pt x="1544278" y="1600088"/>
                </a:moveTo>
                <a:cubicBezTo>
                  <a:pt x="1529953" y="1600088"/>
                  <a:pt x="1515628" y="1594693"/>
                  <a:pt x="1504838" y="1583717"/>
                </a:cubicBezTo>
                <a:lnTo>
                  <a:pt x="1247366" y="1326431"/>
                </a:lnTo>
                <a:cubicBezTo>
                  <a:pt x="1225600" y="1304665"/>
                  <a:pt x="1225600" y="1269318"/>
                  <a:pt x="1247366" y="1247552"/>
                </a:cubicBezTo>
                <a:cubicBezTo>
                  <a:pt x="1269132" y="1225786"/>
                  <a:pt x="1304479" y="1225786"/>
                  <a:pt x="1326245" y="1247552"/>
                </a:cubicBezTo>
                <a:lnTo>
                  <a:pt x="1583531" y="1504838"/>
                </a:lnTo>
                <a:cubicBezTo>
                  <a:pt x="1605297" y="1526605"/>
                  <a:pt x="1605297" y="1561951"/>
                  <a:pt x="1583531" y="1583717"/>
                </a:cubicBezTo>
                <a:cubicBezTo>
                  <a:pt x="1572927" y="1594693"/>
                  <a:pt x="1558603" y="1600088"/>
                  <a:pt x="1544278" y="1600088"/>
                </a:cubicBezTo>
                <a:close/>
              </a:path>
            </a:pathLst>
          </a:custGeom>
          <a:solidFill>
            <a:schemeClr val="bg1"/>
          </a:solidFill>
          <a:ln cap="flat">
            <a:noFill/>
            <a:prstDash val="solid"/>
            <a:miter/>
          </a:ln>
        </p:spPr>
        <p:txBody>
          <a:bodyPr vert="horz" wrap="square" lIns="68580" tIns="34290" rIns="68580" bIns="34290" rtlCol="0" anchor="ctr"/>
          <a:p>
            <a:pPr algn="l">
              <a:lnSpc>
                <a:spcPct val="110000"/>
              </a:lnSpc>
            </a:pPr>
            <a:endParaRPr kumimoji="1" lang="zh-CN" altLang="en-US" sz="100"/>
          </a:p>
        </p:txBody>
      </p:sp>
      <p:sp>
        <p:nvSpPr>
          <p:cNvPr id="22" name="标题 1"/>
          <p:cNvSpPr txBox="1"/>
          <p:nvPr/>
        </p:nvSpPr>
        <p:spPr>
          <a:xfrm>
            <a:off x="749784" y="1209895"/>
            <a:ext cx="8143875" cy="351000"/>
          </a:xfrm>
          <a:prstGeom prst="rect">
            <a:avLst/>
          </a:prstGeom>
          <a:noFill/>
          <a:ln>
            <a:noFill/>
          </a:ln>
        </p:spPr>
        <p:txBody>
          <a:bodyPr vert="horz" wrap="square" lIns="0" tIns="0" rIns="0" bIns="0" rtlCol="0" anchor="ctr"/>
          <a:p>
            <a:pPr algn="l">
              <a:lnSpc>
                <a:spcPct val="110000"/>
              </a:lnSpc>
            </a:pPr>
            <a:endParaRPr kumimoji="1" lang="zh-CN" altLang="en-US" sz="100"/>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148" y="1628458"/>
            <a:ext cx="4033838"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低空物流的发展要素</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市场要素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空域要素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政策</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技术</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安全</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521970"/>
          </a:xfrm>
          <a:prstGeom prst="rect">
            <a:avLst/>
          </a:prstGeom>
          <a:noFill/>
          <a:ln w="9525">
            <a:noFill/>
          </a:ln>
        </p:spPr>
        <p:txBody>
          <a:bodyPr wrap="none">
            <a:spAutoFit/>
          </a:bodyPr>
          <a:p>
            <a:pPr algn="l" eaLnBrk="1" hangingPunct="1"/>
            <a:r>
              <a:rPr lang="zh-CN" altLang="zh-CN" sz="2800" dirty="0">
                <a:ea typeface="微软雅黑" panose="020B0503020204020204" pitchFamily="34" charset="-122"/>
                <a:sym typeface="+mn-ea"/>
              </a:rPr>
              <a:t>市场要素</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标题 1"/>
          <p:cNvSpPr txBox="1"/>
          <p:nvPr>
            <p:custDataLst>
              <p:tags r:id="rId1"/>
            </p:custDataLst>
          </p:nvPr>
        </p:nvSpPr>
        <p:spPr>
          <a:xfrm>
            <a:off x="5001260" y="1630045"/>
            <a:ext cx="3402330" cy="2218055"/>
          </a:xfrm>
          <a:prstGeom prst="rect">
            <a:avLst/>
          </a:prstGeom>
          <a:solidFill>
            <a:schemeClr val="accent3">
              <a:lumMod val="20000"/>
              <a:lumOff val="80000"/>
              <a:alpha val="100000"/>
            </a:schemeClr>
          </a:solidFill>
          <a:ln cap="sq">
            <a:noFill/>
            <a:prstDash val="solid"/>
            <a:miter/>
          </a:ln>
          <a:effectLst>
            <a:outerShdw blurRad="38100" dist="12700" dir="5400000" algn="t" rotWithShape="0">
              <a:srgbClr val="000000">
                <a:alpha val="15000"/>
              </a:srgbClr>
            </a:outerShdw>
          </a:effectLst>
        </p:spPr>
        <p:txBody>
          <a:bodyPr vert="horz" wrap="square" lIns="486000" tIns="189000" rIns="189000" bIns="34290" rtlCol="0" anchor="t"/>
          <a:p>
            <a:pPr algn="l">
              <a:lnSpc>
                <a:spcPct val="110000"/>
              </a:lnSpc>
            </a:pPr>
            <a:endParaRPr kumimoji="1" lang="zh-CN" altLang="en-US" sz="100"/>
          </a:p>
        </p:txBody>
      </p:sp>
      <p:sp>
        <p:nvSpPr>
          <p:cNvPr id="5" name="标题 1"/>
          <p:cNvSpPr txBox="1"/>
          <p:nvPr>
            <p:custDataLst>
              <p:tags r:id="rId2"/>
            </p:custDataLst>
          </p:nvPr>
        </p:nvSpPr>
        <p:spPr>
          <a:xfrm>
            <a:off x="5004435" y="4191635"/>
            <a:ext cx="3397885" cy="2037080"/>
          </a:xfrm>
          <a:prstGeom prst="rect">
            <a:avLst/>
          </a:prstGeom>
          <a:solidFill>
            <a:schemeClr val="accent3">
              <a:lumMod val="20000"/>
              <a:lumOff val="80000"/>
              <a:alpha val="100000"/>
            </a:schemeClr>
          </a:solidFill>
          <a:ln cap="sq">
            <a:noFill/>
            <a:prstDash val="solid"/>
            <a:miter/>
          </a:ln>
          <a:effectLst>
            <a:outerShdw blurRad="38100" dist="12700" dir="5400000" algn="t" rotWithShape="0">
              <a:srgbClr val="000000">
                <a:alpha val="15000"/>
              </a:srgbClr>
            </a:outerShdw>
          </a:effectLst>
        </p:spPr>
        <p:txBody>
          <a:bodyPr vert="horz" wrap="square" lIns="486000" tIns="189000" rIns="189000" bIns="34290" rtlCol="0" anchor="t"/>
          <a:p>
            <a:pPr algn="l">
              <a:lnSpc>
                <a:spcPct val="110000"/>
              </a:lnSpc>
            </a:pPr>
            <a:endParaRPr kumimoji="1" lang="zh-CN" altLang="en-US" sz="100"/>
          </a:p>
        </p:txBody>
      </p:sp>
      <p:sp>
        <p:nvSpPr>
          <p:cNvPr id="6" name="标题 1"/>
          <p:cNvSpPr txBox="1"/>
          <p:nvPr>
            <p:custDataLst>
              <p:tags r:id="rId3"/>
            </p:custDataLst>
          </p:nvPr>
        </p:nvSpPr>
        <p:spPr>
          <a:xfrm>
            <a:off x="780415" y="4191635"/>
            <a:ext cx="3347085" cy="2067560"/>
          </a:xfrm>
          <a:prstGeom prst="rect">
            <a:avLst/>
          </a:prstGeom>
          <a:solidFill>
            <a:schemeClr val="bg1"/>
          </a:solidFill>
          <a:ln cap="sq">
            <a:noFill/>
            <a:prstDash val="solid"/>
            <a:miter/>
          </a:ln>
          <a:effectLst>
            <a:outerShdw blurRad="762000" dist="254000" dir="5400000" algn="t" rotWithShape="0">
              <a:srgbClr val="000000">
                <a:alpha val="20000"/>
              </a:srgbClr>
            </a:outerShdw>
          </a:effectLst>
        </p:spPr>
        <p:txBody>
          <a:bodyPr vert="horz" wrap="square" lIns="486000" tIns="189000" rIns="189000" bIns="34290" rtlCol="0" anchor="t"/>
          <a:p>
            <a:pPr algn="l">
              <a:lnSpc>
                <a:spcPct val="110000"/>
              </a:lnSpc>
            </a:pPr>
            <a:endParaRPr kumimoji="1" lang="zh-CN" altLang="en-US" sz="100"/>
          </a:p>
        </p:txBody>
      </p:sp>
      <p:sp>
        <p:nvSpPr>
          <p:cNvPr id="7" name="标题 1"/>
          <p:cNvSpPr txBox="1"/>
          <p:nvPr>
            <p:custDataLst>
              <p:tags r:id="rId4"/>
            </p:custDataLst>
          </p:nvPr>
        </p:nvSpPr>
        <p:spPr>
          <a:xfrm>
            <a:off x="5346094" y="1705256"/>
            <a:ext cx="1841473" cy="207749"/>
          </a:xfrm>
          <a:prstGeom prst="rect">
            <a:avLst/>
          </a:prstGeom>
          <a:noFill/>
          <a:ln>
            <a:noFill/>
          </a:ln>
        </p:spPr>
        <p:txBody>
          <a:bodyPr vert="horz" wrap="square" lIns="68580" tIns="34290" rIns="68580" bIns="34290" rtlCol="0" anchor="t">
            <a:noAutofit/>
          </a:bodyPr>
          <a:p>
            <a:pPr lvl="0" algn="l">
              <a:lnSpc>
                <a:spcPct val="120000"/>
              </a:lnSpc>
              <a:buClrTx/>
              <a:buSzTx/>
              <a:buFontTx/>
            </a:pPr>
            <a:r>
              <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行业应用场景</a:t>
            </a:r>
            <a:endPar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8" name="标题 1"/>
          <p:cNvSpPr txBox="1"/>
          <p:nvPr>
            <p:custDataLst>
              <p:tags r:id="rId5"/>
            </p:custDataLst>
          </p:nvPr>
        </p:nvSpPr>
        <p:spPr>
          <a:xfrm>
            <a:off x="1276379" y="4230525"/>
            <a:ext cx="1803373" cy="207749"/>
          </a:xfrm>
          <a:prstGeom prst="rect">
            <a:avLst/>
          </a:prstGeom>
          <a:noFill/>
          <a:ln>
            <a:noFill/>
          </a:ln>
        </p:spPr>
        <p:txBody>
          <a:bodyPr vert="horz" wrap="square" lIns="68580" tIns="34290" rIns="68580" bIns="34290" rtlCol="0" anchor="t">
            <a:noAutofit/>
          </a:bodyPr>
          <a:p>
            <a:pPr lvl="0" algn="l">
              <a:lnSpc>
                <a:spcPct val="120000"/>
              </a:lnSpc>
              <a:buClrTx/>
              <a:buSzTx/>
              <a:buFontTx/>
            </a:pPr>
            <a:r>
              <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用户接受度</a:t>
            </a:r>
            <a:endPar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9" name="标题 1"/>
          <p:cNvSpPr txBox="1"/>
          <p:nvPr>
            <p:custDataLst>
              <p:tags r:id="rId6"/>
            </p:custDataLst>
          </p:nvPr>
        </p:nvSpPr>
        <p:spPr>
          <a:xfrm>
            <a:off x="5500399" y="4223992"/>
            <a:ext cx="1785590" cy="207749"/>
          </a:xfrm>
          <a:prstGeom prst="rect">
            <a:avLst/>
          </a:prstGeom>
          <a:noFill/>
          <a:ln>
            <a:noFill/>
          </a:ln>
        </p:spPr>
        <p:txBody>
          <a:bodyPr vert="horz" wrap="square" lIns="68580" tIns="34290" rIns="68580" bIns="34290" rtlCol="0" anchor="t">
            <a:noAutofit/>
          </a:bodyPr>
          <a:p>
            <a:pPr lvl="0" algn="l">
              <a:lnSpc>
                <a:spcPct val="120000"/>
              </a:lnSpc>
              <a:buClrTx/>
              <a:buSzTx/>
              <a:buFontTx/>
            </a:pPr>
            <a:r>
              <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市场规模预测</a:t>
            </a:r>
            <a:endPar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0" name="标题 1"/>
          <p:cNvSpPr txBox="1"/>
          <p:nvPr>
            <p:custDataLst>
              <p:tags r:id="rId7"/>
            </p:custDataLst>
          </p:nvPr>
        </p:nvSpPr>
        <p:spPr>
          <a:xfrm>
            <a:off x="5346065" y="2025650"/>
            <a:ext cx="2922905" cy="462280"/>
          </a:xfrm>
          <a:prstGeom prst="rect">
            <a:avLst/>
          </a:prstGeom>
          <a:noFill/>
          <a:ln>
            <a:noFill/>
          </a:ln>
        </p:spPr>
        <p:txBody>
          <a:bodyPr vert="horz" wrap="square" lIns="68580" tIns="34290" rIns="68580" bIns="34290" rtlCol="0" anchor="t">
            <a:noAutofit/>
          </a:bodyPr>
          <a:p>
            <a:pPr lvl="0" algn="l">
              <a:lnSpc>
                <a:spcPct val="13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低空物流的应用场景广泛，涵盖了医疗、电商、农业等多个行业。在医疗领域，无人机可以快速配送药品和医疗设备；在电商领域，无人机可以提供即时配送服务；在农业领域，无人机可以用于农药喷洒和作物监测。这些应用场景为低空物流提供了广阔的市场空间。</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1" name="标题 1"/>
          <p:cNvSpPr txBox="1"/>
          <p:nvPr>
            <p:custDataLst>
              <p:tags r:id="rId8"/>
            </p:custDataLst>
          </p:nvPr>
        </p:nvSpPr>
        <p:spPr>
          <a:xfrm>
            <a:off x="1276350" y="4622800"/>
            <a:ext cx="2701290" cy="976630"/>
          </a:xfrm>
          <a:prstGeom prst="rect">
            <a:avLst/>
          </a:prstGeom>
          <a:noFill/>
          <a:ln>
            <a:noFill/>
          </a:ln>
        </p:spPr>
        <p:txBody>
          <a:bodyPr vert="horz" wrap="square" lIns="68580" tIns="34290" rIns="68580" bIns="34290" rtlCol="0" anchor="t">
            <a:noAutofit/>
          </a:bodyPr>
          <a:p>
            <a:pPr lvl="0" algn="l">
              <a:lnSpc>
                <a:spcPct val="13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用户接受度是低空物流市场推广的关键因素。用户对无人机的接受程度直接影响低空物流的市场规模和运营效率。通过提升无人机的安全性、可靠性和服务质量，可以提高用户的接受度，促进低空物流的普及。</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2" name="标题 1"/>
          <p:cNvSpPr txBox="1"/>
          <p:nvPr>
            <p:custDataLst>
              <p:tags r:id="rId9"/>
            </p:custDataLst>
          </p:nvPr>
        </p:nvSpPr>
        <p:spPr>
          <a:xfrm>
            <a:off x="5500370" y="4616450"/>
            <a:ext cx="2670810" cy="1023620"/>
          </a:xfrm>
          <a:prstGeom prst="rect">
            <a:avLst/>
          </a:prstGeom>
          <a:noFill/>
          <a:ln>
            <a:noFill/>
          </a:ln>
        </p:spPr>
        <p:txBody>
          <a:bodyPr vert="horz" wrap="square" lIns="68580" tIns="34290" rIns="68580" bIns="34290" rtlCol="0" anchor="t">
            <a:noAutofit/>
          </a:bodyPr>
          <a:p>
            <a:pPr lvl="0" algn="l">
              <a:lnSpc>
                <a:spcPct val="13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市场规模预测对于低空物流的发展具有重要意义。通过对市场需求、技术进步和行业趋势的分析，可以预测低空物流未来的市场规模。这有助于企业和投资者制定相应的战略规划，合理分配资源，把握市场机遇。</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cxnSp>
        <p:nvCxnSpPr>
          <p:cNvPr id="13" name="标题 1"/>
          <p:cNvCxnSpPr/>
          <p:nvPr>
            <p:custDataLst>
              <p:tags r:id="rId10"/>
            </p:custDataLst>
          </p:nvPr>
        </p:nvCxnSpPr>
        <p:spPr>
          <a:xfrm>
            <a:off x="1184629" y="1890852"/>
            <a:ext cx="695018" cy="0"/>
          </a:xfrm>
          <a:prstGeom prst="line">
            <a:avLst/>
          </a:prstGeom>
          <a:noFill/>
          <a:ln w="12700" cap="sq">
            <a:solidFill>
              <a:schemeClr val="tx1"/>
            </a:solidFill>
            <a:miter/>
          </a:ln>
        </p:spPr>
      </p:cxnSp>
      <p:sp>
        <p:nvSpPr>
          <p:cNvPr id="14" name="标题 1"/>
          <p:cNvSpPr txBox="1"/>
          <p:nvPr>
            <p:custDataLst>
              <p:tags r:id="rId11"/>
            </p:custDataLst>
          </p:nvPr>
        </p:nvSpPr>
        <p:spPr>
          <a:xfrm>
            <a:off x="1184910" y="1918335"/>
            <a:ext cx="2774315" cy="1525905"/>
          </a:xfrm>
          <a:prstGeom prst="rect">
            <a:avLst/>
          </a:prstGeom>
          <a:noFill/>
          <a:ln>
            <a:noFill/>
          </a:ln>
        </p:spPr>
        <p:txBody>
          <a:bodyPr vert="horz" wrap="square" lIns="68580" tIns="34290" rIns="68580" bIns="34290" rtlCol="0" anchor="t"/>
          <a:p>
            <a:pPr algn="l">
              <a:lnSpc>
                <a:spcPct val="150000"/>
              </a:lnSpc>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城市物流需求是低空物流发展的直接动力。随着城市化进程的加快，城市物流面临着巨大的挑战，如交通拥堵、配送效率低下等。低空物流通过无人机的快速配送，可以有效缓解这些问题，满足城市的物流需求。</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15" name="标题 1"/>
          <p:cNvSpPr txBox="1"/>
          <p:nvPr>
            <p:custDataLst>
              <p:tags r:id="rId12"/>
            </p:custDataLst>
          </p:nvPr>
        </p:nvSpPr>
        <p:spPr>
          <a:xfrm>
            <a:off x="1073150" y="1522095"/>
            <a:ext cx="2957830" cy="419735"/>
          </a:xfrm>
          <a:prstGeom prst="rect">
            <a:avLst/>
          </a:prstGeom>
          <a:noFill/>
          <a:ln>
            <a:noFill/>
          </a:ln>
        </p:spPr>
        <p:txBody>
          <a:bodyPr vert="horz" wrap="square" lIns="68580" tIns="34290" rIns="68580" bIns="34290" rtlCol="0" anchor="t"/>
          <a:p>
            <a:pPr algn="l">
              <a:lnSpc>
                <a:spcPct val="120000"/>
              </a:lnSpc>
            </a:pPr>
            <a:r>
              <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rPr>
              <a:t>城市物流需求</a:t>
            </a:r>
            <a:endParaRPr kumimoji="1" lang="en-US" altLang="zh-CN" sz="16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6" name="标题 1"/>
          <p:cNvSpPr txBox="1"/>
          <p:nvPr>
            <p:custDataLst>
              <p:tags r:id="rId13"/>
            </p:custDataLst>
          </p:nvPr>
        </p:nvSpPr>
        <p:spPr>
          <a:xfrm>
            <a:off x="5001201" y="1761297"/>
            <a:ext cx="232117" cy="232117"/>
          </a:xfrm>
          <a:prstGeom prst="ellipse">
            <a:avLst/>
          </a:prstGeom>
          <a:solidFill>
            <a:schemeClr val="tx1">
              <a:alpha val="20000"/>
            </a:schemeClr>
          </a:solidFill>
          <a:ln cap="sq">
            <a:noFill/>
            <a:prstDash val="solid"/>
            <a:miter/>
          </a:ln>
          <a:effectLst>
            <a:outerShdw blurRad="38100" dist="12700" dir="5400000" algn="ctr" rotWithShape="0">
              <a:srgbClr val="000000">
                <a:alpha val="15000"/>
              </a:srgbClr>
            </a:outerShdw>
          </a:effectLst>
        </p:spPr>
        <p:txBody>
          <a:bodyPr vert="horz" wrap="square" lIns="0" tIns="0" rIns="0" bIns="0" rtlCol="0" anchor="ctr"/>
          <a:p>
            <a:pPr algn="ctr">
              <a:lnSpc>
                <a:spcPct val="110000"/>
              </a:lnSpc>
            </a:pPr>
            <a:endParaRPr kumimoji="1" lang="zh-CN" altLang="en-US" sz="100"/>
          </a:p>
        </p:txBody>
      </p:sp>
      <p:sp>
        <p:nvSpPr>
          <p:cNvPr id="17" name="标题 1"/>
          <p:cNvSpPr txBox="1"/>
          <p:nvPr>
            <p:custDataLst>
              <p:tags r:id="rId14"/>
            </p:custDataLst>
          </p:nvPr>
        </p:nvSpPr>
        <p:spPr>
          <a:xfrm>
            <a:off x="931486" y="4358822"/>
            <a:ext cx="232117" cy="232117"/>
          </a:xfrm>
          <a:prstGeom prst="ellipse">
            <a:avLst/>
          </a:prstGeom>
          <a:solidFill>
            <a:schemeClr val="accent1"/>
          </a:solidFill>
          <a:ln cap="sq">
            <a:noFill/>
            <a:prstDash val="solid"/>
            <a:miter/>
          </a:ln>
          <a:effectLst>
            <a:outerShdw blurRad="38100" dist="12700" dir="5400000" algn="ctr" rotWithShape="0">
              <a:srgbClr val="000000">
                <a:alpha val="15000"/>
              </a:srgbClr>
            </a:outerShdw>
          </a:effectLst>
        </p:spPr>
        <p:txBody>
          <a:bodyPr vert="horz" wrap="square" lIns="0" tIns="0" rIns="0" bIns="0" rtlCol="0" anchor="ctr"/>
          <a:p>
            <a:pPr algn="ctr">
              <a:lnSpc>
                <a:spcPct val="110000"/>
              </a:lnSpc>
            </a:pPr>
            <a:endParaRPr kumimoji="1" lang="zh-CN" altLang="en-US" sz="100"/>
          </a:p>
        </p:txBody>
      </p:sp>
      <p:cxnSp>
        <p:nvCxnSpPr>
          <p:cNvPr id="18" name="标题 1"/>
          <p:cNvCxnSpPr/>
          <p:nvPr>
            <p:custDataLst>
              <p:tags r:id="rId15"/>
            </p:custDataLst>
          </p:nvPr>
        </p:nvCxnSpPr>
        <p:spPr>
          <a:xfrm>
            <a:off x="780252" y="4212394"/>
            <a:ext cx="2437045" cy="0"/>
          </a:xfrm>
          <a:prstGeom prst="line">
            <a:avLst/>
          </a:prstGeom>
          <a:noFill/>
          <a:ln w="63500" cap="sq">
            <a:solidFill>
              <a:schemeClr val="accent1"/>
            </a:solidFill>
            <a:miter/>
          </a:ln>
        </p:spPr>
      </p:cxnSp>
      <p:sp>
        <p:nvSpPr>
          <p:cNvPr id="19" name="标题 1"/>
          <p:cNvSpPr txBox="1"/>
          <p:nvPr>
            <p:custDataLst>
              <p:tags r:id="rId16"/>
            </p:custDataLst>
          </p:nvPr>
        </p:nvSpPr>
        <p:spPr>
          <a:xfrm>
            <a:off x="5155506" y="4358562"/>
            <a:ext cx="232117" cy="232117"/>
          </a:xfrm>
          <a:prstGeom prst="ellipse">
            <a:avLst/>
          </a:prstGeom>
          <a:solidFill>
            <a:schemeClr val="tx1">
              <a:alpha val="20000"/>
            </a:schemeClr>
          </a:solidFill>
          <a:ln cap="sq">
            <a:noFill/>
            <a:prstDash val="solid"/>
            <a:miter/>
          </a:ln>
          <a:effectLst>
            <a:outerShdw blurRad="38100" dist="12700" dir="5400000" algn="ctr" rotWithShape="0">
              <a:srgbClr val="000000">
                <a:alpha val="15000"/>
              </a:srgbClr>
            </a:outerShdw>
          </a:effectLst>
        </p:spPr>
        <p:txBody>
          <a:bodyPr vert="horz" wrap="square" lIns="0" tIns="0" rIns="0" bIns="0" rtlCol="0" anchor="ctr"/>
          <a:p>
            <a:pPr algn="ctr">
              <a:lnSpc>
                <a:spcPct val="110000"/>
              </a:lnSpc>
            </a:pPr>
            <a:endParaRPr kumimoji="1" lang="zh-CN" altLang="en-US" sz="100"/>
          </a:p>
        </p:txBody>
      </p:sp>
      <p:sp>
        <p:nvSpPr>
          <p:cNvPr id="20" name="标题 1"/>
          <p:cNvSpPr txBox="1"/>
          <p:nvPr>
            <p:custDataLst>
              <p:tags r:id="rId17"/>
            </p:custDataLst>
          </p:nvPr>
        </p:nvSpPr>
        <p:spPr>
          <a:xfrm>
            <a:off x="755591" y="1630227"/>
            <a:ext cx="260692" cy="260692"/>
          </a:xfrm>
          <a:prstGeom prst="ellipse">
            <a:avLst/>
          </a:prstGeom>
          <a:solidFill>
            <a:schemeClr val="accent1"/>
          </a:solidFill>
          <a:ln cap="sq">
            <a:noFill/>
            <a:prstDash val="solid"/>
            <a:miter/>
          </a:ln>
          <a:effectLst>
            <a:outerShdw blurRad="38100" dist="12700" dir="5400000" algn="ctr" rotWithShape="0">
              <a:srgbClr val="000000">
                <a:alpha val="15000"/>
              </a:srgbClr>
            </a:outerShdw>
          </a:effectLst>
        </p:spPr>
        <p:txBody>
          <a:bodyPr vert="horz" wrap="square" lIns="0" tIns="0" rIns="0" bIns="0" rtlCol="0" anchor="ctr"/>
          <a:p>
            <a:pPr algn="ctr">
              <a:lnSpc>
                <a:spcPct val="110000"/>
              </a:lnSpc>
            </a:pPr>
            <a:endParaRPr kumimoji="1" lang="zh-CN" altLang="en-US" sz="100"/>
          </a:p>
        </p:txBody>
      </p:sp>
      <p:sp>
        <p:nvSpPr>
          <p:cNvPr id="21" name="标题 1"/>
          <p:cNvSpPr txBox="1"/>
          <p:nvPr>
            <p:custDataLst>
              <p:tags r:id="rId18"/>
            </p:custDataLst>
          </p:nvPr>
        </p:nvSpPr>
        <p:spPr>
          <a:xfrm>
            <a:off x="786159" y="1668426"/>
            <a:ext cx="193648" cy="217274"/>
          </a:xfrm>
          <a:prstGeom prst="rect">
            <a:avLst/>
          </a:prstGeom>
          <a:noFill/>
          <a:ln>
            <a:noFill/>
          </a:ln>
        </p:spPr>
        <p:txBody>
          <a:bodyPr vert="horz" wrap="square" lIns="0" tIns="0" rIns="0" bIns="0" rtlCol="0" anchor="ctr"/>
          <a:p>
            <a:pPr algn="ctr">
              <a:lnSpc>
                <a:spcPct val="100000"/>
              </a:lnSpc>
            </a:pPr>
            <a:r>
              <a:rPr kumimoji="1" lang="en-US" altLang="zh-CN" sz="975">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1</a:t>
            </a:r>
            <a:endParaRPr kumimoji="1" lang="zh-CN" altLang="en-US" sz="100"/>
          </a:p>
        </p:txBody>
      </p:sp>
      <p:sp>
        <p:nvSpPr>
          <p:cNvPr id="22" name="标题 1"/>
          <p:cNvSpPr txBox="1"/>
          <p:nvPr>
            <p:custDataLst>
              <p:tags r:id="rId19"/>
            </p:custDataLst>
          </p:nvPr>
        </p:nvSpPr>
        <p:spPr>
          <a:xfrm>
            <a:off x="5022244" y="1757961"/>
            <a:ext cx="193648" cy="217274"/>
          </a:xfrm>
          <a:prstGeom prst="rect">
            <a:avLst/>
          </a:prstGeom>
          <a:noFill/>
          <a:ln>
            <a:noFill/>
          </a:ln>
        </p:spPr>
        <p:txBody>
          <a:bodyPr vert="horz" wrap="square" lIns="0" tIns="0" rIns="0" bIns="0" rtlCol="0" anchor="ctr"/>
          <a:p>
            <a:pPr algn="ctr">
              <a:lnSpc>
                <a:spcPct val="100000"/>
              </a:lnSpc>
            </a:pPr>
            <a:r>
              <a:rPr kumimoji="1" lang="en-US" altLang="zh-CN" sz="975">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2</a:t>
            </a:r>
            <a:endParaRPr kumimoji="1" lang="zh-CN" altLang="en-US" sz="100"/>
          </a:p>
        </p:txBody>
      </p:sp>
      <p:sp>
        <p:nvSpPr>
          <p:cNvPr id="23" name="标题 1"/>
          <p:cNvSpPr txBox="1"/>
          <p:nvPr>
            <p:custDataLst>
              <p:tags r:id="rId20"/>
            </p:custDataLst>
          </p:nvPr>
        </p:nvSpPr>
        <p:spPr>
          <a:xfrm>
            <a:off x="962054" y="4358921"/>
            <a:ext cx="193648" cy="217274"/>
          </a:xfrm>
          <a:prstGeom prst="rect">
            <a:avLst/>
          </a:prstGeom>
          <a:noFill/>
          <a:ln>
            <a:noFill/>
          </a:ln>
        </p:spPr>
        <p:txBody>
          <a:bodyPr vert="horz" wrap="square" lIns="0" tIns="0" rIns="0" bIns="0" rtlCol="0" anchor="ctr"/>
          <a:p>
            <a:pPr algn="ctr">
              <a:lnSpc>
                <a:spcPct val="100000"/>
              </a:lnSpc>
            </a:pPr>
            <a:r>
              <a:rPr kumimoji="1" lang="en-US" altLang="zh-CN" sz="975">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3</a:t>
            </a:r>
            <a:endParaRPr kumimoji="1" lang="zh-CN" altLang="en-US" sz="100"/>
          </a:p>
        </p:txBody>
      </p:sp>
      <p:sp>
        <p:nvSpPr>
          <p:cNvPr id="24" name="标题 1"/>
          <p:cNvSpPr txBox="1"/>
          <p:nvPr>
            <p:custDataLst>
              <p:tags r:id="rId21"/>
            </p:custDataLst>
          </p:nvPr>
        </p:nvSpPr>
        <p:spPr>
          <a:xfrm>
            <a:off x="5186074" y="4371621"/>
            <a:ext cx="193648" cy="217274"/>
          </a:xfrm>
          <a:prstGeom prst="rect">
            <a:avLst/>
          </a:prstGeom>
          <a:noFill/>
          <a:ln>
            <a:noFill/>
          </a:ln>
        </p:spPr>
        <p:txBody>
          <a:bodyPr vert="horz" wrap="square" lIns="0" tIns="0" rIns="0" bIns="0" rtlCol="0" anchor="ctr"/>
          <a:p>
            <a:pPr algn="ctr">
              <a:lnSpc>
                <a:spcPct val="100000"/>
              </a:lnSpc>
            </a:pPr>
            <a:r>
              <a:rPr kumimoji="1" lang="en-US" altLang="zh-CN" sz="975">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4</a:t>
            </a:r>
            <a:endParaRPr kumimoji="1" lang="zh-CN" altLang="en-US" sz="1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521970"/>
          </a:xfrm>
          <a:prstGeom prst="rect">
            <a:avLst/>
          </a:prstGeom>
          <a:noFill/>
          <a:ln w="9525">
            <a:noFill/>
          </a:ln>
        </p:spPr>
        <p:txBody>
          <a:bodyPr wrap="none">
            <a:spAutoFit/>
          </a:bodyPr>
          <a:p>
            <a:pPr algn="l" eaLnBrk="1" hangingPunct="1"/>
            <a:r>
              <a:rPr lang="zh-CN" altLang="zh-CN" sz="2800" dirty="0">
                <a:ea typeface="微软雅黑" panose="020B0503020204020204" pitchFamily="34" charset="-122"/>
                <a:sym typeface="+mn-ea"/>
              </a:rPr>
              <a:t>空域要素</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187450" y="2132965"/>
            <a:ext cx="7230110" cy="3415030"/>
          </a:xfrm>
          <a:prstGeom prst="rect">
            <a:avLst/>
          </a:prstGeom>
          <a:noFill/>
          <a:ln w="9525">
            <a:noFill/>
          </a:ln>
        </p:spPr>
        <p:txBody>
          <a:bodyPr wrap="square">
            <a:spAutoFit/>
          </a:bodyPr>
          <a:p>
            <a:pPr marL="342900" indent="-342900">
              <a:lnSpc>
                <a:spcPct val="150000"/>
              </a:lnSpc>
              <a:buFont typeface="Arial" panose="020B0604020202020204" pitchFamily="34" charset="0"/>
              <a:buChar char="•"/>
            </a:pPr>
            <a:r>
              <a:rPr lang="zh-CN" altLang="zh-CN" sz="2400" dirty="0">
                <a:solidFill>
                  <a:schemeClr val="tx1"/>
                </a:solidFill>
                <a:latin typeface="Verdana" panose="020B0604030504040204" pitchFamily="34" charset="0"/>
              </a:rPr>
              <a:t>空域是低空物流乃至低空经济发展的关键要素。发展低空经济的关键在于低空空域的安全和高效使用。如何更多发挥民航和政府在低空空域管理工作中的角色和作用，进而减轻部队空管压力，提高空域使用效益，是低空经济能否快速发展的关键所在。</a:t>
            </a:r>
            <a:endParaRPr lang="zh-CN" altLang="zh-CN" sz="2400" dirty="0">
              <a:solidFill>
                <a:schemeClr val="tx1"/>
              </a:solidFill>
              <a:latin typeface="Verdana" panose="020B0604030504040204" pitchFamily="34" charset="0"/>
            </a:endParaRPr>
          </a:p>
        </p:txBody>
      </p:sp>
    </p:spTree>
  </p:cSld>
  <p:clrMapOvr>
    <a:masterClrMapping/>
  </p:clrMapOvr>
  <p:timing>
    <p:tnLst>
      <p:par>
        <p:cTn id="1" dur="indefinite" restart="never" nodeType="tmRoot"/>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521970"/>
          </a:xfrm>
          <a:prstGeom prst="rect">
            <a:avLst/>
          </a:prstGeom>
          <a:noFill/>
          <a:ln w="9525">
            <a:noFill/>
          </a:ln>
        </p:spPr>
        <p:txBody>
          <a:bodyPr wrap="none">
            <a:spAutoFit/>
          </a:bodyPr>
          <a:p>
            <a:pPr algn="l" eaLnBrk="1" hangingPunct="1"/>
            <a:r>
              <a:rPr lang="zh-CN" altLang="zh-CN" sz="2800" dirty="0">
                <a:ea typeface="微软雅黑" panose="020B0503020204020204" pitchFamily="34" charset="-122"/>
                <a:sym typeface="+mn-ea"/>
              </a:rPr>
              <a:t>政策要素</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标题 1"/>
          <p:cNvSpPr txBox="1"/>
          <p:nvPr/>
        </p:nvSpPr>
        <p:spPr>
          <a:xfrm>
            <a:off x="8388985" y="5445125"/>
            <a:ext cx="534035" cy="591185"/>
          </a:xfrm>
          <a:prstGeom prst="ellipse">
            <a:avLst/>
          </a:prstGeom>
          <a:noFill/>
          <a:ln w="190500" cap="rnd">
            <a:solidFill>
              <a:schemeClr val="accent2"/>
            </a:solidFill>
            <a:round/>
          </a:ln>
          <a:effectLst>
            <a:outerShdw blurRad="254000" dist="127000" algn="ctr" rotWithShape="0">
              <a:schemeClr val="accent2">
                <a:alpha val="32000"/>
              </a:schemeClr>
            </a:outerShdw>
          </a:effectLst>
        </p:spPr>
        <p:txBody>
          <a:bodyPr vert="horz" wrap="square" lIns="68580" tIns="34290" rIns="68580" bIns="34290" rtlCol="0" anchor="ctr"/>
          <a:p>
            <a:pPr algn="ctr">
              <a:lnSpc>
                <a:spcPct val="110000"/>
              </a:lnSpc>
            </a:pPr>
            <a:endParaRPr kumimoji="1" lang="zh-CN" altLang="en-US" sz="100"/>
          </a:p>
        </p:txBody>
      </p:sp>
      <p:sp>
        <p:nvSpPr>
          <p:cNvPr id="4" name="标题 1"/>
          <p:cNvSpPr txBox="1"/>
          <p:nvPr>
            <p:custDataLst>
              <p:tags r:id="rId1"/>
            </p:custDataLst>
          </p:nvPr>
        </p:nvSpPr>
        <p:spPr>
          <a:xfrm rot="5400000">
            <a:off x="2425700" y="-368300"/>
            <a:ext cx="3802380" cy="8653145"/>
          </a:xfrm>
          <a:prstGeom prst="round2SameRect">
            <a:avLst>
              <a:gd name="adj1" fmla="val 6776"/>
              <a:gd name="adj2" fmla="val 0"/>
            </a:avLst>
          </a:prstGeom>
          <a:solidFill>
            <a:schemeClr val="bg1"/>
          </a:solidFill>
          <a:ln cap="rnd">
            <a:noFill/>
            <a:prstDash val="solid"/>
            <a:round/>
          </a:ln>
          <a:effectLst>
            <a:outerShdw blurRad="254000" dist="127000" algn="ctr" rotWithShape="0">
              <a:schemeClr val="bg1">
                <a:lumMod val="65000"/>
                <a:alpha val="20000"/>
              </a:schemeClr>
            </a:outerShdw>
          </a:effectLst>
        </p:spPr>
        <p:txBody>
          <a:bodyPr vert="horz" wrap="square" lIns="68580" tIns="34290" rIns="68580" bIns="34290" rtlCol="0" anchor="ctr"/>
          <a:p>
            <a:pPr algn="ctr">
              <a:lnSpc>
                <a:spcPct val="110000"/>
              </a:lnSpc>
            </a:pPr>
            <a:endParaRPr kumimoji="1" lang="zh-CN" altLang="en-US" sz="100"/>
          </a:p>
        </p:txBody>
      </p:sp>
      <p:sp>
        <p:nvSpPr>
          <p:cNvPr id="5" name="标题 1"/>
          <p:cNvSpPr txBox="1"/>
          <p:nvPr>
            <p:custDataLst>
              <p:tags r:id="rId2"/>
            </p:custDataLst>
          </p:nvPr>
        </p:nvSpPr>
        <p:spPr>
          <a:xfrm>
            <a:off x="528955" y="2733675"/>
            <a:ext cx="333375" cy="36957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68580" tIns="34290" rIns="68580" bIns="34290" rtlCol="0" anchor="ctr"/>
          <a:p>
            <a:pPr algn="ctr">
              <a:lnSpc>
                <a:spcPct val="110000"/>
              </a:lnSpc>
            </a:pPr>
            <a:endParaRPr kumimoji="1" lang="zh-CN" altLang="en-US" sz="100"/>
          </a:p>
        </p:txBody>
      </p:sp>
      <p:sp>
        <p:nvSpPr>
          <p:cNvPr id="6" name="标题 1"/>
          <p:cNvSpPr txBox="1"/>
          <p:nvPr>
            <p:custDataLst>
              <p:tags r:id="rId3"/>
            </p:custDataLst>
          </p:nvPr>
        </p:nvSpPr>
        <p:spPr>
          <a:xfrm>
            <a:off x="628015" y="2842895"/>
            <a:ext cx="135255" cy="170815"/>
          </a:xfrm>
          <a:custGeom>
            <a:avLst/>
            <a:gdLst>
              <a:gd name="connsiteX0" fmla="*/ 361901 w 630455"/>
              <a:gd name="connsiteY0" fmla="*/ 82589 h 720001"/>
              <a:gd name="connsiteX1" fmla="*/ 361901 w 630455"/>
              <a:gd name="connsiteY1" fmla="*/ 203034 h 720001"/>
              <a:gd name="connsiteX2" fmla="*/ 427179 w 630455"/>
              <a:gd name="connsiteY2" fmla="*/ 268312 h 720001"/>
              <a:gd name="connsiteX3" fmla="*/ 547624 w 630455"/>
              <a:gd name="connsiteY3" fmla="*/ 268312 h 720001"/>
              <a:gd name="connsiteX4" fmla="*/ 113812 w 630455"/>
              <a:gd name="connsiteY4" fmla="*/ 0 h 720001"/>
              <a:gd name="connsiteX5" fmla="*/ 338847 w 630455"/>
              <a:gd name="connsiteY5" fmla="*/ 0 h 720001"/>
              <a:gd name="connsiteX6" fmla="*/ 340465 w 630455"/>
              <a:gd name="connsiteY6" fmla="*/ 162 h 720001"/>
              <a:gd name="connsiteX7" fmla="*/ 340789 w 630455"/>
              <a:gd name="connsiteY7" fmla="*/ 162 h 720001"/>
              <a:gd name="connsiteX8" fmla="*/ 344106 w 630455"/>
              <a:gd name="connsiteY8" fmla="*/ 809 h 720001"/>
              <a:gd name="connsiteX9" fmla="*/ 344186 w 630455"/>
              <a:gd name="connsiteY9" fmla="*/ 809 h 720001"/>
              <a:gd name="connsiteX10" fmla="*/ 347422 w 630455"/>
              <a:gd name="connsiteY10" fmla="*/ 1942 h 720001"/>
              <a:gd name="connsiteX11" fmla="*/ 347503 w 630455"/>
              <a:gd name="connsiteY11" fmla="*/ 1942 h 720001"/>
              <a:gd name="connsiteX12" fmla="*/ 349040 w 630455"/>
              <a:gd name="connsiteY12" fmla="*/ 2670 h 720001"/>
              <a:gd name="connsiteX13" fmla="*/ 349121 w 630455"/>
              <a:gd name="connsiteY13" fmla="*/ 2670 h 720001"/>
              <a:gd name="connsiteX14" fmla="*/ 350576 w 630455"/>
              <a:gd name="connsiteY14" fmla="*/ 3479 h 720001"/>
              <a:gd name="connsiteX15" fmla="*/ 350819 w 630455"/>
              <a:gd name="connsiteY15" fmla="*/ 3640 h 720001"/>
              <a:gd name="connsiteX16" fmla="*/ 352033 w 630455"/>
              <a:gd name="connsiteY16" fmla="*/ 4449 h 720001"/>
              <a:gd name="connsiteX17" fmla="*/ 352194 w 630455"/>
              <a:gd name="connsiteY17" fmla="*/ 4530 h 720001"/>
              <a:gd name="connsiteX18" fmla="*/ 353408 w 630455"/>
              <a:gd name="connsiteY18" fmla="*/ 5501 h 720001"/>
              <a:gd name="connsiteX19" fmla="*/ 353651 w 630455"/>
              <a:gd name="connsiteY19" fmla="*/ 5743 h 720001"/>
              <a:gd name="connsiteX20" fmla="*/ 354864 w 630455"/>
              <a:gd name="connsiteY20" fmla="*/ 6876 h 720001"/>
              <a:gd name="connsiteX21" fmla="*/ 623418 w 630455"/>
              <a:gd name="connsiteY21" fmla="*/ 275430 h 720001"/>
              <a:gd name="connsiteX22" fmla="*/ 624551 w 630455"/>
              <a:gd name="connsiteY22" fmla="*/ 276643 h 720001"/>
              <a:gd name="connsiteX23" fmla="*/ 624793 w 630455"/>
              <a:gd name="connsiteY23" fmla="*/ 276886 h 720001"/>
              <a:gd name="connsiteX24" fmla="*/ 625764 w 630455"/>
              <a:gd name="connsiteY24" fmla="*/ 278180 h 720001"/>
              <a:gd name="connsiteX25" fmla="*/ 625845 w 630455"/>
              <a:gd name="connsiteY25" fmla="*/ 278342 h 720001"/>
              <a:gd name="connsiteX26" fmla="*/ 626734 w 630455"/>
              <a:gd name="connsiteY26" fmla="*/ 279637 h 720001"/>
              <a:gd name="connsiteX27" fmla="*/ 626896 w 630455"/>
              <a:gd name="connsiteY27" fmla="*/ 279798 h 720001"/>
              <a:gd name="connsiteX28" fmla="*/ 627705 w 630455"/>
              <a:gd name="connsiteY28" fmla="*/ 281254 h 720001"/>
              <a:gd name="connsiteX29" fmla="*/ 628433 w 630455"/>
              <a:gd name="connsiteY29" fmla="*/ 282791 h 720001"/>
              <a:gd name="connsiteX30" fmla="*/ 629646 w 630455"/>
              <a:gd name="connsiteY30" fmla="*/ 286107 h 720001"/>
              <a:gd name="connsiteX31" fmla="*/ 630293 w 630455"/>
              <a:gd name="connsiteY31" fmla="*/ 289424 h 720001"/>
              <a:gd name="connsiteX32" fmla="*/ 630293 w 630455"/>
              <a:gd name="connsiteY32" fmla="*/ 289667 h 720001"/>
              <a:gd name="connsiteX33" fmla="*/ 630455 w 630455"/>
              <a:gd name="connsiteY33" fmla="*/ 291285 h 720001"/>
              <a:gd name="connsiteX34" fmla="*/ 630455 w 630455"/>
              <a:gd name="connsiteY34" fmla="*/ 292579 h 720001"/>
              <a:gd name="connsiteX35" fmla="*/ 630455 w 630455"/>
              <a:gd name="connsiteY35" fmla="*/ 606189 h 720001"/>
              <a:gd name="connsiteX36" fmla="*/ 516644 w 630455"/>
              <a:gd name="connsiteY36" fmla="*/ 720001 h 720001"/>
              <a:gd name="connsiteX37" fmla="*/ 113812 w 630455"/>
              <a:gd name="connsiteY37" fmla="*/ 720001 h 720001"/>
              <a:gd name="connsiteX38" fmla="*/ 0 w 630455"/>
              <a:gd name="connsiteY38" fmla="*/ 606189 h 720001"/>
              <a:gd name="connsiteX39" fmla="*/ 0 w 630455"/>
              <a:gd name="connsiteY39" fmla="*/ 113812 h 720001"/>
              <a:gd name="connsiteX40" fmla="*/ 113812 w 630455"/>
              <a:gd name="connsiteY40" fmla="*/ 0 h 720001"/>
            </a:gdLst>
            <a:ahLst/>
            <a:cxnLst/>
            <a:rect l="l" t="t" r="r" b="b"/>
            <a:pathLst>
              <a:path w="630455" h="720001">
                <a:moveTo>
                  <a:pt x="361901" y="82589"/>
                </a:moveTo>
                <a:lnTo>
                  <a:pt x="361901" y="203034"/>
                </a:lnTo>
                <a:cubicBezTo>
                  <a:pt x="361901" y="239030"/>
                  <a:pt x="391183" y="268312"/>
                  <a:pt x="427179" y="268312"/>
                </a:cubicBezTo>
                <a:lnTo>
                  <a:pt x="547624" y="268312"/>
                </a:lnTo>
                <a:close/>
                <a:moveTo>
                  <a:pt x="113812" y="0"/>
                </a:moveTo>
                <a:lnTo>
                  <a:pt x="338847" y="0"/>
                </a:lnTo>
                <a:cubicBezTo>
                  <a:pt x="339414" y="81"/>
                  <a:pt x="339899" y="81"/>
                  <a:pt x="340465" y="162"/>
                </a:cubicBezTo>
                <a:lnTo>
                  <a:pt x="340789" y="162"/>
                </a:lnTo>
                <a:cubicBezTo>
                  <a:pt x="341922" y="324"/>
                  <a:pt x="343054" y="485"/>
                  <a:pt x="344106" y="809"/>
                </a:cubicBezTo>
                <a:lnTo>
                  <a:pt x="344186" y="809"/>
                </a:lnTo>
                <a:cubicBezTo>
                  <a:pt x="345238" y="1052"/>
                  <a:pt x="346371" y="1456"/>
                  <a:pt x="347422" y="1942"/>
                </a:cubicBezTo>
                <a:lnTo>
                  <a:pt x="347503" y="1942"/>
                </a:lnTo>
                <a:cubicBezTo>
                  <a:pt x="348069" y="2184"/>
                  <a:pt x="348555" y="2427"/>
                  <a:pt x="349040" y="2670"/>
                </a:cubicBezTo>
                <a:lnTo>
                  <a:pt x="349121" y="2670"/>
                </a:lnTo>
                <a:cubicBezTo>
                  <a:pt x="349606" y="2912"/>
                  <a:pt x="350091" y="3155"/>
                  <a:pt x="350576" y="3479"/>
                </a:cubicBezTo>
                <a:cubicBezTo>
                  <a:pt x="350657" y="3560"/>
                  <a:pt x="350739" y="3560"/>
                  <a:pt x="350819" y="3640"/>
                </a:cubicBezTo>
                <a:cubicBezTo>
                  <a:pt x="351224" y="3883"/>
                  <a:pt x="351628" y="4126"/>
                  <a:pt x="352033" y="4449"/>
                </a:cubicBezTo>
                <a:cubicBezTo>
                  <a:pt x="352113" y="4449"/>
                  <a:pt x="352113" y="4530"/>
                  <a:pt x="352194" y="4530"/>
                </a:cubicBezTo>
                <a:lnTo>
                  <a:pt x="353408" y="5501"/>
                </a:lnTo>
                <a:lnTo>
                  <a:pt x="353651" y="5743"/>
                </a:lnTo>
                <a:cubicBezTo>
                  <a:pt x="354055" y="6148"/>
                  <a:pt x="354459" y="6472"/>
                  <a:pt x="354864" y="6876"/>
                </a:cubicBezTo>
                <a:lnTo>
                  <a:pt x="623418" y="275430"/>
                </a:lnTo>
                <a:cubicBezTo>
                  <a:pt x="623822" y="275835"/>
                  <a:pt x="624227" y="276239"/>
                  <a:pt x="624551" y="276643"/>
                </a:cubicBezTo>
                <a:lnTo>
                  <a:pt x="624793" y="276886"/>
                </a:lnTo>
                <a:cubicBezTo>
                  <a:pt x="625117" y="277291"/>
                  <a:pt x="625440" y="277776"/>
                  <a:pt x="625764" y="278180"/>
                </a:cubicBezTo>
                <a:cubicBezTo>
                  <a:pt x="625764" y="278261"/>
                  <a:pt x="625845" y="278342"/>
                  <a:pt x="625845" y="278342"/>
                </a:cubicBezTo>
                <a:cubicBezTo>
                  <a:pt x="626168" y="278747"/>
                  <a:pt x="626491" y="279232"/>
                  <a:pt x="626734" y="279637"/>
                </a:cubicBezTo>
                <a:cubicBezTo>
                  <a:pt x="626815" y="279637"/>
                  <a:pt x="626815" y="279717"/>
                  <a:pt x="626896" y="279798"/>
                </a:cubicBezTo>
                <a:cubicBezTo>
                  <a:pt x="627139" y="280284"/>
                  <a:pt x="627462" y="280769"/>
                  <a:pt x="627705" y="281254"/>
                </a:cubicBezTo>
                <a:cubicBezTo>
                  <a:pt x="627948" y="281739"/>
                  <a:pt x="628190" y="282225"/>
                  <a:pt x="628433" y="282791"/>
                </a:cubicBezTo>
                <a:cubicBezTo>
                  <a:pt x="628918" y="283843"/>
                  <a:pt x="629323" y="284975"/>
                  <a:pt x="629646" y="286107"/>
                </a:cubicBezTo>
                <a:cubicBezTo>
                  <a:pt x="629889" y="287159"/>
                  <a:pt x="630132" y="288291"/>
                  <a:pt x="630293" y="289424"/>
                </a:cubicBezTo>
                <a:lnTo>
                  <a:pt x="630293" y="289667"/>
                </a:lnTo>
                <a:cubicBezTo>
                  <a:pt x="630374" y="290152"/>
                  <a:pt x="630455" y="290718"/>
                  <a:pt x="630455" y="291285"/>
                </a:cubicBezTo>
                <a:lnTo>
                  <a:pt x="630455" y="292579"/>
                </a:lnTo>
                <a:lnTo>
                  <a:pt x="630455" y="606189"/>
                </a:lnTo>
                <a:cubicBezTo>
                  <a:pt x="630455" y="668959"/>
                  <a:pt x="579414" y="720001"/>
                  <a:pt x="516644" y="720001"/>
                </a:cubicBezTo>
                <a:lnTo>
                  <a:pt x="113812" y="720001"/>
                </a:lnTo>
                <a:cubicBezTo>
                  <a:pt x="51042" y="720001"/>
                  <a:pt x="0" y="668959"/>
                  <a:pt x="0" y="606189"/>
                </a:cubicBezTo>
                <a:lnTo>
                  <a:pt x="0" y="113812"/>
                </a:lnTo>
                <a:cubicBezTo>
                  <a:pt x="0" y="51042"/>
                  <a:pt x="51042" y="0"/>
                  <a:pt x="113812" y="0"/>
                </a:cubicBezTo>
                <a:close/>
              </a:path>
            </a:pathLst>
          </a:custGeom>
          <a:solidFill>
            <a:schemeClr val="bg1"/>
          </a:solidFill>
          <a:ln cap="sq">
            <a:noFill/>
            <a:prstDash val="solid"/>
          </a:ln>
        </p:spPr>
        <p:txBody>
          <a:bodyPr vert="horz" wrap="square" lIns="68580" tIns="34290" rIns="68580" bIns="34290" rtlCol="0" anchor="t"/>
          <a:p>
            <a:pPr algn="l">
              <a:lnSpc>
                <a:spcPct val="110000"/>
              </a:lnSpc>
            </a:pPr>
            <a:endParaRPr kumimoji="1" lang="zh-CN" altLang="en-US" sz="100"/>
          </a:p>
        </p:txBody>
      </p:sp>
      <p:sp>
        <p:nvSpPr>
          <p:cNvPr id="7" name="标题 1"/>
          <p:cNvSpPr txBox="1"/>
          <p:nvPr>
            <p:custDataLst>
              <p:tags r:id="rId4"/>
            </p:custDataLst>
          </p:nvPr>
        </p:nvSpPr>
        <p:spPr>
          <a:xfrm>
            <a:off x="976630" y="2643505"/>
            <a:ext cx="1324610" cy="538480"/>
          </a:xfrm>
          <a:prstGeom prst="rect">
            <a:avLst/>
          </a:prstGeom>
          <a:noFill/>
          <a:ln cap="sq">
            <a:noFill/>
          </a:ln>
          <a:effectLst/>
        </p:spPr>
        <p:txBody>
          <a:bodyPr vert="horz" wrap="square" lIns="0" tIns="0" rIns="0" bIns="0" rtlCol="0" anchor="ctr">
            <a:noAutofit/>
          </a:bodyPr>
          <a:p>
            <a:pPr lvl="0" algn="l">
              <a:lnSpc>
                <a:spcPct val="130000"/>
              </a:lnSpc>
              <a:buClrTx/>
              <a:buSzTx/>
              <a:buFontTx/>
            </a:pPr>
            <a:r>
              <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国家政策支持</a:t>
            </a:r>
            <a:endPar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8" name="标题 1"/>
          <p:cNvSpPr txBox="1"/>
          <p:nvPr>
            <p:custDataLst>
              <p:tags r:id="rId5"/>
            </p:custDataLst>
          </p:nvPr>
        </p:nvSpPr>
        <p:spPr>
          <a:xfrm>
            <a:off x="547370" y="3138170"/>
            <a:ext cx="1757680" cy="1377315"/>
          </a:xfrm>
          <a:prstGeom prst="rect">
            <a:avLst/>
          </a:prstGeom>
          <a:noFill/>
          <a:ln>
            <a:noFill/>
          </a:ln>
        </p:spPr>
        <p:txBody>
          <a:bodyPr vert="horz" wrap="square" lIns="0" tIns="0" rIns="0" bIns="0" rtlCol="0" anchor="t"/>
          <a:p>
            <a:pPr algn="l">
              <a:lnSpc>
                <a:spcPct val="150000"/>
              </a:lnSpc>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rPr>
              <a:t>国家政策支持为低空物流的发展提供了重要的推动力。国家层面的政策通常包括资金扶持、税收优惠和技术研发支持。这些政策有助于吸引更多的投资者和研究者参与到低空物流领域，促进技术的进步和应用。</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9" name="标题 1"/>
          <p:cNvSpPr txBox="1"/>
          <p:nvPr>
            <p:custDataLst>
              <p:tags r:id="rId6"/>
            </p:custDataLst>
          </p:nvPr>
        </p:nvSpPr>
        <p:spPr>
          <a:xfrm>
            <a:off x="2506980" y="2733675"/>
            <a:ext cx="333375" cy="36957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68580" tIns="34290" rIns="68580" bIns="34290" rtlCol="0" anchor="ctr"/>
          <a:p>
            <a:pPr algn="ctr">
              <a:lnSpc>
                <a:spcPct val="110000"/>
              </a:lnSpc>
            </a:pPr>
            <a:endParaRPr kumimoji="1" lang="zh-CN" altLang="en-US" sz="100"/>
          </a:p>
        </p:txBody>
      </p:sp>
      <p:sp>
        <p:nvSpPr>
          <p:cNvPr id="10" name="标题 1"/>
          <p:cNvSpPr txBox="1"/>
          <p:nvPr>
            <p:custDataLst>
              <p:tags r:id="rId7"/>
            </p:custDataLst>
          </p:nvPr>
        </p:nvSpPr>
        <p:spPr>
          <a:xfrm>
            <a:off x="2587625" y="2839085"/>
            <a:ext cx="162560" cy="173355"/>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solidFill>
            <a:schemeClr val="bg1"/>
          </a:solidFill>
          <a:ln cap="rnd">
            <a:noFill/>
            <a:prstDash val="solid"/>
            <a:round/>
          </a:ln>
          <a:effectLst/>
        </p:spPr>
        <p:txBody>
          <a:bodyPr vert="horz" wrap="square" lIns="68580" tIns="34290" rIns="68580" bIns="34290" rtlCol="0" anchor="ctr"/>
          <a:p>
            <a:pPr algn="ctr">
              <a:lnSpc>
                <a:spcPct val="110000"/>
              </a:lnSpc>
            </a:pPr>
            <a:endParaRPr kumimoji="1" lang="zh-CN" altLang="en-US" sz="100"/>
          </a:p>
        </p:txBody>
      </p:sp>
      <p:sp>
        <p:nvSpPr>
          <p:cNvPr id="11" name="标题 1"/>
          <p:cNvSpPr txBox="1"/>
          <p:nvPr>
            <p:custDataLst>
              <p:tags r:id="rId8"/>
            </p:custDataLst>
          </p:nvPr>
        </p:nvSpPr>
        <p:spPr>
          <a:xfrm>
            <a:off x="3002915" y="2643505"/>
            <a:ext cx="1542415" cy="538480"/>
          </a:xfrm>
          <a:prstGeom prst="rect">
            <a:avLst/>
          </a:prstGeom>
          <a:noFill/>
          <a:ln cap="sq">
            <a:noFill/>
          </a:ln>
          <a:effectLst/>
        </p:spPr>
        <p:txBody>
          <a:bodyPr vert="horz" wrap="square" lIns="0" tIns="0" rIns="0" bIns="0" rtlCol="0" anchor="ctr">
            <a:noAutofit/>
          </a:bodyPr>
          <a:p>
            <a:pPr lvl="0" algn="l">
              <a:lnSpc>
                <a:spcPct val="130000"/>
              </a:lnSpc>
              <a:buClrTx/>
              <a:buSzTx/>
              <a:buFontTx/>
            </a:pPr>
            <a:r>
              <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地方政府配套政策</a:t>
            </a:r>
            <a:endPar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2" name="标题 1"/>
          <p:cNvSpPr txBox="1"/>
          <p:nvPr>
            <p:custDataLst>
              <p:tags r:id="rId9"/>
            </p:custDataLst>
          </p:nvPr>
        </p:nvSpPr>
        <p:spPr>
          <a:xfrm>
            <a:off x="2573020" y="3138170"/>
            <a:ext cx="1757680" cy="137731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地方政府的配套政策是低空物流落地实施的关键。地方政府可以根据当地的实际情况，出台相应的政策和措施，如空域管理、飞行许可和运营规范。这些政策有助于解决低空物流运营中的具体问题，推动项目的顺利进行。</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3" name="标题 1"/>
          <p:cNvSpPr txBox="1"/>
          <p:nvPr>
            <p:custDataLst>
              <p:tags r:id="rId10"/>
            </p:custDataLst>
          </p:nvPr>
        </p:nvSpPr>
        <p:spPr>
          <a:xfrm>
            <a:off x="4664075" y="2869565"/>
            <a:ext cx="126365" cy="170815"/>
          </a:xfrm>
          <a:custGeom>
            <a:avLst/>
            <a:gdLst>
              <a:gd name="connsiteX0" fmla="*/ 283816 w 438150"/>
              <a:gd name="connsiteY0" fmla="*/ 621 h 533400"/>
              <a:gd name="connsiteX1" fmla="*/ 286102 w 438150"/>
              <a:gd name="connsiteY1" fmla="*/ 716 h 533400"/>
              <a:gd name="connsiteX2" fmla="*/ 286102 w 438150"/>
              <a:gd name="connsiteY2" fmla="*/ 124446 h 533400"/>
              <a:gd name="connsiteX3" fmla="*/ 286197 w 438150"/>
              <a:gd name="connsiteY3" fmla="*/ 126160 h 533400"/>
              <a:gd name="connsiteX4" fmla="*/ 314677 w 438150"/>
              <a:gd name="connsiteY4" fmla="*/ 153021 h 533400"/>
              <a:gd name="connsiteX5" fmla="*/ 314677 w 438150"/>
              <a:gd name="connsiteY5" fmla="*/ 153021 h 533400"/>
              <a:gd name="connsiteX6" fmla="*/ 438407 w 438150"/>
              <a:gd name="connsiteY6" fmla="*/ 153021 h 533400"/>
              <a:gd name="connsiteX7" fmla="*/ 438502 w 438150"/>
              <a:gd name="connsiteY7" fmla="*/ 155307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3816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50098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534 w 438150"/>
              <a:gd name="connsiteY34" fmla="*/ 133876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rect l="l" t="t" r="r" b="b"/>
            <a:pathLst>
              <a:path w="438150" h="533400">
                <a:moveTo>
                  <a:pt x="283816" y="621"/>
                </a:moveTo>
                <a:cubicBezTo>
                  <a:pt x="284578" y="621"/>
                  <a:pt x="285340" y="621"/>
                  <a:pt x="286102" y="716"/>
                </a:cubicBezTo>
                <a:lnTo>
                  <a:pt x="286102" y="124446"/>
                </a:lnTo>
                <a:lnTo>
                  <a:pt x="286197" y="126160"/>
                </a:lnTo>
                <a:cubicBezTo>
                  <a:pt x="287055" y="141115"/>
                  <a:pt x="299532" y="153021"/>
                  <a:pt x="314677" y="153021"/>
                </a:cubicBezTo>
                <a:lnTo>
                  <a:pt x="314677" y="153021"/>
                </a:lnTo>
                <a:lnTo>
                  <a:pt x="438407" y="153021"/>
                </a:lnTo>
                <a:cubicBezTo>
                  <a:pt x="438502" y="153783"/>
                  <a:pt x="438502" y="154545"/>
                  <a:pt x="438502" y="155307"/>
                </a:cubicBezTo>
                <a:lnTo>
                  <a:pt x="438502" y="505446"/>
                </a:lnTo>
                <a:cubicBezTo>
                  <a:pt x="438502" y="521257"/>
                  <a:pt x="425739" y="534021"/>
                  <a:pt x="409927" y="534021"/>
                </a:cubicBezTo>
                <a:lnTo>
                  <a:pt x="28927" y="534021"/>
                </a:lnTo>
                <a:cubicBezTo>
                  <a:pt x="13115" y="534021"/>
                  <a:pt x="352" y="521257"/>
                  <a:pt x="352" y="505446"/>
                </a:cubicBezTo>
                <a:lnTo>
                  <a:pt x="352" y="29196"/>
                </a:lnTo>
                <a:cubicBezTo>
                  <a:pt x="352" y="13385"/>
                  <a:pt x="13115" y="621"/>
                  <a:pt x="28927" y="621"/>
                </a:cubicBezTo>
                <a:lnTo>
                  <a:pt x="283816" y="621"/>
                </a:lnTo>
                <a:close/>
                <a:moveTo>
                  <a:pt x="248002" y="200646"/>
                </a:moveTo>
                <a:lnTo>
                  <a:pt x="152752" y="200646"/>
                </a:lnTo>
                <a:lnTo>
                  <a:pt x="152752" y="410196"/>
                </a:lnTo>
                <a:lnTo>
                  <a:pt x="171802" y="410196"/>
                </a:lnTo>
                <a:lnTo>
                  <a:pt x="171802" y="314946"/>
                </a:lnTo>
                <a:lnTo>
                  <a:pt x="248002" y="314946"/>
                </a:lnTo>
                <a:lnTo>
                  <a:pt x="250098" y="314946"/>
                </a:lnTo>
                <a:cubicBezTo>
                  <a:pt x="280673" y="313803"/>
                  <a:pt x="305152" y="288657"/>
                  <a:pt x="305152" y="257796"/>
                </a:cubicBezTo>
                <a:cubicBezTo>
                  <a:pt x="305152" y="226268"/>
                  <a:pt x="279530" y="200646"/>
                  <a:pt x="248002" y="200646"/>
                </a:cubicBezTo>
                <a:lnTo>
                  <a:pt x="248002" y="200646"/>
                </a:lnTo>
                <a:close/>
                <a:moveTo>
                  <a:pt x="248002" y="219696"/>
                </a:moveTo>
                <a:cubicBezTo>
                  <a:pt x="269052" y="219696"/>
                  <a:pt x="286102" y="236746"/>
                  <a:pt x="286102" y="257796"/>
                </a:cubicBezTo>
                <a:cubicBezTo>
                  <a:pt x="286102" y="278846"/>
                  <a:pt x="269052" y="295896"/>
                  <a:pt x="248002" y="295896"/>
                </a:cubicBezTo>
                <a:lnTo>
                  <a:pt x="248002" y="295896"/>
                </a:lnTo>
                <a:lnTo>
                  <a:pt x="171802" y="295896"/>
                </a:lnTo>
                <a:lnTo>
                  <a:pt x="171802" y="219696"/>
                </a:lnTo>
                <a:lnTo>
                  <a:pt x="248002" y="219696"/>
                </a:lnTo>
                <a:close/>
                <a:moveTo>
                  <a:pt x="428977" y="133971"/>
                </a:moveTo>
                <a:lnTo>
                  <a:pt x="314677" y="133971"/>
                </a:lnTo>
                <a:lnTo>
                  <a:pt x="313534" y="133876"/>
                </a:lnTo>
                <a:cubicBezTo>
                  <a:pt x="308772" y="133304"/>
                  <a:pt x="305152" y="129304"/>
                  <a:pt x="305152" y="124446"/>
                </a:cubicBezTo>
                <a:lnTo>
                  <a:pt x="305152" y="124446"/>
                </a:lnTo>
                <a:lnTo>
                  <a:pt x="305152" y="10146"/>
                </a:lnTo>
                <a:lnTo>
                  <a:pt x="428977" y="133971"/>
                </a:lnTo>
                <a:close/>
              </a:path>
            </a:pathLst>
          </a:custGeom>
          <a:solidFill>
            <a:schemeClr val="bg1"/>
          </a:solidFill>
          <a:ln cap="sq">
            <a:noFill/>
          </a:ln>
        </p:spPr>
        <p:txBody>
          <a:bodyPr vert="horz" wrap="square" lIns="68580" tIns="34290" rIns="68580" bIns="34290" rtlCol="0" anchor="t"/>
          <a:p>
            <a:pPr algn="l">
              <a:lnSpc>
                <a:spcPct val="110000"/>
              </a:lnSpc>
            </a:pPr>
            <a:endParaRPr kumimoji="1" lang="zh-CN" altLang="en-US" sz="100"/>
          </a:p>
        </p:txBody>
      </p:sp>
      <p:sp>
        <p:nvSpPr>
          <p:cNvPr id="14" name="标题 1"/>
          <p:cNvSpPr txBox="1"/>
          <p:nvPr>
            <p:custDataLst>
              <p:tags r:id="rId11"/>
            </p:custDataLst>
          </p:nvPr>
        </p:nvSpPr>
        <p:spPr>
          <a:xfrm>
            <a:off x="4532630" y="2733675"/>
            <a:ext cx="333375" cy="36957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68580" tIns="34290" rIns="68580" bIns="34290" rtlCol="0" anchor="ctr"/>
          <a:p>
            <a:pPr algn="ctr">
              <a:lnSpc>
                <a:spcPct val="110000"/>
              </a:lnSpc>
            </a:pPr>
            <a:endParaRPr kumimoji="1" lang="zh-CN" altLang="en-US" sz="100"/>
          </a:p>
        </p:txBody>
      </p:sp>
      <p:sp>
        <p:nvSpPr>
          <p:cNvPr id="15" name="标题 1"/>
          <p:cNvSpPr txBox="1"/>
          <p:nvPr>
            <p:custDataLst>
              <p:tags r:id="rId12"/>
            </p:custDataLst>
          </p:nvPr>
        </p:nvSpPr>
        <p:spPr>
          <a:xfrm>
            <a:off x="4622165" y="2849880"/>
            <a:ext cx="154305" cy="158115"/>
          </a:xfrm>
          <a:custGeom>
            <a:avLst/>
            <a:gdLst>
              <a:gd name="connsiteX0" fmla="*/ 2136435 w 5834559"/>
              <a:gd name="connsiteY0" fmla="*/ 643126 h 5397372"/>
              <a:gd name="connsiteX1" fmla="*/ 3716657 w 5834559"/>
              <a:gd name="connsiteY1" fmla="*/ 643126 h 5397372"/>
              <a:gd name="connsiteX2" fmla="*/ 3716657 w 5834559"/>
              <a:gd name="connsiteY2" fmla="*/ 1064855 h 5397372"/>
              <a:gd name="connsiteX3" fmla="*/ 2136435 w 5834559"/>
              <a:gd name="connsiteY3" fmla="*/ 1064855 h 5397372"/>
              <a:gd name="connsiteX4" fmla="*/ 693741 w 5834559"/>
              <a:gd name="connsiteY4" fmla="*/ 643126 h 5397372"/>
              <a:gd name="connsiteX5" fmla="*/ 1550121 w 5834559"/>
              <a:gd name="connsiteY5" fmla="*/ 643126 h 5397372"/>
              <a:gd name="connsiteX6" fmla="*/ 1550121 w 5834559"/>
              <a:gd name="connsiteY6" fmla="*/ 1064855 h 5397372"/>
              <a:gd name="connsiteX7" fmla="*/ 693741 w 5834559"/>
              <a:gd name="connsiteY7" fmla="*/ 1064855 h 5397372"/>
              <a:gd name="connsiteX8" fmla="*/ 421729 w 5834559"/>
              <a:gd name="connsiteY8" fmla="*/ 1336867 h 5397372"/>
              <a:gd name="connsiteX9" fmla="*/ 421729 w 5834559"/>
              <a:gd name="connsiteY9" fmla="*/ 2079805 h 5397372"/>
              <a:gd name="connsiteX10" fmla="*/ 5412133 w 5834559"/>
              <a:gd name="connsiteY10" fmla="*/ 2079805 h 5397372"/>
              <a:gd name="connsiteX11" fmla="*/ 5412133 w 5834559"/>
              <a:gd name="connsiteY11" fmla="*/ 1336867 h 5397372"/>
              <a:gd name="connsiteX12" fmla="*/ 5140113 w 5834559"/>
              <a:gd name="connsiteY12" fmla="*/ 1064855 h 5397372"/>
              <a:gd name="connsiteX13" fmla="*/ 4302971 w 5834559"/>
              <a:gd name="connsiteY13" fmla="*/ 1064855 h 5397372"/>
              <a:gd name="connsiteX14" fmla="*/ 4302971 w 5834559"/>
              <a:gd name="connsiteY14" fmla="*/ 643126 h 5397372"/>
              <a:gd name="connsiteX15" fmla="*/ 5140113 w 5834559"/>
              <a:gd name="connsiteY15" fmla="*/ 643126 h 5397372"/>
              <a:gd name="connsiteX16" fmla="*/ 5834559 w 5834559"/>
              <a:gd name="connsiteY16" fmla="*/ 1336867 h 5397372"/>
              <a:gd name="connsiteX17" fmla="*/ 5834559 w 5834559"/>
              <a:gd name="connsiteY17" fmla="*/ 4703631 h 5397372"/>
              <a:gd name="connsiteX18" fmla="*/ 5140818 w 5834559"/>
              <a:gd name="connsiteY18" fmla="*/ 5397372 h 5397372"/>
              <a:gd name="connsiteX19" fmla="*/ 693741 w 5834559"/>
              <a:gd name="connsiteY19" fmla="*/ 5397372 h 5397372"/>
              <a:gd name="connsiteX20" fmla="*/ 0 w 5834559"/>
              <a:gd name="connsiteY20" fmla="*/ 4703631 h 5397372"/>
              <a:gd name="connsiteX21" fmla="*/ 0 w 5834559"/>
              <a:gd name="connsiteY21" fmla="*/ 2501529 h 5397372"/>
              <a:gd name="connsiteX22" fmla="*/ 0 w 5834559"/>
              <a:gd name="connsiteY22" fmla="*/ 2079805 h 5397372"/>
              <a:gd name="connsiteX23" fmla="*/ 0 w 5834559"/>
              <a:gd name="connsiteY23" fmla="*/ 1336867 h 5397372"/>
              <a:gd name="connsiteX24" fmla="*/ 693741 w 5834559"/>
              <a:gd name="connsiteY24" fmla="*/ 643126 h 5397372"/>
              <a:gd name="connsiteX25" fmla="*/ 3997242 w 5834559"/>
              <a:gd name="connsiteY25" fmla="*/ 0 h 5397372"/>
              <a:gd name="connsiteX26" fmla="*/ 4208106 w 5834559"/>
              <a:gd name="connsiteY26" fmla="*/ 210864 h 5397372"/>
              <a:gd name="connsiteX27" fmla="*/ 4208106 w 5834559"/>
              <a:gd name="connsiteY27" fmla="*/ 1506961 h 5397372"/>
              <a:gd name="connsiteX28" fmla="*/ 3997242 w 5834559"/>
              <a:gd name="connsiteY28" fmla="*/ 1718528 h 5397372"/>
              <a:gd name="connsiteX29" fmla="*/ 3786378 w 5834559"/>
              <a:gd name="connsiteY29" fmla="*/ 1507664 h 5397372"/>
              <a:gd name="connsiteX30" fmla="*/ 3786378 w 5834559"/>
              <a:gd name="connsiteY30" fmla="*/ 210864 h 5397372"/>
              <a:gd name="connsiteX31" fmla="*/ 3997242 w 5834559"/>
              <a:gd name="connsiteY31" fmla="*/ 0 h 5397372"/>
              <a:gd name="connsiteX32" fmla="*/ 1836609 w 5834559"/>
              <a:gd name="connsiteY32" fmla="*/ 0 h 5397372"/>
              <a:gd name="connsiteX33" fmla="*/ 2047469 w 5834559"/>
              <a:gd name="connsiteY33" fmla="*/ 210864 h 5397372"/>
              <a:gd name="connsiteX34" fmla="*/ 2047469 w 5834559"/>
              <a:gd name="connsiteY34" fmla="*/ 1506961 h 5397372"/>
              <a:gd name="connsiteX35" fmla="*/ 1836609 w 5834559"/>
              <a:gd name="connsiteY35" fmla="*/ 1718528 h 5397372"/>
              <a:gd name="connsiteX36" fmla="*/ 1625745 w 5834559"/>
              <a:gd name="connsiteY36" fmla="*/ 1507664 h 5397372"/>
              <a:gd name="connsiteX37" fmla="*/ 1625745 w 5834559"/>
              <a:gd name="connsiteY37" fmla="*/ 210864 h 5397372"/>
              <a:gd name="connsiteX38" fmla="*/ 1836609 w 5834559"/>
              <a:gd name="connsiteY38" fmla="*/ 0 h 5397372"/>
            </a:gdLst>
            <a:ahLst/>
            <a:cxnLst/>
            <a:rect l="l" t="t" r="r" b="b"/>
            <a:pathLst>
              <a:path w="5834559" h="5397372">
                <a:moveTo>
                  <a:pt x="2136435" y="643126"/>
                </a:moveTo>
                <a:lnTo>
                  <a:pt x="3716657" y="643126"/>
                </a:lnTo>
                <a:lnTo>
                  <a:pt x="3716657" y="1064855"/>
                </a:lnTo>
                <a:lnTo>
                  <a:pt x="2136435" y="1064855"/>
                </a:lnTo>
                <a:close/>
                <a:moveTo>
                  <a:pt x="693741" y="643126"/>
                </a:moveTo>
                <a:lnTo>
                  <a:pt x="1550121" y="643126"/>
                </a:lnTo>
                <a:lnTo>
                  <a:pt x="1550121" y="1064855"/>
                </a:lnTo>
                <a:lnTo>
                  <a:pt x="693741" y="1064855"/>
                </a:lnTo>
                <a:cubicBezTo>
                  <a:pt x="543320" y="1064855"/>
                  <a:pt x="421729" y="1187151"/>
                  <a:pt x="421729" y="1336867"/>
                </a:cubicBezTo>
                <a:lnTo>
                  <a:pt x="421729" y="2079805"/>
                </a:lnTo>
                <a:lnTo>
                  <a:pt x="5412133" y="2079805"/>
                </a:lnTo>
                <a:lnTo>
                  <a:pt x="5412133" y="1336867"/>
                </a:lnTo>
                <a:cubicBezTo>
                  <a:pt x="5412133" y="1186446"/>
                  <a:pt x="5289830" y="1064855"/>
                  <a:pt x="5140113" y="1064855"/>
                </a:cubicBezTo>
                <a:lnTo>
                  <a:pt x="4302971" y="1064855"/>
                </a:lnTo>
                <a:lnTo>
                  <a:pt x="4302971" y="643126"/>
                </a:lnTo>
                <a:lnTo>
                  <a:pt x="5140113" y="643126"/>
                </a:lnTo>
                <a:cubicBezTo>
                  <a:pt x="5523184" y="643126"/>
                  <a:pt x="5833854" y="953797"/>
                  <a:pt x="5834559" y="1336867"/>
                </a:cubicBezTo>
                <a:lnTo>
                  <a:pt x="5834559" y="4703631"/>
                </a:lnTo>
                <a:cubicBezTo>
                  <a:pt x="5834559" y="5085292"/>
                  <a:pt x="5522479" y="5397372"/>
                  <a:pt x="5140818" y="5397372"/>
                </a:cubicBezTo>
                <a:lnTo>
                  <a:pt x="693741" y="5397372"/>
                </a:lnTo>
                <a:cubicBezTo>
                  <a:pt x="312080" y="5397372"/>
                  <a:pt x="0" y="5085292"/>
                  <a:pt x="0" y="4703631"/>
                </a:cubicBezTo>
                <a:lnTo>
                  <a:pt x="0" y="2501529"/>
                </a:lnTo>
                <a:lnTo>
                  <a:pt x="0" y="2079805"/>
                </a:lnTo>
                <a:lnTo>
                  <a:pt x="0" y="1336867"/>
                </a:lnTo>
                <a:cubicBezTo>
                  <a:pt x="0" y="953797"/>
                  <a:pt x="310671" y="643126"/>
                  <a:pt x="693741" y="643126"/>
                </a:cubicBezTo>
                <a:close/>
                <a:moveTo>
                  <a:pt x="3997242" y="0"/>
                </a:moveTo>
                <a:cubicBezTo>
                  <a:pt x="4113920" y="0"/>
                  <a:pt x="4208106" y="94186"/>
                  <a:pt x="4208106" y="210864"/>
                </a:cubicBezTo>
                <a:lnTo>
                  <a:pt x="4208106" y="1506961"/>
                </a:lnTo>
                <a:cubicBezTo>
                  <a:pt x="4208106" y="1623639"/>
                  <a:pt x="4113920" y="1718528"/>
                  <a:pt x="3997242" y="1718528"/>
                </a:cubicBezTo>
                <a:cubicBezTo>
                  <a:pt x="3880564" y="1718528"/>
                  <a:pt x="3786378" y="1624342"/>
                  <a:pt x="3786378" y="1507664"/>
                </a:cubicBezTo>
                <a:lnTo>
                  <a:pt x="3786378" y="210864"/>
                </a:lnTo>
                <a:cubicBezTo>
                  <a:pt x="3786378" y="94186"/>
                  <a:pt x="3880564" y="0"/>
                  <a:pt x="3997242" y="0"/>
                </a:cubicBezTo>
                <a:close/>
                <a:moveTo>
                  <a:pt x="1836609" y="0"/>
                </a:moveTo>
                <a:cubicBezTo>
                  <a:pt x="1953287" y="0"/>
                  <a:pt x="2047469" y="94186"/>
                  <a:pt x="2047469" y="210864"/>
                </a:cubicBezTo>
                <a:lnTo>
                  <a:pt x="2047469" y="1506961"/>
                </a:lnTo>
                <a:cubicBezTo>
                  <a:pt x="2047469" y="1623639"/>
                  <a:pt x="1953287" y="1718528"/>
                  <a:pt x="1836609" y="1718528"/>
                </a:cubicBezTo>
                <a:cubicBezTo>
                  <a:pt x="1719932" y="1718528"/>
                  <a:pt x="1625745" y="1624342"/>
                  <a:pt x="1625745" y="1507664"/>
                </a:cubicBezTo>
                <a:lnTo>
                  <a:pt x="1625745" y="210864"/>
                </a:lnTo>
                <a:cubicBezTo>
                  <a:pt x="1625745" y="94186"/>
                  <a:pt x="1719932" y="0"/>
                  <a:pt x="1836609" y="0"/>
                </a:cubicBezTo>
                <a:close/>
              </a:path>
            </a:pathLst>
          </a:custGeom>
          <a:solidFill>
            <a:schemeClr val="bg1"/>
          </a:solidFill>
          <a:ln cap="sq">
            <a:noFill/>
            <a:prstDash val="solid"/>
          </a:ln>
        </p:spPr>
        <p:txBody>
          <a:bodyPr vert="horz" wrap="square" lIns="68580" tIns="34290" rIns="68580" bIns="34290" rtlCol="0" anchor="t"/>
          <a:p>
            <a:pPr algn="l">
              <a:lnSpc>
                <a:spcPct val="110000"/>
              </a:lnSpc>
            </a:pPr>
            <a:endParaRPr kumimoji="1" lang="zh-CN" altLang="en-US" sz="100"/>
          </a:p>
        </p:txBody>
      </p:sp>
      <p:sp>
        <p:nvSpPr>
          <p:cNvPr id="16" name="标题 1"/>
          <p:cNvSpPr txBox="1"/>
          <p:nvPr>
            <p:custDataLst>
              <p:tags r:id="rId13"/>
            </p:custDataLst>
          </p:nvPr>
        </p:nvSpPr>
        <p:spPr>
          <a:xfrm>
            <a:off x="4996815" y="2643505"/>
            <a:ext cx="1480820" cy="538480"/>
          </a:xfrm>
          <a:prstGeom prst="rect">
            <a:avLst/>
          </a:prstGeom>
          <a:noFill/>
          <a:ln cap="sq">
            <a:noFill/>
          </a:ln>
          <a:effectLst/>
        </p:spPr>
        <p:txBody>
          <a:bodyPr vert="horz" wrap="square" lIns="0" tIns="0" rIns="0" bIns="0" rtlCol="0" anchor="ctr">
            <a:noAutofit/>
          </a:bodyPr>
          <a:p>
            <a:pPr lvl="0" algn="l">
              <a:lnSpc>
                <a:spcPct val="130000"/>
              </a:lnSpc>
              <a:buClrTx/>
              <a:buSzTx/>
              <a:buFontTx/>
            </a:pPr>
            <a:r>
              <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法律法规与标准</a:t>
            </a:r>
            <a:endPar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7" name="标题 1"/>
          <p:cNvSpPr txBox="1"/>
          <p:nvPr>
            <p:custDataLst>
              <p:tags r:id="rId14"/>
            </p:custDataLst>
          </p:nvPr>
        </p:nvSpPr>
        <p:spPr>
          <a:xfrm>
            <a:off x="4566920" y="3138170"/>
            <a:ext cx="1757680" cy="137731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法律法规与标准的制定是低空物流健康发展的基础。这些法律法规和标准涵盖了无人机的生产、使用、管理和运营等方面，为低空物流提供了明确的法律依据和行为准则，确保了物流系统的合规性和安全性。</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8" name="标题 1"/>
          <p:cNvSpPr txBox="1"/>
          <p:nvPr>
            <p:custDataLst>
              <p:tags r:id="rId15"/>
            </p:custDataLst>
          </p:nvPr>
        </p:nvSpPr>
        <p:spPr>
          <a:xfrm>
            <a:off x="6658610" y="2869565"/>
            <a:ext cx="126365" cy="170815"/>
          </a:xfrm>
          <a:custGeom>
            <a:avLst/>
            <a:gdLst>
              <a:gd name="connsiteX0" fmla="*/ 283816 w 438150"/>
              <a:gd name="connsiteY0" fmla="*/ 621 h 533400"/>
              <a:gd name="connsiteX1" fmla="*/ 286102 w 438150"/>
              <a:gd name="connsiteY1" fmla="*/ 716 h 533400"/>
              <a:gd name="connsiteX2" fmla="*/ 286102 w 438150"/>
              <a:gd name="connsiteY2" fmla="*/ 124446 h 533400"/>
              <a:gd name="connsiteX3" fmla="*/ 286197 w 438150"/>
              <a:gd name="connsiteY3" fmla="*/ 126160 h 533400"/>
              <a:gd name="connsiteX4" fmla="*/ 314677 w 438150"/>
              <a:gd name="connsiteY4" fmla="*/ 153021 h 533400"/>
              <a:gd name="connsiteX5" fmla="*/ 314677 w 438150"/>
              <a:gd name="connsiteY5" fmla="*/ 153021 h 533400"/>
              <a:gd name="connsiteX6" fmla="*/ 438407 w 438150"/>
              <a:gd name="connsiteY6" fmla="*/ 153021 h 533400"/>
              <a:gd name="connsiteX7" fmla="*/ 438502 w 438150"/>
              <a:gd name="connsiteY7" fmla="*/ 155307 h 533400"/>
              <a:gd name="connsiteX8" fmla="*/ 438502 w 438150"/>
              <a:gd name="connsiteY8" fmla="*/ 505446 h 533400"/>
              <a:gd name="connsiteX9" fmla="*/ 409927 w 438150"/>
              <a:gd name="connsiteY9" fmla="*/ 534021 h 533400"/>
              <a:gd name="connsiteX10" fmla="*/ 28927 w 438150"/>
              <a:gd name="connsiteY10" fmla="*/ 534021 h 533400"/>
              <a:gd name="connsiteX11" fmla="*/ 352 w 438150"/>
              <a:gd name="connsiteY11" fmla="*/ 505446 h 533400"/>
              <a:gd name="connsiteX12" fmla="*/ 352 w 438150"/>
              <a:gd name="connsiteY12" fmla="*/ 29196 h 533400"/>
              <a:gd name="connsiteX13" fmla="*/ 28927 w 438150"/>
              <a:gd name="connsiteY13" fmla="*/ 621 h 533400"/>
              <a:gd name="connsiteX14" fmla="*/ 283816 w 438150"/>
              <a:gd name="connsiteY14" fmla="*/ 621 h 533400"/>
              <a:gd name="connsiteX15" fmla="*/ 248002 w 438150"/>
              <a:gd name="connsiteY15" fmla="*/ 200646 h 533400"/>
              <a:gd name="connsiteX16" fmla="*/ 152752 w 438150"/>
              <a:gd name="connsiteY16" fmla="*/ 200646 h 533400"/>
              <a:gd name="connsiteX17" fmla="*/ 152752 w 438150"/>
              <a:gd name="connsiteY17" fmla="*/ 410196 h 533400"/>
              <a:gd name="connsiteX18" fmla="*/ 171802 w 438150"/>
              <a:gd name="connsiteY18" fmla="*/ 410196 h 533400"/>
              <a:gd name="connsiteX19" fmla="*/ 171802 w 438150"/>
              <a:gd name="connsiteY19" fmla="*/ 314946 h 533400"/>
              <a:gd name="connsiteX20" fmla="*/ 248002 w 438150"/>
              <a:gd name="connsiteY20" fmla="*/ 314946 h 533400"/>
              <a:gd name="connsiteX21" fmla="*/ 250098 w 438150"/>
              <a:gd name="connsiteY21" fmla="*/ 314946 h 533400"/>
              <a:gd name="connsiteX22" fmla="*/ 305152 w 438150"/>
              <a:gd name="connsiteY22" fmla="*/ 257796 h 533400"/>
              <a:gd name="connsiteX23" fmla="*/ 248002 w 438150"/>
              <a:gd name="connsiteY23" fmla="*/ 200646 h 533400"/>
              <a:gd name="connsiteX24" fmla="*/ 248002 w 438150"/>
              <a:gd name="connsiteY24" fmla="*/ 200646 h 533400"/>
              <a:gd name="connsiteX25" fmla="*/ 248002 w 438150"/>
              <a:gd name="connsiteY25" fmla="*/ 219696 h 533400"/>
              <a:gd name="connsiteX26" fmla="*/ 286102 w 438150"/>
              <a:gd name="connsiteY26" fmla="*/ 257796 h 533400"/>
              <a:gd name="connsiteX27" fmla="*/ 248002 w 438150"/>
              <a:gd name="connsiteY27" fmla="*/ 295896 h 533400"/>
              <a:gd name="connsiteX28" fmla="*/ 248002 w 438150"/>
              <a:gd name="connsiteY28" fmla="*/ 295896 h 533400"/>
              <a:gd name="connsiteX29" fmla="*/ 171802 w 438150"/>
              <a:gd name="connsiteY29" fmla="*/ 295896 h 533400"/>
              <a:gd name="connsiteX30" fmla="*/ 171802 w 438150"/>
              <a:gd name="connsiteY30" fmla="*/ 219696 h 533400"/>
              <a:gd name="connsiteX31" fmla="*/ 248002 w 438150"/>
              <a:gd name="connsiteY31" fmla="*/ 219696 h 533400"/>
              <a:gd name="connsiteX32" fmla="*/ 428977 w 438150"/>
              <a:gd name="connsiteY32" fmla="*/ 133971 h 533400"/>
              <a:gd name="connsiteX33" fmla="*/ 314677 w 438150"/>
              <a:gd name="connsiteY33" fmla="*/ 133971 h 533400"/>
              <a:gd name="connsiteX34" fmla="*/ 313534 w 438150"/>
              <a:gd name="connsiteY34" fmla="*/ 133876 h 533400"/>
              <a:gd name="connsiteX35" fmla="*/ 305152 w 438150"/>
              <a:gd name="connsiteY35" fmla="*/ 124446 h 533400"/>
              <a:gd name="connsiteX36" fmla="*/ 305152 w 438150"/>
              <a:gd name="connsiteY36" fmla="*/ 124446 h 533400"/>
              <a:gd name="connsiteX37" fmla="*/ 305152 w 438150"/>
              <a:gd name="connsiteY37" fmla="*/ 10146 h 533400"/>
              <a:gd name="connsiteX38" fmla="*/ 428977 w 438150"/>
              <a:gd name="connsiteY38" fmla="*/ 133971 h 533400"/>
            </a:gdLst>
            <a:ahLst/>
            <a:cxnLst/>
            <a:rect l="l" t="t" r="r" b="b"/>
            <a:pathLst>
              <a:path w="438150" h="533400">
                <a:moveTo>
                  <a:pt x="283816" y="621"/>
                </a:moveTo>
                <a:cubicBezTo>
                  <a:pt x="284578" y="621"/>
                  <a:pt x="285340" y="621"/>
                  <a:pt x="286102" y="716"/>
                </a:cubicBezTo>
                <a:lnTo>
                  <a:pt x="286102" y="124446"/>
                </a:lnTo>
                <a:lnTo>
                  <a:pt x="286197" y="126160"/>
                </a:lnTo>
                <a:cubicBezTo>
                  <a:pt x="287055" y="141115"/>
                  <a:pt x="299532" y="153021"/>
                  <a:pt x="314677" y="153021"/>
                </a:cubicBezTo>
                <a:lnTo>
                  <a:pt x="314677" y="153021"/>
                </a:lnTo>
                <a:lnTo>
                  <a:pt x="438407" y="153021"/>
                </a:lnTo>
                <a:cubicBezTo>
                  <a:pt x="438502" y="153783"/>
                  <a:pt x="438502" y="154545"/>
                  <a:pt x="438502" y="155307"/>
                </a:cubicBezTo>
                <a:lnTo>
                  <a:pt x="438502" y="505446"/>
                </a:lnTo>
                <a:cubicBezTo>
                  <a:pt x="438502" y="521257"/>
                  <a:pt x="425739" y="534021"/>
                  <a:pt x="409927" y="534021"/>
                </a:cubicBezTo>
                <a:lnTo>
                  <a:pt x="28927" y="534021"/>
                </a:lnTo>
                <a:cubicBezTo>
                  <a:pt x="13115" y="534021"/>
                  <a:pt x="352" y="521257"/>
                  <a:pt x="352" y="505446"/>
                </a:cubicBezTo>
                <a:lnTo>
                  <a:pt x="352" y="29196"/>
                </a:lnTo>
                <a:cubicBezTo>
                  <a:pt x="352" y="13385"/>
                  <a:pt x="13115" y="621"/>
                  <a:pt x="28927" y="621"/>
                </a:cubicBezTo>
                <a:lnTo>
                  <a:pt x="283816" y="621"/>
                </a:lnTo>
                <a:close/>
                <a:moveTo>
                  <a:pt x="248002" y="200646"/>
                </a:moveTo>
                <a:lnTo>
                  <a:pt x="152752" y="200646"/>
                </a:lnTo>
                <a:lnTo>
                  <a:pt x="152752" y="410196"/>
                </a:lnTo>
                <a:lnTo>
                  <a:pt x="171802" y="410196"/>
                </a:lnTo>
                <a:lnTo>
                  <a:pt x="171802" y="314946"/>
                </a:lnTo>
                <a:lnTo>
                  <a:pt x="248002" y="314946"/>
                </a:lnTo>
                <a:lnTo>
                  <a:pt x="250098" y="314946"/>
                </a:lnTo>
                <a:cubicBezTo>
                  <a:pt x="280673" y="313803"/>
                  <a:pt x="305152" y="288657"/>
                  <a:pt x="305152" y="257796"/>
                </a:cubicBezTo>
                <a:cubicBezTo>
                  <a:pt x="305152" y="226268"/>
                  <a:pt x="279530" y="200646"/>
                  <a:pt x="248002" y="200646"/>
                </a:cubicBezTo>
                <a:lnTo>
                  <a:pt x="248002" y="200646"/>
                </a:lnTo>
                <a:close/>
                <a:moveTo>
                  <a:pt x="248002" y="219696"/>
                </a:moveTo>
                <a:cubicBezTo>
                  <a:pt x="269052" y="219696"/>
                  <a:pt x="286102" y="236746"/>
                  <a:pt x="286102" y="257796"/>
                </a:cubicBezTo>
                <a:cubicBezTo>
                  <a:pt x="286102" y="278846"/>
                  <a:pt x="269052" y="295896"/>
                  <a:pt x="248002" y="295896"/>
                </a:cubicBezTo>
                <a:lnTo>
                  <a:pt x="248002" y="295896"/>
                </a:lnTo>
                <a:lnTo>
                  <a:pt x="171802" y="295896"/>
                </a:lnTo>
                <a:lnTo>
                  <a:pt x="171802" y="219696"/>
                </a:lnTo>
                <a:lnTo>
                  <a:pt x="248002" y="219696"/>
                </a:lnTo>
                <a:close/>
                <a:moveTo>
                  <a:pt x="428977" y="133971"/>
                </a:moveTo>
                <a:lnTo>
                  <a:pt x="314677" y="133971"/>
                </a:lnTo>
                <a:lnTo>
                  <a:pt x="313534" y="133876"/>
                </a:lnTo>
                <a:cubicBezTo>
                  <a:pt x="308772" y="133304"/>
                  <a:pt x="305152" y="129304"/>
                  <a:pt x="305152" y="124446"/>
                </a:cubicBezTo>
                <a:lnTo>
                  <a:pt x="305152" y="124446"/>
                </a:lnTo>
                <a:lnTo>
                  <a:pt x="305152" y="10146"/>
                </a:lnTo>
                <a:lnTo>
                  <a:pt x="428977" y="133971"/>
                </a:lnTo>
                <a:close/>
              </a:path>
            </a:pathLst>
          </a:custGeom>
          <a:solidFill>
            <a:schemeClr val="bg1"/>
          </a:solidFill>
          <a:ln cap="sq">
            <a:noFill/>
          </a:ln>
        </p:spPr>
        <p:txBody>
          <a:bodyPr vert="horz" wrap="square" lIns="68580" tIns="34290" rIns="68580" bIns="34290" rtlCol="0" anchor="t"/>
          <a:p>
            <a:pPr algn="l">
              <a:lnSpc>
                <a:spcPct val="110000"/>
              </a:lnSpc>
            </a:pPr>
            <a:endParaRPr kumimoji="1" lang="zh-CN" altLang="en-US" sz="100"/>
          </a:p>
        </p:txBody>
      </p:sp>
      <p:sp>
        <p:nvSpPr>
          <p:cNvPr id="19" name="标题 1"/>
          <p:cNvSpPr txBox="1"/>
          <p:nvPr>
            <p:custDataLst>
              <p:tags r:id="rId16"/>
            </p:custDataLst>
          </p:nvPr>
        </p:nvSpPr>
        <p:spPr>
          <a:xfrm>
            <a:off x="6526530" y="2733675"/>
            <a:ext cx="333375" cy="36957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68580" tIns="34290" rIns="68580" bIns="34290" rtlCol="0" anchor="ctr"/>
          <a:p>
            <a:pPr algn="ctr">
              <a:lnSpc>
                <a:spcPct val="110000"/>
              </a:lnSpc>
            </a:pPr>
            <a:endParaRPr kumimoji="1" lang="zh-CN" altLang="en-US" sz="100"/>
          </a:p>
        </p:txBody>
      </p:sp>
      <p:sp>
        <p:nvSpPr>
          <p:cNvPr id="20" name="标题 1"/>
          <p:cNvSpPr txBox="1"/>
          <p:nvPr>
            <p:custDataLst>
              <p:tags r:id="rId17"/>
            </p:custDataLst>
          </p:nvPr>
        </p:nvSpPr>
        <p:spPr>
          <a:xfrm>
            <a:off x="6616065" y="2849880"/>
            <a:ext cx="154305" cy="158115"/>
          </a:xfrm>
          <a:custGeom>
            <a:avLst/>
            <a:gdLst>
              <a:gd name="connsiteX0" fmla="*/ 2136435 w 5834559"/>
              <a:gd name="connsiteY0" fmla="*/ 643126 h 5397372"/>
              <a:gd name="connsiteX1" fmla="*/ 3716657 w 5834559"/>
              <a:gd name="connsiteY1" fmla="*/ 643126 h 5397372"/>
              <a:gd name="connsiteX2" fmla="*/ 3716657 w 5834559"/>
              <a:gd name="connsiteY2" fmla="*/ 1064855 h 5397372"/>
              <a:gd name="connsiteX3" fmla="*/ 2136435 w 5834559"/>
              <a:gd name="connsiteY3" fmla="*/ 1064855 h 5397372"/>
              <a:gd name="connsiteX4" fmla="*/ 693741 w 5834559"/>
              <a:gd name="connsiteY4" fmla="*/ 643126 h 5397372"/>
              <a:gd name="connsiteX5" fmla="*/ 1550121 w 5834559"/>
              <a:gd name="connsiteY5" fmla="*/ 643126 h 5397372"/>
              <a:gd name="connsiteX6" fmla="*/ 1550121 w 5834559"/>
              <a:gd name="connsiteY6" fmla="*/ 1064855 h 5397372"/>
              <a:gd name="connsiteX7" fmla="*/ 693741 w 5834559"/>
              <a:gd name="connsiteY7" fmla="*/ 1064855 h 5397372"/>
              <a:gd name="connsiteX8" fmla="*/ 421729 w 5834559"/>
              <a:gd name="connsiteY8" fmla="*/ 1336867 h 5397372"/>
              <a:gd name="connsiteX9" fmla="*/ 421729 w 5834559"/>
              <a:gd name="connsiteY9" fmla="*/ 2079805 h 5397372"/>
              <a:gd name="connsiteX10" fmla="*/ 5412133 w 5834559"/>
              <a:gd name="connsiteY10" fmla="*/ 2079805 h 5397372"/>
              <a:gd name="connsiteX11" fmla="*/ 5412133 w 5834559"/>
              <a:gd name="connsiteY11" fmla="*/ 1336867 h 5397372"/>
              <a:gd name="connsiteX12" fmla="*/ 5140113 w 5834559"/>
              <a:gd name="connsiteY12" fmla="*/ 1064855 h 5397372"/>
              <a:gd name="connsiteX13" fmla="*/ 4302971 w 5834559"/>
              <a:gd name="connsiteY13" fmla="*/ 1064855 h 5397372"/>
              <a:gd name="connsiteX14" fmla="*/ 4302971 w 5834559"/>
              <a:gd name="connsiteY14" fmla="*/ 643126 h 5397372"/>
              <a:gd name="connsiteX15" fmla="*/ 5140113 w 5834559"/>
              <a:gd name="connsiteY15" fmla="*/ 643126 h 5397372"/>
              <a:gd name="connsiteX16" fmla="*/ 5834559 w 5834559"/>
              <a:gd name="connsiteY16" fmla="*/ 1336867 h 5397372"/>
              <a:gd name="connsiteX17" fmla="*/ 5834559 w 5834559"/>
              <a:gd name="connsiteY17" fmla="*/ 4703631 h 5397372"/>
              <a:gd name="connsiteX18" fmla="*/ 5140818 w 5834559"/>
              <a:gd name="connsiteY18" fmla="*/ 5397372 h 5397372"/>
              <a:gd name="connsiteX19" fmla="*/ 693741 w 5834559"/>
              <a:gd name="connsiteY19" fmla="*/ 5397372 h 5397372"/>
              <a:gd name="connsiteX20" fmla="*/ 0 w 5834559"/>
              <a:gd name="connsiteY20" fmla="*/ 4703631 h 5397372"/>
              <a:gd name="connsiteX21" fmla="*/ 0 w 5834559"/>
              <a:gd name="connsiteY21" fmla="*/ 2501529 h 5397372"/>
              <a:gd name="connsiteX22" fmla="*/ 0 w 5834559"/>
              <a:gd name="connsiteY22" fmla="*/ 2079805 h 5397372"/>
              <a:gd name="connsiteX23" fmla="*/ 0 w 5834559"/>
              <a:gd name="connsiteY23" fmla="*/ 1336867 h 5397372"/>
              <a:gd name="connsiteX24" fmla="*/ 693741 w 5834559"/>
              <a:gd name="connsiteY24" fmla="*/ 643126 h 5397372"/>
              <a:gd name="connsiteX25" fmla="*/ 3997242 w 5834559"/>
              <a:gd name="connsiteY25" fmla="*/ 0 h 5397372"/>
              <a:gd name="connsiteX26" fmla="*/ 4208106 w 5834559"/>
              <a:gd name="connsiteY26" fmla="*/ 210864 h 5397372"/>
              <a:gd name="connsiteX27" fmla="*/ 4208106 w 5834559"/>
              <a:gd name="connsiteY27" fmla="*/ 1506961 h 5397372"/>
              <a:gd name="connsiteX28" fmla="*/ 3997242 w 5834559"/>
              <a:gd name="connsiteY28" fmla="*/ 1718528 h 5397372"/>
              <a:gd name="connsiteX29" fmla="*/ 3786378 w 5834559"/>
              <a:gd name="connsiteY29" fmla="*/ 1507664 h 5397372"/>
              <a:gd name="connsiteX30" fmla="*/ 3786378 w 5834559"/>
              <a:gd name="connsiteY30" fmla="*/ 210864 h 5397372"/>
              <a:gd name="connsiteX31" fmla="*/ 3997242 w 5834559"/>
              <a:gd name="connsiteY31" fmla="*/ 0 h 5397372"/>
              <a:gd name="connsiteX32" fmla="*/ 1836609 w 5834559"/>
              <a:gd name="connsiteY32" fmla="*/ 0 h 5397372"/>
              <a:gd name="connsiteX33" fmla="*/ 2047469 w 5834559"/>
              <a:gd name="connsiteY33" fmla="*/ 210864 h 5397372"/>
              <a:gd name="connsiteX34" fmla="*/ 2047469 w 5834559"/>
              <a:gd name="connsiteY34" fmla="*/ 1506961 h 5397372"/>
              <a:gd name="connsiteX35" fmla="*/ 1836609 w 5834559"/>
              <a:gd name="connsiteY35" fmla="*/ 1718528 h 5397372"/>
              <a:gd name="connsiteX36" fmla="*/ 1625745 w 5834559"/>
              <a:gd name="connsiteY36" fmla="*/ 1507664 h 5397372"/>
              <a:gd name="connsiteX37" fmla="*/ 1625745 w 5834559"/>
              <a:gd name="connsiteY37" fmla="*/ 210864 h 5397372"/>
              <a:gd name="connsiteX38" fmla="*/ 1836609 w 5834559"/>
              <a:gd name="connsiteY38" fmla="*/ 0 h 5397372"/>
            </a:gdLst>
            <a:ahLst/>
            <a:cxnLst/>
            <a:rect l="l" t="t" r="r" b="b"/>
            <a:pathLst>
              <a:path w="5834559" h="5397372">
                <a:moveTo>
                  <a:pt x="2136435" y="643126"/>
                </a:moveTo>
                <a:lnTo>
                  <a:pt x="3716657" y="643126"/>
                </a:lnTo>
                <a:lnTo>
                  <a:pt x="3716657" y="1064855"/>
                </a:lnTo>
                <a:lnTo>
                  <a:pt x="2136435" y="1064855"/>
                </a:lnTo>
                <a:close/>
                <a:moveTo>
                  <a:pt x="693741" y="643126"/>
                </a:moveTo>
                <a:lnTo>
                  <a:pt x="1550121" y="643126"/>
                </a:lnTo>
                <a:lnTo>
                  <a:pt x="1550121" y="1064855"/>
                </a:lnTo>
                <a:lnTo>
                  <a:pt x="693741" y="1064855"/>
                </a:lnTo>
                <a:cubicBezTo>
                  <a:pt x="543320" y="1064855"/>
                  <a:pt x="421729" y="1187151"/>
                  <a:pt x="421729" y="1336867"/>
                </a:cubicBezTo>
                <a:lnTo>
                  <a:pt x="421729" y="2079805"/>
                </a:lnTo>
                <a:lnTo>
                  <a:pt x="5412133" y="2079805"/>
                </a:lnTo>
                <a:lnTo>
                  <a:pt x="5412133" y="1336867"/>
                </a:lnTo>
                <a:cubicBezTo>
                  <a:pt x="5412133" y="1186446"/>
                  <a:pt x="5289830" y="1064855"/>
                  <a:pt x="5140113" y="1064855"/>
                </a:cubicBezTo>
                <a:lnTo>
                  <a:pt x="4302971" y="1064855"/>
                </a:lnTo>
                <a:lnTo>
                  <a:pt x="4302971" y="643126"/>
                </a:lnTo>
                <a:lnTo>
                  <a:pt x="5140113" y="643126"/>
                </a:lnTo>
                <a:cubicBezTo>
                  <a:pt x="5523184" y="643126"/>
                  <a:pt x="5833854" y="953797"/>
                  <a:pt x="5834559" y="1336867"/>
                </a:cubicBezTo>
                <a:lnTo>
                  <a:pt x="5834559" y="4703631"/>
                </a:lnTo>
                <a:cubicBezTo>
                  <a:pt x="5834559" y="5085292"/>
                  <a:pt x="5522479" y="5397372"/>
                  <a:pt x="5140818" y="5397372"/>
                </a:cubicBezTo>
                <a:lnTo>
                  <a:pt x="693741" y="5397372"/>
                </a:lnTo>
                <a:cubicBezTo>
                  <a:pt x="312080" y="5397372"/>
                  <a:pt x="0" y="5085292"/>
                  <a:pt x="0" y="4703631"/>
                </a:cubicBezTo>
                <a:lnTo>
                  <a:pt x="0" y="2501529"/>
                </a:lnTo>
                <a:lnTo>
                  <a:pt x="0" y="2079805"/>
                </a:lnTo>
                <a:lnTo>
                  <a:pt x="0" y="1336867"/>
                </a:lnTo>
                <a:cubicBezTo>
                  <a:pt x="0" y="953797"/>
                  <a:pt x="310671" y="643126"/>
                  <a:pt x="693741" y="643126"/>
                </a:cubicBezTo>
                <a:close/>
                <a:moveTo>
                  <a:pt x="3997242" y="0"/>
                </a:moveTo>
                <a:cubicBezTo>
                  <a:pt x="4113920" y="0"/>
                  <a:pt x="4208106" y="94186"/>
                  <a:pt x="4208106" y="210864"/>
                </a:cubicBezTo>
                <a:lnTo>
                  <a:pt x="4208106" y="1506961"/>
                </a:lnTo>
                <a:cubicBezTo>
                  <a:pt x="4208106" y="1623639"/>
                  <a:pt x="4113920" y="1718528"/>
                  <a:pt x="3997242" y="1718528"/>
                </a:cubicBezTo>
                <a:cubicBezTo>
                  <a:pt x="3880564" y="1718528"/>
                  <a:pt x="3786378" y="1624342"/>
                  <a:pt x="3786378" y="1507664"/>
                </a:cubicBezTo>
                <a:lnTo>
                  <a:pt x="3786378" y="210864"/>
                </a:lnTo>
                <a:cubicBezTo>
                  <a:pt x="3786378" y="94186"/>
                  <a:pt x="3880564" y="0"/>
                  <a:pt x="3997242" y="0"/>
                </a:cubicBezTo>
                <a:close/>
                <a:moveTo>
                  <a:pt x="1836609" y="0"/>
                </a:moveTo>
                <a:cubicBezTo>
                  <a:pt x="1953287" y="0"/>
                  <a:pt x="2047469" y="94186"/>
                  <a:pt x="2047469" y="210864"/>
                </a:cubicBezTo>
                <a:lnTo>
                  <a:pt x="2047469" y="1506961"/>
                </a:lnTo>
                <a:cubicBezTo>
                  <a:pt x="2047469" y="1623639"/>
                  <a:pt x="1953287" y="1718528"/>
                  <a:pt x="1836609" y="1718528"/>
                </a:cubicBezTo>
                <a:cubicBezTo>
                  <a:pt x="1719932" y="1718528"/>
                  <a:pt x="1625745" y="1624342"/>
                  <a:pt x="1625745" y="1507664"/>
                </a:cubicBezTo>
                <a:lnTo>
                  <a:pt x="1625745" y="210864"/>
                </a:lnTo>
                <a:cubicBezTo>
                  <a:pt x="1625745" y="94186"/>
                  <a:pt x="1719932" y="0"/>
                  <a:pt x="1836609" y="0"/>
                </a:cubicBezTo>
                <a:close/>
              </a:path>
            </a:pathLst>
          </a:custGeom>
          <a:solidFill>
            <a:schemeClr val="bg1"/>
          </a:solidFill>
          <a:ln cap="sq">
            <a:noFill/>
            <a:prstDash val="solid"/>
          </a:ln>
        </p:spPr>
        <p:txBody>
          <a:bodyPr vert="horz" wrap="square" lIns="68580" tIns="34290" rIns="68580" bIns="34290" rtlCol="0" anchor="t"/>
          <a:p>
            <a:pPr algn="l">
              <a:lnSpc>
                <a:spcPct val="110000"/>
              </a:lnSpc>
            </a:pPr>
            <a:endParaRPr kumimoji="1" lang="zh-CN" altLang="en-US" sz="100"/>
          </a:p>
        </p:txBody>
      </p:sp>
      <p:sp>
        <p:nvSpPr>
          <p:cNvPr id="21" name="标题 1"/>
          <p:cNvSpPr txBox="1"/>
          <p:nvPr>
            <p:custDataLst>
              <p:tags r:id="rId18"/>
            </p:custDataLst>
          </p:nvPr>
        </p:nvSpPr>
        <p:spPr>
          <a:xfrm>
            <a:off x="6990715" y="2643505"/>
            <a:ext cx="1324610" cy="538480"/>
          </a:xfrm>
          <a:prstGeom prst="rect">
            <a:avLst/>
          </a:prstGeom>
          <a:noFill/>
          <a:ln cap="sq">
            <a:noFill/>
          </a:ln>
          <a:effectLst/>
        </p:spPr>
        <p:txBody>
          <a:bodyPr vert="horz" wrap="square" lIns="0" tIns="0" rIns="0" bIns="0" rtlCol="0" anchor="ctr">
            <a:noAutofit/>
          </a:bodyPr>
          <a:p>
            <a:pPr lvl="0" algn="l">
              <a:lnSpc>
                <a:spcPct val="130000"/>
              </a:lnSpc>
              <a:buClrTx/>
              <a:buSzTx/>
              <a:buFontTx/>
            </a:pPr>
            <a:r>
              <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政策风险分析</a:t>
            </a:r>
            <a:endParaRPr kumimoji="1" lang="en-US" altLang="zh-CN" sz="1400"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22" name="标题 1"/>
          <p:cNvSpPr txBox="1"/>
          <p:nvPr>
            <p:custDataLst>
              <p:tags r:id="rId19"/>
            </p:custDataLst>
          </p:nvPr>
        </p:nvSpPr>
        <p:spPr>
          <a:xfrm>
            <a:off x="6561455" y="3138170"/>
            <a:ext cx="1757680" cy="137731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政策风险分析是低空物流发展中不可忽视的部分。政策变化可能会对低空物流产生重大影响，如空域限制、运营许可的调整等。通过政策风险分析，企业和研究者可以提前预测和应对可能的风险，确保低空物流的可持续发展。</a:t>
            </a:r>
            <a:endParaRPr kumimoji="1" lang="en-US" altLang="zh-CN" sz="120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521970"/>
          </a:xfrm>
          <a:prstGeom prst="rect">
            <a:avLst/>
          </a:prstGeom>
          <a:noFill/>
          <a:ln w="9525">
            <a:noFill/>
          </a:ln>
        </p:spPr>
        <p:txBody>
          <a:bodyPr wrap="none">
            <a:spAutoFit/>
          </a:bodyPr>
          <a:p>
            <a:pPr algn="l" eaLnBrk="1" hangingPunct="1"/>
            <a:r>
              <a:rPr lang="zh-CN" altLang="zh-CN" sz="2800" dirty="0">
                <a:ea typeface="微软雅黑" panose="020B0503020204020204" pitchFamily="34" charset="-122"/>
                <a:sym typeface="+mn-ea"/>
              </a:rPr>
              <a:t>技术要素</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 name="标题 1"/>
          <p:cNvSpPr txBox="1"/>
          <p:nvPr>
            <p:custDataLst>
              <p:tags r:id="rId1"/>
            </p:custDataLst>
          </p:nvPr>
        </p:nvSpPr>
        <p:spPr>
          <a:xfrm rot="8100000">
            <a:off x="707726" y="2372819"/>
            <a:ext cx="661667" cy="661500"/>
          </a:xfrm>
          <a:prstGeom prst="teardrop">
            <a:avLst/>
          </a:prstGeom>
          <a:gradFill>
            <a:gsLst>
              <a:gs pos="1000">
                <a:schemeClr val="accent1">
                  <a:alpha val="100000"/>
                </a:schemeClr>
              </a:gs>
              <a:gs pos="100000">
                <a:schemeClr val="accent1">
                  <a:lumMod val="60000"/>
                  <a:lumOff val="40000"/>
                  <a:alpha val="10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34290" tIns="17145" rIns="34290" bIns="17145" rtlCol="0" anchor="ctr"/>
          <a:p>
            <a:pPr algn="ctr">
              <a:lnSpc>
                <a:spcPct val="110000"/>
              </a:lnSpc>
            </a:pPr>
            <a:endParaRPr kumimoji="1" lang="zh-CN" altLang="en-US" sz="100"/>
          </a:p>
        </p:txBody>
      </p:sp>
      <p:sp>
        <p:nvSpPr>
          <p:cNvPr id="52" name="标题 1"/>
          <p:cNvSpPr txBox="1"/>
          <p:nvPr>
            <p:custDataLst>
              <p:tags r:id="rId2"/>
            </p:custDataLst>
          </p:nvPr>
        </p:nvSpPr>
        <p:spPr>
          <a:xfrm rot="8100000">
            <a:off x="785269" y="2256467"/>
            <a:ext cx="506584" cy="506404"/>
          </a:xfrm>
          <a:custGeom>
            <a:avLst/>
            <a:gdLst>
              <a:gd name="connsiteX0" fmla="*/ 142119 w 675445"/>
              <a:gd name="connsiteY0" fmla="*/ 533122 h 675205"/>
              <a:gd name="connsiteX1" fmla="*/ 0 w 675445"/>
              <a:gd name="connsiteY1" fmla="*/ 190105 h 675205"/>
              <a:gd name="connsiteX2" fmla="*/ 1 w 675445"/>
              <a:gd name="connsiteY2" fmla="*/ 190105 h 675205"/>
              <a:gd name="connsiteX3" fmla="*/ 38132 w 675445"/>
              <a:gd name="connsiteY3" fmla="*/ 1282 h 675205"/>
              <a:gd name="connsiteX4" fmla="*/ 38828 w 675445"/>
              <a:gd name="connsiteY4" fmla="*/ 0 h 675205"/>
              <a:gd name="connsiteX5" fmla="*/ 28173 w 675445"/>
              <a:gd name="connsiteY5" fmla="*/ 34318 h 675205"/>
              <a:gd name="connsiteX6" fmla="*/ 17632 w 675445"/>
              <a:gd name="connsiteY6" fmla="*/ 138856 h 675205"/>
              <a:gd name="connsiteX7" fmla="*/ 536473 w 675445"/>
              <a:gd name="connsiteY7" fmla="*/ 657566 h 675205"/>
              <a:gd name="connsiteX8" fmla="*/ 641037 w 675445"/>
              <a:gd name="connsiteY8" fmla="*/ 647028 h 675205"/>
              <a:gd name="connsiteX9" fmla="*/ 675445 w 675445"/>
              <a:gd name="connsiteY9" fmla="*/ 636350 h 675205"/>
              <a:gd name="connsiteX10" fmla="*/ 674094 w 675445"/>
              <a:gd name="connsiteY10" fmla="*/ 637083 h 675205"/>
              <a:gd name="connsiteX11" fmla="*/ 485223 w 675445"/>
              <a:gd name="connsiteY11" fmla="*/ 675205 h 675205"/>
              <a:gd name="connsiteX12" fmla="*/ 142119 w 675445"/>
              <a:gd name="connsiteY12" fmla="*/ 533122 h 675205"/>
            </a:gdLst>
            <a:ahLst/>
            <a:cxnLst/>
            <a:rect l="l" t="t" r="r" b="b"/>
            <a:pathLst>
              <a:path w="675445" h="675205">
                <a:moveTo>
                  <a:pt x="142119" y="533122"/>
                </a:moveTo>
                <a:cubicBezTo>
                  <a:pt x="54310" y="445336"/>
                  <a:pt x="0" y="324061"/>
                  <a:pt x="0" y="190105"/>
                </a:cubicBezTo>
                <a:lnTo>
                  <a:pt x="1" y="190105"/>
                </a:lnTo>
                <a:cubicBezTo>
                  <a:pt x="1" y="123127"/>
                  <a:pt x="13579" y="59319"/>
                  <a:pt x="38132" y="1282"/>
                </a:cubicBezTo>
                <a:lnTo>
                  <a:pt x="38828" y="0"/>
                </a:lnTo>
                <a:lnTo>
                  <a:pt x="28173" y="34318"/>
                </a:lnTo>
                <a:cubicBezTo>
                  <a:pt x="21261" y="68085"/>
                  <a:pt x="17632" y="103047"/>
                  <a:pt x="17632" y="138856"/>
                </a:cubicBezTo>
                <a:cubicBezTo>
                  <a:pt x="17632" y="425332"/>
                  <a:pt x="249925" y="657566"/>
                  <a:pt x="536473" y="657566"/>
                </a:cubicBezTo>
                <a:cubicBezTo>
                  <a:pt x="572291" y="657566"/>
                  <a:pt x="607262" y="653938"/>
                  <a:pt x="641037" y="647028"/>
                </a:cubicBezTo>
                <a:lnTo>
                  <a:pt x="675445" y="636350"/>
                </a:lnTo>
                <a:lnTo>
                  <a:pt x="674094" y="637083"/>
                </a:lnTo>
                <a:cubicBezTo>
                  <a:pt x="616042" y="661631"/>
                  <a:pt x="552218" y="675205"/>
                  <a:pt x="485223" y="675205"/>
                </a:cubicBezTo>
                <a:cubicBezTo>
                  <a:pt x="351232" y="675205"/>
                  <a:pt x="229927" y="620908"/>
                  <a:pt x="142119" y="533122"/>
                </a:cubicBezTo>
                <a:close/>
              </a:path>
            </a:pathLst>
          </a:cu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53" name="标题 1"/>
          <p:cNvSpPr txBox="1"/>
          <p:nvPr>
            <p:custDataLst>
              <p:tags r:id="rId3"/>
            </p:custDataLst>
          </p:nvPr>
        </p:nvSpPr>
        <p:spPr>
          <a:xfrm>
            <a:off x="528652" y="3383280"/>
            <a:ext cx="47014" cy="1787610"/>
          </a:xfrm>
          <a:prstGeom prst="rect">
            <a:avLst/>
          </a:prstGeom>
          <a:solidFill>
            <a:schemeClr val="accent1">
              <a:lumMod val="20000"/>
              <a:lumOff val="80000"/>
              <a:alpha val="50000"/>
            </a:schemeClr>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54" name="标题 1"/>
          <p:cNvSpPr txBox="1"/>
          <p:nvPr>
            <p:custDataLst>
              <p:tags r:id="rId4"/>
            </p:custDataLst>
          </p:nvPr>
        </p:nvSpPr>
        <p:spPr>
          <a:xfrm rot="8100000">
            <a:off x="2845007" y="2372819"/>
            <a:ext cx="661667" cy="661500"/>
          </a:xfrm>
          <a:prstGeom prst="teardrop">
            <a:avLst/>
          </a:prstGeom>
          <a:gradFill>
            <a:gsLst>
              <a:gs pos="1000">
                <a:schemeClr val="accent1">
                  <a:alpha val="100000"/>
                </a:schemeClr>
              </a:gs>
              <a:gs pos="100000">
                <a:schemeClr val="accent1">
                  <a:lumMod val="60000"/>
                  <a:lumOff val="40000"/>
                  <a:alpha val="10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34290" tIns="17145" rIns="34290" bIns="17145" rtlCol="0" anchor="ctr"/>
          <a:p>
            <a:pPr algn="ctr">
              <a:lnSpc>
                <a:spcPct val="110000"/>
              </a:lnSpc>
            </a:pPr>
            <a:endParaRPr kumimoji="1" lang="zh-CN" altLang="en-US" sz="100"/>
          </a:p>
        </p:txBody>
      </p:sp>
      <p:sp>
        <p:nvSpPr>
          <p:cNvPr id="55" name="标题 1"/>
          <p:cNvSpPr txBox="1"/>
          <p:nvPr>
            <p:custDataLst>
              <p:tags r:id="rId5"/>
            </p:custDataLst>
          </p:nvPr>
        </p:nvSpPr>
        <p:spPr>
          <a:xfrm rot="8100000">
            <a:off x="2922549" y="2256467"/>
            <a:ext cx="506584" cy="506404"/>
          </a:xfrm>
          <a:custGeom>
            <a:avLst/>
            <a:gdLst>
              <a:gd name="connsiteX0" fmla="*/ 142119 w 675445"/>
              <a:gd name="connsiteY0" fmla="*/ 533122 h 675205"/>
              <a:gd name="connsiteX1" fmla="*/ 0 w 675445"/>
              <a:gd name="connsiteY1" fmla="*/ 190105 h 675205"/>
              <a:gd name="connsiteX2" fmla="*/ 1 w 675445"/>
              <a:gd name="connsiteY2" fmla="*/ 190105 h 675205"/>
              <a:gd name="connsiteX3" fmla="*/ 38132 w 675445"/>
              <a:gd name="connsiteY3" fmla="*/ 1282 h 675205"/>
              <a:gd name="connsiteX4" fmla="*/ 38828 w 675445"/>
              <a:gd name="connsiteY4" fmla="*/ 0 h 675205"/>
              <a:gd name="connsiteX5" fmla="*/ 28173 w 675445"/>
              <a:gd name="connsiteY5" fmla="*/ 34318 h 675205"/>
              <a:gd name="connsiteX6" fmla="*/ 17632 w 675445"/>
              <a:gd name="connsiteY6" fmla="*/ 138856 h 675205"/>
              <a:gd name="connsiteX7" fmla="*/ 536473 w 675445"/>
              <a:gd name="connsiteY7" fmla="*/ 657566 h 675205"/>
              <a:gd name="connsiteX8" fmla="*/ 641037 w 675445"/>
              <a:gd name="connsiteY8" fmla="*/ 647028 h 675205"/>
              <a:gd name="connsiteX9" fmla="*/ 675445 w 675445"/>
              <a:gd name="connsiteY9" fmla="*/ 636350 h 675205"/>
              <a:gd name="connsiteX10" fmla="*/ 674094 w 675445"/>
              <a:gd name="connsiteY10" fmla="*/ 637083 h 675205"/>
              <a:gd name="connsiteX11" fmla="*/ 485223 w 675445"/>
              <a:gd name="connsiteY11" fmla="*/ 675205 h 675205"/>
              <a:gd name="connsiteX12" fmla="*/ 142119 w 675445"/>
              <a:gd name="connsiteY12" fmla="*/ 533122 h 675205"/>
            </a:gdLst>
            <a:ahLst/>
            <a:cxnLst/>
            <a:rect l="l" t="t" r="r" b="b"/>
            <a:pathLst>
              <a:path w="675445" h="675205">
                <a:moveTo>
                  <a:pt x="142119" y="533122"/>
                </a:moveTo>
                <a:cubicBezTo>
                  <a:pt x="54310" y="445336"/>
                  <a:pt x="0" y="324061"/>
                  <a:pt x="0" y="190105"/>
                </a:cubicBezTo>
                <a:lnTo>
                  <a:pt x="1" y="190105"/>
                </a:lnTo>
                <a:cubicBezTo>
                  <a:pt x="1" y="123127"/>
                  <a:pt x="13579" y="59319"/>
                  <a:pt x="38132" y="1282"/>
                </a:cubicBezTo>
                <a:lnTo>
                  <a:pt x="38828" y="0"/>
                </a:lnTo>
                <a:lnTo>
                  <a:pt x="28173" y="34318"/>
                </a:lnTo>
                <a:cubicBezTo>
                  <a:pt x="21261" y="68085"/>
                  <a:pt x="17632" y="103047"/>
                  <a:pt x="17632" y="138856"/>
                </a:cubicBezTo>
                <a:cubicBezTo>
                  <a:pt x="17632" y="425332"/>
                  <a:pt x="249925" y="657566"/>
                  <a:pt x="536473" y="657566"/>
                </a:cubicBezTo>
                <a:cubicBezTo>
                  <a:pt x="572291" y="657566"/>
                  <a:pt x="607262" y="653938"/>
                  <a:pt x="641037" y="647028"/>
                </a:cubicBezTo>
                <a:lnTo>
                  <a:pt x="675445" y="636350"/>
                </a:lnTo>
                <a:lnTo>
                  <a:pt x="674094" y="637083"/>
                </a:lnTo>
                <a:cubicBezTo>
                  <a:pt x="616042" y="661631"/>
                  <a:pt x="552218" y="675205"/>
                  <a:pt x="485223" y="675205"/>
                </a:cubicBezTo>
                <a:cubicBezTo>
                  <a:pt x="351232" y="675205"/>
                  <a:pt x="229927" y="620908"/>
                  <a:pt x="142119" y="533122"/>
                </a:cubicBezTo>
                <a:close/>
              </a:path>
            </a:pathLst>
          </a:cu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56" name="标题 1"/>
          <p:cNvSpPr txBox="1"/>
          <p:nvPr>
            <p:custDataLst>
              <p:tags r:id="rId6"/>
            </p:custDataLst>
          </p:nvPr>
        </p:nvSpPr>
        <p:spPr>
          <a:xfrm>
            <a:off x="2723291" y="3383280"/>
            <a:ext cx="47014" cy="1787610"/>
          </a:xfrm>
          <a:prstGeom prst="rect">
            <a:avLst/>
          </a:prstGeom>
          <a:solidFill>
            <a:schemeClr val="accent1">
              <a:lumMod val="20000"/>
              <a:lumOff val="80000"/>
              <a:alpha val="50000"/>
            </a:schemeClr>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57" name="标题 1"/>
          <p:cNvSpPr txBox="1"/>
          <p:nvPr>
            <p:custDataLst>
              <p:tags r:id="rId7"/>
            </p:custDataLst>
          </p:nvPr>
        </p:nvSpPr>
        <p:spPr>
          <a:xfrm rot="8100000">
            <a:off x="5088394" y="2372819"/>
            <a:ext cx="661667" cy="661500"/>
          </a:xfrm>
          <a:prstGeom prst="teardrop">
            <a:avLst/>
          </a:prstGeom>
          <a:gradFill>
            <a:gsLst>
              <a:gs pos="1000">
                <a:schemeClr val="accent1">
                  <a:alpha val="100000"/>
                </a:schemeClr>
              </a:gs>
              <a:gs pos="100000">
                <a:schemeClr val="accent1">
                  <a:lumMod val="60000"/>
                  <a:lumOff val="40000"/>
                  <a:alpha val="10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34290" tIns="17145" rIns="34290" bIns="17145" rtlCol="0" anchor="ctr"/>
          <a:p>
            <a:pPr algn="ctr">
              <a:lnSpc>
                <a:spcPct val="110000"/>
              </a:lnSpc>
            </a:pPr>
            <a:endParaRPr kumimoji="1" lang="zh-CN" altLang="en-US" sz="100"/>
          </a:p>
        </p:txBody>
      </p:sp>
      <p:sp>
        <p:nvSpPr>
          <p:cNvPr id="58" name="标题 1"/>
          <p:cNvSpPr txBox="1"/>
          <p:nvPr>
            <p:custDataLst>
              <p:tags r:id="rId8"/>
            </p:custDataLst>
          </p:nvPr>
        </p:nvSpPr>
        <p:spPr>
          <a:xfrm rot="8100000">
            <a:off x="5165930" y="2256467"/>
            <a:ext cx="506584" cy="506404"/>
          </a:xfrm>
          <a:custGeom>
            <a:avLst/>
            <a:gdLst>
              <a:gd name="connsiteX0" fmla="*/ 142119 w 675445"/>
              <a:gd name="connsiteY0" fmla="*/ 533122 h 675205"/>
              <a:gd name="connsiteX1" fmla="*/ 0 w 675445"/>
              <a:gd name="connsiteY1" fmla="*/ 190105 h 675205"/>
              <a:gd name="connsiteX2" fmla="*/ 1 w 675445"/>
              <a:gd name="connsiteY2" fmla="*/ 190105 h 675205"/>
              <a:gd name="connsiteX3" fmla="*/ 38132 w 675445"/>
              <a:gd name="connsiteY3" fmla="*/ 1282 h 675205"/>
              <a:gd name="connsiteX4" fmla="*/ 38828 w 675445"/>
              <a:gd name="connsiteY4" fmla="*/ 0 h 675205"/>
              <a:gd name="connsiteX5" fmla="*/ 28173 w 675445"/>
              <a:gd name="connsiteY5" fmla="*/ 34318 h 675205"/>
              <a:gd name="connsiteX6" fmla="*/ 17632 w 675445"/>
              <a:gd name="connsiteY6" fmla="*/ 138856 h 675205"/>
              <a:gd name="connsiteX7" fmla="*/ 536473 w 675445"/>
              <a:gd name="connsiteY7" fmla="*/ 657566 h 675205"/>
              <a:gd name="connsiteX8" fmla="*/ 641037 w 675445"/>
              <a:gd name="connsiteY8" fmla="*/ 647028 h 675205"/>
              <a:gd name="connsiteX9" fmla="*/ 675445 w 675445"/>
              <a:gd name="connsiteY9" fmla="*/ 636350 h 675205"/>
              <a:gd name="connsiteX10" fmla="*/ 674094 w 675445"/>
              <a:gd name="connsiteY10" fmla="*/ 637083 h 675205"/>
              <a:gd name="connsiteX11" fmla="*/ 485223 w 675445"/>
              <a:gd name="connsiteY11" fmla="*/ 675205 h 675205"/>
              <a:gd name="connsiteX12" fmla="*/ 142119 w 675445"/>
              <a:gd name="connsiteY12" fmla="*/ 533122 h 675205"/>
            </a:gdLst>
            <a:ahLst/>
            <a:cxnLst/>
            <a:rect l="l" t="t" r="r" b="b"/>
            <a:pathLst>
              <a:path w="675445" h="675205">
                <a:moveTo>
                  <a:pt x="142119" y="533122"/>
                </a:moveTo>
                <a:cubicBezTo>
                  <a:pt x="54310" y="445336"/>
                  <a:pt x="0" y="324061"/>
                  <a:pt x="0" y="190105"/>
                </a:cubicBezTo>
                <a:lnTo>
                  <a:pt x="1" y="190105"/>
                </a:lnTo>
                <a:cubicBezTo>
                  <a:pt x="1" y="123127"/>
                  <a:pt x="13579" y="59319"/>
                  <a:pt x="38132" y="1282"/>
                </a:cubicBezTo>
                <a:lnTo>
                  <a:pt x="38828" y="0"/>
                </a:lnTo>
                <a:lnTo>
                  <a:pt x="28173" y="34318"/>
                </a:lnTo>
                <a:cubicBezTo>
                  <a:pt x="21261" y="68085"/>
                  <a:pt x="17632" y="103047"/>
                  <a:pt x="17632" y="138856"/>
                </a:cubicBezTo>
                <a:cubicBezTo>
                  <a:pt x="17632" y="425332"/>
                  <a:pt x="249925" y="657566"/>
                  <a:pt x="536473" y="657566"/>
                </a:cubicBezTo>
                <a:cubicBezTo>
                  <a:pt x="572291" y="657566"/>
                  <a:pt x="607262" y="653938"/>
                  <a:pt x="641037" y="647028"/>
                </a:cubicBezTo>
                <a:lnTo>
                  <a:pt x="675445" y="636350"/>
                </a:lnTo>
                <a:lnTo>
                  <a:pt x="674094" y="637083"/>
                </a:lnTo>
                <a:cubicBezTo>
                  <a:pt x="616042" y="661631"/>
                  <a:pt x="552218" y="675205"/>
                  <a:pt x="485223" y="675205"/>
                </a:cubicBezTo>
                <a:cubicBezTo>
                  <a:pt x="351232" y="675205"/>
                  <a:pt x="229927" y="620908"/>
                  <a:pt x="142119" y="533122"/>
                </a:cubicBezTo>
                <a:close/>
              </a:path>
            </a:pathLst>
          </a:cu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59" name="标题 1"/>
          <p:cNvSpPr txBox="1"/>
          <p:nvPr>
            <p:custDataLst>
              <p:tags r:id="rId9"/>
            </p:custDataLst>
          </p:nvPr>
        </p:nvSpPr>
        <p:spPr>
          <a:xfrm>
            <a:off x="4913624" y="3383280"/>
            <a:ext cx="47014" cy="1787610"/>
          </a:xfrm>
          <a:prstGeom prst="rect">
            <a:avLst/>
          </a:prstGeom>
          <a:solidFill>
            <a:schemeClr val="accent1">
              <a:lumMod val="20000"/>
              <a:lumOff val="80000"/>
              <a:alpha val="50000"/>
            </a:schemeClr>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60" name="标题 1"/>
          <p:cNvSpPr txBox="1"/>
          <p:nvPr>
            <p:custDataLst>
              <p:tags r:id="rId10"/>
            </p:custDataLst>
          </p:nvPr>
        </p:nvSpPr>
        <p:spPr>
          <a:xfrm rot="8100000">
            <a:off x="7202024" y="2372819"/>
            <a:ext cx="661667" cy="661500"/>
          </a:xfrm>
          <a:prstGeom prst="teardrop">
            <a:avLst/>
          </a:prstGeom>
          <a:gradFill>
            <a:gsLst>
              <a:gs pos="1000">
                <a:schemeClr val="accent1">
                  <a:alpha val="100000"/>
                </a:schemeClr>
              </a:gs>
              <a:gs pos="100000">
                <a:schemeClr val="accent1">
                  <a:lumMod val="60000"/>
                  <a:lumOff val="40000"/>
                  <a:alpha val="10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34290" tIns="17145" rIns="34290" bIns="17145" rtlCol="0" anchor="ctr"/>
          <a:p>
            <a:pPr algn="ctr">
              <a:lnSpc>
                <a:spcPct val="110000"/>
              </a:lnSpc>
            </a:pPr>
            <a:endParaRPr kumimoji="1" lang="zh-CN" altLang="en-US" sz="100"/>
          </a:p>
        </p:txBody>
      </p:sp>
      <p:sp>
        <p:nvSpPr>
          <p:cNvPr id="61" name="标题 1"/>
          <p:cNvSpPr txBox="1"/>
          <p:nvPr>
            <p:custDataLst>
              <p:tags r:id="rId11"/>
            </p:custDataLst>
          </p:nvPr>
        </p:nvSpPr>
        <p:spPr>
          <a:xfrm rot="8100000">
            <a:off x="7279554" y="2256467"/>
            <a:ext cx="506584" cy="506404"/>
          </a:xfrm>
          <a:custGeom>
            <a:avLst/>
            <a:gdLst>
              <a:gd name="connsiteX0" fmla="*/ 142119 w 675445"/>
              <a:gd name="connsiteY0" fmla="*/ 533122 h 675205"/>
              <a:gd name="connsiteX1" fmla="*/ 0 w 675445"/>
              <a:gd name="connsiteY1" fmla="*/ 190105 h 675205"/>
              <a:gd name="connsiteX2" fmla="*/ 1 w 675445"/>
              <a:gd name="connsiteY2" fmla="*/ 190105 h 675205"/>
              <a:gd name="connsiteX3" fmla="*/ 38132 w 675445"/>
              <a:gd name="connsiteY3" fmla="*/ 1282 h 675205"/>
              <a:gd name="connsiteX4" fmla="*/ 38828 w 675445"/>
              <a:gd name="connsiteY4" fmla="*/ 0 h 675205"/>
              <a:gd name="connsiteX5" fmla="*/ 28173 w 675445"/>
              <a:gd name="connsiteY5" fmla="*/ 34318 h 675205"/>
              <a:gd name="connsiteX6" fmla="*/ 17632 w 675445"/>
              <a:gd name="connsiteY6" fmla="*/ 138856 h 675205"/>
              <a:gd name="connsiteX7" fmla="*/ 536473 w 675445"/>
              <a:gd name="connsiteY7" fmla="*/ 657566 h 675205"/>
              <a:gd name="connsiteX8" fmla="*/ 641037 w 675445"/>
              <a:gd name="connsiteY8" fmla="*/ 647028 h 675205"/>
              <a:gd name="connsiteX9" fmla="*/ 675445 w 675445"/>
              <a:gd name="connsiteY9" fmla="*/ 636350 h 675205"/>
              <a:gd name="connsiteX10" fmla="*/ 674094 w 675445"/>
              <a:gd name="connsiteY10" fmla="*/ 637083 h 675205"/>
              <a:gd name="connsiteX11" fmla="*/ 485223 w 675445"/>
              <a:gd name="connsiteY11" fmla="*/ 675205 h 675205"/>
              <a:gd name="connsiteX12" fmla="*/ 142119 w 675445"/>
              <a:gd name="connsiteY12" fmla="*/ 533122 h 675205"/>
            </a:gdLst>
            <a:ahLst/>
            <a:cxnLst/>
            <a:rect l="l" t="t" r="r" b="b"/>
            <a:pathLst>
              <a:path w="675445" h="675205">
                <a:moveTo>
                  <a:pt x="142119" y="533122"/>
                </a:moveTo>
                <a:cubicBezTo>
                  <a:pt x="54310" y="445336"/>
                  <a:pt x="0" y="324061"/>
                  <a:pt x="0" y="190105"/>
                </a:cubicBezTo>
                <a:lnTo>
                  <a:pt x="1" y="190105"/>
                </a:lnTo>
                <a:cubicBezTo>
                  <a:pt x="1" y="123127"/>
                  <a:pt x="13579" y="59319"/>
                  <a:pt x="38132" y="1282"/>
                </a:cubicBezTo>
                <a:lnTo>
                  <a:pt x="38828" y="0"/>
                </a:lnTo>
                <a:lnTo>
                  <a:pt x="28173" y="34318"/>
                </a:lnTo>
                <a:cubicBezTo>
                  <a:pt x="21261" y="68085"/>
                  <a:pt x="17632" y="103047"/>
                  <a:pt x="17632" y="138856"/>
                </a:cubicBezTo>
                <a:cubicBezTo>
                  <a:pt x="17632" y="425332"/>
                  <a:pt x="249925" y="657566"/>
                  <a:pt x="536473" y="657566"/>
                </a:cubicBezTo>
                <a:cubicBezTo>
                  <a:pt x="572291" y="657566"/>
                  <a:pt x="607262" y="653938"/>
                  <a:pt x="641037" y="647028"/>
                </a:cubicBezTo>
                <a:lnTo>
                  <a:pt x="675445" y="636350"/>
                </a:lnTo>
                <a:lnTo>
                  <a:pt x="674094" y="637083"/>
                </a:lnTo>
                <a:cubicBezTo>
                  <a:pt x="616042" y="661631"/>
                  <a:pt x="552218" y="675205"/>
                  <a:pt x="485223" y="675205"/>
                </a:cubicBezTo>
                <a:cubicBezTo>
                  <a:pt x="351232" y="675205"/>
                  <a:pt x="229927" y="620908"/>
                  <a:pt x="142119" y="533122"/>
                </a:cubicBezTo>
                <a:close/>
              </a:path>
            </a:pathLst>
          </a:custGeom>
          <a:solidFill>
            <a:schemeClr val="accent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62" name="标题 1"/>
          <p:cNvSpPr txBox="1"/>
          <p:nvPr>
            <p:custDataLst>
              <p:tags r:id="rId12"/>
            </p:custDataLst>
          </p:nvPr>
        </p:nvSpPr>
        <p:spPr>
          <a:xfrm>
            <a:off x="7032443" y="3383280"/>
            <a:ext cx="47014" cy="1787610"/>
          </a:xfrm>
          <a:prstGeom prst="rect">
            <a:avLst/>
          </a:prstGeom>
          <a:solidFill>
            <a:schemeClr val="accent1">
              <a:lumMod val="20000"/>
              <a:lumOff val="80000"/>
              <a:alpha val="50000"/>
            </a:schemeClr>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63" name="标题 1"/>
          <p:cNvSpPr txBox="1"/>
          <p:nvPr>
            <p:custDataLst>
              <p:tags r:id="rId13"/>
            </p:custDataLst>
          </p:nvPr>
        </p:nvSpPr>
        <p:spPr>
          <a:xfrm>
            <a:off x="908565" y="2511745"/>
            <a:ext cx="323633" cy="369601"/>
          </a:xfrm>
          <a:custGeom>
            <a:avLst/>
            <a:gdLst>
              <a:gd name="connsiteX0" fmla="*/ 361901 w 630455"/>
              <a:gd name="connsiteY0" fmla="*/ 82589 h 720001"/>
              <a:gd name="connsiteX1" fmla="*/ 361901 w 630455"/>
              <a:gd name="connsiteY1" fmla="*/ 203034 h 720001"/>
              <a:gd name="connsiteX2" fmla="*/ 427179 w 630455"/>
              <a:gd name="connsiteY2" fmla="*/ 268312 h 720001"/>
              <a:gd name="connsiteX3" fmla="*/ 547624 w 630455"/>
              <a:gd name="connsiteY3" fmla="*/ 268312 h 720001"/>
              <a:gd name="connsiteX4" fmla="*/ 113812 w 630455"/>
              <a:gd name="connsiteY4" fmla="*/ 0 h 720001"/>
              <a:gd name="connsiteX5" fmla="*/ 338847 w 630455"/>
              <a:gd name="connsiteY5" fmla="*/ 0 h 720001"/>
              <a:gd name="connsiteX6" fmla="*/ 340465 w 630455"/>
              <a:gd name="connsiteY6" fmla="*/ 162 h 720001"/>
              <a:gd name="connsiteX7" fmla="*/ 340789 w 630455"/>
              <a:gd name="connsiteY7" fmla="*/ 162 h 720001"/>
              <a:gd name="connsiteX8" fmla="*/ 344106 w 630455"/>
              <a:gd name="connsiteY8" fmla="*/ 809 h 720001"/>
              <a:gd name="connsiteX9" fmla="*/ 344186 w 630455"/>
              <a:gd name="connsiteY9" fmla="*/ 809 h 720001"/>
              <a:gd name="connsiteX10" fmla="*/ 347422 w 630455"/>
              <a:gd name="connsiteY10" fmla="*/ 1942 h 720001"/>
              <a:gd name="connsiteX11" fmla="*/ 347503 w 630455"/>
              <a:gd name="connsiteY11" fmla="*/ 1942 h 720001"/>
              <a:gd name="connsiteX12" fmla="*/ 349040 w 630455"/>
              <a:gd name="connsiteY12" fmla="*/ 2670 h 720001"/>
              <a:gd name="connsiteX13" fmla="*/ 349121 w 630455"/>
              <a:gd name="connsiteY13" fmla="*/ 2670 h 720001"/>
              <a:gd name="connsiteX14" fmla="*/ 350576 w 630455"/>
              <a:gd name="connsiteY14" fmla="*/ 3479 h 720001"/>
              <a:gd name="connsiteX15" fmla="*/ 350819 w 630455"/>
              <a:gd name="connsiteY15" fmla="*/ 3640 h 720001"/>
              <a:gd name="connsiteX16" fmla="*/ 352033 w 630455"/>
              <a:gd name="connsiteY16" fmla="*/ 4449 h 720001"/>
              <a:gd name="connsiteX17" fmla="*/ 352194 w 630455"/>
              <a:gd name="connsiteY17" fmla="*/ 4530 h 720001"/>
              <a:gd name="connsiteX18" fmla="*/ 353408 w 630455"/>
              <a:gd name="connsiteY18" fmla="*/ 5501 h 720001"/>
              <a:gd name="connsiteX19" fmla="*/ 353651 w 630455"/>
              <a:gd name="connsiteY19" fmla="*/ 5743 h 720001"/>
              <a:gd name="connsiteX20" fmla="*/ 354864 w 630455"/>
              <a:gd name="connsiteY20" fmla="*/ 6876 h 720001"/>
              <a:gd name="connsiteX21" fmla="*/ 623418 w 630455"/>
              <a:gd name="connsiteY21" fmla="*/ 275430 h 720001"/>
              <a:gd name="connsiteX22" fmla="*/ 624551 w 630455"/>
              <a:gd name="connsiteY22" fmla="*/ 276643 h 720001"/>
              <a:gd name="connsiteX23" fmla="*/ 624793 w 630455"/>
              <a:gd name="connsiteY23" fmla="*/ 276886 h 720001"/>
              <a:gd name="connsiteX24" fmla="*/ 625764 w 630455"/>
              <a:gd name="connsiteY24" fmla="*/ 278180 h 720001"/>
              <a:gd name="connsiteX25" fmla="*/ 625845 w 630455"/>
              <a:gd name="connsiteY25" fmla="*/ 278342 h 720001"/>
              <a:gd name="connsiteX26" fmla="*/ 626734 w 630455"/>
              <a:gd name="connsiteY26" fmla="*/ 279637 h 720001"/>
              <a:gd name="connsiteX27" fmla="*/ 626896 w 630455"/>
              <a:gd name="connsiteY27" fmla="*/ 279798 h 720001"/>
              <a:gd name="connsiteX28" fmla="*/ 627705 w 630455"/>
              <a:gd name="connsiteY28" fmla="*/ 281254 h 720001"/>
              <a:gd name="connsiteX29" fmla="*/ 628433 w 630455"/>
              <a:gd name="connsiteY29" fmla="*/ 282791 h 720001"/>
              <a:gd name="connsiteX30" fmla="*/ 629646 w 630455"/>
              <a:gd name="connsiteY30" fmla="*/ 286107 h 720001"/>
              <a:gd name="connsiteX31" fmla="*/ 630293 w 630455"/>
              <a:gd name="connsiteY31" fmla="*/ 289424 h 720001"/>
              <a:gd name="connsiteX32" fmla="*/ 630293 w 630455"/>
              <a:gd name="connsiteY32" fmla="*/ 289667 h 720001"/>
              <a:gd name="connsiteX33" fmla="*/ 630455 w 630455"/>
              <a:gd name="connsiteY33" fmla="*/ 291285 h 720001"/>
              <a:gd name="connsiteX34" fmla="*/ 630455 w 630455"/>
              <a:gd name="connsiteY34" fmla="*/ 292579 h 720001"/>
              <a:gd name="connsiteX35" fmla="*/ 630455 w 630455"/>
              <a:gd name="connsiteY35" fmla="*/ 606189 h 720001"/>
              <a:gd name="connsiteX36" fmla="*/ 516644 w 630455"/>
              <a:gd name="connsiteY36" fmla="*/ 720001 h 720001"/>
              <a:gd name="connsiteX37" fmla="*/ 113812 w 630455"/>
              <a:gd name="connsiteY37" fmla="*/ 720001 h 720001"/>
              <a:gd name="connsiteX38" fmla="*/ 0 w 630455"/>
              <a:gd name="connsiteY38" fmla="*/ 606189 h 720001"/>
              <a:gd name="connsiteX39" fmla="*/ 0 w 630455"/>
              <a:gd name="connsiteY39" fmla="*/ 113812 h 720001"/>
              <a:gd name="connsiteX40" fmla="*/ 113812 w 630455"/>
              <a:gd name="connsiteY40" fmla="*/ 0 h 720001"/>
            </a:gdLst>
            <a:ahLst/>
            <a:cxnLst/>
            <a:rect l="l" t="t" r="r" b="b"/>
            <a:pathLst>
              <a:path w="630455" h="720001">
                <a:moveTo>
                  <a:pt x="361901" y="82589"/>
                </a:moveTo>
                <a:lnTo>
                  <a:pt x="361901" y="203034"/>
                </a:lnTo>
                <a:cubicBezTo>
                  <a:pt x="361901" y="239030"/>
                  <a:pt x="391183" y="268312"/>
                  <a:pt x="427179" y="268312"/>
                </a:cubicBezTo>
                <a:lnTo>
                  <a:pt x="547624" y="268312"/>
                </a:lnTo>
                <a:close/>
                <a:moveTo>
                  <a:pt x="113812" y="0"/>
                </a:moveTo>
                <a:lnTo>
                  <a:pt x="338847" y="0"/>
                </a:lnTo>
                <a:cubicBezTo>
                  <a:pt x="339414" y="81"/>
                  <a:pt x="339899" y="81"/>
                  <a:pt x="340465" y="162"/>
                </a:cubicBezTo>
                <a:lnTo>
                  <a:pt x="340789" y="162"/>
                </a:lnTo>
                <a:cubicBezTo>
                  <a:pt x="341922" y="324"/>
                  <a:pt x="343054" y="485"/>
                  <a:pt x="344106" y="809"/>
                </a:cubicBezTo>
                <a:lnTo>
                  <a:pt x="344186" y="809"/>
                </a:lnTo>
                <a:cubicBezTo>
                  <a:pt x="345238" y="1052"/>
                  <a:pt x="346371" y="1456"/>
                  <a:pt x="347422" y="1942"/>
                </a:cubicBezTo>
                <a:lnTo>
                  <a:pt x="347503" y="1942"/>
                </a:lnTo>
                <a:cubicBezTo>
                  <a:pt x="348069" y="2184"/>
                  <a:pt x="348555" y="2427"/>
                  <a:pt x="349040" y="2670"/>
                </a:cubicBezTo>
                <a:lnTo>
                  <a:pt x="349121" y="2670"/>
                </a:lnTo>
                <a:cubicBezTo>
                  <a:pt x="349606" y="2912"/>
                  <a:pt x="350091" y="3155"/>
                  <a:pt x="350576" y="3479"/>
                </a:cubicBezTo>
                <a:cubicBezTo>
                  <a:pt x="350657" y="3560"/>
                  <a:pt x="350739" y="3560"/>
                  <a:pt x="350819" y="3640"/>
                </a:cubicBezTo>
                <a:cubicBezTo>
                  <a:pt x="351224" y="3883"/>
                  <a:pt x="351628" y="4126"/>
                  <a:pt x="352033" y="4449"/>
                </a:cubicBezTo>
                <a:cubicBezTo>
                  <a:pt x="352113" y="4449"/>
                  <a:pt x="352113" y="4530"/>
                  <a:pt x="352194" y="4530"/>
                </a:cubicBezTo>
                <a:lnTo>
                  <a:pt x="353408" y="5501"/>
                </a:lnTo>
                <a:lnTo>
                  <a:pt x="353651" y="5743"/>
                </a:lnTo>
                <a:cubicBezTo>
                  <a:pt x="354055" y="6148"/>
                  <a:pt x="354459" y="6472"/>
                  <a:pt x="354864" y="6876"/>
                </a:cubicBezTo>
                <a:lnTo>
                  <a:pt x="623418" y="275430"/>
                </a:lnTo>
                <a:cubicBezTo>
                  <a:pt x="623822" y="275835"/>
                  <a:pt x="624227" y="276239"/>
                  <a:pt x="624551" y="276643"/>
                </a:cubicBezTo>
                <a:lnTo>
                  <a:pt x="624793" y="276886"/>
                </a:lnTo>
                <a:cubicBezTo>
                  <a:pt x="625117" y="277291"/>
                  <a:pt x="625440" y="277776"/>
                  <a:pt x="625764" y="278180"/>
                </a:cubicBezTo>
                <a:cubicBezTo>
                  <a:pt x="625764" y="278261"/>
                  <a:pt x="625845" y="278342"/>
                  <a:pt x="625845" y="278342"/>
                </a:cubicBezTo>
                <a:cubicBezTo>
                  <a:pt x="626168" y="278747"/>
                  <a:pt x="626491" y="279232"/>
                  <a:pt x="626734" y="279637"/>
                </a:cubicBezTo>
                <a:cubicBezTo>
                  <a:pt x="626815" y="279637"/>
                  <a:pt x="626815" y="279717"/>
                  <a:pt x="626896" y="279798"/>
                </a:cubicBezTo>
                <a:cubicBezTo>
                  <a:pt x="627139" y="280284"/>
                  <a:pt x="627462" y="280769"/>
                  <a:pt x="627705" y="281254"/>
                </a:cubicBezTo>
                <a:cubicBezTo>
                  <a:pt x="627948" y="281739"/>
                  <a:pt x="628190" y="282225"/>
                  <a:pt x="628433" y="282791"/>
                </a:cubicBezTo>
                <a:cubicBezTo>
                  <a:pt x="628918" y="283843"/>
                  <a:pt x="629323" y="284975"/>
                  <a:pt x="629646" y="286107"/>
                </a:cubicBezTo>
                <a:cubicBezTo>
                  <a:pt x="629889" y="287159"/>
                  <a:pt x="630132" y="288291"/>
                  <a:pt x="630293" y="289424"/>
                </a:cubicBezTo>
                <a:lnTo>
                  <a:pt x="630293" y="289667"/>
                </a:lnTo>
                <a:cubicBezTo>
                  <a:pt x="630374" y="290152"/>
                  <a:pt x="630455" y="290718"/>
                  <a:pt x="630455" y="291285"/>
                </a:cubicBezTo>
                <a:lnTo>
                  <a:pt x="630455" y="292579"/>
                </a:lnTo>
                <a:lnTo>
                  <a:pt x="630455" y="606189"/>
                </a:lnTo>
                <a:cubicBezTo>
                  <a:pt x="630455" y="668959"/>
                  <a:pt x="579414" y="720001"/>
                  <a:pt x="516644" y="720001"/>
                </a:cubicBezTo>
                <a:lnTo>
                  <a:pt x="113812" y="720001"/>
                </a:lnTo>
                <a:cubicBezTo>
                  <a:pt x="51042" y="720001"/>
                  <a:pt x="0" y="668959"/>
                  <a:pt x="0" y="606189"/>
                </a:cubicBezTo>
                <a:lnTo>
                  <a:pt x="0" y="113812"/>
                </a:lnTo>
                <a:cubicBezTo>
                  <a:pt x="0" y="51042"/>
                  <a:pt x="51042" y="0"/>
                  <a:pt x="113812" y="0"/>
                </a:cubicBezTo>
                <a:close/>
              </a:path>
            </a:pathLst>
          </a:custGeom>
          <a:solidFill>
            <a:schemeClr val="bg1"/>
          </a:solidFill>
          <a:ln w="12700" cap="sq">
            <a:noFill/>
            <a:miter/>
          </a:ln>
        </p:spPr>
        <p:txBody>
          <a:bodyPr vert="horz" wrap="square" lIns="0" tIns="0" rIns="0" bIns="0" rtlCol="0" anchor="ctr"/>
          <a:p>
            <a:pPr algn="l">
              <a:lnSpc>
                <a:spcPct val="110000"/>
              </a:lnSpc>
            </a:pPr>
            <a:endParaRPr kumimoji="1" lang="zh-CN" altLang="en-US" sz="100"/>
          </a:p>
        </p:txBody>
      </p:sp>
      <p:sp>
        <p:nvSpPr>
          <p:cNvPr id="64" name="标题 1"/>
          <p:cNvSpPr txBox="1"/>
          <p:nvPr>
            <p:custDataLst>
              <p:tags r:id="rId14"/>
            </p:custDataLst>
          </p:nvPr>
        </p:nvSpPr>
        <p:spPr>
          <a:xfrm>
            <a:off x="7351249" y="2575324"/>
            <a:ext cx="363194" cy="300412"/>
          </a:xfrm>
          <a:custGeom>
            <a:avLst/>
            <a:gdLst>
              <a:gd name="connsiteX0" fmla="*/ 114387 w 870468"/>
              <a:gd name="connsiteY0" fmla="*/ 394297 h 720000"/>
              <a:gd name="connsiteX1" fmla="*/ 125598 w 870468"/>
              <a:gd name="connsiteY1" fmla="*/ 421319 h 720000"/>
              <a:gd name="connsiteX2" fmla="*/ 153878 w 870468"/>
              <a:gd name="connsiteY2" fmla="*/ 433051 h 720000"/>
              <a:gd name="connsiteX3" fmla="*/ 449972 w 870468"/>
              <a:gd name="connsiteY3" fmla="*/ 433051 h 720000"/>
              <a:gd name="connsiteX4" fmla="*/ 478295 w 870468"/>
              <a:gd name="connsiteY4" fmla="*/ 421319 h 720000"/>
              <a:gd name="connsiteX5" fmla="*/ 489465 w 870468"/>
              <a:gd name="connsiteY5" fmla="*/ 394297 h 720000"/>
              <a:gd name="connsiteX6" fmla="*/ 116266 w 870468"/>
              <a:gd name="connsiteY6" fmla="*/ 68594 h 720000"/>
              <a:gd name="connsiteX7" fmla="*/ 68708 w 870468"/>
              <a:gd name="connsiteY7" fmla="*/ 116152 h 720000"/>
              <a:gd name="connsiteX8" fmla="*/ 68708 w 870468"/>
              <a:gd name="connsiteY8" fmla="*/ 241561 h 720000"/>
              <a:gd name="connsiteX9" fmla="*/ 801875 w 870468"/>
              <a:gd name="connsiteY9" fmla="*/ 241561 h 720000"/>
              <a:gd name="connsiteX10" fmla="*/ 801875 w 870468"/>
              <a:gd name="connsiteY10" fmla="*/ 116152 h 720000"/>
              <a:gd name="connsiteX11" fmla="*/ 754317 w 870468"/>
              <a:gd name="connsiteY11" fmla="*/ 68594 h 720000"/>
              <a:gd name="connsiteX12" fmla="*/ 598821 w 870468"/>
              <a:gd name="connsiteY12" fmla="*/ 68594 h 720000"/>
              <a:gd name="connsiteX13" fmla="*/ 116266 w 870468"/>
              <a:gd name="connsiteY13" fmla="*/ 0 h 720000"/>
              <a:gd name="connsiteX14" fmla="*/ 598821 w 870468"/>
              <a:gd name="connsiteY14" fmla="*/ 0 h 720000"/>
              <a:gd name="connsiteX15" fmla="*/ 754317 w 870468"/>
              <a:gd name="connsiteY15" fmla="*/ 0 h 720000"/>
              <a:gd name="connsiteX16" fmla="*/ 870468 w 870468"/>
              <a:gd name="connsiteY16" fmla="*/ 116152 h 720000"/>
              <a:gd name="connsiteX17" fmla="*/ 870468 w 870468"/>
              <a:gd name="connsiteY17" fmla="*/ 360001 h 720000"/>
              <a:gd name="connsiteX18" fmla="*/ 870468 w 870468"/>
              <a:gd name="connsiteY18" fmla="*/ 603736 h 720000"/>
              <a:gd name="connsiteX19" fmla="*/ 754317 w 870468"/>
              <a:gd name="connsiteY19" fmla="*/ 720000 h 720000"/>
              <a:gd name="connsiteX20" fmla="*/ 598821 w 870468"/>
              <a:gd name="connsiteY20" fmla="*/ 720000 h 720000"/>
              <a:gd name="connsiteX21" fmla="*/ 116266 w 870468"/>
              <a:gd name="connsiteY21" fmla="*/ 720000 h 720000"/>
              <a:gd name="connsiteX22" fmla="*/ 115 w 870468"/>
              <a:gd name="connsiteY22" fmla="*/ 603850 h 720000"/>
              <a:gd name="connsiteX23" fmla="*/ 115 w 870468"/>
              <a:gd name="connsiteY23" fmla="*/ 360279 h 720000"/>
              <a:gd name="connsiteX24" fmla="*/ 0 w 870468"/>
              <a:gd name="connsiteY24" fmla="*/ 360001 h 720000"/>
              <a:gd name="connsiteX25" fmla="*/ 115 w 870468"/>
              <a:gd name="connsiteY25" fmla="*/ 359723 h 720000"/>
              <a:gd name="connsiteX26" fmla="*/ 115 w 870468"/>
              <a:gd name="connsiteY26" fmla="*/ 116152 h 720000"/>
              <a:gd name="connsiteX27" fmla="*/ 116266 w 870468"/>
              <a:gd name="connsiteY27" fmla="*/ 0 h 720000"/>
            </a:gdLst>
            <a:ahLst/>
            <a:cxnLst/>
            <a:rect l="l" t="t" r="r" b="b"/>
            <a:pathLst>
              <a:path w="870468" h="720000">
                <a:moveTo>
                  <a:pt x="114387" y="394297"/>
                </a:moveTo>
                <a:lnTo>
                  <a:pt x="125598" y="421319"/>
                </a:lnTo>
                <a:cubicBezTo>
                  <a:pt x="132843" y="428564"/>
                  <a:pt x="142846" y="433051"/>
                  <a:pt x="153878" y="433051"/>
                </a:cubicBezTo>
                <a:lnTo>
                  <a:pt x="449972" y="433051"/>
                </a:lnTo>
                <a:cubicBezTo>
                  <a:pt x="461061" y="433051"/>
                  <a:pt x="471064" y="428564"/>
                  <a:pt x="478295" y="421319"/>
                </a:cubicBezTo>
                <a:lnTo>
                  <a:pt x="489465" y="394297"/>
                </a:lnTo>
                <a:close/>
                <a:moveTo>
                  <a:pt x="116266" y="68594"/>
                </a:moveTo>
                <a:cubicBezTo>
                  <a:pt x="89972" y="68594"/>
                  <a:pt x="68708" y="89972"/>
                  <a:pt x="68708" y="116152"/>
                </a:cubicBezTo>
                <a:lnTo>
                  <a:pt x="68708" y="241561"/>
                </a:lnTo>
                <a:lnTo>
                  <a:pt x="801875" y="241561"/>
                </a:lnTo>
                <a:lnTo>
                  <a:pt x="801875" y="116152"/>
                </a:lnTo>
                <a:cubicBezTo>
                  <a:pt x="801875" y="89858"/>
                  <a:pt x="780497" y="68594"/>
                  <a:pt x="754317" y="68594"/>
                </a:cubicBezTo>
                <a:lnTo>
                  <a:pt x="598821" y="68594"/>
                </a:lnTo>
                <a:close/>
                <a:moveTo>
                  <a:pt x="116266" y="0"/>
                </a:moveTo>
                <a:lnTo>
                  <a:pt x="598821" y="0"/>
                </a:lnTo>
                <a:lnTo>
                  <a:pt x="754317" y="0"/>
                </a:lnTo>
                <a:cubicBezTo>
                  <a:pt x="818338" y="0"/>
                  <a:pt x="870468" y="52131"/>
                  <a:pt x="870468" y="116152"/>
                </a:cubicBezTo>
                <a:lnTo>
                  <a:pt x="870468" y="360001"/>
                </a:lnTo>
                <a:lnTo>
                  <a:pt x="870468" y="603736"/>
                </a:lnTo>
                <a:cubicBezTo>
                  <a:pt x="870468" y="667870"/>
                  <a:pt x="818338" y="720000"/>
                  <a:pt x="754317" y="720000"/>
                </a:cubicBezTo>
                <a:lnTo>
                  <a:pt x="598821" y="720000"/>
                </a:lnTo>
                <a:lnTo>
                  <a:pt x="116266" y="720000"/>
                </a:lnTo>
                <a:cubicBezTo>
                  <a:pt x="52246" y="720000"/>
                  <a:pt x="115" y="667870"/>
                  <a:pt x="115" y="603850"/>
                </a:cubicBezTo>
                <a:lnTo>
                  <a:pt x="115" y="360279"/>
                </a:lnTo>
                <a:lnTo>
                  <a:pt x="0" y="360001"/>
                </a:lnTo>
                <a:lnTo>
                  <a:pt x="115" y="359723"/>
                </a:lnTo>
                <a:lnTo>
                  <a:pt x="115" y="116152"/>
                </a:lnTo>
                <a:cubicBezTo>
                  <a:pt x="115" y="52131"/>
                  <a:pt x="52246" y="0"/>
                  <a:pt x="116266" y="0"/>
                </a:cubicBezTo>
                <a:close/>
              </a:path>
            </a:pathLst>
          </a:custGeom>
          <a:solidFill>
            <a:schemeClr val="bg1"/>
          </a:solidFill>
          <a:ln w="12700" cap="sq">
            <a:noFill/>
            <a:miter/>
          </a:ln>
        </p:spPr>
        <p:txBody>
          <a:bodyPr vert="horz" wrap="square" lIns="0" tIns="0" rIns="0" bIns="0" rtlCol="0" anchor="ctr"/>
          <a:p>
            <a:pPr algn="l">
              <a:lnSpc>
                <a:spcPct val="110000"/>
              </a:lnSpc>
            </a:pPr>
            <a:endParaRPr kumimoji="1" lang="zh-CN" altLang="en-US" sz="100"/>
          </a:p>
        </p:txBody>
      </p:sp>
      <p:sp>
        <p:nvSpPr>
          <p:cNvPr id="65" name="标题 1"/>
          <p:cNvSpPr txBox="1"/>
          <p:nvPr>
            <p:custDataLst>
              <p:tags r:id="rId15"/>
            </p:custDataLst>
          </p:nvPr>
        </p:nvSpPr>
        <p:spPr>
          <a:xfrm>
            <a:off x="2993114" y="2556224"/>
            <a:ext cx="365454" cy="319949"/>
          </a:xfrm>
          <a:custGeom>
            <a:avLst/>
            <a:gdLst>
              <a:gd name="connsiteX0" fmla="*/ 411293 w 822401"/>
              <a:gd name="connsiteY0" fmla="*/ 234366 h 720000"/>
              <a:gd name="connsiteX1" fmla="*/ 536928 w 822401"/>
              <a:gd name="connsiteY1" fmla="*/ 360000 h 720000"/>
              <a:gd name="connsiteX2" fmla="*/ 411293 w 822401"/>
              <a:gd name="connsiteY2" fmla="*/ 485635 h 720000"/>
              <a:gd name="connsiteX3" fmla="*/ 285659 w 822401"/>
              <a:gd name="connsiteY3" fmla="*/ 360000 h 720000"/>
              <a:gd name="connsiteX4" fmla="*/ 411293 w 822401"/>
              <a:gd name="connsiteY4" fmla="*/ 234366 h 720000"/>
              <a:gd name="connsiteX5" fmla="*/ 411293 w 822401"/>
              <a:gd name="connsiteY5" fmla="*/ 178938 h 720000"/>
              <a:gd name="connsiteX6" fmla="*/ 230231 w 822401"/>
              <a:gd name="connsiteY6" fmla="*/ 360000 h 720000"/>
              <a:gd name="connsiteX7" fmla="*/ 411293 w 822401"/>
              <a:gd name="connsiteY7" fmla="*/ 541063 h 720000"/>
              <a:gd name="connsiteX8" fmla="*/ 592355 w 822401"/>
              <a:gd name="connsiteY8" fmla="*/ 360000 h 720000"/>
              <a:gd name="connsiteX9" fmla="*/ 411293 w 822401"/>
              <a:gd name="connsiteY9" fmla="*/ 178938 h 720000"/>
              <a:gd name="connsiteX10" fmla="*/ 219884 w 822401"/>
              <a:gd name="connsiteY10" fmla="*/ 0 h 720000"/>
              <a:gd name="connsiteX11" fmla="*/ 602517 w 822401"/>
              <a:gd name="connsiteY11" fmla="*/ 0 h 720000"/>
              <a:gd name="connsiteX12" fmla="*/ 627275 w 822401"/>
              <a:gd name="connsiteY12" fmla="*/ 14319 h 720000"/>
              <a:gd name="connsiteX13" fmla="*/ 818591 w 822401"/>
              <a:gd name="connsiteY13" fmla="*/ 345682 h 720000"/>
              <a:gd name="connsiteX14" fmla="*/ 818591 w 822401"/>
              <a:gd name="connsiteY14" fmla="*/ 374319 h 720000"/>
              <a:gd name="connsiteX15" fmla="*/ 627367 w 822401"/>
              <a:gd name="connsiteY15" fmla="*/ 705682 h 720000"/>
              <a:gd name="connsiteX16" fmla="*/ 602609 w 822401"/>
              <a:gd name="connsiteY16" fmla="*/ 720000 h 720000"/>
              <a:gd name="connsiteX17" fmla="*/ 219977 w 822401"/>
              <a:gd name="connsiteY17" fmla="*/ 720000 h 720000"/>
              <a:gd name="connsiteX18" fmla="*/ 195219 w 822401"/>
              <a:gd name="connsiteY18" fmla="*/ 705682 h 720000"/>
              <a:gd name="connsiteX19" fmla="*/ 3811 w 822401"/>
              <a:gd name="connsiteY19" fmla="*/ 374319 h 720000"/>
              <a:gd name="connsiteX20" fmla="*/ 3811 w 822401"/>
              <a:gd name="connsiteY20" fmla="*/ 345682 h 720000"/>
              <a:gd name="connsiteX21" fmla="*/ 195127 w 822401"/>
              <a:gd name="connsiteY21" fmla="*/ 14319 h 720000"/>
              <a:gd name="connsiteX22" fmla="*/ 219884 w 822401"/>
              <a:gd name="connsiteY22" fmla="*/ 0 h 720000"/>
            </a:gdLst>
            <a:ahLst/>
            <a:cxnLst/>
            <a:rect l="l" t="t" r="r" b="b"/>
            <a:pathLst>
              <a:path w="822401" h="720000">
                <a:moveTo>
                  <a:pt x="411293" y="234366"/>
                </a:moveTo>
                <a:cubicBezTo>
                  <a:pt x="480577" y="234366"/>
                  <a:pt x="536928" y="290716"/>
                  <a:pt x="536928" y="360000"/>
                </a:cubicBezTo>
                <a:cubicBezTo>
                  <a:pt x="536928" y="429284"/>
                  <a:pt x="480577" y="485635"/>
                  <a:pt x="411293" y="485635"/>
                </a:cubicBezTo>
                <a:cubicBezTo>
                  <a:pt x="342009" y="485635"/>
                  <a:pt x="285659" y="429284"/>
                  <a:pt x="285659" y="360000"/>
                </a:cubicBezTo>
                <a:cubicBezTo>
                  <a:pt x="285659" y="290716"/>
                  <a:pt x="342009" y="234366"/>
                  <a:pt x="411293" y="234366"/>
                </a:cubicBezTo>
                <a:close/>
                <a:moveTo>
                  <a:pt x="411293" y="178938"/>
                </a:moveTo>
                <a:cubicBezTo>
                  <a:pt x="311432" y="178938"/>
                  <a:pt x="230231" y="260139"/>
                  <a:pt x="230231" y="360000"/>
                </a:cubicBezTo>
                <a:cubicBezTo>
                  <a:pt x="230231" y="459862"/>
                  <a:pt x="311432" y="541063"/>
                  <a:pt x="411293" y="541063"/>
                </a:cubicBezTo>
                <a:cubicBezTo>
                  <a:pt x="511154" y="541063"/>
                  <a:pt x="592355" y="459862"/>
                  <a:pt x="592355" y="360000"/>
                </a:cubicBezTo>
                <a:cubicBezTo>
                  <a:pt x="592355" y="260139"/>
                  <a:pt x="511154" y="178938"/>
                  <a:pt x="411293" y="178938"/>
                </a:cubicBezTo>
                <a:close/>
                <a:moveTo>
                  <a:pt x="219884" y="0"/>
                </a:moveTo>
                <a:lnTo>
                  <a:pt x="602517" y="0"/>
                </a:lnTo>
                <a:cubicBezTo>
                  <a:pt x="612679" y="0"/>
                  <a:pt x="622194" y="5451"/>
                  <a:pt x="627275" y="14319"/>
                </a:cubicBezTo>
                <a:lnTo>
                  <a:pt x="818591" y="345682"/>
                </a:lnTo>
                <a:cubicBezTo>
                  <a:pt x="823672" y="354550"/>
                  <a:pt x="823672" y="365451"/>
                  <a:pt x="818591" y="374319"/>
                </a:cubicBezTo>
                <a:lnTo>
                  <a:pt x="627367" y="705682"/>
                </a:lnTo>
                <a:cubicBezTo>
                  <a:pt x="622286" y="714550"/>
                  <a:pt x="612771" y="720000"/>
                  <a:pt x="602609" y="720000"/>
                </a:cubicBezTo>
                <a:lnTo>
                  <a:pt x="219977" y="720000"/>
                </a:lnTo>
                <a:cubicBezTo>
                  <a:pt x="209815" y="720000"/>
                  <a:pt x="200300" y="714550"/>
                  <a:pt x="195219" y="705682"/>
                </a:cubicBezTo>
                <a:lnTo>
                  <a:pt x="3811" y="374319"/>
                </a:lnTo>
                <a:cubicBezTo>
                  <a:pt x="-1270" y="365543"/>
                  <a:pt x="-1270" y="354550"/>
                  <a:pt x="3811" y="345682"/>
                </a:cubicBezTo>
                <a:lnTo>
                  <a:pt x="195127" y="14319"/>
                </a:lnTo>
                <a:cubicBezTo>
                  <a:pt x="200208" y="5451"/>
                  <a:pt x="209723" y="0"/>
                  <a:pt x="219884" y="0"/>
                </a:cubicBezTo>
                <a:close/>
              </a:path>
            </a:pathLst>
          </a:custGeom>
          <a:solidFill>
            <a:schemeClr val="bg1"/>
          </a:solidFill>
          <a:ln w="12700" cap="sq">
            <a:noFill/>
            <a:miter/>
          </a:ln>
        </p:spPr>
        <p:txBody>
          <a:bodyPr vert="horz" wrap="square" lIns="0" tIns="0" rIns="0" bIns="0" rtlCol="0" anchor="ctr"/>
          <a:p>
            <a:pPr algn="l">
              <a:lnSpc>
                <a:spcPct val="110000"/>
              </a:lnSpc>
            </a:pPr>
            <a:endParaRPr kumimoji="1" lang="zh-CN" altLang="en-US" sz="100"/>
          </a:p>
        </p:txBody>
      </p:sp>
      <p:sp>
        <p:nvSpPr>
          <p:cNvPr id="66" name="标题 1"/>
          <p:cNvSpPr txBox="1"/>
          <p:nvPr>
            <p:custDataLst>
              <p:tags r:id="rId16"/>
            </p:custDataLst>
          </p:nvPr>
        </p:nvSpPr>
        <p:spPr>
          <a:xfrm>
            <a:off x="5248394" y="2528230"/>
            <a:ext cx="339326" cy="319822"/>
          </a:xfrm>
          <a:custGeom>
            <a:avLst/>
            <a:gdLst>
              <a:gd name="connsiteX0" fmla="*/ 565749 w 763907"/>
              <a:gd name="connsiteY0" fmla="*/ 529546 h 720000"/>
              <a:gd name="connsiteX1" fmla="*/ 585849 w 763907"/>
              <a:gd name="connsiteY1" fmla="*/ 537865 h 720000"/>
              <a:gd name="connsiteX2" fmla="*/ 698960 w 763907"/>
              <a:gd name="connsiteY2" fmla="*/ 650977 h 720000"/>
              <a:gd name="connsiteX3" fmla="*/ 698960 w 763907"/>
              <a:gd name="connsiteY3" fmla="*/ 691178 h 720000"/>
              <a:gd name="connsiteX4" fmla="*/ 678860 w 763907"/>
              <a:gd name="connsiteY4" fmla="*/ 699521 h 720000"/>
              <a:gd name="connsiteX5" fmla="*/ 658760 w 763907"/>
              <a:gd name="connsiteY5" fmla="*/ 691178 h 720000"/>
              <a:gd name="connsiteX6" fmla="*/ 545648 w 763907"/>
              <a:gd name="connsiteY6" fmla="*/ 578066 h 720000"/>
              <a:gd name="connsiteX7" fmla="*/ 545648 w 763907"/>
              <a:gd name="connsiteY7" fmla="*/ 537865 h 720000"/>
              <a:gd name="connsiteX8" fmla="*/ 565749 w 763907"/>
              <a:gd name="connsiteY8" fmla="*/ 529546 h 720000"/>
              <a:gd name="connsiteX9" fmla="*/ 565749 w 763907"/>
              <a:gd name="connsiteY9" fmla="*/ 359807 h 720000"/>
              <a:gd name="connsiteX10" fmla="*/ 735464 w 763907"/>
              <a:gd name="connsiteY10" fmla="*/ 359807 h 720000"/>
              <a:gd name="connsiteX11" fmla="*/ 763907 w 763907"/>
              <a:gd name="connsiteY11" fmla="*/ 388251 h 720000"/>
              <a:gd name="connsiteX12" fmla="*/ 735464 w 763907"/>
              <a:gd name="connsiteY12" fmla="*/ 416695 h 720000"/>
              <a:gd name="connsiteX13" fmla="*/ 565749 w 763907"/>
              <a:gd name="connsiteY13" fmla="*/ 416695 h 720000"/>
              <a:gd name="connsiteX14" fmla="*/ 537305 w 763907"/>
              <a:gd name="connsiteY14" fmla="*/ 388251 h 720000"/>
              <a:gd name="connsiteX15" fmla="*/ 565749 w 763907"/>
              <a:gd name="connsiteY15" fmla="*/ 359807 h 720000"/>
              <a:gd name="connsiteX16" fmla="*/ 678860 w 763907"/>
              <a:gd name="connsiteY16" fmla="*/ 77005 h 720000"/>
              <a:gd name="connsiteX17" fmla="*/ 698960 w 763907"/>
              <a:gd name="connsiteY17" fmla="*/ 85325 h 720000"/>
              <a:gd name="connsiteX18" fmla="*/ 698960 w 763907"/>
              <a:gd name="connsiteY18" fmla="*/ 125525 h 720000"/>
              <a:gd name="connsiteX19" fmla="*/ 585849 w 763907"/>
              <a:gd name="connsiteY19" fmla="*/ 238636 h 720000"/>
              <a:gd name="connsiteX20" fmla="*/ 565749 w 763907"/>
              <a:gd name="connsiteY20" fmla="*/ 246980 h 720000"/>
              <a:gd name="connsiteX21" fmla="*/ 545648 w 763907"/>
              <a:gd name="connsiteY21" fmla="*/ 238636 h 720000"/>
              <a:gd name="connsiteX22" fmla="*/ 545648 w 763907"/>
              <a:gd name="connsiteY22" fmla="*/ 198436 h 720000"/>
              <a:gd name="connsiteX23" fmla="*/ 658760 w 763907"/>
              <a:gd name="connsiteY23" fmla="*/ 85325 h 720000"/>
              <a:gd name="connsiteX24" fmla="*/ 678860 w 763907"/>
              <a:gd name="connsiteY24" fmla="*/ 77005 h 720000"/>
              <a:gd name="connsiteX25" fmla="*/ 362802 w 763907"/>
              <a:gd name="connsiteY25" fmla="*/ 5 h 720000"/>
              <a:gd name="connsiteX26" fmla="*/ 422012 w 763907"/>
              <a:gd name="connsiteY26" fmla="*/ 16490 h 720000"/>
              <a:gd name="connsiteX27" fmla="*/ 481080 w 763907"/>
              <a:gd name="connsiteY27" fmla="*/ 119457 h 720000"/>
              <a:gd name="connsiteX28" fmla="*/ 481080 w 763907"/>
              <a:gd name="connsiteY28" fmla="*/ 600631 h 720000"/>
              <a:gd name="connsiteX29" fmla="*/ 422012 w 763907"/>
              <a:gd name="connsiteY29" fmla="*/ 703598 h 720000"/>
              <a:gd name="connsiteX30" fmla="*/ 361806 w 763907"/>
              <a:gd name="connsiteY30" fmla="*/ 720000 h 720000"/>
              <a:gd name="connsiteX31" fmla="*/ 303306 w 763907"/>
              <a:gd name="connsiteY31" fmla="*/ 704546 h 720000"/>
              <a:gd name="connsiteX32" fmla="*/ 60870 w 763907"/>
              <a:gd name="connsiteY32" fmla="*/ 568300 h 720000"/>
              <a:gd name="connsiteX33" fmla="*/ 0 w 763907"/>
              <a:gd name="connsiteY33" fmla="*/ 464291 h 720000"/>
              <a:gd name="connsiteX34" fmla="*/ 0 w 763907"/>
              <a:gd name="connsiteY34" fmla="*/ 255702 h 720000"/>
              <a:gd name="connsiteX35" fmla="*/ 60870 w 763907"/>
              <a:gd name="connsiteY35" fmla="*/ 151693 h 720000"/>
              <a:gd name="connsiteX36" fmla="*/ 303306 w 763907"/>
              <a:gd name="connsiteY36" fmla="*/ 15447 h 720000"/>
              <a:gd name="connsiteX37" fmla="*/ 362802 w 763907"/>
              <a:gd name="connsiteY37" fmla="*/ 5 h 720000"/>
            </a:gdLst>
            <a:ahLst/>
            <a:cxnLst/>
            <a:rect l="l" t="t" r="r" b="b"/>
            <a:pathLst>
              <a:path w="763907" h="720000">
                <a:moveTo>
                  <a:pt x="565749" y="529546"/>
                </a:moveTo>
                <a:cubicBezTo>
                  <a:pt x="573025" y="529546"/>
                  <a:pt x="580302" y="532319"/>
                  <a:pt x="585849" y="537865"/>
                </a:cubicBezTo>
                <a:lnTo>
                  <a:pt x="698960" y="650977"/>
                </a:lnTo>
                <a:cubicBezTo>
                  <a:pt x="710054" y="662070"/>
                  <a:pt x="710054" y="680084"/>
                  <a:pt x="698960" y="691178"/>
                </a:cubicBezTo>
                <a:cubicBezTo>
                  <a:pt x="693461" y="696677"/>
                  <a:pt x="686161" y="699521"/>
                  <a:pt x="678860" y="699521"/>
                </a:cubicBezTo>
                <a:cubicBezTo>
                  <a:pt x="671560" y="699521"/>
                  <a:pt x="664259" y="696771"/>
                  <a:pt x="658760" y="691178"/>
                </a:cubicBezTo>
                <a:lnTo>
                  <a:pt x="545648" y="578066"/>
                </a:lnTo>
                <a:cubicBezTo>
                  <a:pt x="534555" y="566973"/>
                  <a:pt x="534555" y="548959"/>
                  <a:pt x="545648" y="537865"/>
                </a:cubicBezTo>
                <a:cubicBezTo>
                  <a:pt x="551195" y="532319"/>
                  <a:pt x="558471" y="529546"/>
                  <a:pt x="565749" y="529546"/>
                </a:cubicBezTo>
                <a:close/>
                <a:moveTo>
                  <a:pt x="565749" y="359807"/>
                </a:moveTo>
                <a:lnTo>
                  <a:pt x="735464" y="359807"/>
                </a:lnTo>
                <a:cubicBezTo>
                  <a:pt x="751202" y="359807"/>
                  <a:pt x="763907" y="372512"/>
                  <a:pt x="763907" y="388251"/>
                </a:cubicBezTo>
                <a:cubicBezTo>
                  <a:pt x="763907" y="403990"/>
                  <a:pt x="751107" y="416695"/>
                  <a:pt x="735464" y="416695"/>
                </a:cubicBezTo>
                <a:lnTo>
                  <a:pt x="565749" y="416695"/>
                </a:lnTo>
                <a:cubicBezTo>
                  <a:pt x="550010" y="416695"/>
                  <a:pt x="537305" y="403990"/>
                  <a:pt x="537305" y="388251"/>
                </a:cubicBezTo>
                <a:cubicBezTo>
                  <a:pt x="537305" y="372512"/>
                  <a:pt x="550010" y="359807"/>
                  <a:pt x="565749" y="359807"/>
                </a:cubicBezTo>
                <a:close/>
                <a:moveTo>
                  <a:pt x="678860" y="77005"/>
                </a:moveTo>
                <a:cubicBezTo>
                  <a:pt x="686137" y="77005"/>
                  <a:pt x="693414" y="79778"/>
                  <a:pt x="698960" y="85325"/>
                </a:cubicBezTo>
                <a:cubicBezTo>
                  <a:pt x="710054" y="96418"/>
                  <a:pt x="710054" y="114432"/>
                  <a:pt x="698960" y="125525"/>
                </a:cubicBezTo>
                <a:lnTo>
                  <a:pt x="585849" y="238636"/>
                </a:lnTo>
                <a:cubicBezTo>
                  <a:pt x="580350" y="244231"/>
                  <a:pt x="573049" y="246980"/>
                  <a:pt x="565749" y="246980"/>
                </a:cubicBezTo>
                <a:cubicBezTo>
                  <a:pt x="558448" y="246980"/>
                  <a:pt x="551147" y="244231"/>
                  <a:pt x="545648" y="238636"/>
                </a:cubicBezTo>
                <a:cubicBezTo>
                  <a:pt x="534555" y="227543"/>
                  <a:pt x="534555" y="209529"/>
                  <a:pt x="545648" y="198436"/>
                </a:cubicBezTo>
                <a:lnTo>
                  <a:pt x="658760" y="85325"/>
                </a:lnTo>
                <a:cubicBezTo>
                  <a:pt x="664306" y="79778"/>
                  <a:pt x="671583" y="77005"/>
                  <a:pt x="678860" y="77005"/>
                </a:cubicBezTo>
                <a:close/>
                <a:moveTo>
                  <a:pt x="362802" y="5"/>
                </a:moveTo>
                <a:cubicBezTo>
                  <a:pt x="383186" y="183"/>
                  <a:pt x="403524" y="5682"/>
                  <a:pt x="422012" y="16490"/>
                </a:cubicBezTo>
                <a:cubicBezTo>
                  <a:pt x="458989" y="38108"/>
                  <a:pt x="481080" y="76601"/>
                  <a:pt x="481080" y="119457"/>
                </a:cubicBezTo>
                <a:lnTo>
                  <a:pt x="481080" y="600631"/>
                </a:lnTo>
                <a:cubicBezTo>
                  <a:pt x="481080" y="643486"/>
                  <a:pt x="458989" y="681980"/>
                  <a:pt x="422012" y="703598"/>
                </a:cubicBezTo>
                <a:cubicBezTo>
                  <a:pt x="403240" y="714501"/>
                  <a:pt x="382475" y="720000"/>
                  <a:pt x="361806" y="720000"/>
                </a:cubicBezTo>
                <a:cubicBezTo>
                  <a:pt x="341706" y="720000"/>
                  <a:pt x="321700" y="714881"/>
                  <a:pt x="303306" y="704546"/>
                </a:cubicBezTo>
                <a:lnTo>
                  <a:pt x="60870" y="568300"/>
                </a:lnTo>
                <a:cubicBezTo>
                  <a:pt x="23324" y="547157"/>
                  <a:pt x="0" y="507336"/>
                  <a:pt x="0" y="464291"/>
                </a:cubicBezTo>
                <a:lnTo>
                  <a:pt x="0" y="255702"/>
                </a:lnTo>
                <a:cubicBezTo>
                  <a:pt x="0" y="212657"/>
                  <a:pt x="23324" y="172742"/>
                  <a:pt x="60870" y="151693"/>
                </a:cubicBezTo>
                <a:lnTo>
                  <a:pt x="303306" y="15447"/>
                </a:lnTo>
                <a:cubicBezTo>
                  <a:pt x="321984" y="4970"/>
                  <a:pt x="342417" y="-173"/>
                  <a:pt x="362802" y="5"/>
                </a:cubicBezTo>
                <a:close/>
              </a:path>
            </a:pathLst>
          </a:custGeom>
          <a:solidFill>
            <a:schemeClr val="bg1"/>
          </a:solidFill>
          <a:ln w="12700" cap="sq">
            <a:noFill/>
            <a:miter/>
          </a:ln>
        </p:spPr>
        <p:txBody>
          <a:bodyPr vert="horz" wrap="square" lIns="0" tIns="0" rIns="0" bIns="0" rtlCol="0" anchor="ctr"/>
          <a:p>
            <a:pPr algn="l">
              <a:lnSpc>
                <a:spcPct val="110000"/>
              </a:lnSpc>
            </a:pPr>
            <a:endParaRPr kumimoji="1" lang="zh-CN" altLang="en-US" sz="100"/>
          </a:p>
        </p:txBody>
      </p:sp>
      <p:sp>
        <p:nvSpPr>
          <p:cNvPr id="67" name="标题 1"/>
          <p:cNvSpPr txBox="1"/>
          <p:nvPr>
            <p:custDataLst>
              <p:tags r:id="rId17"/>
            </p:custDataLst>
          </p:nvPr>
        </p:nvSpPr>
        <p:spPr>
          <a:xfrm>
            <a:off x="656752" y="3430236"/>
            <a:ext cx="1904999" cy="324886"/>
          </a:xfrm>
          <a:prstGeom prst="rect">
            <a:avLst/>
          </a:prstGeom>
          <a:noFill/>
          <a:ln>
            <a:noFill/>
          </a:ln>
        </p:spPr>
        <p:txBody>
          <a:bodyPr vert="horz" wrap="square" lIns="0" tIns="0" rIns="0" bIns="0" rtlCol="0" anchor="b"/>
          <a:p>
            <a:pPr algn="l">
              <a:lnSpc>
                <a:spcPct val="130000"/>
              </a:lnSpc>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飞行器技术</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68" name="标题 1"/>
          <p:cNvSpPr txBox="1"/>
          <p:nvPr>
            <p:custDataLst>
              <p:tags r:id="rId18"/>
            </p:custDataLst>
          </p:nvPr>
        </p:nvSpPr>
        <p:spPr>
          <a:xfrm>
            <a:off x="656590" y="3820795"/>
            <a:ext cx="1763395" cy="1344295"/>
          </a:xfrm>
          <a:prstGeom prst="rect">
            <a:avLst/>
          </a:prstGeom>
          <a:noFill/>
          <a:ln>
            <a:noFill/>
          </a:ln>
        </p:spPr>
        <p:txBody>
          <a:bodyPr vert="horz" wrap="square" lIns="0" tIns="0" rIns="0" bIns="0" rtlCol="0" anchor="t"/>
          <a:p>
            <a:pPr algn="l">
              <a:lnSpc>
                <a:spcPct val="150000"/>
              </a:lnSpc>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飞行器技术是低空物流的核心，它包括无人机的研发、设计和制造。这些飞行器需要具备轻巧、高效、安全的特点，以满足物流配送的需求。目前，多旋翼、固定翼和垂直起降飞行器等类型的无人机正在被广泛研究和应用。</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69" name="标题 1"/>
          <p:cNvSpPr txBox="1"/>
          <p:nvPr>
            <p:custDataLst>
              <p:tags r:id="rId19"/>
            </p:custDataLst>
          </p:nvPr>
        </p:nvSpPr>
        <p:spPr>
          <a:xfrm>
            <a:off x="2923540" y="3820795"/>
            <a:ext cx="1767205" cy="134429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自动化与信息化是提高低空物流效率的关键。这涉及到无人机的自动导航、智能调度系统和物流信息平台的构建。通过这些技术，可以实现无人机的自动起飞、航线规划、货物装卸和信息实时更新，从而提升物流配送的速度和准确性。</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70" name="标题 1"/>
          <p:cNvSpPr txBox="1"/>
          <p:nvPr>
            <p:custDataLst>
              <p:tags r:id="rId20"/>
            </p:custDataLst>
          </p:nvPr>
        </p:nvSpPr>
        <p:spPr>
          <a:xfrm>
            <a:off x="2923702" y="3430236"/>
            <a:ext cx="1904999" cy="324886"/>
          </a:xfrm>
          <a:prstGeom prst="rect">
            <a:avLst/>
          </a:prstGeom>
          <a:noFill/>
          <a:ln>
            <a:noFill/>
          </a:ln>
        </p:spPr>
        <p:txBody>
          <a:bodyPr vert="horz" wrap="square" lIns="0" tIns="0" rIns="0" bIns="0" rtlCol="0" anchor="b">
            <a:noAutofit/>
          </a:bodyPr>
          <a:p>
            <a:pPr lvl="0" algn="l">
              <a:lnSpc>
                <a:spcPct val="13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自动化与信息化</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71" name="标题 1"/>
          <p:cNvSpPr txBox="1"/>
          <p:nvPr>
            <p:custDataLst>
              <p:tags r:id="rId21"/>
            </p:custDataLst>
          </p:nvPr>
        </p:nvSpPr>
        <p:spPr>
          <a:xfrm>
            <a:off x="5114290" y="3820795"/>
            <a:ext cx="1753235" cy="134429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无人机充电与维护是保证低空物流持续运营的重要环节。这包括无人机充电技术的创新，如无线充电、快速充电等，以及无人机日常维护和故障排除。高效的充电和维护能够减少无人机的停飞时间，提高物流系统的可靠性。</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72" name="标题 1"/>
          <p:cNvSpPr txBox="1"/>
          <p:nvPr>
            <p:custDataLst>
              <p:tags r:id="rId22"/>
            </p:custDataLst>
          </p:nvPr>
        </p:nvSpPr>
        <p:spPr>
          <a:xfrm>
            <a:off x="5114452" y="3430236"/>
            <a:ext cx="1904999" cy="324886"/>
          </a:xfrm>
          <a:prstGeom prst="rect">
            <a:avLst/>
          </a:prstGeom>
          <a:noFill/>
          <a:ln>
            <a:noFill/>
          </a:ln>
        </p:spPr>
        <p:txBody>
          <a:bodyPr vert="horz" wrap="square" lIns="0" tIns="0" rIns="0" bIns="0" rtlCol="0" anchor="b">
            <a:noAutofit/>
          </a:bodyPr>
          <a:p>
            <a:pPr lvl="0" algn="l">
              <a:lnSpc>
                <a:spcPct val="13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无人机充电与维护</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73" name="标题 1"/>
          <p:cNvSpPr txBox="1"/>
          <p:nvPr>
            <p:custDataLst>
              <p:tags r:id="rId23"/>
            </p:custDataLst>
          </p:nvPr>
        </p:nvSpPr>
        <p:spPr>
          <a:xfrm>
            <a:off x="7228840" y="3820795"/>
            <a:ext cx="1746250" cy="1344295"/>
          </a:xfrm>
          <a:prstGeom prst="rect">
            <a:avLst/>
          </a:prstGeom>
          <a:noFill/>
          <a:ln>
            <a:noFill/>
          </a:ln>
        </p:spPr>
        <p:txBody>
          <a:bodyPr vert="horz" wrap="square" lIns="0" tIns="0" rIns="0" bIns="0" rtlCol="0" anchor="t">
            <a:noAutofit/>
          </a:bodyPr>
          <a:p>
            <a:pPr lvl="0" algn="l">
              <a:lnSpc>
                <a:spcPct val="15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安全监管技术是确保低空物流安全的关键。这包括无人机的防撞系统、远程监控和实时数据分析。通过这些技术，可以有效预防和应对飞行中的各种风险，确保无人机配送的安全性和可靠性。</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74" name="标题 1"/>
          <p:cNvSpPr txBox="1"/>
          <p:nvPr>
            <p:custDataLst>
              <p:tags r:id="rId24"/>
            </p:custDataLst>
          </p:nvPr>
        </p:nvSpPr>
        <p:spPr>
          <a:xfrm>
            <a:off x="7229002" y="3430236"/>
            <a:ext cx="1904999" cy="324886"/>
          </a:xfrm>
          <a:prstGeom prst="rect">
            <a:avLst/>
          </a:prstGeom>
          <a:noFill/>
          <a:ln>
            <a:noFill/>
          </a:ln>
        </p:spPr>
        <p:txBody>
          <a:bodyPr vert="horz" wrap="square" lIns="0" tIns="0" rIns="0" bIns="0" rtlCol="0" anchor="b">
            <a:noAutofit/>
          </a:bodyPr>
          <a:p>
            <a:pPr lvl="0" algn="l">
              <a:lnSpc>
                <a:spcPct val="13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安全监管技术</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605280" cy="521970"/>
          </a:xfrm>
          <a:prstGeom prst="rect">
            <a:avLst/>
          </a:prstGeom>
          <a:noFill/>
          <a:ln w="9525">
            <a:noFill/>
          </a:ln>
        </p:spPr>
        <p:txBody>
          <a:bodyPr wrap="none">
            <a:spAutoFit/>
          </a:bodyPr>
          <a:p>
            <a:pPr algn="l" eaLnBrk="1" hangingPunct="1"/>
            <a:r>
              <a:rPr lang="zh-CN" altLang="zh-CN" sz="2800" dirty="0">
                <a:ea typeface="微软雅黑" panose="020B0503020204020204" pitchFamily="34" charset="-122"/>
                <a:sym typeface="+mn-ea"/>
              </a:rPr>
              <a:t>安全要素</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187450" y="2132648"/>
            <a:ext cx="6842125" cy="2861310"/>
          </a:xfrm>
          <a:prstGeom prst="rect">
            <a:avLst/>
          </a:prstGeom>
          <a:noFill/>
          <a:ln w="9525">
            <a:noFill/>
          </a:ln>
        </p:spPr>
        <p:txBody>
          <a:bodyPr>
            <a:spAutoFit/>
          </a:bodyPr>
          <a:p>
            <a:pPr marL="342900" indent="-342900">
              <a:lnSpc>
                <a:spcPct val="150000"/>
              </a:lnSpc>
              <a:buFont typeface="Arial" panose="020B0604020202020204" pitchFamily="34" charset="0"/>
              <a:buChar char="•"/>
            </a:pPr>
            <a:r>
              <a:rPr lang="zh-CN" altLang="zh-CN" sz="2400" dirty="0">
                <a:solidFill>
                  <a:schemeClr val="tx1"/>
                </a:solidFill>
                <a:latin typeface="Verdana" panose="020B0604030504040204" pitchFamily="34" charset="0"/>
              </a:rPr>
              <a:t>发展低空物流，要以安全为底线。既要在充分保障空防安全的基础上保证飞行安全及公共安全，也要尊重安全发展的客观规律，结合国情合理确定安全指标，合理制定相关政策，科学把握发展与安全的关系。</a:t>
            </a:r>
            <a:endParaRPr lang="zh-CN" altLang="zh-CN" sz="2400" dirty="0">
              <a:solidFill>
                <a:schemeClr val="tx1"/>
              </a:solidFill>
              <a:latin typeface="Verdana" panose="020B0604030504040204" pitchFamily="34" charset="0"/>
            </a:endParaRPr>
          </a:p>
        </p:txBody>
      </p:sp>
    </p:spTree>
  </p:cSld>
  <p:clrMapOvr>
    <a:masterClrMapping/>
  </p:clrMapOvr>
  <p:timing>
    <p:tnLst>
      <p:par>
        <p:cTn id="1" dur="indefinite" restart="never" nodeType="tmRoot"/>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148" y="1844358"/>
            <a:ext cx="4033838"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低空物流服务模式</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低空物流的应用场景</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低空物流服务模式</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主要货运载具——无人机</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发展趋势</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低空物流的应用场景</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农村</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188085" y="2348865"/>
            <a:ext cx="7530465" cy="286131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000">
                <a:ea typeface="宋体" panose="02010600030101010101" pitchFamily="2" charset="-122"/>
              </a:rPr>
              <a:t>京东于2016年初首次在宿迁展开了无人机送货实验，顺丰早年在四川凉山地区尝试在山区进行无人机派送，中通快递则在2018年在陕西西安临潼网点正式启动无人机常态化运行。此外，菜鸟网络在2017年10月进行了无人机群组试验，为农村淘宝提供物流服务。这一系列的尝试表明，无人机物流在农村地区的应用正逐渐成为业界的共识。</a:t>
            </a:r>
            <a:endParaRPr lang="zh-CN" sz="2000">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611505" y="1412875"/>
            <a:ext cx="7700645" cy="4741545"/>
          </a:xfrm>
          <a:prstGeom prst="rect">
            <a:avLst/>
          </a:prstGeom>
          <a:noFill/>
          <a:ln w="9525">
            <a:noFill/>
          </a:ln>
        </p:spPr>
        <p:txBody>
          <a:bodyPr wrap="square">
            <a:spAutoFit/>
          </a:bodyPr>
          <a:p>
            <a:pPr>
              <a:lnSpc>
                <a:spcPct val="120000"/>
              </a:lnSpc>
            </a:pPr>
            <a:r>
              <a:rPr lang="zh-CN" sz="1800" b="1">
                <a:ea typeface="宋体" panose="02010600030101010101" pitchFamily="2" charset="-122"/>
              </a:rPr>
              <a:t>【知识目标】</a:t>
            </a:r>
            <a:endParaRPr lang="zh-CN" sz="1800" b="1">
              <a:ea typeface="宋体" panose="02010600030101010101" pitchFamily="2" charset="-122"/>
            </a:endParaRPr>
          </a:p>
          <a:p>
            <a:pPr>
              <a:lnSpc>
                <a:spcPct val="120000"/>
              </a:lnSpc>
            </a:pPr>
            <a:r>
              <a:rPr lang="zh-CN" sz="1800">
                <a:ea typeface="宋体" panose="02010600030101010101" pitchFamily="2" charset="-122"/>
              </a:rPr>
              <a:t>1.熟悉国内外低空物流的发展历程；</a:t>
            </a:r>
            <a:endParaRPr lang="zh-CN" sz="1800">
              <a:ea typeface="宋体" panose="02010600030101010101" pitchFamily="2" charset="-122"/>
            </a:endParaRPr>
          </a:p>
          <a:p>
            <a:pPr>
              <a:lnSpc>
                <a:spcPct val="120000"/>
              </a:lnSpc>
            </a:pPr>
            <a:r>
              <a:rPr lang="zh-CN" sz="1800">
                <a:ea typeface="宋体" panose="02010600030101010101" pitchFamily="2" charset="-122"/>
              </a:rPr>
              <a:t>2.了解低空物流的发展要素；</a:t>
            </a:r>
            <a:endParaRPr lang="zh-CN" sz="1800">
              <a:ea typeface="宋体" panose="02010600030101010101" pitchFamily="2" charset="-122"/>
            </a:endParaRPr>
          </a:p>
          <a:p>
            <a:pPr>
              <a:lnSpc>
                <a:spcPct val="120000"/>
              </a:lnSpc>
            </a:pPr>
            <a:r>
              <a:rPr lang="zh-CN" sz="1800">
                <a:ea typeface="宋体" panose="02010600030101010101" pitchFamily="2" charset="-122"/>
              </a:rPr>
              <a:t>3.掌握低空物流服务模式及低空物流未来的发展趋势；</a:t>
            </a:r>
            <a:endParaRPr lang="zh-CN" sz="1800">
              <a:ea typeface="宋体" panose="02010600030101010101" pitchFamily="2" charset="-122"/>
            </a:endParaRPr>
          </a:p>
          <a:p>
            <a:pPr>
              <a:lnSpc>
                <a:spcPct val="120000"/>
              </a:lnSpc>
            </a:pPr>
            <a:r>
              <a:rPr lang="zh-CN" sz="1800">
                <a:ea typeface="宋体" panose="02010600030101010101" pitchFamily="2" charset="-122"/>
              </a:rPr>
              <a:t>4.了解低空物流的运行组织架构。</a:t>
            </a:r>
            <a:endParaRPr lang="zh-CN" sz="1800">
              <a:ea typeface="宋体" panose="02010600030101010101" pitchFamily="2" charset="-122"/>
            </a:endParaRPr>
          </a:p>
          <a:p>
            <a:pPr>
              <a:lnSpc>
                <a:spcPct val="120000"/>
              </a:lnSpc>
            </a:pPr>
            <a:r>
              <a:rPr lang="zh-CN" sz="1800" b="1">
                <a:ea typeface="宋体" panose="02010600030101010101" pitchFamily="2" charset="-122"/>
              </a:rPr>
              <a:t>【能力目标】</a:t>
            </a:r>
            <a:endParaRPr lang="zh-CN" sz="1800" b="1">
              <a:ea typeface="宋体" panose="02010600030101010101" pitchFamily="2" charset="-122"/>
            </a:endParaRPr>
          </a:p>
          <a:p>
            <a:pPr>
              <a:lnSpc>
                <a:spcPct val="120000"/>
              </a:lnSpc>
            </a:pPr>
            <a:r>
              <a:rPr lang="zh-CN" sz="1800">
                <a:ea typeface="宋体" panose="02010600030101010101" pitchFamily="2" charset="-122"/>
              </a:rPr>
              <a:t>1.能够对无人机进行航线规划与测试；</a:t>
            </a:r>
            <a:endParaRPr lang="zh-CN" sz="1800">
              <a:ea typeface="宋体" panose="02010600030101010101" pitchFamily="2" charset="-122"/>
            </a:endParaRPr>
          </a:p>
          <a:p>
            <a:pPr>
              <a:lnSpc>
                <a:spcPct val="120000"/>
              </a:lnSpc>
            </a:pPr>
            <a:r>
              <a:rPr lang="zh-CN" sz="1800">
                <a:ea typeface="宋体" panose="02010600030101010101" pitchFamily="2" charset="-122"/>
              </a:rPr>
              <a:t>2.能够进行基本的无人机飞行操作；</a:t>
            </a:r>
            <a:endParaRPr lang="zh-CN" sz="1800">
              <a:ea typeface="宋体" panose="02010600030101010101" pitchFamily="2" charset="-122"/>
            </a:endParaRPr>
          </a:p>
          <a:p>
            <a:pPr>
              <a:lnSpc>
                <a:spcPct val="120000"/>
              </a:lnSpc>
            </a:pPr>
            <a:r>
              <a:rPr lang="zh-CN" sz="1800">
                <a:ea typeface="宋体" panose="02010600030101010101" pitchFamily="2" charset="-122"/>
              </a:rPr>
              <a:t>3.能够分析和解决实际物流问题，设计低空物流商业运营方案。</a:t>
            </a:r>
            <a:endParaRPr lang="zh-CN" sz="1800">
              <a:ea typeface="宋体" panose="02010600030101010101" pitchFamily="2" charset="-122"/>
            </a:endParaRPr>
          </a:p>
          <a:p>
            <a:pPr>
              <a:lnSpc>
                <a:spcPct val="120000"/>
              </a:lnSpc>
            </a:pPr>
            <a:r>
              <a:rPr lang="zh-CN" sz="1800" b="1">
                <a:ea typeface="宋体" panose="02010600030101010101" pitchFamily="2" charset="-122"/>
              </a:rPr>
              <a:t>【思政目标】</a:t>
            </a:r>
            <a:endParaRPr lang="zh-CN" sz="1800" b="1">
              <a:ea typeface="宋体" panose="02010600030101010101" pitchFamily="2" charset="-122"/>
            </a:endParaRPr>
          </a:p>
          <a:p>
            <a:pPr>
              <a:lnSpc>
                <a:spcPct val="120000"/>
              </a:lnSpc>
            </a:pPr>
            <a:r>
              <a:rPr lang="zh-CN" sz="1800">
                <a:ea typeface="宋体" panose="02010600030101010101" pitchFamily="2" charset="-122"/>
              </a:rPr>
              <a:t>1.通过无人机技术等创新领域的发展，引导学生在实际问题中寻找创新解决方案，培养学生积极探索、创新思维和实践能力。</a:t>
            </a:r>
            <a:endParaRPr lang="zh-CN" sz="1800">
              <a:ea typeface="宋体" panose="02010600030101010101" pitchFamily="2" charset="-122"/>
            </a:endParaRPr>
          </a:p>
          <a:p>
            <a:pPr>
              <a:lnSpc>
                <a:spcPct val="120000"/>
              </a:lnSpc>
            </a:pPr>
            <a:r>
              <a:rPr lang="zh-CN" sz="1800">
                <a:ea typeface="宋体" panose="02010600030101010101" pitchFamily="2" charset="-122"/>
              </a:rPr>
              <a:t>2.通过深入了解低空物流对于可持续发展的挑战和机遇，培养学生的社会责任感和公民素养。</a:t>
            </a:r>
            <a:endParaRPr lang="zh-CN" sz="180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低空物流的应用场景</a:t>
            </a:r>
            <a:endParaRPr lang="zh-CN" sz="2800" dirty="0">
              <a:ea typeface="微软雅黑" panose="020B0503020204020204" pitchFamily="34" charset="-122"/>
              <a:sym typeface="+mn-ea"/>
            </a:endParaRPr>
          </a:p>
        </p:txBody>
      </p:sp>
      <p:sp>
        <p:nvSpPr>
          <p:cNvPr id="9" name="任意多边形: 形状 8"/>
          <p:cNvSpPr/>
          <p:nvPr>
            <p:custDataLst>
              <p:tags r:id="rId2"/>
            </p:custDataLst>
          </p:nvPr>
        </p:nvSpPr>
        <p:spPr>
          <a:xfrm>
            <a:off x="2669515" y="4562469"/>
            <a:ext cx="5902905" cy="371996"/>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a:solidFill>
              <a:schemeClr val="accent1">
                <a:alpha val="6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5">
              <a:solidFill>
                <a:schemeClr val="lt1"/>
              </a:solidFill>
            </a:endParaRPr>
          </a:p>
        </p:txBody>
      </p:sp>
      <p:sp>
        <p:nvSpPr>
          <p:cNvPr id="19" name="任意多边形: 形状 18"/>
          <p:cNvSpPr/>
          <p:nvPr>
            <p:custDataLst>
              <p:tags r:id="rId3"/>
            </p:custDataLst>
          </p:nvPr>
        </p:nvSpPr>
        <p:spPr>
          <a:xfrm>
            <a:off x="2669515" y="3370885"/>
            <a:ext cx="5902905" cy="371996"/>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a:solidFill>
              <a:schemeClr val="accent2">
                <a:alpha val="6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5">
              <a:solidFill>
                <a:schemeClr val="lt1"/>
              </a:solidFill>
            </a:endParaRPr>
          </a:p>
        </p:txBody>
      </p:sp>
      <p:sp>
        <p:nvSpPr>
          <p:cNvPr id="31" name="任意多边形: 形状 30"/>
          <p:cNvSpPr/>
          <p:nvPr>
            <p:custDataLst>
              <p:tags r:id="rId4"/>
            </p:custDataLst>
          </p:nvPr>
        </p:nvSpPr>
        <p:spPr>
          <a:xfrm>
            <a:off x="672669" y="2700299"/>
            <a:ext cx="2341972" cy="2341972"/>
          </a:xfrm>
          <a:custGeom>
            <a:avLst/>
            <a:gdLst>
              <a:gd name="connsiteX0" fmla="*/ 1583813 w 3191256"/>
              <a:gd name="connsiteY0" fmla="*/ 492315 h 3191256"/>
              <a:gd name="connsiteX1" fmla="*/ 491213 w 3191256"/>
              <a:gd name="connsiteY1" fmla="*/ 1584915 h 3191256"/>
              <a:gd name="connsiteX2" fmla="*/ 1583813 w 3191256"/>
              <a:gd name="connsiteY2" fmla="*/ 2677515 h 3191256"/>
              <a:gd name="connsiteX3" fmla="*/ 2676413 w 3191256"/>
              <a:gd name="connsiteY3" fmla="*/ 1584915 h 3191256"/>
              <a:gd name="connsiteX4" fmla="*/ 1583813 w 3191256"/>
              <a:gd name="connsiteY4" fmla="*/ 492315 h 3191256"/>
              <a:gd name="connsiteX5" fmla="*/ 1595628 w 3191256"/>
              <a:gd name="connsiteY5" fmla="*/ 0 h 3191256"/>
              <a:gd name="connsiteX6" fmla="*/ 3191256 w 3191256"/>
              <a:gd name="connsiteY6" fmla="*/ 1595628 h 3191256"/>
              <a:gd name="connsiteX7" fmla="*/ 1595628 w 3191256"/>
              <a:gd name="connsiteY7" fmla="*/ 3191256 h 3191256"/>
              <a:gd name="connsiteX8" fmla="*/ 0 w 3191256"/>
              <a:gd name="connsiteY8" fmla="*/ 1595628 h 3191256"/>
              <a:gd name="connsiteX9" fmla="*/ 1595628 w 3191256"/>
              <a:gd name="connsiteY9" fmla="*/ 0 h 319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1256" h="3191256">
                <a:moveTo>
                  <a:pt x="1583813" y="492315"/>
                </a:moveTo>
                <a:cubicBezTo>
                  <a:pt x="980387" y="492315"/>
                  <a:pt x="491213" y="981489"/>
                  <a:pt x="491213" y="1584915"/>
                </a:cubicBezTo>
                <a:cubicBezTo>
                  <a:pt x="491213" y="2188341"/>
                  <a:pt x="980387" y="2677515"/>
                  <a:pt x="1583813" y="2677515"/>
                </a:cubicBezTo>
                <a:cubicBezTo>
                  <a:pt x="2187239" y="2677515"/>
                  <a:pt x="2676413" y="2188341"/>
                  <a:pt x="2676413" y="1584915"/>
                </a:cubicBezTo>
                <a:cubicBezTo>
                  <a:pt x="2676413" y="981489"/>
                  <a:pt x="2187239" y="492315"/>
                  <a:pt x="1583813" y="492315"/>
                </a:cubicBezTo>
                <a:close/>
                <a:moveTo>
                  <a:pt x="1595628" y="0"/>
                </a:moveTo>
                <a:cubicBezTo>
                  <a:pt x="2476869" y="0"/>
                  <a:pt x="3191256" y="714387"/>
                  <a:pt x="3191256" y="1595628"/>
                </a:cubicBezTo>
                <a:cubicBezTo>
                  <a:pt x="3191256" y="2476869"/>
                  <a:pt x="2476869" y="3191256"/>
                  <a:pt x="1595628" y="3191256"/>
                </a:cubicBezTo>
                <a:cubicBezTo>
                  <a:pt x="714387" y="3191256"/>
                  <a:pt x="0" y="2476869"/>
                  <a:pt x="0" y="1595628"/>
                </a:cubicBezTo>
                <a:cubicBezTo>
                  <a:pt x="0" y="714387"/>
                  <a:pt x="714387" y="0"/>
                  <a:pt x="1595628" y="0"/>
                </a:cubicBezTo>
                <a:close/>
              </a:path>
            </a:pathLst>
          </a:custGeom>
          <a:solidFill>
            <a:schemeClr val="tx1">
              <a:lumMod val="40000"/>
              <a:lumOff val="60000"/>
              <a:alpha val="15000"/>
            </a:schemeClr>
          </a:solidFill>
        </p:spPr>
        <p:txBody>
          <a:bodyPr wrap="square">
            <a:noAutofit/>
          </a:bodyPr>
          <a:p>
            <a:endParaRPr lang="zh-CN" altLang="en-US" sz="1525">
              <a:solidFill>
                <a:schemeClr val="tx1"/>
              </a:solidFill>
            </a:endParaRPr>
          </a:p>
        </p:txBody>
      </p:sp>
      <p:sp>
        <p:nvSpPr>
          <p:cNvPr id="34" name="任意多边形: 形状 33"/>
          <p:cNvSpPr/>
          <p:nvPr>
            <p:custDataLst>
              <p:tags r:id="rId5"/>
            </p:custDataLst>
          </p:nvPr>
        </p:nvSpPr>
        <p:spPr>
          <a:xfrm>
            <a:off x="1854466" y="4267951"/>
            <a:ext cx="1194744" cy="995920"/>
          </a:xfrm>
          <a:custGeom>
            <a:avLst/>
            <a:gdLst>
              <a:gd name="connsiteX0" fmla="*/ 925566 w 1628002"/>
              <a:gd name="connsiteY0" fmla="*/ 0 h 1357077"/>
              <a:gd name="connsiteX1" fmla="*/ 1600200 w 1628002"/>
              <a:gd name="connsiteY1" fmla="*/ 387813 h 1357077"/>
              <a:gd name="connsiteX2" fmla="*/ 1618488 w 1628002"/>
              <a:gd name="connsiteY2" fmla="*/ 460965 h 1357077"/>
              <a:gd name="connsiteX3" fmla="*/ 950976 w 1628002"/>
              <a:gd name="connsiteY3" fmla="*/ 1110189 h 1357077"/>
              <a:gd name="connsiteX4" fmla="*/ 54864 w 1628002"/>
              <a:gd name="connsiteY4" fmla="*/ 1357077 h 1357077"/>
              <a:gd name="connsiteX5" fmla="*/ 0 w 1628002"/>
              <a:gd name="connsiteY5" fmla="*/ 1293069 h 1357077"/>
              <a:gd name="connsiteX6" fmla="*/ 0 w 1628002"/>
              <a:gd name="connsiteY6" fmla="*/ 550646 h 1357077"/>
              <a:gd name="connsiteX7" fmla="*/ 88695 w 1628002"/>
              <a:gd name="connsiteY7" fmla="*/ 546167 h 1357077"/>
              <a:gd name="connsiteX8" fmla="*/ 882984 w 1628002"/>
              <a:gd name="connsiteY8" fmla="*/ 70091 h 135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8002" h="1357077">
                <a:moveTo>
                  <a:pt x="925566" y="0"/>
                </a:moveTo>
                <a:lnTo>
                  <a:pt x="1600200" y="387813"/>
                </a:lnTo>
                <a:cubicBezTo>
                  <a:pt x="1627632" y="406101"/>
                  <a:pt x="1636776" y="433533"/>
                  <a:pt x="1618488" y="460965"/>
                </a:cubicBezTo>
                <a:cubicBezTo>
                  <a:pt x="1453896" y="726141"/>
                  <a:pt x="1225296" y="945597"/>
                  <a:pt x="950976" y="1110189"/>
                </a:cubicBezTo>
                <a:cubicBezTo>
                  <a:pt x="676656" y="1265637"/>
                  <a:pt x="356616" y="1357077"/>
                  <a:pt x="54864" y="1357077"/>
                </a:cubicBezTo>
                <a:cubicBezTo>
                  <a:pt x="27432" y="1357077"/>
                  <a:pt x="0" y="1329645"/>
                  <a:pt x="0" y="1293069"/>
                </a:cubicBezTo>
                <a:lnTo>
                  <a:pt x="0" y="550646"/>
                </a:lnTo>
                <a:lnTo>
                  <a:pt x="88695" y="546167"/>
                </a:lnTo>
                <a:cubicBezTo>
                  <a:pt x="419265" y="512596"/>
                  <a:pt x="706271" y="331661"/>
                  <a:pt x="882984" y="70091"/>
                </a:cubicBezTo>
                <a:close/>
              </a:path>
            </a:pathLst>
          </a:custGeom>
          <a:solidFill>
            <a:schemeClr val="accent1">
              <a:lumMod val="20000"/>
              <a:lumOff val="80000"/>
            </a:schemeClr>
          </a:solidFill>
          <a:ln w="25400">
            <a:solidFill>
              <a:srgbClr val="FFFFFF"/>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sz="1525">
              <a:solidFill>
                <a:schemeClr val="lt1"/>
              </a:solidFill>
            </a:endParaRPr>
          </a:p>
        </p:txBody>
      </p:sp>
      <p:sp>
        <p:nvSpPr>
          <p:cNvPr id="33" name="任意多边形: 形状 32"/>
          <p:cNvSpPr/>
          <p:nvPr>
            <p:custDataLst>
              <p:tags r:id="rId6"/>
            </p:custDataLst>
          </p:nvPr>
        </p:nvSpPr>
        <p:spPr>
          <a:xfrm>
            <a:off x="2525984" y="3149997"/>
            <a:ext cx="784715" cy="1440336"/>
          </a:xfrm>
          <a:custGeom>
            <a:avLst/>
            <a:gdLst>
              <a:gd name="connsiteX0" fmla="*/ 778817 w 1069282"/>
              <a:gd name="connsiteY0" fmla="*/ 799 h 1962654"/>
              <a:gd name="connsiteX1" fmla="*/ 831538 w 1069282"/>
              <a:gd name="connsiteY1" fmla="*/ 27802 h 1962654"/>
              <a:gd name="connsiteX2" fmla="*/ 1069282 w 1069282"/>
              <a:gd name="connsiteY2" fmla="*/ 978778 h 1962654"/>
              <a:gd name="connsiteX3" fmla="*/ 831538 w 1069282"/>
              <a:gd name="connsiteY3" fmla="*/ 1938898 h 1962654"/>
              <a:gd name="connsiteX4" fmla="*/ 758386 w 1069282"/>
              <a:gd name="connsiteY4" fmla="*/ 1957186 h 1962654"/>
              <a:gd name="connsiteX5" fmla="*/ 0 w 1069282"/>
              <a:gd name="connsiteY5" fmla="*/ 1517667 h 1962654"/>
              <a:gd name="connsiteX6" fmla="*/ 64993 w 1069282"/>
              <a:gd name="connsiteY6" fmla="*/ 1397926 h 1962654"/>
              <a:gd name="connsiteX7" fmla="*/ 150855 w 1069282"/>
              <a:gd name="connsiteY7" fmla="*/ 972637 h 1962654"/>
              <a:gd name="connsiteX8" fmla="*/ 64993 w 1069282"/>
              <a:gd name="connsiteY8" fmla="*/ 547348 h 1962654"/>
              <a:gd name="connsiteX9" fmla="*/ 8847 w 1069282"/>
              <a:gd name="connsiteY9" fmla="*/ 443906 h 1962654"/>
              <a:gd name="connsiteX10" fmla="*/ 758386 w 1069282"/>
              <a:gd name="connsiteY10" fmla="*/ 9514 h 1962654"/>
              <a:gd name="connsiteX11" fmla="*/ 778817 w 1069282"/>
              <a:gd name="connsiteY11" fmla="*/ 799 h 196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9282" h="1962654">
                <a:moveTo>
                  <a:pt x="778817" y="799"/>
                </a:moveTo>
                <a:cubicBezTo>
                  <a:pt x="798963" y="-3059"/>
                  <a:pt x="817822" y="7228"/>
                  <a:pt x="831538" y="27802"/>
                </a:cubicBezTo>
                <a:cubicBezTo>
                  <a:pt x="986986" y="320410"/>
                  <a:pt x="1069282" y="649594"/>
                  <a:pt x="1069282" y="978778"/>
                </a:cubicBezTo>
                <a:cubicBezTo>
                  <a:pt x="1069282" y="1317106"/>
                  <a:pt x="986986" y="1646290"/>
                  <a:pt x="831538" y="1938898"/>
                </a:cubicBezTo>
                <a:cubicBezTo>
                  <a:pt x="813250" y="1966330"/>
                  <a:pt x="785818" y="1966330"/>
                  <a:pt x="758386" y="1957186"/>
                </a:cubicBezTo>
                <a:lnTo>
                  <a:pt x="0" y="1517667"/>
                </a:lnTo>
                <a:lnTo>
                  <a:pt x="64993" y="1397926"/>
                </a:lnTo>
                <a:cubicBezTo>
                  <a:pt x="120282" y="1267209"/>
                  <a:pt x="150855" y="1123494"/>
                  <a:pt x="150855" y="972637"/>
                </a:cubicBezTo>
                <a:cubicBezTo>
                  <a:pt x="150855" y="821781"/>
                  <a:pt x="120282" y="678065"/>
                  <a:pt x="64993" y="547348"/>
                </a:cubicBezTo>
                <a:lnTo>
                  <a:pt x="8847" y="443906"/>
                </a:lnTo>
                <a:lnTo>
                  <a:pt x="758386" y="9514"/>
                </a:lnTo>
                <a:cubicBezTo>
                  <a:pt x="765244" y="4942"/>
                  <a:pt x="772102" y="2085"/>
                  <a:pt x="778817" y="799"/>
                </a:cubicBezTo>
                <a:close/>
              </a:path>
            </a:pathLst>
          </a:custGeom>
          <a:solidFill>
            <a:schemeClr val="accent2">
              <a:lumMod val="60000"/>
              <a:lumOff val="40000"/>
            </a:schemeClr>
          </a:solidFill>
          <a:ln w="25400">
            <a:solidFill>
              <a:srgbClr val="FFFFFF"/>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sz="1525">
              <a:solidFill>
                <a:schemeClr val="lt1"/>
              </a:solidFill>
            </a:endParaRPr>
          </a:p>
        </p:txBody>
      </p:sp>
      <p:sp>
        <p:nvSpPr>
          <p:cNvPr id="32" name="任意多边形: 形状 31"/>
          <p:cNvSpPr/>
          <p:nvPr>
            <p:custDataLst>
              <p:tags r:id="rId7"/>
            </p:custDataLst>
          </p:nvPr>
        </p:nvSpPr>
        <p:spPr>
          <a:xfrm>
            <a:off x="1840020" y="2331221"/>
            <a:ext cx="1323544" cy="1141657"/>
          </a:xfrm>
          <a:custGeom>
            <a:avLst/>
            <a:gdLst>
              <a:gd name="connsiteX0" fmla="*/ 56636 w 1803510"/>
              <a:gd name="connsiteY0" fmla="*/ 0 h 1555664"/>
              <a:gd name="connsiteX1" fmla="*/ 1053332 w 1803510"/>
              <a:gd name="connsiteY1" fmla="*/ 283464 h 1555664"/>
              <a:gd name="connsiteX2" fmla="*/ 1793996 w 1803510"/>
              <a:gd name="connsiteY2" fmla="*/ 1005840 h 1555664"/>
              <a:gd name="connsiteX3" fmla="*/ 1775708 w 1803510"/>
              <a:gd name="connsiteY3" fmla="*/ 1078992 h 1555664"/>
              <a:gd name="connsiteX4" fmla="*/ 947101 w 1803510"/>
              <a:gd name="connsiteY4" fmla="*/ 1555664 h 1555664"/>
              <a:gd name="connsiteX5" fmla="*/ 899282 w 1803510"/>
              <a:gd name="connsiteY5" fmla="*/ 1476952 h 1555664"/>
              <a:gd name="connsiteX6" fmla="*/ 104993 w 1803510"/>
              <a:gd name="connsiteY6" fmla="*/ 1000876 h 1555664"/>
              <a:gd name="connsiteX7" fmla="*/ 46060 w 1803510"/>
              <a:gd name="connsiteY7" fmla="*/ 997900 h 1555664"/>
              <a:gd name="connsiteX8" fmla="*/ 1772 w 1803510"/>
              <a:gd name="connsiteY8" fmla="*/ 45720 h 1555664"/>
              <a:gd name="connsiteX9" fmla="*/ 56636 w 1803510"/>
              <a:gd name="connsiteY9" fmla="*/ 0 h 155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3510" h="1555664">
                <a:moveTo>
                  <a:pt x="56636" y="0"/>
                </a:moveTo>
                <a:cubicBezTo>
                  <a:pt x="404108" y="9144"/>
                  <a:pt x="751580" y="100584"/>
                  <a:pt x="1053332" y="283464"/>
                </a:cubicBezTo>
                <a:cubicBezTo>
                  <a:pt x="1355084" y="457200"/>
                  <a:pt x="1611116" y="704088"/>
                  <a:pt x="1793996" y="1005840"/>
                </a:cubicBezTo>
                <a:cubicBezTo>
                  <a:pt x="1812284" y="1033272"/>
                  <a:pt x="1803140" y="1060704"/>
                  <a:pt x="1775708" y="1078992"/>
                </a:cubicBezTo>
                <a:lnTo>
                  <a:pt x="947101" y="1555664"/>
                </a:lnTo>
                <a:lnTo>
                  <a:pt x="899282" y="1476952"/>
                </a:lnTo>
                <a:cubicBezTo>
                  <a:pt x="722569" y="1215382"/>
                  <a:pt x="435563" y="1034447"/>
                  <a:pt x="104993" y="1000876"/>
                </a:cubicBezTo>
                <a:lnTo>
                  <a:pt x="46060" y="997900"/>
                </a:lnTo>
                <a:lnTo>
                  <a:pt x="1772" y="45720"/>
                </a:lnTo>
                <a:cubicBezTo>
                  <a:pt x="-7372" y="18288"/>
                  <a:pt x="20060" y="0"/>
                  <a:pt x="56636" y="0"/>
                </a:cubicBezTo>
                <a:close/>
              </a:path>
            </a:pathLst>
          </a:custGeom>
          <a:solidFill>
            <a:schemeClr val="accent1"/>
          </a:solidFill>
          <a:ln w="25400">
            <a:solidFill>
              <a:srgbClr val="FFFFFF"/>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sz="1525">
              <a:solidFill>
                <a:schemeClr val="lt1"/>
              </a:solidFill>
            </a:endParaRPr>
          </a:p>
        </p:txBody>
      </p:sp>
      <p:sp>
        <p:nvSpPr>
          <p:cNvPr id="4" name="对象16"/>
          <p:cNvSpPr/>
          <p:nvPr>
            <p:custDataLst>
              <p:tags r:id="rId8"/>
            </p:custDataLst>
          </p:nvPr>
        </p:nvSpPr>
        <p:spPr>
          <a:xfrm>
            <a:off x="1102794" y="3136483"/>
            <a:ext cx="1469604" cy="1469604"/>
          </a:xfrm>
          <a:custGeom>
            <a:avLst/>
            <a:gdLst/>
            <a:ahLst/>
            <a:cxnLst/>
            <a:rect l="l" t="t" r="r" b="b"/>
            <a:pathLst>
              <a:path w="2002536" h="2002536">
                <a:moveTo>
                  <a:pt x="987552" y="0"/>
                </a:moveTo>
                <a:cubicBezTo>
                  <a:pt x="987552" y="0"/>
                  <a:pt x="996696" y="0"/>
                  <a:pt x="1005840" y="0"/>
                </a:cubicBezTo>
                <a:cubicBezTo>
                  <a:pt x="1005840" y="0"/>
                  <a:pt x="1014984" y="0"/>
                  <a:pt x="1024128" y="0"/>
                </a:cubicBezTo>
                <a:lnTo>
                  <a:pt x="1024128" y="27432"/>
                </a:lnTo>
                <a:cubicBezTo>
                  <a:pt x="1014984" y="27432"/>
                  <a:pt x="1005840" y="27432"/>
                  <a:pt x="1005840" y="27432"/>
                </a:cubicBezTo>
                <a:cubicBezTo>
                  <a:pt x="996696" y="27432"/>
                  <a:pt x="987552" y="27432"/>
                  <a:pt x="987552" y="27432"/>
                </a:cubicBezTo>
                <a:lnTo>
                  <a:pt x="987552" y="0"/>
                </a:lnTo>
                <a:moveTo>
                  <a:pt x="905256" y="9144"/>
                </a:moveTo>
                <a:cubicBezTo>
                  <a:pt x="914400" y="0"/>
                  <a:pt x="932688" y="0"/>
                  <a:pt x="941832" y="0"/>
                </a:cubicBezTo>
                <a:lnTo>
                  <a:pt x="941832" y="27432"/>
                </a:lnTo>
                <a:cubicBezTo>
                  <a:pt x="932688" y="27432"/>
                  <a:pt x="923544" y="27432"/>
                  <a:pt x="905256" y="27432"/>
                </a:cubicBezTo>
                <a:lnTo>
                  <a:pt x="905256" y="9144"/>
                </a:lnTo>
                <a:moveTo>
                  <a:pt x="1060704" y="0"/>
                </a:moveTo>
                <a:cubicBezTo>
                  <a:pt x="1078992" y="0"/>
                  <a:pt x="1088136" y="0"/>
                  <a:pt x="1097280" y="9144"/>
                </a:cubicBezTo>
                <a:lnTo>
                  <a:pt x="1097280" y="27432"/>
                </a:lnTo>
                <a:cubicBezTo>
                  <a:pt x="1088136" y="27432"/>
                  <a:pt x="1069848" y="27432"/>
                  <a:pt x="1060704" y="27432"/>
                </a:cubicBezTo>
                <a:lnTo>
                  <a:pt x="1060704" y="0"/>
                </a:lnTo>
                <a:moveTo>
                  <a:pt x="822960" y="18288"/>
                </a:moveTo>
                <a:cubicBezTo>
                  <a:pt x="841248" y="9144"/>
                  <a:pt x="850392" y="9144"/>
                  <a:pt x="868680" y="9144"/>
                </a:cubicBezTo>
                <a:lnTo>
                  <a:pt x="868680" y="36576"/>
                </a:lnTo>
                <a:cubicBezTo>
                  <a:pt x="859536" y="36576"/>
                  <a:pt x="841248" y="36576"/>
                  <a:pt x="832104" y="36576"/>
                </a:cubicBezTo>
                <a:lnTo>
                  <a:pt x="822960" y="18288"/>
                </a:lnTo>
                <a:moveTo>
                  <a:pt x="1143000" y="9144"/>
                </a:moveTo>
                <a:cubicBezTo>
                  <a:pt x="1152144" y="9144"/>
                  <a:pt x="1170432" y="9144"/>
                  <a:pt x="1179576" y="18288"/>
                </a:cubicBezTo>
                <a:lnTo>
                  <a:pt x="1179576" y="36576"/>
                </a:lnTo>
                <a:cubicBezTo>
                  <a:pt x="1161288" y="36576"/>
                  <a:pt x="1152144" y="36576"/>
                  <a:pt x="1133856" y="36576"/>
                </a:cubicBezTo>
                <a:lnTo>
                  <a:pt x="1143000" y="9144"/>
                </a:lnTo>
                <a:moveTo>
                  <a:pt x="749808" y="36576"/>
                </a:moveTo>
                <a:cubicBezTo>
                  <a:pt x="758952" y="27432"/>
                  <a:pt x="777240" y="27432"/>
                  <a:pt x="786384" y="27432"/>
                </a:cubicBezTo>
                <a:lnTo>
                  <a:pt x="795528" y="45720"/>
                </a:lnTo>
                <a:cubicBezTo>
                  <a:pt x="777240" y="54864"/>
                  <a:pt x="768096" y="54864"/>
                  <a:pt x="758952" y="54864"/>
                </a:cubicBezTo>
                <a:lnTo>
                  <a:pt x="749808" y="36576"/>
                </a:lnTo>
                <a:moveTo>
                  <a:pt x="1216152" y="27432"/>
                </a:moveTo>
                <a:cubicBezTo>
                  <a:pt x="1234440" y="27432"/>
                  <a:pt x="1243584" y="27432"/>
                  <a:pt x="1252728" y="36576"/>
                </a:cubicBezTo>
                <a:lnTo>
                  <a:pt x="1252728" y="54864"/>
                </a:lnTo>
                <a:cubicBezTo>
                  <a:pt x="1234440" y="54864"/>
                  <a:pt x="1225296" y="54864"/>
                  <a:pt x="1216152" y="45720"/>
                </a:cubicBezTo>
                <a:lnTo>
                  <a:pt x="1216152" y="27432"/>
                </a:lnTo>
                <a:moveTo>
                  <a:pt x="676656" y="54864"/>
                </a:moveTo>
                <a:cubicBezTo>
                  <a:pt x="685800" y="54864"/>
                  <a:pt x="694944" y="45720"/>
                  <a:pt x="713232" y="45720"/>
                </a:cubicBezTo>
                <a:lnTo>
                  <a:pt x="722376" y="64008"/>
                </a:lnTo>
                <a:cubicBezTo>
                  <a:pt x="704088" y="73152"/>
                  <a:pt x="694944" y="73152"/>
                  <a:pt x="685800" y="82296"/>
                </a:cubicBezTo>
                <a:lnTo>
                  <a:pt x="676656" y="54864"/>
                </a:lnTo>
                <a:moveTo>
                  <a:pt x="1298448" y="45720"/>
                </a:moveTo>
                <a:cubicBezTo>
                  <a:pt x="1307592" y="45720"/>
                  <a:pt x="1316736" y="54864"/>
                  <a:pt x="1335024" y="54864"/>
                </a:cubicBezTo>
                <a:lnTo>
                  <a:pt x="1325880" y="82296"/>
                </a:lnTo>
                <a:cubicBezTo>
                  <a:pt x="1307592" y="73152"/>
                  <a:pt x="1298448" y="73152"/>
                  <a:pt x="1289304" y="64008"/>
                </a:cubicBezTo>
                <a:lnTo>
                  <a:pt x="1298448" y="45720"/>
                </a:lnTo>
                <a:moveTo>
                  <a:pt x="603504" y="82296"/>
                </a:moveTo>
                <a:cubicBezTo>
                  <a:pt x="612648" y="82296"/>
                  <a:pt x="621792" y="73152"/>
                  <a:pt x="640080" y="73152"/>
                </a:cubicBezTo>
                <a:lnTo>
                  <a:pt x="649224" y="91440"/>
                </a:lnTo>
                <a:cubicBezTo>
                  <a:pt x="630936" y="100584"/>
                  <a:pt x="621792" y="100584"/>
                  <a:pt x="612648" y="109728"/>
                </a:cubicBezTo>
                <a:lnTo>
                  <a:pt x="603504" y="82296"/>
                </a:lnTo>
                <a:moveTo>
                  <a:pt x="1371600" y="73152"/>
                </a:moveTo>
                <a:cubicBezTo>
                  <a:pt x="1380744" y="73152"/>
                  <a:pt x="1389888" y="82296"/>
                  <a:pt x="1408176" y="82296"/>
                </a:cubicBezTo>
                <a:lnTo>
                  <a:pt x="1399032" y="109728"/>
                </a:lnTo>
                <a:cubicBezTo>
                  <a:pt x="1380744" y="100584"/>
                  <a:pt x="1371600" y="100584"/>
                  <a:pt x="1362456" y="91440"/>
                </a:cubicBezTo>
                <a:lnTo>
                  <a:pt x="1371600" y="73152"/>
                </a:lnTo>
                <a:moveTo>
                  <a:pt x="530352" y="118872"/>
                </a:moveTo>
                <a:cubicBezTo>
                  <a:pt x="539496" y="109728"/>
                  <a:pt x="557784" y="109728"/>
                  <a:pt x="566928" y="100584"/>
                </a:cubicBezTo>
                <a:lnTo>
                  <a:pt x="576072" y="118872"/>
                </a:lnTo>
                <a:cubicBezTo>
                  <a:pt x="566928" y="128016"/>
                  <a:pt x="557784" y="137160"/>
                  <a:pt x="539496" y="137160"/>
                </a:cubicBezTo>
                <a:lnTo>
                  <a:pt x="530352" y="118872"/>
                </a:lnTo>
                <a:moveTo>
                  <a:pt x="1444752" y="100584"/>
                </a:moveTo>
                <a:cubicBezTo>
                  <a:pt x="1453896" y="109728"/>
                  <a:pt x="1463040" y="109728"/>
                  <a:pt x="1472184" y="118872"/>
                </a:cubicBezTo>
                <a:lnTo>
                  <a:pt x="1463040" y="137160"/>
                </a:lnTo>
                <a:cubicBezTo>
                  <a:pt x="1453896" y="137160"/>
                  <a:pt x="1444752" y="128016"/>
                  <a:pt x="1426464" y="118872"/>
                </a:cubicBezTo>
                <a:lnTo>
                  <a:pt x="1444752" y="100584"/>
                </a:lnTo>
                <a:moveTo>
                  <a:pt x="466344" y="155448"/>
                </a:moveTo>
                <a:cubicBezTo>
                  <a:pt x="475488" y="155448"/>
                  <a:pt x="484632" y="146304"/>
                  <a:pt x="493776" y="137160"/>
                </a:cubicBezTo>
                <a:lnTo>
                  <a:pt x="512064" y="155448"/>
                </a:lnTo>
                <a:cubicBezTo>
                  <a:pt x="493776" y="164592"/>
                  <a:pt x="484632" y="173736"/>
                  <a:pt x="475488" y="182880"/>
                </a:cubicBezTo>
                <a:lnTo>
                  <a:pt x="466344" y="155448"/>
                </a:lnTo>
                <a:moveTo>
                  <a:pt x="1508760" y="137160"/>
                </a:moveTo>
                <a:cubicBezTo>
                  <a:pt x="1517904" y="146304"/>
                  <a:pt x="1536192" y="155448"/>
                  <a:pt x="1545336" y="155448"/>
                </a:cubicBezTo>
                <a:lnTo>
                  <a:pt x="1527048" y="182880"/>
                </a:lnTo>
                <a:cubicBezTo>
                  <a:pt x="1517904" y="173736"/>
                  <a:pt x="1508760" y="164592"/>
                  <a:pt x="1499616" y="155448"/>
                </a:cubicBezTo>
                <a:lnTo>
                  <a:pt x="1508760" y="137160"/>
                </a:lnTo>
                <a:moveTo>
                  <a:pt x="1572768" y="182880"/>
                </a:moveTo>
                <a:cubicBezTo>
                  <a:pt x="1591056" y="192024"/>
                  <a:pt x="1600200" y="192024"/>
                  <a:pt x="1609344" y="201168"/>
                </a:cubicBezTo>
                <a:lnTo>
                  <a:pt x="1591056" y="219456"/>
                </a:lnTo>
                <a:cubicBezTo>
                  <a:pt x="1581912" y="219456"/>
                  <a:pt x="1572768" y="210312"/>
                  <a:pt x="1563624" y="201168"/>
                </a:cubicBezTo>
                <a:lnTo>
                  <a:pt x="1572768" y="182880"/>
                </a:lnTo>
                <a:moveTo>
                  <a:pt x="393192" y="201168"/>
                </a:moveTo>
                <a:cubicBezTo>
                  <a:pt x="411480" y="192024"/>
                  <a:pt x="420624" y="192024"/>
                  <a:pt x="429768" y="182880"/>
                </a:cubicBezTo>
                <a:lnTo>
                  <a:pt x="448056" y="201168"/>
                </a:lnTo>
                <a:cubicBezTo>
                  <a:pt x="429768" y="210312"/>
                  <a:pt x="420624" y="219456"/>
                  <a:pt x="411480" y="219456"/>
                </a:cubicBezTo>
                <a:lnTo>
                  <a:pt x="393192" y="201168"/>
                </a:lnTo>
                <a:moveTo>
                  <a:pt x="1636776" y="228600"/>
                </a:moveTo>
                <a:cubicBezTo>
                  <a:pt x="1645920" y="237744"/>
                  <a:pt x="1664208" y="246888"/>
                  <a:pt x="1673352" y="256032"/>
                </a:cubicBezTo>
                <a:lnTo>
                  <a:pt x="1655064" y="274320"/>
                </a:lnTo>
                <a:cubicBezTo>
                  <a:pt x="1645920" y="265176"/>
                  <a:pt x="1636776" y="256032"/>
                  <a:pt x="1627632" y="246888"/>
                </a:cubicBezTo>
                <a:lnTo>
                  <a:pt x="1636776" y="228600"/>
                </a:lnTo>
                <a:moveTo>
                  <a:pt x="338328" y="256032"/>
                </a:moveTo>
                <a:cubicBezTo>
                  <a:pt x="347472" y="246888"/>
                  <a:pt x="356616" y="237744"/>
                  <a:pt x="365760" y="228600"/>
                </a:cubicBezTo>
                <a:lnTo>
                  <a:pt x="384048" y="246888"/>
                </a:lnTo>
                <a:cubicBezTo>
                  <a:pt x="374904" y="256032"/>
                  <a:pt x="365760" y="265176"/>
                  <a:pt x="356616" y="274320"/>
                </a:cubicBezTo>
                <a:lnTo>
                  <a:pt x="338328" y="256032"/>
                </a:lnTo>
                <a:moveTo>
                  <a:pt x="1700784" y="283464"/>
                </a:moveTo>
                <a:cubicBezTo>
                  <a:pt x="1709928" y="292608"/>
                  <a:pt x="1719072" y="301752"/>
                  <a:pt x="1728216" y="310896"/>
                </a:cubicBezTo>
                <a:lnTo>
                  <a:pt x="1709928" y="329184"/>
                </a:lnTo>
                <a:cubicBezTo>
                  <a:pt x="1700784" y="320040"/>
                  <a:pt x="1691640" y="310896"/>
                  <a:pt x="1682496" y="301752"/>
                </a:cubicBezTo>
                <a:lnTo>
                  <a:pt x="1700784" y="283464"/>
                </a:lnTo>
                <a:moveTo>
                  <a:pt x="283464" y="310896"/>
                </a:moveTo>
                <a:cubicBezTo>
                  <a:pt x="292608" y="301752"/>
                  <a:pt x="301752" y="292608"/>
                  <a:pt x="310896" y="283464"/>
                </a:cubicBezTo>
                <a:lnTo>
                  <a:pt x="329184" y="301752"/>
                </a:lnTo>
                <a:cubicBezTo>
                  <a:pt x="320040" y="310896"/>
                  <a:pt x="310896" y="320040"/>
                  <a:pt x="301752" y="329184"/>
                </a:cubicBezTo>
                <a:lnTo>
                  <a:pt x="283464" y="310896"/>
                </a:lnTo>
                <a:moveTo>
                  <a:pt x="1755648" y="338328"/>
                </a:moveTo>
                <a:cubicBezTo>
                  <a:pt x="1764792" y="347472"/>
                  <a:pt x="1773936" y="356616"/>
                  <a:pt x="1783080" y="365760"/>
                </a:cubicBezTo>
                <a:lnTo>
                  <a:pt x="1755648" y="384048"/>
                </a:lnTo>
                <a:cubicBezTo>
                  <a:pt x="1755648" y="374904"/>
                  <a:pt x="1746504" y="365760"/>
                  <a:pt x="1737360" y="356616"/>
                </a:cubicBezTo>
                <a:lnTo>
                  <a:pt x="1755648" y="338328"/>
                </a:lnTo>
                <a:moveTo>
                  <a:pt x="228600" y="365760"/>
                </a:moveTo>
                <a:cubicBezTo>
                  <a:pt x="237744" y="356616"/>
                  <a:pt x="246888" y="347472"/>
                  <a:pt x="256032" y="338328"/>
                </a:cubicBezTo>
                <a:lnTo>
                  <a:pt x="274320" y="356616"/>
                </a:lnTo>
                <a:cubicBezTo>
                  <a:pt x="265176" y="365760"/>
                  <a:pt x="256032" y="374904"/>
                  <a:pt x="246888" y="384048"/>
                </a:cubicBezTo>
                <a:lnTo>
                  <a:pt x="228600" y="365760"/>
                </a:lnTo>
                <a:moveTo>
                  <a:pt x="1801368" y="393192"/>
                </a:moveTo>
                <a:cubicBezTo>
                  <a:pt x="1810512" y="411480"/>
                  <a:pt x="1819656" y="420624"/>
                  <a:pt x="1828800" y="429768"/>
                </a:cubicBezTo>
                <a:lnTo>
                  <a:pt x="1801368" y="448056"/>
                </a:lnTo>
                <a:cubicBezTo>
                  <a:pt x="1801368" y="429768"/>
                  <a:pt x="1792224" y="420624"/>
                  <a:pt x="1783080" y="411480"/>
                </a:cubicBezTo>
                <a:lnTo>
                  <a:pt x="1801368" y="393192"/>
                </a:lnTo>
                <a:moveTo>
                  <a:pt x="182880" y="429768"/>
                </a:moveTo>
                <a:cubicBezTo>
                  <a:pt x="192024" y="420624"/>
                  <a:pt x="192024" y="411480"/>
                  <a:pt x="201168" y="393192"/>
                </a:cubicBezTo>
                <a:lnTo>
                  <a:pt x="219456" y="411480"/>
                </a:lnTo>
                <a:cubicBezTo>
                  <a:pt x="219456" y="420624"/>
                  <a:pt x="210312" y="429768"/>
                  <a:pt x="201168" y="448056"/>
                </a:cubicBezTo>
                <a:lnTo>
                  <a:pt x="182880" y="429768"/>
                </a:lnTo>
                <a:moveTo>
                  <a:pt x="1847088" y="466344"/>
                </a:moveTo>
                <a:cubicBezTo>
                  <a:pt x="1856232" y="475488"/>
                  <a:pt x="1865376" y="484632"/>
                  <a:pt x="1865376" y="493776"/>
                </a:cubicBezTo>
                <a:lnTo>
                  <a:pt x="1847088" y="512064"/>
                </a:lnTo>
                <a:cubicBezTo>
                  <a:pt x="1837944" y="493776"/>
                  <a:pt x="1837944" y="484632"/>
                  <a:pt x="1828800" y="475488"/>
                </a:cubicBezTo>
                <a:lnTo>
                  <a:pt x="1847088" y="466344"/>
                </a:lnTo>
                <a:moveTo>
                  <a:pt x="137160" y="493776"/>
                </a:moveTo>
                <a:cubicBezTo>
                  <a:pt x="146304" y="484632"/>
                  <a:pt x="155448" y="475488"/>
                  <a:pt x="155448" y="466344"/>
                </a:cubicBezTo>
                <a:lnTo>
                  <a:pt x="182880" y="475488"/>
                </a:lnTo>
                <a:cubicBezTo>
                  <a:pt x="173736" y="484632"/>
                  <a:pt x="164592" y="493776"/>
                  <a:pt x="155448" y="512064"/>
                </a:cubicBezTo>
                <a:lnTo>
                  <a:pt x="137160" y="493776"/>
                </a:lnTo>
                <a:moveTo>
                  <a:pt x="100584" y="566928"/>
                </a:moveTo>
                <a:cubicBezTo>
                  <a:pt x="109728" y="557784"/>
                  <a:pt x="109728" y="539496"/>
                  <a:pt x="118872" y="530352"/>
                </a:cubicBezTo>
                <a:lnTo>
                  <a:pt x="137160" y="539496"/>
                </a:lnTo>
                <a:cubicBezTo>
                  <a:pt x="137160" y="557784"/>
                  <a:pt x="128016" y="566928"/>
                  <a:pt x="118872" y="576072"/>
                </a:cubicBezTo>
                <a:lnTo>
                  <a:pt x="100584" y="566928"/>
                </a:lnTo>
                <a:moveTo>
                  <a:pt x="1892808" y="530352"/>
                </a:moveTo>
                <a:cubicBezTo>
                  <a:pt x="1892808" y="539496"/>
                  <a:pt x="1901952" y="557784"/>
                  <a:pt x="1901952" y="566928"/>
                </a:cubicBezTo>
                <a:lnTo>
                  <a:pt x="1883664" y="576072"/>
                </a:lnTo>
                <a:cubicBezTo>
                  <a:pt x="1874520" y="566928"/>
                  <a:pt x="1874520" y="557784"/>
                  <a:pt x="1865376" y="539496"/>
                </a:cubicBezTo>
                <a:lnTo>
                  <a:pt x="1892808" y="530352"/>
                </a:lnTo>
                <a:moveTo>
                  <a:pt x="73152" y="640080"/>
                </a:moveTo>
                <a:cubicBezTo>
                  <a:pt x="73152" y="621792"/>
                  <a:pt x="82296" y="612648"/>
                  <a:pt x="82296" y="603504"/>
                </a:cubicBezTo>
                <a:lnTo>
                  <a:pt x="109728" y="612648"/>
                </a:lnTo>
                <a:cubicBezTo>
                  <a:pt x="100584" y="621792"/>
                  <a:pt x="100584" y="630936"/>
                  <a:pt x="91440" y="649224"/>
                </a:cubicBezTo>
                <a:lnTo>
                  <a:pt x="73152" y="640080"/>
                </a:lnTo>
                <a:moveTo>
                  <a:pt x="1920240" y="603504"/>
                </a:moveTo>
                <a:cubicBezTo>
                  <a:pt x="1929384" y="612648"/>
                  <a:pt x="1929384" y="621792"/>
                  <a:pt x="1938528" y="640080"/>
                </a:cubicBezTo>
                <a:lnTo>
                  <a:pt x="1911096" y="649224"/>
                </a:lnTo>
                <a:cubicBezTo>
                  <a:pt x="1911096" y="630936"/>
                  <a:pt x="1901952" y="621792"/>
                  <a:pt x="1901952" y="612648"/>
                </a:cubicBezTo>
                <a:lnTo>
                  <a:pt x="1920240" y="603504"/>
                </a:lnTo>
                <a:moveTo>
                  <a:pt x="45720" y="713232"/>
                </a:moveTo>
                <a:cubicBezTo>
                  <a:pt x="45720" y="694944"/>
                  <a:pt x="54864" y="685800"/>
                  <a:pt x="54864" y="676656"/>
                </a:cubicBezTo>
                <a:lnTo>
                  <a:pt x="82296" y="685800"/>
                </a:lnTo>
                <a:cubicBezTo>
                  <a:pt x="73152" y="694944"/>
                  <a:pt x="73152" y="704088"/>
                  <a:pt x="64008" y="722376"/>
                </a:cubicBezTo>
                <a:lnTo>
                  <a:pt x="45720" y="713232"/>
                </a:lnTo>
                <a:moveTo>
                  <a:pt x="1947672" y="676656"/>
                </a:moveTo>
                <a:cubicBezTo>
                  <a:pt x="1956816" y="685800"/>
                  <a:pt x="1956816" y="694944"/>
                  <a:pt x="1965960" y="713232"/>
                </a:cubicBezTo>
                <a:lnTo>
                  <a:pt x="1938528" y="722376"/>
                </a:lnTo>
                <a:cubicBezTo>
                  <a:pt x="1938528" y="704088"/>
                  <a:pt x="1929384" y="694944"/>
                  <a:pt x="1929384" y="685800"/>
                </a:cubicBezTo>
                <a:lnTo>
                  <a:pt x="1947672" y="676656"/>
                </a:lnTo>
                <a:moveTo>
                  <a:pt x="27432" y="786384"/>
                </a:moveTo>
                <a:cubicBezTo>
                  <a:pt x="27432" y="777240"/>
                  <a:pt x="27432" y="758952"/>
                  <a:pt x="36576" y="749808"/>
                </a:cubicBezTo>
                <a:lnTo>
                  <a:pt x="54864" y="758952"/>
                </a:lnTo>
                <a:cubicBezTo>
                  <a:pt x="54864" y="768096"/>
                  <a:pt x="54864" y="777240"/>
                  <a:pt x="45720" y="795528"/>
                </a:cubicBezTo>
                <a:lnTo>
                  <a:pt x="27432" y="786384"/>
                </a:lnTo>
                <a:moveTo>
                  <a:pt x="1975104" y="749808"/>
                </a:moveTo>
                <a:cubicBezTo>
                  <a:pt x="1975104" y="758952"/>
                  <a:pt x="1984248" y="777240"/>
                  <a:pt x="1984248" y="786384"/>
                </a:cubicBezTo>
                <a:lnTo>
                  <a:pt x="1956816" y="795528"/>
                </a:lnTo>
                <a:cubicBezTo>
                  <a:pt x="1956816" y="777240"/>
                  <a:pt x="1956816" y="768096"/>
                  <a:pt x="1947672" y="758952"/>
                </a:cubicBezTo>
                <a:lnTo>
                  <a:pt x="1975104" y="749808"/>
                </a:lnTo>
                <a:moveTo>
                  <a:pt x="9144" y="868680"/>
                </a:moveTo>
                <a:cubicBezTo>
                  <a:pt x="9144" y="850392"/>
                  <a:pt x="9144" y="841248"/>
                  <a:pt x="18288" y="822960"/>
                </a:cubicBezTo>
                <a:lnTo>
                  <a:pt x="36576" y="832104"/>
                </a:lnTo>
                <a:cubicBezTo>
                  <a:pt x="36576" y="841248"/>
                  <a:pt x="36576" y="859536"/>
                  <a:pt x="36576" y="868680"/>
                </a:cubicBezTo>
                <a:lnTo>
                  <a:pt x="9144" y="868680"/>
                </a:lnTo>
                <a:moveTo>
                  <a:pt x="1993392" y="822960"/>
                </a:moveTo>
                <a:cubicBezTo>
                  <a:pt x="1993392" y="841248"/>
                  <a:pt x="1993392" y="850392"/>
                  <a:pt x="1993392" y="868680"/>
                </a:cubicBezTo>
                <a:lnTo>
                  <a:pt x="1975104" y="868680"/>
                </a:lnTo>
                <a:cubicBezTo>
                  <a:pt x="1965960" y="859536"/>
                  <a:pt x="1965960" y="841248"/>
                  <a:pt x="1965960" y="832104"/>
                </a:cubicBezTo>
                <a:lnTo>
                  <a:pt x="1993392" y="822960"/>
                </a:lnTo>
                <a:moveTo>
                  <a:pt x="0" y="941832"/>
                </a:moveTo>
                <a:cubicBezTo>
                  <a:pt x="0" y="932688"/>
                  <a:pt x="0" y="914400"/>
                  <a:pt x="9144" y="905256"/>
                </a:cubicBezTo>
                <a:lnTo>
                  <a:pt x="27432" y="905256"/>
                </a:lnTo>
                <a:cubicBezTo>
                  <a:pt x="27432" y="923544"/>
                  <a:pt x="27432" y="932688"/>
                  <a:pt x="27432" y="941832"/>
                </a:cubicBezTo>
                <a:lnTo>
                  <a:pt x="0" y="941832"/>
                </a:lnTo>
                <a:moveTo>
                  <a:pt x="2002536" y="905256"/>
                </a:moveTo>
                <a:cubicBezTo>
                  <a:pt x="2002536" y="914400"/>
                  <a:pt x="2002536" y="932688"/>
                  <a:pt x="2002536" y="941832"/>
                </a:cubicBezTo>
                <a:lnTo>
                  <a:pt x="1975104" y="941832"/>
                </a:lnTo>
                <a:cubicBezTo>
                  <a:pt x="1975104" y="932688"/>
                  <a:pt x="1975104" y="923544"/>
                  <a:pt x="1975104" y="905256"/>
                </a:cubicBezTo>
                <a:lnTo>
                  <a:pt x="2002536" y="905256"/>
                </a:lnTo>
                <a:moveTo>
                  <a:pt x="0" y="1005840"/>
                </a:moveTo>
                <a:cubicBezTo>
                  <a:pt x="0" y="996696"/>
                  <a:pt x="0" y="987552"/>
                  <a:pt x="0" y="987552"/>
                </a:cubicBezTo>
                <a:lnTo>
                  <a:pt x="27432" y="987552"/>
                </a:lnTo>
                <a:cubicBezTo>
                  <a:pt x="27432" y="987552"/>
                  <a:pt x="27432" y="996696"/>
                  <a:pt x="27432" y="1005840"/>
                </a:cubicBezTo>
                <a:cubicBezTo>
                  <a:pt x="27432" y="1005840"/>
                  <a:pt x="27432" y="1014984"/>
                  <a:pt x="27432" y="1024128"/>
                </a:cubicBezTo>
                <a:lnTo>
                  <a:pt x="0" y="1024128"/>
                </a:lnTo>
                <a:cubicBezTo>
                  <a:pt x="0" y="1014984"/>
                  <a:pt x="0" y="1005840"/>
                  <a:pt x="0" y="1005840"/>
                </a:cubicBezTo>
                <a:moveTo>
                  <a:pt x="2002536" y="987552"/>
                </a:moveTo>
                <a:cubicBezTo>
                  <a:pt x="2002536" y="987552"/>
                  <a:pt x="2002536" y="996696"/>
                  <a:pt x="2002536" y="1005840"/>
                </a:cubicBezTo>
                <a:cubicBezTo>
                  <a:pt x="2002536" y="1005840"/>
                  <a:pt x="2002536" y="1014984"/>
                  <a:pt x="2002536" y="1024128"/>
                </a:cubicBezTo>
                <a:lnTo>
                  <a:pt x="1984248" y="1024128"/>
                </a:lnTo>
                <a:cubicBezTo>
                  <a:pt x="1984248" y="1014984"/>
                  <a:pt x="1984248" y="1005840"/>
                  <a:pt x="1984248" y="1005840"/>
                </a:cubicBezTo>
                <a:cubicBezTo>
                  <a:pt x="1984248" y="996696"/>
                  <a:pt x="1984248" y="987552"/>
                  <a:pt x="1984248" y="987552"/>
                </a:cubicBezTo>
                <a:lnTo>
                  <a:pt x="2002536" y="987552"/>
                </a:lnTo>
                <a:moveTo>
                  <a:pt x="9144" y="1097280"/>
                </a:moveTo>
                <a:cubicBezTo>
                  <a:pt x="0" y="1088136"/>
                  <a:pt x="0" y="1078992"/>
                  <a:pt x="0" y="1060704"/>
                </a:cubicBezTo>
                <a:lnTo>
                  <a:pt x="27432" y="1060704"/>
                </a:lnTo>
                <a:cubicBezTo>
                  <a:pt x="27432" y="1069848"/>
                  <a:pt x="27432" y="1088136"/>
                  <a:pt x="27432" y="1097280"/>
                </a:cubicBezTo>
                <a:lnTo>
                  <a:pt x="9144" y="1097280"/>
                </a:lnTo>
                <a:moveTo>
                  <a:pt x="2002536" y="1060704"/>
                </a:moveTo>
                <a:cubicBezTo>
                  <a:pt x="2002536" y="1078992"/>
                  <a:pt x="2002536" y="1088136"/>
                  <a:pt x="2002536" y="1097280"/>
                </a:cubicBezTo>
                <a:lnTo>
                  <a:pt x="1975104" y="1097280"/>
                </a:lnTo>
                <a:cubicBezTo>
                  <a:pt x="1975104" y="1088136"/>
                  <a:pt x="1975104" y="1069848"/>
                  <a:pt x="1975104" y="1060704"/>
                </a:cubicBezTo>
                <a:lnTo>
                  <a:pt x="2002536" y="1060704"/>
                </a:lnTo>
                <a:moveTo>
                  <a:pt x="18288" y="1179576"/>
                </a:moveTo>
                <a:cubicBezTo>
                  <a:pt x="9144" y="1170432"/>
                  <a:pt x="9144" y="1152144"/>
                  <a:pt x="9144" y="1143000"/>
                </a:cubicBezTo>
                <a:lnTo>
                  <a:pt x="36576" y="1133856"/>
                </a:lnTo>
                <a:cubicBezTo>
                  <a:pt x="36576" y="1152144"/>
                  <a:pt x="36576" y="1161288"/>
                  <a:pt x="36576" y="1179576"/>
                </a:cubicBezTo>
                <a:lnTo>
                  <a:pt x="18288" y="1179576"/>
                </a:lnTo>
                <a:moveTo>
                  <a:pt x="1993392" y="1143000"/>
                </a:moveTo>
                <a:cubicBezTo>
                  <a:pt x="1993392" y="1152144"/>
                  <a:pt x="1993392" y="1170432"/>
                  <a:pt x="1993392" y="1179576"/>
                </a:cubicBezTo>
                <a:lnTo>
                  <a:pt x="1965960" y="1179576"/>
                </a:lnTo>
                <a:cubicBezTo>
                  <a:pt x="1965960" y="1161288"/>
                  <a:pt x="1965960" y="1152144"/>
                  <a:pt x="1975104" y="1133856"/>
                </a:cubicBezTo>
                <a:lnTo>
                  <a:pt x="1993392" y="1143000"/>
                </a:lnTo>
                <a:moveTo>
                  <a:pt x="36576" y="1252728"/>
                </a:moveTo>
                <a:cubicBezTo>
                  <a:pt x="27432" y="1243584"/>
                  <a:pt x="27432" y="1234440"/>
                  <a:pt x="27432" y="1216152"/>
                </a:cubicBezTo>
                <a:lnTo>
                  <a:pt x="45720" y="1216152"/>
                </a:lnTo>
                <a:cubicBezTo>
                  <a:pt x="54864" y="1225296"/>
                  <a:pt x="54864" y="1234440"/>
                  <a:pt x="54864" y="1252728"/>
                </a:cubicBezTo>
                <a:lnTo>
                  <a:pt x="36576" y="1252728"/>
                </a:lnTo>
                <a:moveTo>
                  <a:pt x="1984248" y="1216152"/>
                </a:moveTo>
                <a:cubicBezTo>
                  <a:pt x="1984248" y="1234440"/>
                  <a:pt x="1975104" y="1243584"/>
                  <a:pt x="1975104" y="1252728"/>
                </a:cubicBezTo>
                <a:lnTo>
                  <a:pt x="1947672" y="1252728"/>
                </a:lnTo>
                <a:cubicBezTo>
                  <a:pt x="1956816" y="1234440"/>
                  <a:pt x="1956816" y="1225296"/>
                  <a:pt x="1956816" y="1216152"/>
                </a:cubicBezTo>
                <a:lnTo>
                  <a:pt x="1984248" y="1216152"/>
                </a:lnTo>
                <a:moveTo>
                  <a:pt x="54864" y="1335024"/>
                </a:moveTo>
                <a:cubicBezTo>
                  <a:pt x="54864" y="1316736"/>
                  <a:pt x="45720" y="1307592"/>
                  <a:pt x="45720" y="1298448"/>
                </a:cubicBezTo>
                <a:lnTo>
                  <a:pt x="64008" y="1289304"/>
                </a:lnTo>
                <a:cubicBezTo>
                  <a:pt x="73152" y="1298448"/>
                  <a:pt x="73152" y="1307592"/>
                  <a:pt x="82296" y="1325880"/>
                </a:cubicBezTo>
                <a:lnTo>
                  <a:pt x="54864" y="1335024"/>
                </a:lnTo>
                <a:moveTo>
                  <a:pt x="1965960" y="1298448"/>
                </a:moveTo>
                <a:cubicBezTo>
                  <a:pt x="1956816" y="1307592"/>
                  <a:pt x="1956816" y="1316736"/>
                  <a:pt x="1947672" y="1335024"/>
                </a:cubicBezTo>
                <a:lnTo>
                  <a:pt x="1929384" y="1325880"/>
                </a:lnTo>
                <a:cubicBezTo>
                  <a:pt x="1929384" y="1307592"/>
                  <a:pt x="1938528" y="1298448"/>
                  <a:pt x="1938528" y="1289304"/>
                </a:cubicBezTo>
                <a:lnTo>
                  <a:pt x="1965960" y="1298448"/>
                </a:lnTo>
                <a:moveTo>
                  <a:pt x="82296" y="1408176"/>
                </a:moveTo>
                <a:cubicBezTo>
                  <a:pt x="82296" y="1389888"/>
                  <a:pt x="73152" y="1380744"/>
                  <a:pt x="73152" y="1371600"/>
                </a:cubicBezTo>
                <a:lnTo>
                  <a:pt x="91440" y="1362456"/>
                </a:lnTo>
                <a:cubicBezTo>
                  <a:pt x="100584" y="1371600"/>
                  <a:pt x="100584" y="1380744"/>
                  <a:pt x="109728" y="1399032"/>
                </a:cubicBezTo>
                <a:lnTo>
                  <a:pt x="82296" y="1408176"/>
                </a:lnTo>
                <a:moveTo>
                  <a:pt x="1938528" y="1371600"/>
                </a:moveTo>
                <a:cubicBezTo>
                  <a:pt x="1929384" y="1380744"/>
                  <a:pt x="1929384" y="1389888"/>
                  <a:pt x="1920240" y="1408176"/>
                </a:cubicBezTo>
                <a:lnTo>
                  <a:pt x="1901952" y="1399032"/>
                </a:lnTo>
                <a:cubicBezTo>
                  <a:pt x="1901952" y="1380744"/>
                  <a:pt x="1911096" y="1371600"/>
                  <a:pt x="1911096" y="1362456"/>
                </a:cubicBezTo>
                <a:lnTo>
                  <a:pt x="1938528" y="1371600"/>
                </a:lnTo>
                <a:moveTo>
                  <a:pt x="118872" y="1472184"/>
                </a:moveTo>
                <a:cubicBezTo>
                  <a:pt x="109728" y="1463040"/>
                  <a:pt x="109728" y="1453896"/>
                  <a:pt x="100584" y="1444752"/>
                </a:cubicBezTo>
                <a:lnTo>
                  <a:pt x="118872" y="1426464"/>
                </a:lnTo>
                <a:cubicBezTo>
                  <a:pt x="128016" y="1444752"/>
                  <a:pt x="137160" y="1453896"/>
                  <a:pt x="137160" y="1463040"/>
                </a:cubicBezTo>
                <a:lnTo>
                  <a:pt x="118872" y="1472184"/>
                </a:lnTo>
                <a:moveTo>
                  <a:pt x="1901952" y="1444752"/>
                </a:moveTo>
                <a:cubicBezTo>
                  <a:pt x="1901952" y="1453896"/>
                  <a:pt x="1892808" y="1463040"/>
                  <a:pt x="1892808" y="1472184"/>
                </a:cubicBezTo>
                <a:lnTo>
                  <a:pt x="1865376" y="1463040"/>
                </a:lnTo>
                <a:cubicBezTo>
                  <a:pt x="1874520" y="1453896"/>
                  <a:pt x="1874520" y="1444752"/>
                  <a:pt x="1883664" y="1426464"/>
                </a:cubicBezTo>
                <a:lnTo>
                  <a:pt x="1901952" y="1444752"/>
                </a:lnTo>
                <a:moveTo>
                  <a:pt x="155448" y="1545336"/>
                </a:moveTo>
                <a:cubicBezTo>
                  <a:pt x="155448" y="1536192"/>
                  <a:pt x="146304" y="1517904"/>
                  <a:pt x="137160" y="1508760"/>
                </a:cubicBezTo>
                <a:lnTo>
                  <a:pt x="155448" y="1499616"/>
                </a:lnTo>
                <a:cubicBezTo>
                  <a:pt x="164592" y="1508760"/>
                  <a:pt x="173736" y="1517904"/>
                  <a:pt x="182880" y="1527048"/>
                </a:cubicBezTo>
                <a:lnTo>
                  <a:pt x="155448" y="1545336"/>
                </a:lnTo>
                <a:moveTo>
                  <a:pt x="1865376" y="1508760"/>
                </a:moveTo>
                <a:cubicBezTo>
                  <a:pt x="1865376" y="1517904"/>
                  <a:pt x="1856232" y="1536192"/>
                  <a:pt x="1847088" y="1545336"/>
                </a:cubicBezTo>
                <a:lnTo>
                  <a:pt x="1828800" y="1527048"/>
                </a:lnTo>
                <a:cubicBezTo>
                  <a:pt x="1837944" y="1517904"/>
                  <a:pt x="1837944" y="1508760"/>
                  <a:pt x="1847088" y="1499616"/>
                </a:cubicBezTo>
                <a:lnTo>
                  <a:pt x="1865376" y="1508760"/>
                </a:lnTo>
                <a:moveTo>
                  <a:pt x="201168" y="1609344"/>
                </a:moveTo>
                <a:cubicBezTo>
                  <a:pt x="192024" y="1600200"/>
                  <a:pt x="192024" y="1591056"/>
                  <a:pt x="182880" y="1572768"/>
                </a:cubicBezTo>
                <a:lnTo>
                  <a:pt x="201168" y="1563624"/>
                </a:lnTo>
                <a:cubicBezTo>
                  <a:pt x="210312" y="1572768"/>
                  <a:pt x="219456" y="1581912"/>
                  <a:pt x="219456" y="1591056"/>
                </a:cubicBezTo>
                <a:lnTo>
                  <a:pt x="201168" y="1609344"/>
                </a:lnTo>
                <a:moveTo>
                  <a:pt x="1828800" y="1572768"/>
                </a:moveTo>
                <a:cubicBezTo>
                  <a:pt x="1819656" y="1591056"/>
                  <a:pt x="1810512" y="1600200"/>
                  <a:pt x="1801368" y="1609344"/>
                </a:cubicBezTo>
                <a:lnTo>
                  <a:pt x="1783080" y="1591056"/>
                </a:lnTo>
                <a:cubicBezTo>
                  <a:pt x="1792224" y="1581912"/>
                  <a:pt x="1801368" y="1572768"/>
                  <a:pt x="1801368" y="1563624"/>
                </a:cubicBezTo>
                <a:lnTo>
                  <a:pt x="1828800" y="1572768"/>
                </a:lnTo>
                <a:moveTo>
                  <a:pt x="1783080" y="1636776"/>
                </a:moveTo>
                <a:cubicBezTo>
                  <a:pt x="1773936" y="1645920"/>
                  <a:pt x="1764792" y="1664208"/>
                  <a:pt x="1755648" y="1673352"/>
                </a:cubicBezTo>
                <a:lnTo>
                  <a:pt x="1737360" y="1655064"/>
                </a:lnTo>
                <a:cubicBezTo>
                  <a:pt x="1746504" y="1645920"/>
                  <a:pt x="1755648" y="1636776"/>
                  <a:pt x="1755648" y="1627632"/>
                </a:cubicBezTo>
                <a:lnTo>
                  <a:pt x="1783080" y="1636776"/>
                </a:lnTo>
                <a:moveTo>
                  <a:pt x="256032" y="1673352"/>
                </a:moveTo>
                <a:cubicBezTo>
                  <a:pt x="246888" y="1664208"/>
                  <a:pt x="237744" y="1645920"/>
                  <a:pt x="228600" y="1636776"/>
                </a:cubicBezTo>
                <a:lnTo>
                  <a:pt x="246888" y="1627632"/>
                </a:lnTo>
                <a:cubicBezTo>
                  <a:pt x="256032" y="1636776"/>
                  <a:pt x="265176" y="1645920"/>
                  <a:pt x="274320" y="1655064"/>
                </a:cubicBezTo>
                <a:lnTo>
                  <a:pt x="256032" y="1673352"/>
                </a:lnTo>
                <a:moveTo>
                  <a:pt x="1728216" y="1700784"/>
                </a:moveTo>
                <a:cubicBezTo>
                  <a:pt x="1719072" y="1709928"/>
                  <a:pt x="1709928" y="1719072"/>
                  <a:pt x="1700784" y="1728216"/>
                </a:cubicBezTo>
                <a:lnTo>
                  <a:pt x="1682496" y="1709928"/>
                </a:lnTo>
                <a:cubicBezTo>
                  <a:pt x="1691640" y="1700784"/>
                  <a:pt x="1700784" y="1691640"/>
                  <a:pt x="1709928" y="1682496"/>
                </a:cubicBezTo>
                <a:lnTo>
                  <a:pt x="1728216" y="1700784"/>
                </a:lnTo>
                <a:moveTo>
                  <a:pt x="310896" y="1728216"/>
                </a:moveTo>
                <a:cubicBezTo>
                  <a:pt x="301752" y="1719072"/>
                  <a:pt x="292608" y="1709928"/>
                  <a:pt x="283464" y="1700784"/>
                </a:cubicBezTo>
                <a:lnTo>
                  <a:pt x="301752" y="1682496"/>
                </a:lnTo>
                <a:cubicBezTo>
                  <a:pt x="310896" y="1691640"/>
                  <a:pt x="320040" y="1700784"/>
                  <a:pt x="329184" y="1709928"/>
                </a:cubicBezTo>
                <a:lnTo>
                  <a:pt x="310896" y="1728216"/>
                </a:lnTo>
                <a:moveTo>
                  <a:pt x="365760" y="1783080"/>
                </a:moveTo>
                <a:cubicBezTo>
                  <a:pt x="356616" y="1773936"/>
                  <a:pt x="347472" y="1764792"/>
                  <a:pt x="338328" y="1755648"/>
                </a:cubicBezTo>
                <a:lnTo>
                  <a:pt x="356616" y="1737360"/>
                </a:lnTo>
                <a:cubicBezTo>
                  <a:pt x="365760" y="1746504"/>
                  <a:pt x="374904" y="1755648"/>
                  <a:pt x="384048" y="1755648"/>
                </a:cubicBezTo>
                <a:lnTo>
                  <a:pt x="365760" y="1783080"/>
                </a:lnTo>
                <a:moveTo>
                  <a:pt x="1673352" y="1755648"/>
                </a:moveTo>
                <a:cubicBezTo>
                  <a:pt x="1664208" y="1764792"/>
                  <a:pt x="1645920" y="1773936"/>
                  <a:pt x="1636776" y="1783080"/>
                </a:cubicBezTo>
                <a:lnTo>
                  <a:pt x="1627632" y="1755648"/>
                </a:lnTo>
                <a:cubicBezTo>
                  <a:pt x="1636776" y="1755648"/>
                  <a:pt x="1645920" y="1746504"/>
                  <a:pt x="1655064" y="1737360"/>
                </a:cubicBezTo>
                <a:lnTo>
                  <a:pt x="1673352" y="1755648"/>
                </a:lnTo>
                <a:moveTo>
                  <a:pt x="429768" y="1828800"/>
                </a:moveTo>
                <a:cubicBezTo>
                  <a:pt x="420624" y="1819656"/>
                  <a:pt x="411480" y="1810512"/>
                  <a:pt x="393192" y="1801368"/>
                </a:cubicBezTo>
                <a:lnTo>
                  <a:pt x="411480" y="1783080"/>
                </a:lnTo>
                <a:cubicBezTo>
                  <a:pt x="420624" y="1792224"/>
                  <a:pt x="429768" y="1801368"/>
                  <a:pt x="448056" y="1801368"/>
                </a:cubicBezTo>
                <a:lnTo>
                  <a:pt x="429768" y="1828800"/>
                </a:lnTo>
                <a:moveTo>
                  <a:pt x="1609344" y="1801368"/>
                </a:moveTo>
                <a:cubicBezTo>
                  <a:pt x="1600200" y="1810512"/>
                  <a:pt x="1591056" y="1819656"/>
                  <a:pt x="1572768" y="1828800"/>
                </a:cubicBezTo>
                <a:lnTo>
                  <a:pt x="1563624" y="1801368"/>
                </a:lnTo>
                <a:cubicBezTo>
                  <a:pt x="1572768" y="1801368"/>
                  <a:pt x="1581912" y="1792224"/>
                  <a:pt x="1591056" y="1783080"/>
                </a:cubicBezTo>
                <a:lnTo>
                  <a:pt x="1609344" y="1801368"/>
                </a:lnTo>
                <a:moveTo>
                  <a:pt x="493776" y="1865376"/>
                </a:moveTo>
                <a:cubicBezTo>
                  <a:pt x="484632" y="1865376"/>
                  <a:pt x="475488" y="1856232"/>
                  <a:pt x="466344" y="1847088"/>
                </a:cubicBezTo>
                <a:lnTo>
                  <a:pt x="475488" y="1828800"/>
                </a:lnTo>
                <a:cubicBezTo>
                  <a:pt x="484632" y="1837944"/>
                  <a:pt x="493776" y="1837944"/>
                  <a:pt x="512064" y="1847088"/>
                </a:cubicBezTo>
                <a:lnTo>
                  <a:pt x="493776" y="1865376"/>
                </a:lnTo>
                <a:moveTo>
                  <a:pt x="1545336" y="1847088"/>
                </a:moveTo>
                <a:cubicBezTo>
                  <a:pt x="1536192" y="1856232"/>
                  <a:pt x="1517904" y="1865376"/>
                  <a:pt x="1508760" y="1865376"/>
                </a:cubicBezTo>
                <a:lnTo>
                  <a:pt x="1499616" y="1847088"/>
                </a:lnTo>
                <a:cubicBezTo>
                  <a:pt x="1508760" y="1837944"/>
                  <a:pt x="1517904" y="1837944"/>
                  <a:pt x="1527048" y="1828800"/>
                </a:cubicBezTo>
                <a:lnTo>
                  <a:pt x="1545336" y="1847088"/>
                </a:lnTo>
                <a:moveTo>
                  <a:pt x="566928" y="1901952"/>
                </a:moveTo>
                <a:cubicBezTo>
                  <a:pt x="557784" y="1901952"/>
                  <a:pt x="539496" y="1892808"/>
                  <a:pt x="530352" y="1892808"/>
                </a:cubicBezTo>
                <a:lnTo>
                  <a:pt x="539496" y="1865376"/>
                </a:lnTo>
                <a:cubicBezTo>
                  <a:pt x="557784" y="1874520"/>
                  <a:pt x="566928" y="1874520"/>
                  <a:pt x="576072" y="1883664"/>
                </a:cubicBezTo>
                <a:lnTo>
                  <a:pt x="566928" y="1901952"/>
                </a:lnTo>
                <a:moveTo>
                  <a:pt x="1472184" y="1892808"/>
                </a:moveTo>
                <a:cubicBezTo>
                  <a:pt x="1463040" y="1892808"/>
                  <a:pt x="1453896" y="1901952"/>
                  <a:pt x="1444752" y="1901952"/>
                </a:cubicBezTo>
                <a:lnTo>
                  <a:pt x="1426464" y="1883664"/>
                </a:lnTo>
                <a:cubicBezTo>
                  <a:pt x="1444752" y="1874520"/>
                  <a:pt x="1453896" y="1874520"/>
                  <a:pt x="1463040" y="1865376"/>
                </a:cubicBezTo>
                <a:lnTo>
                  <a:pt x="1472184" y="1892808"/>
                </a:lnTo>
                <a:moveTo>
                  <a:pt x="640080" y="1938528"/>
                </a:moveTo>
                <a:cubicBezTo>
                  <a:pt x="621792" y="1929384"/>
                  <a:pt x="612648" y="1929384"/>
                  <a:pt x="603504" y="1920240"/>
                </a:cubicBezTo>
                <a:lnTo>
                  <a:pt x="612648" y="1901952"/>
                </a:lnTo>
                <a:cubicBezTo>
                  <a:pt x="621792" y="1901952"/>
                  <a:pt x="630936" y="1911096"/>
                  <a:pt x="649224" y="1911096"/>
                </a:cubicBezTo>
                <a:lnTo>
                  <a:pt x="640080" y="1938528"/>
                </a:lnTo>
                <a:moveTo>
                  <a:pt x="1408176" y="1920240"/>
                </a:moveTo>
                <a:cubicBezTo>
                  <a:pt x="1389888" y="1929384"/>
                  <a:pt x="1380744" y="1929384"/>
                  <a:pt x="1371600" y="1938528"/>
                </a:cubicBezTo>
                <a:lnTo>
                  <a:pt x="1362456" y="1911096"/>
                </a:lnTo>
                <a:cubicBezTo>
                  <a:pt x="1371600" y="1911096"/>
                  <a:pt x="1380744" y="1901952"/>
                  <a:pt x="1399032" y="1901952"/>
                </a:cubicBezTo>
                <a:lnTo>
                  <a:pt x="1408176" y="1920240"/>
                </a:lnTo>
                <a:moveTo>
                  <a:pt x="713232" y="1965960"/>
                </a:moveTo>
                <a:cubicBezTo>
                  <a:pt x="694944" y="1956816"/>
                  <a:pt x="685800" y="1956816"/>
                  <a:pt x="676656" y="1947672"/>
                </a:cubicBezTo>
                <a:lnTo>
                  <a:pt x="685800" y="1929384"/>
                </a:lnTo>
                <a:cubicBezTo>
                  <a:pt x="694944" y="1929384"/>
                  <a:pt x="704088" y="1938528"/>
                  <a:pt x="722376" y="1938528"/>
                </a:cubicBezTo>
                <a:lnTo>
                  <a:pt x="713232" y="1965960"/>
                </a:lnTo>
                <a:moveTo>
                  <a:pt x="1335024" y="1947672"/>
                </a:moveTo>
                <a:cubicBezTo>
                  <a:pt x="1316736" y="1956816"/>
                  <a:pt x="1307592" y="1956816"/>
                  <a:pt x="1298448" y="1965960"/>
                </a:cubicBezTo>
                <a:lnTo>
                  <a:pt x="1289304" y="1938528"/>
                </a:lnTo>
                <a:cubicBezTo>
                  <a:pt x="1298448" y="1938528"/>
                  <a:pt x="1307592" y="1929384"/>
                  <a:pt x="1325880" y="1929384"/>
                </a:cubicBezTo>
                <a:lnTo>
                  <a:pt x="1335024" y="1947672"/>
                </a:lnTo>
                <a:moveTo>
                  <a:pt x="786384" y="1984248"/>
                </a:moveTo>
                <a:cubicBezTo>
                  <a:pt x="777240" y="1984248"/>
                  <a:pt x="758952" y="1975104"/>
                  <a:pt x="749808" y="1975104"/>
                </a:cubicBezTo>
                <a:lnTo>
                  <a:pt x="758952" y="1947672"/>
                </a:lnTo>
                <a:cubicBezTo>
                  <a:pt x="768096" y="1956816"/>
                  <a:pt x="777240" y="1956816"/>
                  <a:pt x="795528" y="1956816"/>
                </a:cubicBezTo>
                <a:lnTo>
                  <a:pt x="786384" y="1984248"/>
                </a:lnTo>
                <a:moveTo>
                  <a:pt x="1252728" y="1975104"/>
                </a:moveTo>
                <a:cubicBezTo>
                  <a:pt x="1243584" y="1975104"/>
                  <a:pt x="1234440" y="1984248"/>
                  <a:pt x="1216152" y="1984248"/>
                </a:cubicBezTo>
                <a:lnTo>
                  <a:pt x="1216152" y="1956816"/>
                </a:lnTo>
                <a:cubicBezTo>
                  <a:pt x="1225296" y="1956816"/>
                  <a:pt x="1234440" y="1956816"/>
                  <a:pt x="1252728" y="1947672"/>
                </a:cubicBezTo>
                <a:lnTo>
                  <a:pt x="1252728" y="1975104"/>
                </a:lnTo>
                <a:moveTo>
                  <a:pt x="868680" y="1993392"/>
                </a:moveTo>
                <a:cubicBezTo>
                  <a:pt x="850392" y="1993392"/>
                  <a:pt x="841248" y="1993392"/>
                  <a:pt x="822960" y="1993392"/>
                </a:cubicBezTo>
                <a:lnTo>
                  <a:pt x="832104" y="1965960"/>
                </a:lnTo>
                <a:cubicBezTo>
                  <a:pt x="841248" y="1965960"/>
                  <a:pt x="859536" y="1965960"/>
                  <a:pt x="868680" y="1975104"/>
                </a:cubicBezTo>
                <a:lnTo>
                  <a:pt x="868680" y="1993392"/>
                </a:lnTo>
                <a:moveTo>
                  <a:pt x="1179576" y="1993392"/>
                </a:moveTo>
                <a:cubicBezTo>
                  <a:pt x="1170432" y="1993392"/>
                  <a:pt x="1152144" y="1993392"/>
                  <a:pt x="1143000" y="1993392"/>
                </a:cubicBezTo>
                <a:lnTo>
                  <a:pt x="1133856" y="1975104"/>
                </a:lnTo>
                <a:cubicBezTo>
                  <a:pt x="1152144" y="1965960"/>
                  <a:pt x="1161288" y="1965960"/>
                  <a:pt x="1179576" y="1965960"/>
                </a:cubicBezTo>
                <a:lnTo>
                  <a:pt x="1179576" y="1993392"/>
                </a:lnTo>
                <a:moveTo>
                  <a:pt x="941832" y="2002536"/>
                </a:moveTo>
                <a:cubicBezTo>
                  <a:pt x="932688" y="2002536"/>
                  <a:pt x="914400" y="2002536"/>
                  <a:pt x="905256" y="2002536"/>
                </a:cubicBezTo>
                <a:lnTo>
                  <a:pt x="905256" y="1975104"/>
                </a:lnTo>
                <a:cubicBezTo>
                  <a:pt x="923544" y="1975104"/>
                  <a:pt x="932688" y="1975104"/>
                  <a:pt x="941832" y="1975104"/>
                </a:cubicBezTo>
                <a:lnTo>
                  <a:pt x="941832" y="2002536"/>
                </a:lnTo>
                <a:moveTo>
                  <a:pt x="1097280" y="2002536"/>
                </a:moveTo>
                <a:cubicBezTo>
                  <a:pt x="1088136" y="2002536"/>
                  <a:pt x="1078992" y="2002536"/>
                  <a:pt x="1060704" y="2002536"/>
                </a:cubicBezTo>
                <a:lnTo>
                  <a:pt x="1060704" y="1975104"/>
                </a:lnTo>
                <a:cubicBezTo>
                  <a:pt x="1069848" y="1975104"/>
                  <a:pt x="1088136" y="1975104"/>
                  <a:pt x="1097280" y="1975104"/>
                </a:cubicBezTo>
                <a:lnTo>
                  <a:pt x="1097280" y="2002536"/>
                </a:lnTo>
                <a:moveTo>
                  <a:pt x="1005840" y="2002536"/>
                </a:moveTo>
                <a:cubicBezTo>
                  <a:pt x="996696" y="2002536"/>
                  <a:pt x="987552" y="2002536"/>
                  <a:pt x="987552" y="2002536"/>
                </a:cubicBezTo>
                <a:lnTo>
                  <a:pt x="987552" y="1984248"/>
                </a:lnTo>
                <a:cubicBezTo>
                  <a:pt x="987552" y="1984248"/>
                  <a:pt x="996696" y="1984248"/>
                  <a:pt x="1005840" y="1984248"/>
                </a:cubicBezTo>
                <a:cubicBezTo>
                  <a:pt x="1005840" y="1984248"/>
                  <a:pt x="1014984" y="1984248"/>
                  <a:pt x="1024128" y="1984248"/>
                </a:cubicBezTo>
                <a:lnTo>
                  <a:pt x="1024128" y="2002536"/>
                </a:lnTo>
                <a:cubicBezTo>
                  <a:pt x="1014984" y="2002536"/>
                  <a:pt x="1005840" y="2002536"/>
                  <a:pt x="1005840" y="2002536"/>
                </a:cubicBezTo>
              </a:path>
            </a:pathLst>
          </a:custGeom>
          <a:solidFill>
            <a:schemeClr val="accent1">
              <a:lumMod val="20000"/>
              <a:lumOff val="80000"/>
            </a:schemeClr>
          </a:solidFill>
        </p:spPr>
        <p:txBody>
          <a:bodyPr/>
          <a:p>
            <a:endParaRPr lang="zh-CN" altLang="en-US" sz="1525">
              <a:solidFill>
                <a:schemeClr val="tx1"/>
              </a:solidFill>
            </a:endParaRPr>
          </a:p>
        </p:txBody>
      </p:sp>
      <p:sp>
        <p:nvSpPr>
          <p:cNvPr id="8" name="任意多边形: 形状 7"/>
          <p:cNvSpPr/>
          <p:nvPr>
            <p:custDataLst>
              <p:tags r:id="rId9"/>
            </p:custDataLst>
          </p:nvPr>
        </p:nvSpPr>
        <p:spPr>
          <a:xfrm>
            <a:off x="2669515" y="2181167"/>
            <a:ext cx="5902905" cy="371996"/>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5">
              <a:solidFill>
                <a:schemeClr val="lt1"/>
              </a:solidFill>
            </a:endParaRPr>
          </a:p>
        </p:txBody>
      </p:sp>
      <p:sp>
        <p:nvSpPr>
          <p:cNvPr id="7" name="矩形 6"/>
          <p:cNvSpPr/>
          <p:nvPr>
            <p:custDataLst>
              <p:tags r:id="rId10"/>
            </p:custDataLst>
          </p:nvPr>
        </p:nvSpPr>
        <p:spPr>
          <a:xfrm>
            <a:off x="4217471" y="2294278"/>
            <a:ext cx="4431447" cy="866338"/>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2000" dirty="0">
                <a:solidFill>
                  <a:schemeClr val="tx1">
                    <a:lumMod val="85000"/>
                    <a:lumOff val="15000"/>
                  </a:schemeClr>
                </a:solidFill>
                <a:latin typeface="+mn-ea"/>
                <a:cs typeface="+mn-ea"/>
              </a:rPr>
              <a:t>货物被送到无人机的投递点。</a:t>
            </a:r>
            <a:endParaRPr lang="zh-CN" altLang="en-US" sz="2000" dirty="0">
              <a:solidFill>
                <a:schemeClr val="tx1">
                  <a:lumMod val="85000"/>
                  <a:lumOff val="15000"/>
                </a:schemeClr>
              </a:solidFill>
              <a:latin typeface="+mn-ea"/>
              <a:cs typeface="+mn-ea"/>
            </a:endParaRPr>
          </a:p>
        </p:txBody>
      </p:sp>
      <p:sp>
        <p:nvSpPr>
          <p:cNvPr id="13" name="矩形 12"/>
          <p:cNvSpPr/>
          <p:nvPr>
            <p:custDataLst>
              <p:tags r:id="rId11"/>
            </p:custDataLst>
          </p:nvPr>
        </p:nvSpPr>
        <p:spPr>
          <a:xfrm>
            <a:off x="4089442" y="1921600"/>
            <a:ext cx="4425450" cy="253616"/>
          </a:xfrm>
          <a:prstGeom prst="rect">
            <a:avLst/>
          </a:prstGeom>
          <a:noFill/>
        </p:spPr>
        <p:txBody>
          <a:bodyPr wrap="none" lIns="0" tIns="0" rIns="0" bIns="0" rtlCol="0" anchor="ctr">
            <a:noAutofit/>
          </a:bodyPr>
          <a:p>
            <a:pPr algn="r">
              <a:spcBef>
                <a:spcPct val="0"/>
              </a:spcBef>
              <a:spcAft>
                <a:spcPct val="0"/>
              </a:spcAft>
            </a:pPr>
            <a:r>
              <a:rPr lang="en-US" altLang="zh-CN" sz="1525" b="1">
                <a:solidFill>
                  <a:schemeClr val="accent1"/>
                </a:solidFill>
                <a:latin typeface="+mn-ea"/>
                <a:cs typeface="+mn-ea"/>
              </a:rPr>
              <a:t>01</a:t>
            </a:r>
            <a:endParaRPr lang="en-US" altLang="zh-CN" sz="1525" b="1">
              <a:solidFill>
                <a:schemeClr val="accent1"/>
              </a:solidFill>
              <a:latin typeface="+mn-ea"/>
              <a:cs typeface="+mn-ea"/>
            </a:endParaRPr>
          </a:p>
        </p:txBody>
      </p:sp>
      <p:sp>
        <p:nvSpPr>
          <p:cNvPr id="20" name="矩形 19"/>
          <p:cNvSpPr/>
          <p:nvPr>
            <p:custDataLst>
              <p:tags r:id="rId12"/>
            </p:custDataLst>
          </p:nvPr>
        </p:nvSpPr>
        <p:spPr>
          <a:xfrm>
            <a:off x="4164151" y="3485069"/>
            <a:ext cx="4350654" cy="865581"/>
          </a:xfrm>
          <a:prstGeom prst="rect">
            <a:avLst/>
          </a:prstGeom>
          <a:noFill/>
        </p:spPr>
        <p:txBody>
          <a:bodyPr wrap="square" lIns="0" tIns="0" rIns="0" bIns="0" rtlCol="0" anchor="t" anchorCtr="0">
            <a:noAutofit/>
          </a:bodyPr>
          <a:p>
            <a:pPr algn="l">
              <a:lnSpc>
                <a:spcPct val="150000"/>
              </a:lnSpc>
              <a:buClrTx/>
              <a:buSzTx/>
              <a:buFontTx/>
            </a:pPr>
            <a:r>
              <a:rPr lang="zh-CN" altLang="en-US" sz="2000" dirty="0">
                <a:solidFill>
                  <a:schemeClr val="tx1">
                    <a:lumMod val="85000"/>
                    <a:lumOff val="15000"/>
                  </a:schemeClr>
                </a:solidFill>
                <a:latin typeface="+mn-ea"/>
                <a:cs typeface="+mn-ea"/>
              </a:rPr>
              <a:t>无人机将货物送到空投柜。</a:t>
            </a:r>
            <a:endParaRPr lang="zh-CN" altLang="en-US" sz="2000" dirty="0">
              <a:solidFill>
                <a:schemeClr val="tx1">
                  <a:lumMod val="85000"/>
                  <a:lumOff val="15000"/>
                </a:schemeClr>
              </a:solidFill>
              <a:latin typeface="+mn-ea"/>
              <a:cs typeface="+mn-ea"/>
            </a:endParaRPr>
          </a:p>
        </p:txBody>
      </p:sp>
      <p:sp>
        <p:nvSpPr>
          <p:cNvPr id="21" name="矩形 20"/>
          <p:cNvSpPr/>
          <p:nvPr>
            <p:custDataLst>
              <p:tags r:id="rId13"/>
            </p:custDataLst>
          </p:nvPr>
        </p:nvSpPr>
        <p:spPr>
          <a:xfrm>
            <a:off x="4089442" y="3115047"/>
            <a:ext cx="4425450" cy="253616"/>
          </a:xfrm>
          <a:prstGeom prst="rect">
            <a:avLst/>
          </a:prstGeom>
          <a:noFill/>
        </p:spPr>
        <p:txBody>
          <a:bodyPr wrap="none" lIns="0" tIns="0" rIns="0" bIns="0" rtlCol="0" anchor="ctr">
            <a:noAutofit/>
          </a:bodyPr>
          <a:p>
            <a:pPr algn="r">
              <a:spcBef>
                <a:spcPct val="0"/>
              </a:spcBef>
              <a:spcAft>
                <a:spcPct val="0"/>
              </a:spcAft>
            </a:pPr>
            <a:r>
              <a:rPr lang="en-US" altLang="zh-CN" sz="1525" b="1">
                <a:solidFill>
                  <a:schemeClr val="accent2"/>
                </a:solidFill>
                <a:latin typeface="+mn-ea"/>
                <a:cs typeface="+mn-ea"/>
              </a:rPr>
              <a:t>02</a:t>
            </a:r>
            <a:endParaRPr lang="en-US" altLang="zh-CN" sz="1525" b="1">
              <a:solidFill>
                <a:schemeClr val="accent2"/>
              </a:solidFill>
              <a:latin typeface="+mn-ea"/>
              <a:cs typeface="+mn-ea"/>
            </a:endParaRPr>
          </a:p>
        </p:txBody>
      </p:sp>
      <p:sp>
        <p:nvSpPr>
          <p:cNvPr id="22" name="矩形 21"/>
          <p:cNvSpPr/>
          <p:nvPr>
            <p:custDataLst>
              <p:tags r:id="rId14"/>
            </p:custDataLst>
          </p:nvPr>
        </p:nvSpPr>
        <p:spPr>
          <a:xfrm>
            <a:off x="4218025" y="4675094"/>
            <a:ext cx="4363225" cy="865581"/>
          </a:xfrm>
          <a:prstGeom prst="rect">
            <a:avLst/>
          </a:prstGeom>
          <a:noFill/>
        </p:spPr>
        <p:txBody>
          <a:bodyPr wrap="square" lIns="0" tIns="0" rIns="0" bIns="0" rtlCol="0" anchor="t" anchorCtr="0">
            <a:noAutofit/>
          </a:bodyPr>
          <a:p>
            <a:pPr algn="l">
              <a:lnSpc>
                <a:spcPct val="150000"/>
              </a:lnSpc>
              <a:buClrTx/>
              <a:buSzTx/>
              <a:buFontTx/>
            </a:pPr>
            <a:r>
              <a:rPr lang="zh-CN" altLang="en-US" sz="2000" dirty="0">
                <a:solidFill>
                  <a:schemeClr val="tx1">
                    <a:lumMod val="85000"/>
                    <a:lumOff val="15000"/>
                  </a:schemeClr>
                </a:solidFill>
                <a:latin typeface="+mn-ea"/>
                <a:cs typeface="+mn-ea"/>
              </a:rPr>
              <a:t>用户需要自行前往空投柜取货，仍然存在最后100米的配送问题。</a:t>
            </a:r>
            <a:endParaRPr lang="zh-CN" altLang="en-US" sz="2000" dirty="0">
              <a:solidFill>
                <a:schemeClr val="tx1">
                  <a:lumMod val="85000"/>
                  <a:lumOff val="15000"/>
                </a:schemeClr>
              </a:solidFill>
              <a:latin typeface="+mn-ea"/>
              <a:cs typeface="+mn-ea"/>
            </a:endParaRPr>
          </a:p>
        </p:txBody>
      </p:sp>
      <p:sp>
        <p:nvSpPr>
          <p:cNvPr id="24" name="矩形 23"/>
          <p:cNvSpPr/>
          <p:nvPr>
            <p:custDataLst>
              <p:tags r:id="rId15"/>
            </p:custDataLst>
          </p:nvPr>
        </p:nvSpPr>
        <p:spPr>
          <a:xfrm>
            <a:off x="4089442" y="4301038"/>
            <a:ext cx="4425450" cy="253616"/>
          </a:xfrm>
          <a:prstGeom prst="rect">
            <a:avLst/>
          </a:prstGeom>
          <a:noFill/>
        </p:spPr>
        <p:txBody>
          <a:bodyPr wrap="none" lIns="0" tIns="0" rIns="0" bIns="0" rtlCol="0" anchor="ctr">
            <a:noAutofit/>
          </a:bodyPr>
          <a:p>
            <a:pPr algn="r">
              <a:spcBef>
                <a:spcPct val="0"/>
              </a:spcBef>
              <a:spcAft>
                <a:spcPct val="0"/>
              </a:spcAft>
            </a:pPr>
            <a:r>
              <a:rPr lang="en-US" altLang="zh-CN" sz="1525" b="1">
                <a:solidFill>
                  <a:schemeClr val="accent1"/>
                </a:solidFill>
                <a:latin typeface="+mn-ea"/>
                <a:cs typeface="+mn-ea"/>
              </a:rPr>
              <a:t>03</a:t>
            </a:r>
            <a:endParaRPr lang="en-US" altLang="zh-CN" sz="1525" b="1">
              <a:solidFill>
                <a:schemeClr val="accent1"/>
              </a:solidFill>
              <a:latin typeface="+mn-ea"/>
              <a:cs typeface="+mn-ea"/>
            </a:endParaRPr>
          </a:p>
        </p:txBody>
      </p:sp>
      <p:sp>
        <p:nvSpPr>
          <p:cNvPr id="23" name="任意多边形: 形状 22"/>
          <p:cNvSpPr/>
          <p:nvPr>
            <p:custDataLst>
              <p:tags r:id="rId16"/>
            </p:custDataLst>
          </p:nvPr>
        </p:nvSpPr>
        <p:spPr>
          <a:xfrm>
            <a:off x="2333056" y="2793036"/>
            <a:ext cx="232581" cy="232144"/>
          </a:xfrm>
          <a:custGeom>
            <a:avLst/>
            <a:gdLst>
              <a:gd name="connsiteX0" fmla="*/ 182937 w 316923"/>
              <a:gd name="connsiteY0" fmla="*/ 179450 h 316328"/>
              <a:gd name="connsiteX1" fmla="*/ 276806 w 316923"/>
              <a:gd name="connsiteY1" fmla="*/ 179450 h 316328"/>
              <a:gd name="connsiteX2" fmla="*/ 298831 w 316923"/>
              <a:gd name="connsiteY2" fmla="*/ 201308 h 316328"/>
              <a:gd name="connsiteX3" fmla="*/ 298831 w 316923"/>
              <a:gd name="connsiteY3" fmla="*/ 294470 h 316328"/>
              <a:gd name="connsiteX4" fmla="*/ 276806 w 316923"/>
              <a:gd name="connsiteY4" fmla="*/ 316328 h 316328"/>
              <a:gd name="connsiteX5" fmla="*/ 182937 w 316923"/>
              <a:gd name="connsiteY5" fmla="*/ 316328 h 316328"/>
              <a:gd name="connsiteX6" fmla="*/ 160913 w 316923"/>
              <a:gd name="connsiteY6" fmla="*/ 294470 h 316328"/>
              <a:gd name="connsiteX7" fmla="*/ 160913 w 316923"/>
              <a:gd name="connsiteY7" fmla="*/ 201308 h 316328"/>
              <a:gd name="connsiteX8" fmla="*/ 182937 w 316923"/>
              <a:gd name="connsiteY8" fmla="*/ 179450 h 316328"/>
              <a:gd name="connsiteX9" fmla="*/ 22024 w 316923"/>
              <a:gd name="connsiteY9" fmla="*/ 179450 h 316328"/>
              <a:gd name="connsiteX10" fmla="*/ 115893 w 316923"/>
              <a:gd name="connsiteY10" fmla="*/ 179450 h 316328"/>
              <a:gd name="connsiteX11" fmla="*/ 137918 w 316923"/>
              <a:gd name="connsiteY11" fmla="*/ 201308 h 316328"/>
              <a:gd name="connsiteX12" fmla="*/ 137918 w 316923"/>
              <a:gd name="connsiteY12" fmla="*/ 294470 h 316328"/>
              <a:gd name="connsiteX13" fmla="*/ 115893 w 316923"/>
              <a:gd name="connsiteY13" fmla="*/ 316328 h 316328"/>
              <a:gd name="connsiteX14" fmla="*/ 22024 w 316923"/>
              <a:gd name="connsiteY14" fmla="*/ 316328 h 316328"/>
              <a:gd name="connsiteX15" fmla="*/ 0 w 316923"/>
              <a:gd name="connsiteY15" fmla="*/ 294470 h 316328"/>
              <a:gd name="connsiteX16" fmla="*/ 0 w 316923"/>
              <a:gd name="connsiteY16" fmla="*/ 201308 h 316328"/>
              <a:gd name="connsiteX17" fmla="*/ 22024 w 316923"/>
              <a:gd name="connsiteY17" fmla="*/ 179450 h 316328"/>
              <a:gd name="connsiteX18" fmla="*/ 232596 w 316923"/>
              <a:gd name="connsiteY18" fmla="*/ 52762 h 316328"/>
              <a:gd name="connsiteX19" fmla="*/ 201453 w 316923"/>
              <a:gd name="connsiteY19" fmla="*/ 83670 h 316328"/>
              <a:gd name="connsiteX20" fmla="*/ 232596 w 316923"/>
              <a:gd name="connsiteY20" fmla="*/ 114579 h 316328"/>
              <a:gd name="connsiteX21" fmla="*/ 263740 w 316923"/>
              <a:gd name="connsiteY21" fmla="*/ 83670 h 316328"/>
              <a:gd name="connsiteX22" fmla="*/ 22024 w 316923"/>
              <a:gd name="connsiteY22" fmla="*/ 19751 h 316328"/>
              <a:gd name="connsiteX23" fmla="*/ 115893 w 316923"/>
              <a:gd name="connsiteY23" fmla="*/ 19751 h 316328"/>
              <a:gd name="connsiteX24" fmla="*/ 137918 w 316923"/>
              <a:gd name="connsiteY24" fmla="*/ 41610 h 316328"/>
              <a:gd name="connsiteX25" fmla="*/ 137918 w 316923"/>
              <a:gd name="connsiteY25" fmla="*/ 134772 h 316328"/>
              <a:gd name="connsiteX26" fmla="*/ 115893 w 316923"/>
              <a:gd name="connsiteY26" fmla="*/ 156630 h 316328"/>
              <a:gd name="connsiteX27" fmla="*/ 22024 w 316923"/>
              <a:gd name="connsiteY27" fmla="*/ 156630 h 316328"/>
              <a:gd name="connsiteX28" fmla="*/ 0 w 316923"/>
              <a:gd name="connsiteY28" fmla="*/ 134772 h 316328"/>
              <a:gd name="connsiteX29" fmla="*/ 0 w 316923"/>
              <a:gd name="connsiteY29" fmla="*/ 41610 h 316328"/>
              <a:gd name="connsiteX30" fmla="*/ 22024 w 316923"/>
              <a:gd name="connsiteY30" fmla="*/ 19751 h 316328"/>
              <a:gd name="connsiteX31" fmla="*/ 232575 w 316923"/>
              <a:gd name="connsiteY31" fmla="*/ 0 h 316328"/>
              <a:gd name="connsiteX32" fmla="*/ 248146 w 316923"/>
              <a:gd name="connsiteY32" fmla="*/ 6400 h 316328"/>
              <a:gd name="connsiteX33" fmla="*/ 248167 w 316923"/>
              <a:gd name="connsiteY33" fmla="*/ 6400 h 316328"/>
              <a:gd name="connsiteX34" fmla="*/ 310476 w 316923"/>
              <a:gd name="connsiteY34" fmla="*/ 68216 h 316328"/>
              <a:gd name="connsiteX35" fmla="*/ 310476 w 316923"/>
              <a:gd name="connsiteY35" fmla="*/ 99124 h 316328"/>
              <a:gd name="connsiteX36" fmla="*/ 248167 w 316923"/>
              <a:gd name="connsiteY36" fmla="*/ 160962 h 316328"/>
              <a:gd name="connsiteX37" fmla="*/ 217025 w 316923"/>
              <a:gd name="connsiteY37" fmla="*/ 160962 h 316328"/>
              <a:gd name="connsiteX38" fmla="*/ 154738 w 316923"/>
              <a:gd name="connsiteY38" fmla="*/ 99124 h 316328"/>
              <a:gd name="connsiteX39" fmla="*/ 154738 w 316923"/>
              <a:gd name="connsiteY39" fmla="*/ 68216 h 316328"/>
              <a:gd name="connsiteX40" fmla="*/ 217003 w 316923"/>
              <a:gd name="connsiteY40" fmla="*/ 6400 h 316328"/>
              <a:gd name="connsiteX41" fmla="*/ 232575 w 316923"/>
              <a:gd name="connsiteY41" fmla="*/ 0 h 316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16923" h="316328">
                <a:moveTo>
                  <a:pt x="182937" y="179450"/>
                </a:moveTo>
                <a:lnTo>
                  <a:pt x="276806" y="179450"/>
                </a:lnTo>
                <a:cubicBezTo>
                  <a:pt x="288970" y="179450"/>
                  <a:pt x="298831" y="189236"/>
                  <a:pt x="298831" y="201308"/>
                </a:cubicBezTo>
                <a:lnTo>
                  <a:pt x="298831" y="294470"/>
                </a:lnTo>
                <a:cubicBezTo>
                  <a:pt x="298831" y="306542"/>
                  <a:pt x="288970" y="316328"/>
                  <a:pt x="276806" y="316328"/>
                </a:cubicBezTo>
                <a:lnTo>
                  <a:pt x="182937" y="316328"/>
                </a:lnTo>
                <a:cubicBezTo>
                  <a:pt x="170773" y="316328"/>
                  <a:pt x="160913" y="306542"/>
                  <a:pt x="160913" y="294470"/>
                </a:cubicBezTo>
                <a:lnTo>
                  <a:pt x="160913" y="201308"/>
                </a:lnTo>
                <a:cubicBezTo>
                  <a:pt x="160913" y="189236"/>
                  <a:pt x="170773" y="179450"/>
                  <a:pt x="182937" y="179450"/>
                </a:cubicBezTo>
                <a:close/>
                <a:moveTo>
                  <a:pt x="22024" y="179450"/>
                </a:moveTo>
                <a:lnTo>
                  <a:pt x="115893" y="179450"/>
                </a:lnTo>
                <a:cubicBezTo>
                  <a:pt x="128057" y="179450"/>
                  <a:pt x="137918" y="189236"/>
                  <a:pt x="137918" y="201308"/>
                </a:cubicBezTo>
                <a:lnTo>
                  <a:pt x="137918" y="294470"/>
                </a:lnTo>
                <a:cubicBezTo>
                  <a:pt x="137918" y="306542"/>
                  <a:pt x="128057" y="316328"/>
                  <a:pt x="115893" y="316328"/>
                </a:cubicBezTo>
                <a:lnTo>
                  <a:pt x="22024" y="316328"/>
                </a:lnTo>
                <a:cubicBezTo>
                  <a:pt x="9860" y="316328"/>
                  <a:pt x="0" y="306542"/>
                  <a:pt x="0" y="294470"/>
                </a:cubicBezTo>
                <a:lnTo>
                  <a:pt x="0" y="201308"/>
                </a:lnTo>
                <a:cubicBezTo>
                  <a:pt x="0" y="189236"/>
                  <a:pt x="9860" y="179450"/>
                  <a:pt x="22024" y="179450"/>
                </a:cubicBezTo>
                <a:close/>
                <a:moveTo>
                  <a:pt x="232596" y="52762"/>
                </a:moveTo>
                <a:lnTo>
                  <a:pt x="201453" y="83670"/>
                </a:lnTo>
                <a:lnTo>
                  <a:pt x="232596" y="114579"/>
                </a:lnTo>
                <a:lnTo>
                  <a:pt x="263740" y="83670"/>
                </a:lnTo>
                <a:close/>
                <a:moveTo>
                  <a:pt x="22024" y="19751"/>
                </a:moveTo>
                <a:lnTo>
                  <a:pt x="115893" y="19751"/>
                </a:lnTo>
                <a:cubicBezTo>
                  <a:pt x="128057" y="19751"/>
                  <a:pt x="137918" y="29538"/>
                  <a:pt x="137918" y="41610"/>
                </a:cubicBezTo>
                <a:lnTo>
                  <a:pt x="137918" y="134772"/>
                </a:lnTo>
                <a:cubicBezTo>
                  <a:pt x="137918" y="146843"/>
                  <a:pt x="128057" y="156630"/>
                  <a:pt x="115893" y="156630"/>
                </a:cubicBezTo>
                <a:lnTo>
                  <a:pt x="22024" y="156630"/>
                </a:lnTo>
                <a:cubicBezTo>
                  <a:pt x="9860" y="156630"/>
                  <a:pt x="0" y="146843"/>
                  <a:pt x="0" y="134772"/>
                </a:cubicBezTo>
                <a:lnTo>
                  <a:pt x="0" y="41610"/>
                </a:lnTo>
                <a:cubicBezTo>
                  <a:pt x="0" y="29538"/>
                  <a:pt x="9860" y="19751"/>
                  <a:pt x="22024" y="19751"/>
                </a:cubicBezTo>
                <a:close/>
                <a:moveTo>
                  <a:pt x="232575" y="0"/>
                </a:moveTo>
                <a:cubicBezTo>
                  <a:pt x="238210" y="0"/>
                  <a:pt x="243846" y="2133"/>
                  <a:pt x="248146" y="6400"/>
                </a:cubicBezTo>
                <a:lnTo>
                  <a:pt x="248167" y="6400"/>
                </a:lnTo>
                <a:lnTo>
                  <a:pt x="310476" y="68216"/>
                </a:lnTo>
                <a:cubicBezTo>
                  <a:pt x="319073" y="76752"/>
                  <a:pt x="319073" y="90589"/>
                  <a:pt x="310476" y="99124"/>
                </a:cubicBezTo>
                <a:lnTo>
                  <a:pt x="248167" y="160962"/>
                </a:lnTo>
                <a:cubicBezTo>
                  <a:pt x="239566" y="169496"/>
                  <a:pt x="225625" y="169496"/>
                  <a:pt x="217025" y="160962"/>
                </a:cubicBezTo>
                <a:lnTo>
                  <a:pt x="154738" y="99124"/>
                </a:lnTo>
                <a:cubicBezTo>
                  <a:pt x="146141" y="90589"/>
                  <a:pt x="146141" y="76752"/>
                  <a:pt x="154738" y="68216"/>
                </a:cubicBezTo>
                <a:lnTo>
                  <a:pt x="217003" y="6400"/>
                </a:lnTo>
                <a:cubicBezTo>
                  <a:pt x="221304" y="2133"/>
                  <a:pt x="226939" y="0"/>
                  <a:pt x="232575" y="0"/>
                </a:cubicBezTo>
                <a:close/>
              </a:path>
            </a:pathLst>
          </a:custGeom>
          <a:solidFill>
            <a:srgbClr val="FFFFFF"/>
          </a:solidFill>
          <a:ln w="11230" cap="flat">
            <a:noFill/>
            <a:prstDash val="solid"/>
            <a:miter/>
          </a:ln>
        </p:spPr>
        <p:txBody>
          <a:bodyPr rtlCol="0" anchor="ctr"/>
          <a:p>
            <a:endParaRPr lang="zh-CN" altLang="en-US" sz="1525">
              <a:solidFill>
                <a:schemeClr val="tx1"/>
              </a:solidFill>
            </a:endParaRPr>
          </a:p>
        </p:txBody>
      </p:sp>
      <p:sp>
        <p:nvSpPr>
          <p:cNvPr id="25" name="图片 15" descr="343439383331313b343532303033313bd3a6d3c3c9ccb3c7"/>
          <p:cNvSpPr/>
          <p:nvPr>
            <p:custDataLst>
              <p:tags r:id="rId17"/>
            </p:custDataLst>
          </p:nvPr>
        </p:nvSpPr>
        <p:spPr>
          <a:xfrm>
            <a:off x="2846598" y="3748352"/>
            <a:ext cx="215507" cy="232539"/>
          </a:xfrm>
          <a:custGeom>
            <a:avLst/>
            <a:gdLst>
              <a:gd name="connsiteX0" fmla="*/ 238713 w 293658"/>
              <a:gd name="connsiteY0" fmla="*/ 316979 h 316865"/>
              <a:gd name="connsiteX1" fmla="*/ 55176 w 293658"/>
              <a:gd name="connsiteY1" fmla="*/ 316979 h 316865"/>
              <a:gd name="connsiteX2" fmla="*/ 115 w 293658"/>
              <a:gd name="connsiteY2" fmla="*/ 264168 h 316865"/>
              <a:gd name="connsiteX3" fmla="*/ 115 w 293658"/>
              <a:gd name="connsiteY3" fmla="*/ 52925 h 316865"/>
              <a:gd name="connsiteX4" fmla="*/ 55176 w 293658"/>
              <a:gd name="connsiteY4" fmla="*/ 114 h 316865"/>
              <a:gd name="connsiteX5" fmla="*/ 238713 w 293658"/>
              <a:gd name="connsiteY5" fmla="*/ 114 h 316865"/>
              <a:gd name="connsiteX6" fmla="*/ 293774 w 293658"/>
              <a:gd name="connsiteY6" fmla="*/ 52925 h 316865"/>
              <a:gd name="connsiteX7" fmla="*/ 293774 w 293658"/>
              <a:gd name="connsiteY7" fmla="*/ 264168 h 316865"/>
              <a:gd name="connsiteX8" fmla="*/ 238713 w 293658"/>
              <a:gd name="connsiteY8" fmla="*/ 316979 h 316865"/>
              <a:gd name="connsiteX9" fmla="*/ 146944 w 293658"/>
              <a:gd name="connsiteY9" fmla="*/ 145973 h 316865"/>
              <a:gd name="connsiteX10" fmla="*/ 220358 w 293658"/>
              <a:gd name="connsiteY10" fmla="*/ 73043 h 316865"/>
              <a:gd name="connsiteX11" fmla="*/ 202005 w 293658"/>
              <a:gd name="connsiteY11" fmla="*/ 54811 h 316865"/>
              <a:gd name="connsiteX12" fmla="*/ 183652 w 293658"/>
              <a:gd name="connsiteY12" fmla="*/ 73043 h 316865"/>
              <a:gd name="connsiteX13" fmla="*/ 146944 w 293658"/>
              <a:gd name="connsiteY13" fmla="*/ 109508 h 316865"/>
              <a:gd name="connsiteX14" fmla="*/ 110237 w 293658"/>
              <a:gd name="connsiteY14" fmla="*/ 73043 h 316865"/>
              <a:gd name="connsiteX15" fmla="*/ 91883 w 293658"/>
              <a:gd name="connsiteY15" fmla="*/ 54811 h 316865"/>
              <a:gd name="connsiteX16" fmla="*/ 73530 w 293658"/>
              <a:gd name="connsiteY16" fmla="*/ 73043 h 316865"/>
              <a:gd name="connsiteX17" fmla="*/ 146944 w 293658"/>
              <a:gd name="connsiteY17" fmla="*/ 145973 h 316865"/>
              <a:gd name="connsiteX18" fmla="*/ 183652 w 293658"/>
              <a:gd name="connsiteY18" fmla="*/ 255367 h 316865"/>
              <a:gd name="connsiteX19" fmla="*/ 202005 w 293658"/>
              <a:gd name="connsiteY19" fmla="*/ 237134 h 316865"/>
              <a:gd name="connsiteX20" fmla="*/ 183652 w 293658"/>
              <a:gd name="connsiteY20" fmla="*/ 218901 h 316865"/>
              <a:gd name="connsiteX21" fmla="*/ 110237 w 293658"/>
              <a:gd name="connsiteY21" fmla="*/ 218901 h 316865"/>
              <a:gd name="connsiteX22" fmla="*/ 91883 w 293658"/>
              <a:gd name="connsiteY22" fmla="*/ 237134 h 316865"/>
              <a:gd name="connsiteX23" fmla="*/ 110237 w 293658"/>
              <a:gd name="connsiteY23" fmla="*/ 255367 h 316865"/>
              <a:gd name="connsiteX24" fmla="*/ 183652 w 293658"/>
              <a:gd name="connsiteY24" fmla="*/ 255367 h 31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93658" h="316865">
                <a:moveTo>
                  <a:pt x="238713" y="316979"/>
                </a:moveTo>
                <a:lnTo>
                  <a:pt x="55176" y="316979"/>
                </a:lnTo>
                <a:cubicBezTo>
                  <a:pt x="23975" y="316979"/>
                  <a:pt x="115" y="294095"/>
                  <a:pt x="115" y="264168"/>
                </a:cubicBezTo>
                <a:lnTo>
                  <a:pt x="115" y="52925"/>
                </a:lnTo>
                <a:cubicBezTo>
                  <a:pt x="115" y="22999"/>
                  <a:pt x="23975" y="114"/>
                  <a:pt x="55176" y="114"/>
                </a:cubicBezTo>
                <a:lnTo>
                  <a:pt x="238713" y="114"/>
                </a:lnTo>
                <a:cubicBezTo>
                  <a:pt x="269914" y="114"/>
                  <a:pt x="293774" y="22999"/>
                  <a:pt x="293774" y="52925"/>
                </a:cubicBezTo>
                <a:lnTo>
                  <a:pt x="293774" y="264168"/>
                </a:lnTo>
                <a:cubicBezTo>
                  <a:pt x="293774" y="294095"/>
                  <a:pt x="269914" y="316979"/>
                  <a:pt x="238713" y="316979"/>
                </a:cubicBezTo>
                <a:moveTo>
                  <a:pt x="146944" y="145973"/>
                </a:moveTo>
                <a:cubicBezTo>
                  <a:pt x="187322" y="145973"/>
                  <a:pt x="220358" y="113154"/>
                  <a:pt x="220358" y="73043"/>
                </a:cubicBezTo>
                <a:cubicBezTo>
                  <a:pt x="220358" y="62104"/>
                  <a:pt x="213017" y="54811"/>
                  <a:pt x="202005" y="54811"/>
                </a:cubicBezTo>
                <a:cubicBezTo>
                  <a:pt x="190993" y="54811"/>
                  <a:pt x="183652" y="62104"/>
                  <a:pt x="183652" y="73043"/>
                </a:cubicBezTo>
                <a:cubicBezTo>
                  <a:pt x="183652" y="93099"/>
                  <a:pt x="167133" y="109508"/>
                  <a:pt x="146944" y="109508"/>
                </a:cubicBezTo>
                <a:cubicBezTo>
                  <a:pt x="126755" y="109508"/>
                  <a:pt x="110237" y="93099"/>
                  <a:pt x="110237" y="73043"/>
                </a:cubicBezTo>
                <a:cubicBezTo>
                  <a:pt x="110237" y="62104"/>
                  <a:pt x="102895" y="54811"/>
                  <a:pt x="91883" y="54811"/>
                </a:cubicBezTo>
                <a:cubicBezTo>
                  <a:pt x="80871" y="54811"/>
                  <a:pt x="73530" y="62104"/>
                  <a:pt x="73530" y="73043"/>
                </a:cubicBezTo>
                <a:cubicBezTo>
                  <a:pt x="73530" y="113154"/>
                  <a:pt x="106566" y="145973"/>
                  <a:pt x="146944" y="145973"/>
                </a:cubicBezTo>
                <a:moveTo>
                  <a:pt x="183652" y="255367"/>
                </a:moveTo>
                <a:cubicBezTo>
                  <a:pt x="194664" y="255367"/>
                  <a:pt x="202005" y="248073"/>
                  <a:pt x="202005" y="237134"/>
                </a:cubicBezTo>
                <a:cubicBezTo>
                  <a:pt x="202005" y="226195"/>
                  <a:pt x="194664" y="218901"/>
                  <a:pt x="183652" y="218901"/>
                </a:cubicBezTo>
                <a:lnTo>
                  <a:pt x="110237" y="218901"/>
                </a:lnTo>
                <a:cubicBezTo>
                  <a:pt x="99225" y="218901"/>
                  <a:pt x="91883" y="226195"/>
                  <a:pt x="91883" y="237134"/>
                </a:cubicBezTo>
                <a:cubicBezTo>
                  <a:pt x="91883" y="248073"/>
                  <a:pt x="99225" y="255367"/>
                  <a:pt x="110237" y="255367"/>
                </a:cubicBezTo>
                <a:lnTo>
                  <a:pt x="183652" y="255367"/>
                </a:lnTo>
              </a:path>
            </a:pathLst>
          </a:custGeom>
          <a:solidFill>
            <a:srgbClr val="FFFFFF"/>
          </a:solidFill>
          <a:ln w="11227" cap="flat">
            <a:noFill/>
            <a:prstDash val="solid"/>
            <a:miter/>
          </a:ln>
        </p:spPr>
        <p:txBody>
          <a:bodyPr rtlCol="0" anchor="ctr"/>
          <a:p>
            <a:endParaRPr lang="zh-CN" altLang="en-US" sz="1525">
              <a:solidFill>
                <a:schemeClr val="tx1"/>
              </a:solidFill>
            </a:endParaRPr>
          </a:p>
        </p:txBody>
      </p:sp>
      <p:sp>
        <p:nvSpPr>
          <p:cNvPr id="26" name="图片 14" descr="343435383038363b343532323339393bd6b4d0d0d5aad2aa"/>
          <p:cNvSpPr/>
          <p:nvPr>
            <p:custDataLst>
              <p:tags r:id="rId18"/>
            </p:custDataLst>
          </p:nvPr>
        </p:nvSpPr>
        <p:spPr>
          <a:xfrm>
            <a:off x="2350299" y="4665457"/>
            <a:ext cx="197905" cy="232539"/>
          </a:xfrm>
          <a:custGeom>
            <a:avLst/>
            <a:gdLst>
              <a:gd name="connsiteX0" fmla="*/ 89214 w 269672"/>
              <a:gd name="connsiteY0" fmla="*/ 33317 h 316865"/>
              <a:gd name="connsiteX1" fmla="*/ 134452 w 269672"/>
              <a:gd name="connsiteY1" fmla="*/ -392 h 316865"/>
              <a:gd name="connsiteX2" fmla="*/ 179691 w 269672"/>
              <a:gd name="connsiteY2" fmla="*/ 33317 h 316865"/>
              <a:gd name="connsiteX3" fmla="*/ 242321 w 269672"/>
              <a:gd name="connsiteY3" fmla="*/ 33317 h 316865"/>
              <a:gd name="connsiteX4" fmla="*/ 269289 w 269672"/>
              <a:gd name="connsiteY4" fmla="*/ 60284 h 316865"/>
              <a:gd name="connsiteX5" fmla="*/ 269289 w 269672"/>
              <a:gd name="connsiteY5" fmla="*/ 289506 h 316865"/>
              <a:gd name="connsiteX6" fmla="*/ 242321 w 269672"/>
              <a:gd name="connsiteY6" fmla="*/ 316473 h 316865"/>
              <a:gd name="connsiteX7" fmla="*/ 26583 w 269672"/>
              <a:gd name="connsiteY7" fmla="*/ 316473 h 316865"/>
              <a:gd name="connsiteX8" fmla="*/ -384 w 269672"/>
              <a:gd name="connsiteY8" fmla="*/ 289506 h 316865"/>
              <a:gd name="connsiteX9" fmla="*/ -384 w 269672"/>
              <a:gd name="connsiteY9" fmla="*/ 60284 h 316865"/>
              <a:gd name="connsiteX10" fmla="*/ 26583 w 269672"/>
              <a:gd name="connsiteY10" fmla="*/ 33317 h 316865"/>
              <a:gd name="connsiteX11" fmla="*/ 89214 w 269672"/>
              <a:gd name="connsiteY11" fmla="*/ 33317 h 316865"/>
              <a:gd name="connsiteX12" fmla="*/ 134452 w 269672"/>
              <a:gd name="connsiteY12" fmla="*/ 53543 h 316865"/>
              <a:gd name="connsiteX13" fmla="*/ 147936 w 269672"/>
              <a:gd name="connsiteY13" fmla="*/ 40059 h 316865"/>
              <a:gd name="connsiteX14" fmla="*/ 134452 w 269672"/>
              <a:gd name="connsiteY14" fmla="*/ 26575 h 316865"/>
              <a:gd name="connsiteX15" fmla="*/ 120969 w 269672"/>
              <a:gd name="connsiteY15" fmla="*/ 40059 h 316865"/>
              <a:gd name="connsiteX16" fmla="*/ 134452 w 269672"/>
              <a:gd name="connsiteY16" fmla="*/ 53543 h 316865"/>
              <a:gd name="connsiteX17" fmla="*/ 67034 w 269672"/>
              <a:gd name="connsiteY17" fmla="*/ 100735 h 316865"/>
              <a:gd name="connsiteX18" fmla="*/ 53551 w 269672"/>
              <a:gd name="connsiteY18" fmla="*/ 114219 h 316865"/>
              <a:gd name="connsiteX19" fmla="*/ 67034 w 269672"/>
              <a:gd name="connsiteY19" fmla="*/ 127703 h 316865"/>
              <a:gd name="connsiteX20" fmla="*/ 201871 w 269672"/>
              <a:gd name="connsiteY20" fmla="*/ 127703 h 316865"/>
              <a:gd name="connsiteX21" fmla="*/ 215354 w 269672"/>
              <a:gd name="connsiteY21" fmla="*/ 114219 h 316865"/>
              <a:gd name="connsiteX22" fmla="*/ 201871 w 269672"/>
              <a:gd name="connsiteY22" fmla="*/ 100735 h 316865"/>
              <a:gd name="connsiteX23" fmla="*/ 67034 w 269672"/>
              <a:gd name="connsiteY23" fmla="*/ 100735 h 316865"/>
              <a:gd name="connsiteX24" fmla="*/ 67034 w 269672"/>
              <a:gd name="connsiteY24" fmla="*/ 161412 h 316865"/>
              <a:gd name="connsiteX25" fmla="*/ 53551 w 269672"/>
              <a:gd name="connsiteY25" fmla="*/ 174895 h 316865"/>
              <a:gd name="connsiteX26" fmla="*/ 67034 w 269672"/>
              <a:gd name="connsiteY26" fmla="*/ 188379 h 316865"/>
              <a:gd name="connsiteX27" fmla="*/ 201871 w 269672"/>
              <a:gd name="connsiteY27" fmla="*/ 188379 h 316865"/>
              <a:gd name="connsiteX28" fmla="*/ 215354 w 269672"/>
              <a:gd name="connsiteY28" fmla="*/ 174895 h 316865"/>
              <a:gd name="connsiteX29" fmla="*/ 201871 w 269672"/>
              <a:gd name="connsiteY29" fmla="*/ 161412 h 316865"/>
              <a:gd name="connsiteX30" fmla="*/ 67034 w 269672"/>
              <a:gd name="connsiteY30" fmla="*/ 161412 h 316865"/>
              <a:gd name="connsiteX31" fmla="*/ 67034 w 269672"/>
              <a:gd name="connsiteY31" fmla="*/ 222088 h 316865"/>
              <a:gd name="connsiteX32" fmla="*/ 53551 w 269672"/>
              <a:gd name="connsiteY32" fmla="*/ 235572 h 316865"/>
              <a:gd name="connsiteX33" fmla="*/ 67034 w 269672"/>
              <a:gd name="connsiteY33" fmla="*/ 249055 h 316865"/>
              <a:gd name="connsiteX34" fmla="*/ 134452 w 269672"/>
              <a:gd name="connsiteY34" fmla="*/ 249055 h 316865"/>
              <a:gd name="connsiteX35" fmla="*/ 147936 w 269672"/>
              <a:gd name="connsiteY35" fmla="*/ 235572 h 316865"/>
              <a:gd name="connsiteX36" fmla="*/ 134452 w 269672"/>
              <a:gd name="connsiteY36" fmla="*/ 222088 h 316865"/>
              <a:gd name="connsiteX37" fmla="*/ 67034 w 269672"/>
              <a:gd name="connsiteY37" fmla="*/ 222088 h 31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9672" h="316865">
                <a:moveTo>
                  <a:pt x="89214" y="33317"/>
                </a:moveTo>
                <a:cubicBezTo>
                  <a:pt x="95016" y="13823"/>
                  <a:pt x="113074" y="-392"/>
                  <a:pt x="134452" y="-392"/>
                </a:cubicBezTo>
                <a:cubicBezTo>
                  <a:pt x="155831" y="-392"/>
                  <a:pt x="173889" y="13823"/>
                  <a:pt x="179691" y="33317"/>
                </a:cubicBezTo>
                <a:lnTo>
                  <a:pt x="242321" y="33317"/>
                </a:lnTo>
                <a:cubicBezTo>
                  <a:pt x="257215" y="33317"/>
                  <a:pt x="269289" y="45391"/>
                  <a:pt x="269289" y="60284"/>
                </a:cubicBezTo>
                <a:lnTo>
                  <a:pt x="269289" y="289506"/>
                </a:lnTo>
                <a:cubicBezTo>
                  <a:pt x="269289" y="304400"/>
                  <a:pt x="257215" y="316473"/>
                  <a:pt x="242321" y="316473"/>
                </a:cubicBezTo>
                <a:lnTo>
                  <a:pt x="26583" y="316473"/>
                </a:lnTo>
                <a:cubicBezTo>
                  <a:pt x="11690" y="316473"/>
                  <a:pt x="-384" y="304400"/>
                  <a:pt x="-384" y="289506"/>
                </a:cubicBezTo>
                <a:lnTo>
                  <a:pt x="-384" y="60284"/>
                </a:lnTo>
                <a:cubicBezTo>
                  <a:pt x="-384" y="45391"/>
                  <a:pt x="11690" y="33317"/>
                  <a:pt x="26583" y="33317"/>
                </a:cubicBezTo>
                <a:lnTo>
                  <a:pt x="89214" y="33317"/>
                </a:lnTo>
                <a:moveTo>
                  <a:pt x="134452" y="53543"/>
                </a:moveTo>
                <a:cubicBezTo>
                  <a:pt x="141899" y="53543"/>
                  <a:pt x="147936" y="47506"/>
                  <a:pt x="147936" y="40059"/>
                </a:cubicBezTo>
                <a:cubicBezTo>
                  <a:pt x="147936" y="32612"/>
                  <a:pt x="141899" y="26575"/>
                  <a:pt x="134452" y="26575"/>
                </a:cubicBezTo>
                <a:cubicBezTo>
                  <a:pt x="127006" y="26575"/>
                  <a:pt x="120969" y="32612"/>
                  <a:pt x="120969" y="40059"/>
                </a:cubicBezTo>
                <a:cubicBezTo>
                  <a:pt x="120969" y="47506"/>
                  <a:pt x="127006" y="53543"/>
                  <a:pt x="134452" y="53543"/>
                </a:cubicBezTo>
                <a:moveTo>
                  <a:pt x="67034" y="100735"/>
                </a:moveTo>
                <a:cubicBezTo>
                  <a:pt x="59587" y="100735"/>
                  <a:pt x="53551" y="106772"/>
                  <a:pt x="53551" y="114219"/>
                </a:cubicBezTo>
                <a:cubicBezTo>
                  <a:pt x="53551" y="121666"/>
                  <a:pt x="59587" y="127703"/>
                  <a:pt x="67034" y="127703"/>
                </a:cubicBezTo>
                <a:lnTo>
                  <a:pt x="201871" y="127703"/>
                </a:lnTo>
                <a:cubicBezTo>
                  <a:pt x="209317" y="127703"/>
                  <a:pt x="215354" y="121666"/>
                  <a:pt x="215354" y="114219"/>
                </a:cubicBezTo>
                <a:cubicBezTo>
                  <a:pt x="215354" y="106772"/>
                  <a:pt x="209317" y="100735"/>
                  <a:pt x="201871" y="100735"/>
                </a:cubicBezTo>
                <a:lnTo>
                  <a:pt x="67034" y="100735"/>
                </a:lnTo>
                <a:moveTo>
                  <a:pt x="67034" y="161412"/>
                </a:moveTo>
                <a:cubicBezTo>
                  <a:pt x="59587" y="161412"/>
                  <a:pt x="53551" y="167449"/>
                  <a:pt x="53551" y="174895"/>
                </a:cubicBezTo>
                <a:cubicBezTo>
                  <a:pt x="53551" y="182342"/>
                  <a:pt x="59587" y="188379"/>
                  <a:pt x="67034" y="188379"/>
                </a:cubicBezTo>
                <a:lnTo>
                  <a:pt x="201871" y="188379"/>
                </a:lnTo>
                <a:cubicBezTo>
                  <a:pt x="209317" y="188379"/>
                  <a:pt x="215354" y="182342"/>
                  <a:pt x="215354" y="174895"/>
                </a:cubicBezTo>
                <a:cubicBezTo>
                  <a:pt x="215354" y="167449"/>
                  <a:pt x="209317" y="161412"/>
                  <a:pt x="201871" y="161412"/>
                </a:cubicBezTo>
                <a:lnTo>
                  <a:pt x="67034" y="161412"/>
                </a:lnTo>
                <a:moveTo>
                  <a:pt x="67034" y="222088"/>
                </a:moveTo>
                <a:cubicBezTo>
                  <a:pt x="59587" y="222088"/>
                  <a:pt x="53551" y="228125"/>
                  <a:pt x="53551" y="235572"/>
                </a:cubicBezTo>
                <a:cubicBezTo>
                  <a:pt x="53551" y="243018"/>
                  <a:pt x="59587" y="249055"/>
                  <a:pt x="67034" y="249055"/>
                </a:cubicBezTo>
                <a:lnTo>
                  <a:pt x="134452" y="249055"/>
                </a:lnTo>
                <a:cubicBezTo>
                  <a:pt x="141899" y="249055"/>
                  <a:pt x="147936" y="243018"/>
                  <a:pt x="147936" y="235572"/>
                </a:cubicBezTo>
                <a:cubicBezTo>
                  <a:pt x="147936" y="228125"/>
                  <a:pt x="141899" y="222088"/>
                  <a:pt x="134452" y="222088"/>
                </a:cubicBezTo>
                <a:lnTo>
                  <a:pt x="67034" y="222088"/>
                </a:lnTo>
              </a:path>
            </a:pathLst>
          </a:custGeom>
          <a:solidFill>
            <a:srgbClr val="FFFFFF"/>
          </a:solidFill>
          <a:ln w="418" cap="flat">
            <a:noFill/>
            <a:prstDash val="solid"/>
            <a:miter/>
          </a:ln>
        </p:spPr>
        <p:txBody>
          <a:bodyPr rtlCol="0" anchor="ctr"/>
          <a:p>
            <a:endParaRPr lang="zh-CN" altLang="en-US" sz="1525">
              <a:solidFill>
                <a:schemeClr val="tx1"/>
              </a:solidFill>
            </a:endParaRPr>
          </a:p>
        </p:txBody>
      </p:sp>
      <p:sp>
        <p:nvSpPr>
          <p:cNvPr id="36" name="文本框 35"/>
          <p:cNvSpPr txBox="1"/>
          <p:nvPr>
            <p:custDataLst>
              <p:tags r:id="rId19"/>
            </p:custDataLst>
          </p:nvPr>
        </p:nvSpPr>
        <p:spPr>
          <a:xfrm>
            <a:off x="1434381" y="3425460"/>
            <a:ext cx="845676" cy="1014730"/>
          </a:xfrm>
          <a:prstGeom prst="rect">
            <a:avLst/>
          </a:prstGeom>
          <a:noFill/>
        </p:spPr>
        <p:txBody>
          <a:bodyPr wrap="square">
            <a:spAutoFit/>
          </a:bodyPr>
          <a:p>
            <a:pPr lvl="0" algn="ctr">
              <a:spcBef>
                <a:spcPct val="0"/>
              </a:spcBef>
              <a:spcAft>
                <a:spcPct val="0"/>
              </a:spcAft>
              <a:buClrTx/>
              <a:buSzTx/>
              <a:buFontTx/>
            </a:pPr>
            <a:r>
              <a:rPr lang="zh-CN" altLang="en-US" sz="2000" dirty="0">
                <a:latin typeface="微软雅黑" panose="020B0503020204020204" pitchFamily="34" charset="-122"/>
                <a:ea typeface="微软雅黑" panose="020B0503020204020204" pitchFamily="34" charset="-122"/>
                <a:sym typeface="+mn-ea"/>
              </a:rPr>
              <a:t>城市配送过程</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ea"/>
            </a:endParaRPr>
          </a:p>
        </p:txBody>
      </p:sp>
    </p:spTree>
    <p:custDataLst>
      <p:tags r:id="rId20"/>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 name="标题 1"/>
          <p:cNvSpPr txBox="1"/>
          <p:nvPr/>
        </p:nvSpPr>
        <p:spPr>
          <a:xfrm>
            <a:off x="683744" y="404715"/>
            <a:ext cx="8143875" cy="351000"/>
          </a:xfrm>
          <a:prstGeom prst="rect">
            <a:avLst/>
          </a:prstGeom>
          <a:noFill/>
          <a:ln>
            <a:noFill/>
          </a:ln>
        </p:spPr>
        <p:txBody>
          <a:bodyPr vert="horz" wrap="square" lIns="0" tIns="0" rIns="0" bIns="0" rtlCol="0" anchor="ctr"/>
          <a:p>
            <a:pPr algn="l">
              <a:lnSpc>
                <a:spcPct val="110000"/>
              </a:lnSpc>
            </a:pPr>
            <a:r>
              <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rPr>
              <a:t>常规服务模式</a:t>
            </a:r>
            <a:endPar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endParaRPr>
          </a:p>
        </p:txBody>
      </p:sp>
      <p:sp>
        <p:nvSpPr>
          <p:cNvPr id="3" name="标题 1"/>
          <p:cNvSpPr txBox="1"/>
          <p:nvPr>
            <p:custDataLst>
              <p:tags r:id="rId1"/>
            </p:custDataLst>
          </p:nvPr>
        </p:nvSpPr>
        <p:spPr>
          <a:xfrm>
            <a:off x="211455" y="1643380"/>
            <a:ext cx="4117975" cy="1848485"/>
          </a:xfrm>
          <a:prstGeom prst="roundRect">
            <a:avLst>
              <a:gd name="adj" fmla="val 7804"/>
            </a:avLst>
          </a:prstGeom>
          <a:solidFill>
            <a:schemeClr val="bg1">
              <a:lumMod val="95000"/>
            </a:schemeClr>
          </a:solidFill>
          <a:ln cap="flat">
            <a:noFill/>
            <a:prstDash val="solid"/>
            <a:miter/>
          </a:ln>
          <a:effectLst/>
        </p:spPr>
        <p:txBody>
          <a:bodyPr vert="horz" wrap="square" lIns="68580" tIns="34290" rIns="68580" bIns="34290" rtlCol="0" anchor="ctr"/>
          <a:p>
            <a:pPr algn="ctr">
              <a:lnSpc>
                <a:spcPct val="110000"/>
              </a:lnSpc>
            </a:pPr>
            <a:endParaRPr kumimoji="1" lang="zh-CN" altLang="en-US" sz="100"/>
          </a:p>
        </p:txBody>
      </p:sp>
      <p:sp>
        <p:nvSpPr>
          <p:cNvPr id="4" name="标题 1"/>
          <p:cNvSpPr txBox="1"/>
          <p:nvPr>
            <p:custDataLst>
              <p:tags r:id="rId2"/>
            </p:custDataLst>
          </p:nvPr>
        </p:nvSpPr>
        <p:spPr>
          <a:xfrm>
            <a:off x="553085" y="1934845"/>
            <a:ext cx="3479165" cy="307340"/>
          </a:xfrm>
          <a:prstGeom prst="rect">
            <a:avLst/>
          </a:prstGeom>
          <a:noFill/>
          <a:ln w="12700" cap="sq">
            <a:noFill/>
            <a:miter/>
          </a:ln>
        </p:spPr>
        <p:txBody>
          <a:bodyPr vert="horz" wrap="square" lIns="0" tIns="0" rIns="0" bIns="0" rtlCol="0" anchor="t"/>
          <a:p>
            <a:pPr algn="l">
              <a:lnSpc>
                <a:spcPct val="110000"/>
              </a:lnSpc>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点对点配送</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5" name="标题 1"/>
          <p:cNvSpPr txBox="1"/>
          <p:nvPr>
            <p:custDataLst>
              <p:tags r:id="rId3"/>
            </p:custDataLst>
          </p:nvPr>
        </p:nvSpPr>
        <p:spPr>
          <a:xfrm>
            <a:off x="553085" y="2324100"/>
            <a:ext cx="3547745" cy="986155"/>
          </a:xfrm>
          <a:prstGeom prst="rect">
            <a:avLst/>
          </a:prstGeom>
          <a:noFill/>
          <a:ln>
            <a:noFill/>
          </a:ln>
        </p:spPr>
        <p:txBody>
          <a:bodyPr vert="horz" wrap="square" lIns="0" tIns="0" rIns="0" bIns="0" rtlCol="0" anchor="t"/>
          <a:p>
            <a:pPr algn="l">
              <a:lnSpc>
                <a:spcPct val="120000"/>
              </a:lnSpc>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点对点配送是指直接将货物从起点运输到终点的服务模式。这种模式适用于紧急或小宗货物的快速配送，能够有效减少中转环节，提高配送效率。在低空物流中，无人机可以精确飞行至指定位置，实现快速且直接的物品传递，尤其适合城市内短途配送。</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6" name="标题 1"/>
          <p:cNvSpPr txBox="1"/>
          <p:nvPr>
            <p:custDataLst>
              <p:tags r:id="rId4"/>
            </p:custDataLst>
          </p:nvPr>
        </p:nvSpPr>
        <p:spPr>
          <a:xfrm>
            <a:off x="4461510" y="1643380"/>
            <a:ext cx="4117975" cy="1848485"/>
          </a:xfrm>
          <a:prstGeom prst="roundRect">
            <a:avLst>
              <a:gd name="adj" fmla="val 7804"/>
            </a:avLst>
          </a:prstGeom>
          <a:solidFill>
            <a:schemeClr val="bg1">
              <a:lumMod val="95000"/>
            </a:schemeClr>
          </a:solidFill>
          <a:ln cap="flat">
            <a:noFill/>
            <a:prstDash val="solid"/>
            <a:miter/>
          </a:ln>
          <a:effectLst/>
        </p:spPr>
        <p:txBody>
          <a:bodyPr vert="horz" wrap="square" lIns="68580" tIns="34290" rIns="68580" bIns="34290" rtlCol="0" anchor="ctr"/>
          <a:p>
            <a:pPr algn="ctr">
              <a:lnSpc>
                <a:spcPct val="110000"/>
              </a:lnSpc>
            </a:pPr>
            <a:endParaRPr kumimoji="1" lang="zh-CN" altLang="en-US" sz="100"/>
          </a:p>
        </p:txBody>
      </p:sp>
      <p:sp>
        <p:nvSpPr>
          <p:cNvPr id="7" name="标题 1"/>
          <p:cNvSpPr txBox="1"/>
          <p:nvPr>
            <p:custDataLst>
              <p:tags r:id="rId5"/>
            </p:custDataLst>
          </p:nvPr>
        </p:nvSpPr>
        <p:spPr>
          <a:xfrm>
            <a:off x="4803140" y="1934845"/>
            <a:ext cx="3479165" cy="307340"/>
          </a:xfrm>
          <a:prstGeom prst="rect">
            <a:avLst/>
          </a:prstGeom>
          <a:noFill/>
          <a:ln w="12700" cap="sq">
            <a:noFill/>
            <a:miter/>
          </a:ln>
        </p:spPr>
        <p:txBody>
          <a:bodyPr vert="horz" wrap="square" lIns="0" tIns="0" rIns="0" bIns="0" rtlCol="0" anchor="t">
            <a:noAutofit/>
          </a:bodyPr>
          <a:p>
            <a:pPr lvl="0" algn="l">
              <a:lnSpc>
                <a:spcPct val="11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区域覆盖配送</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8" name="标题 1"/>
          <p:cNvSpPr txBox="1"/>
          <p:nvPr>
            <p:custDataLst>
              <p:tags r:id="rId6"/>
            </p:custDataLst>
          </p:nvPr>
        </p:nvSpPr>
        <p:spPr>
          <a:xfrm>
            <a:off x="4803140" y="2324100"/>
            <a:ext cx="3479165" cy="986155"/>
          </a:xfrm>
          <a:prstGeom prst="rect">
            <a:avLst/>
          </a:prstGeom>
          <a:noFill/>
          <a:ln>
            <a:noFill/>
          </a:ln>
        </p:spPr>
        <p:txBody>
          <a:bodyPr vert="horz" wrap="square" lIns="0" tIns="0" rIns="0" bIns="0" rtlCol="0" anchor="t">
            <a:noAutofit/>
          </a:bodyPr>
          <a:p>
            <a:pPr lvl="0" algn="l">
              <a:lnSpc>
                <a:spcPct val="12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区域覆盖配送是指在一个特定区域内，为多个收货点提供货物的配送服务。这种模式要求物流系统具有高效的货物分拣和调度能力。低空物流通过无人机的集群作业，可以同时向多个目的地配送货物，大大提升配送效率，减轻地面交通压力。</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9" name="标题 1"/>
          <p:cNvSpPr txBox="1"/>
          <p:nvPr>
            <p:custDataLst>
              <p:tags r:id="rId7"/>
            </p:custDataLst>
          </p:nvPr>
        </p:nvSpPr>
        <p:spPr>
          <a:xfrm>
            <a:off x="211455" y="3479800"/>
            <a:ext cx="4117975" cy="1848485"/>
          </a:xfrm>
          <a:prstGeom prst="roundRect">
            <a:avLst>
              <a:gd name="adj" fmla="val 7804"/>
            </a:avLst>
          </a:prstGeom>
          <a:solidFill>
            <a:schemeClr val="bg1">
              <a:lumMod val="95000"/>
            </a:schemeClr>
          </a:solidFill>
          <a:ln cap="flat">
            <a:noFill/>
            <a:prstDash val="solid"/>
            <a:miter/>
          </a:ln>
          <a:effectLst/>
        </p:spPr>
        <p:txBody>
          <a:bodyPr vert="horz" wrap="square" lIns="68580" tIns="34290" rIns="68580" bIns="34290" rtlCol="0" anchor="ctr"/>
          <a:p>
            <a:pPr algn="ctr">
              <a:lnSpc>
                <a:spcPct val="110000"/>
              </a:lnSpc>
            </a:pPr>
            <a:endParaRPr kumimoji="1" lang="zh-CN" altLang="en-US" sz="100"/>
          </a:p>
        </p:txBody>
      </p:sp>
      <p:sp>
        <p:nvSpPr>
          <p:cNvPr id="10" name="标题 1"/>
          <p:cNvSpPr txBox="1"/>
          <p:nvPr>
            <p:custDataLst>
              <p:tags r:id="rId8"/>
            </p:custDataLst>
          </p:nvPr>
        </p:nvSpPr>
        <p:spPr>
          <a:xfrm>
            <a:off x="553085" y="3771265"/>
            <a:ext cx="3479165" cy="307340"/>
          </a:xfrm>
          <a:prstGeom prst="rect">
            <a:avLst/>
          </a:prstGeom>
          <a:noFill/>
          <a:ln w="12700" cap="sq">
            <a:noFill/>
            <a:miter/>
          </a:ln>
        </p:spPr>
        <p:txBody>
          <a:bodyPr vert="horz" wrap="square" lIns="0" tIns="0" rIns="0" bIns="0" rtlCol="0" anchor="t">
            <a:noAutofit/>
          </a:bodyPr>
          <a:p>
            <a:pPr lvl="0" algn="l">
              <a:lnSpc>
                <a:spcPct val="11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定制化服务</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1" name="标题 1"/>
          <p:cNvSpPr txBox="1"/>
          <p:nvPr>
            <p:custDataLst>
              <p:tags r:id="rId9"/>
            </p:custDataLst>
          </p:nvPr>
        </p:nvSpPr>
        <p:spPr>
          <a:xfrm>
            <a:off x="553085" y="4160520"/>
            <a:ext cx="3479165" cy="986155"/>
          </a:xfrm>
          <a:prstGeom prst="rect">
            <a:avLst/>
          </a:prstGeom>
          <a:noFill/>
          <a:ln>
            <a:noFill/>
          </a:ln>
        </p:spPr>
        <p:txBody>
          <a:bodyPr vert="horz" wrap="square" lIns="0" tIns="0" rIns="0" bIns="0" rtlCol="0" anchor="t">
            <a:noAutofit/>
          </a:bodyPr>
          <a:p>
            <a:pPr lvl="0" algn="l">
              <a:lnSpc>
                <a:spcPct val="12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定制化服务是指根据客户的具体需求提供个性化的物流服务。在低空物流领域，这意味着可以根据不同的货物类型、重量、体积以及配送时间要求，调整无人机的配送策略。这种服务模式能够满足客户多样化的物流需求，提升客户满意度。</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2" name="标题 1"/>
          <p:cNvSpPr txBox="1"/>
          <p:nvPr>
            <p:custDataLst>
              <p:tags r:id="rId10"/>
            </p:custDataLst>
          </p:nvPr>
        </p:nvSpPr>
        <p:spPr>
          <a:xfrm>
            <a:off x="4461510" y="3479800"/>
            <a:ext cx="4117975" cy="1848485"/>
          </a:xfrm>
          <a:prstGeom prst="roundRect">
            <a:avLst>
              <a:gd name="adj" fmla="val 7804"/>
            </a:avLst>
          </a:prstGeom>
          <a:solidFill>
            <a:schemeClr val="bg1">
              <a:lumMod val="95000"/>
            </a:schemeClr>
          </a:solidFill>
          <a:ln cap="flat">
            <a:noFill/>
            <a:prstDash val="solid"/>
            <a:miter/>
          </a:ln>
          <a:effectLst/>
        </p:spPr>
        <p:txBody>
          <a:bodyPr vert="horz" wrap="square" lIns="68580" tIns="34290" rIns="68580" bIns="34290" rtlCol="0" anchor="ctr"/>
          <a:p>
            <a:pPr algn="ctr">
              <a:lnSpc>
                <a:spcPct val="110000"/>
              </a:lnSpc>
            </a:pPr>
            <a:endParaRPr kumimoji="1" lang="zh-CN" altLang="en-US" sz="100"/>
          </a:p>
        </p:txBody>
      </p:sp>
      <p:sp>
        <p:nvSpPr>
          <p:cNvPr id="13" name="标题 1"/>
          <p:cNvSpPr txBox="1"/>
          <p:nvPr>
            <p:custDataLst>
              <p:tags r:id="rId11"/>
            </p:custDataLst>
          </p:nvPr>
        </p:nvSpPr>
        <p:spPr>
          <a:xfrm>
            <a:off x="4803140" y="3771265"/>
            <a:ext cx="3479165" cy="307340"/>
          </a:xfrm>
          <a:prstGeom prst="rect">
            <a:avLst/>
          </a:prstGeom>
          <a:noFill/>
          <a:ln w="12700" cap="sq">
            <a:noFill/>
            <a:miter/>
          </a:ln>
        </p:spPr>
        <p:txBody>
          <a:bodyPr vert="horz" wrap="square" lIns="0" tIns="0" rIns="0" bIns="0" rtlCol="0" anchor="t">
            <a:noAutofit/>
          </a:bodyPr>
          <a:p>
            <a:pPr lvl="0" algn="l">
              <a:lnSpc>
                <a:spcPct val="110000"/>
              </a:lnSpc>
              <a:buClrTx/>
              <a:buSzTx/>
              <a:buFontTx/>
            </a:pPr>
            <a:r>
              <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服务流程优化</a:t>
            </a:r>
            <a:endParaRPr kumimoji="1" lang="en-US" altLang="zh-CN" sz="1600" b="1">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4" name="标题 1"/>
          <p:cNvSpPr txBox="1"/>
          <p:nvPr>
            <p:custDataLst>
              <p:tags r:id="rId12"/>
            </p:custDataLst>
          </p:nvPr>
        </p:nvSpPr>
        <p:spPr>
          <a:xfrm>
            <a:off x="4803140" y="4160520"/>
            <a:ext cx="3479165" cy="986155"/>
          </a:xfrm>
          <a:prstGeom prst="rect">
            <a:avLst/>
          </a:prstGeom>
          <a:noFill/>
          <a:ln>
            <a:noFill/>
          </a:ln>
        </p:spPr>
        <p:txBody>
          <a:bodyPr vert="horz" wrap="square" lIns="0" tIns="0" rIns="0" bIns="0" rtlCol="0" anchor="t">
            <a:noAutofit/>
          </a:bodyPr>
          <a:p>
            <a:pPr lvl="0" algn="l">
              <a:lnSpc>
                <a:spcPct val="120000"/>
              </a:lnSpc>
              <a:buClrTx/>
              <a:buSzTx/>
              <a:buFontTx/>
            </a:pPr>
            <a:r>
              <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服务流程优化是指通过改进服务过程中的各个环节，提高物流服务的整体效率和质量。在低空物流中，通过引入先进的调度系统和实时监控系统，可以实时跟踪无人机的状态和配送进度，快速响应各种突发状况，确保服务流程的顺畅进行。</a:t>
            </a:r>
            <a:endParaRPr kumimoji="1" lang="en-US" altLang="zh-CN" sz="120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5" name="标题 1"/>
          <p:cNvSpPr txBox="1"/>
          <p:nvPr>
            <p:custDataLst>
              <p:tags r:id="rId13"/>
            </p:custDataLst>
          </p:nvPr>
        </p:nvSpPr>
        <p:spPr>
          <a:xfrm>
            <a:off x="7885430" y="1687195"/>
            <a:ext cx="753745" cy="80137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68580" tIns="34290" rIns="68580" bIns="34290" rtlCol="0" anchor="ctr"/>
          <a:p>
            <a:pPr algn="l">
              <a:lnSpc>
                <a:spcPct val="110000"/>
              </a:lnSpc>
            </a:pPr>
            <a:endParaRPr kumimoji="1" lang="zh-CN" altLang="en-US" sz="100"/>
          </a:p>
        </p:txBody>
      </p:sp>
      <p:sp>
        <p:nvSpPr>
          <p:cNvPr id="16" name="标题 1"/>
          <p:cNvSpPr txBox="1"/>
          <p:nvPr>
            <p:custDataLst>
              <p:tags r:id="rId14"/>
            </p:custDataLst>
          </p:nvPr>
        </p:nvSpPr>
        <p:spPr>
          <a:xfrm>
            <a:off x="8175625" y="1880870"/>
            <a:ext cx="463550" cy="307340"/>
          </a:xfrm>
          <a:prstGeom prst="rect">
            <a:avLst/>
          </a:prstGeom>
          <a:noFill/>
          <a:ln>
            <a:noFill/>
          </a:ln>
        </p:spPr>
        <p:txBody>
          <a:bodyPr vert="horz" wrap="square" lIns="0" tIns="0" rIns="0" bIns="0" rtlCol="0" anchor="ctr"/>
          <a:p>
            <a:pPr algn="ctr">
              <a:lnSpc>
                <a:spcPct val="110000"/>
              </a:lnSpc>
            </a:pPr>
            <a:r>
              <a:rPr kumimoji="1" lang="en-US" altLang="zh-CN" sz="135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sz="100"/>
          </a:p>
        </p:txBody>
      </p:sp>
      <p:sp>
        <p:nvSpPr>
          <p:cNvPr id="17" name="标题 1"/>
          <p:cNvSpPr txBox="1"/>
          <p:nvPr>
            <p:custDataLst>
              <p:tags r:id="rId15"/>
            </p:custDataLst>
          </p:nvPr>
        </p:nvSpPr>
        <p:spPr>
          <a:xfrm>
            <a:off x="3622675" y="1687195"/>
            <a:ext cx="753745" cy="80137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68580" tIns="34290" rIns="68580" bIns="34290" rtlCol="0" anchor="ctr"/>
          <a:p>
            <a:pPr algn="l">
              <a:lnSpc>
                <a:spcPct val="110000"/>
              </a:lnSpc>
            </a:pPr>
            <a:endParaRPr kumimoji="1" lang="zh-CN" altLang="en-US" sz="100"/>
          </a:p>
        </p:txBody>
      </p:sp>
      <p:sp>
        <p:nvSpPr>
          <p:cNvPr id="18" name="标题 1"/>
          <p:cNvSpPr txBox="1"/>
          <p:nvPr>
            <p:custDataLst>
              <p:tags r:id="rId16"/>
            </p:custDataLst>
          </p:nvPr>
        </p:nvSpPr>
        <p:spPr>
          <a:xfrm>
            <a:off x="3912870" y="1880870"/>
            <a:ext cx="463550" cy="307340"/>
          </a:xfrm>
          <a:prstGeom prst="rect">
            <a:avLst/>
          </a:prstGeom>
          <a:noFill/>
          <a:ln>
            <a:noFill/>
          </a:ln>
        </p:spPr>
        <p:txBody>
          <a:bodyPr vert="horz" wrap="square" lIns="0" tIns="0" rIns="0" bIns="0" rtlCol="0" anchor="ctr"/>
          <a:p>
            <a:pPr algn="ctr">
              <a:lnSpc>
                <a:spcPct val="110000"/>
              </a:lnSpc>
            </a:pPr>
            <a:r>
              <a:rPr kumimoji="1" lang="en-US" altLang="zh-CN" sz="135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sz="100"/>
          </a:p>
        </p:txBody>
      </p:sp>
      <p:sp>
        <p:nvSpPr>
          <p:cNvPr id="19" name="标题 1"/>
          <p:cNvSpPr txBox="1"/>
          <p:nvPr>
            <p:custDataLst>
              <p:tags r:id="rId17"/>
            </p:custDataLst>
          </p:nvPr>
        </p:nvSpPr>
        <p:spPr>
          <a:xfrm>
            <a:off x="7885430" y="3522980"/>
            <a:ext cx="753745" cy="80137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68580" tIns="34290" rIns="68580" bIns="34290" rtlCol="0" anchor="ctr"/>
          <a:p>
            <a:pPr algn="l">
              <a:lnSpc>
                <a:spcPct val="110000"/>
              </a:lnSpc>
            </a:pPr>
            <a:endParaRPr kumimoji="1" lang="zh-CN" altLang="en-US" sz="100"/>
          </a:p>
        </p:txBody>
      </p:sp>
      <p:sp>
        <p:nvSpPr>
          <p:cNvPr id="20" name="标题 1"/>
          <p:cNvSpPr txBox="1"/>
          <p:nvPr>
            <p:custDataLst>
              <p:tags r:id="rId18"/>
            </p:custDataLst>
          </p:nvPr>
        </p:nvSpPr>
        <p:spPr>
          <a:xfrm>
            <a:off x="8175625" y="3716020"/>
            <a:ext cx="463550" cy="307340"/>
          </a:xfrm>
          <a:prstGeom prst="rect">
            <a:avLst/>
          </a:prstGeom>
          <a:noFill/>
          <a:ln>
            <a:noFill/>
          </a:ln>
        </p:spPr>
        <p:txBody>
          <a:bodyPr vert="horz" wrap="square" lIns="0" tIns="0" rIns="0" bIns="0" rtlCol="0" anchor="ctr"/>
          <a:p>
            <a:pPr algn="ctr">
              <a:lnSpc>
                <a:spcPct val="110000"/>
              </a:lnSpc>
            </a:pPr>
            <a:r>
              <a:rPr kumimoji="1" lang="en-US" altLang="zh-CN" sz="135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04</a:t>
            </a:r>
            <a:endParaRPr kumimoji="1" lang="zh-CN" altLang="en-US" sz="100"/>
          </a:p>
        </p:txBody>
      </p:sp>
      <p:sp>
        <p:nvSpPr>
          <p:cNvPr id="21" name="标题 1"/>
          <p:cNvSpPr txBox="1"/>
          <p:nvPr>
            <p:custDataLst>
              <p:tags r:id="rId19"/>
            </p:custDataLst>
          </p:nvPr>
        </p:nvSpPr>
        <p:spPr>
          <a:xfrm>
            <a:off x="3622675" y="3522980"/>
            <a:ext cx="753745" cy="80137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68580" tIns="34290" rIns="68580" bIns="34290" rtlCol="0" anchor="ctr"/>
          <a:p>
            <a:pPr algn="l">
              <a:lnSpc>
                <a:spcPct val="110000"/>
              </a:lnSpc>
            </a:pPr>
            <a:endParaRPr kumimoji="1" lang="zh-CN" altLang="en-US" sz="100"/>
          </a:p>
        </p:txBody>
      </p:sp>
      <p:sp>
        <p:nvSpPr>
          <p:cNvPr id="22" name="标题 1"/>
          <p:cNvSpPr txBox="1"/>
          <p:nvPr>
            <p:custDataLst>
              <p:tags r:id="rId20"/>
            </p:custDataLst>
          </p:nvPr>
        </p:nvSpPr>
        <p:spPr>
          <a:xfrm>
            <a:off x="3912870" y="3716020"/>
            <a:ext cx="463550" cy="307340"/>
          </a:xfrm>
          <a:prstGeom prst="rect">
            <a:avLst/>
          </a:prstGeom>
          <a:noFill/>
          <a:ln>
            <a:noFill/>
          </a:ln>
        </p:spPr>
        <p:txBody>
          <a:bodyPr vert="horz" wrap="square" lIns="0" tIns="0" rIns="0" bIns="0" rtlCol="0" anchor="ctr"/>
          <a:p>
            <a:pPr algn="ctr">
              <a:lnSpc>
                <a:spcPct val="110000"/>
              </a:lnSpc>
            </a:pPr>
            <a:r>
              <a:rPr kumimoji="1" lang="en-US" altLang="zh-CN" sz="135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03</a:t>
            </a:r>
            <a:endParaRPr kumimoji="1" lang="zh-CN" altLang="en-US" sz="100"/>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 name="标题 1"/>
          <p:cNvSpPr txBox="1"/>
          <p:nvPr/>
        </p:nvSpPr>
        <p:spPr>
          <a:xfrm>
            <a:off x="749784" y="477105"/>
            <a:ext cx="8143875" cy="351000"/>
          </a:xfrm>
          <a:prstGeom prst="rect">
            <a:avLst/>
          </a:prstGeom>
          <a:noFill/>
          <a:ln>
            <a:noFill/>
          </a:ln>
        </p:spPr>
        <p:txBody>
          <a:bodyPr vert="horz" wrap="square" lIns="0" tIns="0" rIns="0" bIns="0" rtlCol="0" anchor="ctr"/>
          <a:p>
            <a:pPr algn="l">
              <a:lnSpc>
                <a:spcPct val="110000"/>
              </a:lnSpc>
            </a:pPr>
            <a:r>
              <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rPr>
              <a:t>创新服务模式</a:t>
            </a:r>
            <a:endPar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endParaRPr>
          </a:p>
        </p:txBody>
      </p:sp>
      <p:sp>
        <p:nvSpPr>
          <p:cNvPr id="3" name="标题 1"/>
          <p:cNvSpPr txBox="1"/>
          <p:nvPr>
            <p:custDataLst>
              <p:tags r:id="rId1"/>
            </p:custDataLst>
          </p:nvPr>
        </p:nvSpPr>
        <p:spPr>
          <a:xfrm flipV="1">
            <a:off x="507365" y="2482215"/>
            <a:ext cx="2164080" cy="2672080"/>
          </a:xfrm>
          <a:prstGeom prst="round2SameRect">
            <a:avLst>
              <a:gd name="adj1" fmla="val 7218"/>
              <a:gd name="adj2" fmla="val 0"/>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4" name="标题 1"/>
          <p:cNvSpPr txBox="1"/>
          <p:nvPr>
            <p:custDataLst>
              <p:tags r:id="rId2"/>
            </p:custDataLst>
          </p:nvPr>
        </p:nvSpPr>
        <p:spPr>
          <a:xfrm flipV="1">
            <a:off x="2575560" y="2482215"/>
            <a:ext cx="2164080" cy="2672080"/>
          </a:xfrm>
          <a:prstGeom prst="round2SameRect">
            <a:avLst>
              <a:gd name="adj1" fmla="val 7218"/>
              <a:gd name="adj2" fmla="val 0"/>
            </a:avLst>
          </a:prstGeom>
          <a:solidFill>
            <a:schemeClr val="bg1"/>
          </a:solidFill>
          <a:ln w="12700" cap="sq">
            <a:solidFill>
              <a:schemeClr val="accent3"/>
            </a:solidFill>
            <a:miter/>
          </a:ln>
        </p:spPr>
        <p:txBody>
          <a:bodyPr vert="horz" wrap="square" lIns="68580" tIns="34290" rIns="68580" bIns="34290" rtlCol="0" anchor="ctr"/>
          <a:p>
            <a:pPr algn="ctr">
              <a:lnSpc>
                <a:spcPct val="110000"/>
              </a:lnSpc>
            </a:pPr>
            <a:endParaRPr kumimoji="1" lang="zh-CN" altLang="en-US" sz="100"/>
          </a:p>
        </p:txBody>
      </p:sp>
      <p:sp>
        <p:nvSpPr>
          <p:cNvPr id="5" name="标题 1"/>
          <p:cNvSpPr txBox="1"/>
          <p:nvPr>
            <p:custDataLst>
              <p:tags r:id="rId3"/>
            </p:custDataLst>
          </p:nvPr>
        </p:nvSpPr>
        <p:spPr>
          <a:xfrm flipV="1">
            <a:off x="544195" y="2437130"/>
            <a:ext cx="2080895" cy="2672080"/>
          </a:xfrm>
          <a:prstGeom prst="round2SameRect">
            <a:avLst>
              <a:gd name="adj1" fmla="val 7218"/>
              <a:gd name="adj2" fmla="val 0"/>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6" name="标题 1"/>
          <p:cNvSpPr txBox="1"/>
          <p:nvPr>
            <p:custDataLst>
              <p:tags r:id="rId4"/>
            </p:custDataLst>
          </p:nvPr>
        </p:nvSpPr>
        <p:spPr>
          <a:xfrm flipV="1">
            <a:off x="2612390" y="2437130"/>
            <a:ext cx="2080895" cy="2672080"/>
          </a:xfrm>
          <a:prstGeom prst="round2SameRect">
            <a:avLst>
              <a:gd name="adj1" fmla="val 7218"/>
              <a:gd name="adj2" fmla="val 0"/>
            </a:avLst>
          </a:prstGeom>
          <a:solidFill>
            <a:schemeClr val="bg1"/>
          </a:solidFill>
          <a:ln w="12700" cap="sq">
            <a:solidFill>
              <a:schemeClr val="accent3"/>
            </a:solidFill>
            <a:miter/>
          </a:ln>
        </p:spPr>
        <p:txBody>
          <a:bodyPr vert="horz" wrap="square" lIns="68580" tIns="34290" rIns="68580" bIns="34290" rtlCol="0" anchor="ctr"/>
          <a:p>
            <a:pPr algn="ctr">
              <a:lnSpc>
                <a:spcPct val="110000"/>
              </a:lnSpc>
            </a:pPr>
            <a:endParaRPr kumimoji="1" lang="zh-CN" altLang="en-US" sz="100"/>
          </a:p>
        </p:txBody>
      </p:sp>
      <p:sp>
        <p:nvSpPr>
          <p:cNvPr id="8" name="标题 1"/>
          <p:cNvSpPr txBox="1"/>
          <p:nvPr>
            <p:custDataLst>
              <p:tags r:id="rId5"/>
            </p:custDataLst>
          </p:nvPr>
        </p:nvSpPr>
        <p:spPr>
          <a:xfrm>
            <a:off x="810260" y="2295525"/>
            <a:ext cx="1480820" cy="222250"/>
          </a:xfrm>
          <a:prstGeom prst="rect">
            <a:avLst/>
          </a:prstGeom>
          <a:noFill/>
          <a:ln cap="sq">
            <a:noFill/>
          </a:ln>
        </p:spPr>
        <p:txBody>
          <a:bodyPr vert="horz" wrap="square" lIns="0" tIns="0" rIns="0" bIns="0" rtlCol="0" anchor="ctr"/>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01</a:t>
            </a:r>
            <a:endParaRPr kumimoji="1" lang="zh-CN" altLang="en-US" sz="100"/>
          </a:p>
        </p:txBody>
      </p:sp>
      <p:sp>
        <p:nvSpPr>
          <p:cNvPr id="9" name="标题 1"/>
          <p:cNvSpPr txBox="1"/>
          <p:nvPr>
            <p:custDataLst>
              <p:tags r:id="rId6"/>
            </p:custDataLst>
          </p:nvPr>
        </p:nvSpPr>
        <p:spPr>
          <a:xfrm>
            <a:off x="644525" y="3036570"/>
            <a:ext cx="1854200" cy="1901190"/>
          </a:xfrm>
          <a:prstGeom prst="rect">
            <a:avLst/>
          </a:prstGeom>
          <a:noFill/>
          <a:ln cap="sq">
            <a:noFill/>
          </a:ln>
        </p:spPr>
        <p:txBody>
          <a:bodyPr vert="horz" wrap="square" lIns="0" tIns="0" rIns="0" bIns="0" rtlCol="0" anchor="t"/>
          <a:p>
            <a:pPr algn="l">
              <a:lnSpc>
                <a:spcPct val="150000"/>
              </a:lnSpc>
            </a:pPr>
            <a:r>
              <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无人机快递是利用无人机进行包裹配送的创新服务模式。它通过精确的定位技术和自动飞行控制系统，能够在复杂的城市环境中实现高效配送。无人机快递不仅能够节省人力成本，还能在高峰时段减轻地面交通压力，为用户提供更加快捷的配送服务。</a:t>
            </a:r>
            <a:endPar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endParaRPr>
          </a:p>
        </p:txBody>
      </p:sp>
      <p:sp>
        <p:nvSpPr>
          <p:cNvPr id="10" name="标题 1"/>
          <p:cNvSpPr txBox="1"/>
          <p:nvPr>
            <p:custDataLst>
              <p:tags r:id="rId7"/>
            </p:custDataLst>
          </p:nvPr>
        </p:nvSpPr>
        <p:spPr>
          <a:xfrm>
            <a:off x="645160" y="2421255"/>
            <a:ext cx="1854200" cy="501650"/>
          </a:xfrm>
          <a:prstGeom prst="rect">
            <a:avLst/>
          </a:prstGeom>
          <a:noFill/>
          <a:ln cap="sq">
            <a:noFill/>
          </a:ln>
        </p:spPr>
        <p:txBody>
          <a:bodyPr vert="horz" wrap="square" lIns="0" tIns="0" rIns="0" bIns="0" rtlCol="0" anchor="b"/>
          <a:p>
            <a:pPr algn="ctr">
              <a:lnSpc>
                <a:spcPct val="130000"/>
              </a:lnSpc>
            </a:pPr>
            <a:r>
              <a:rPr kumimoji="1" lang="en-US" altLang="zh-CN" sz="1600" b="1">
                <a:ln w="12700">
                  <a:noFill/>
                </a:ln>
                <a:solidFill>
                  <a:srgbClr val="628977">
                    <a:alpha val="100000"/>
                  </a:srgbClr>
                </a:solidFill>
                <a:latin typeface="Source Han Sans CN Bold" panose="020B0800000000000000" charset="-122"/>
                <a:ea typeface="Source Han Sans CN Bold" panose="020B0800000000000000" charset="-122"/>
                <a:cs typeface="Source Han Sans CN Bold" panose="020B0800000000000000" charset="-122"/>
              </a:rPr>
              <a:t>无人机快递</a:t>
            </a:r>
            <a:endParaRPr kumimoji="1" lang="en-US" altLang="zh-CN" sz="1600" b="1">
              <a:ln w="12700">
                <a:noFill/>
              </a:ln>
              <a:solidFill>
                <a:srgbClr val="628977">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2" name="标题 1"/>
          <p:cNvSpPr txBox="1"/>
          <p:nvPr>
            <p:custDataLst>
              <p:tags r:id="rId8"/>
            </p:custDataLst>
          </p:nvPr>
        </p:nvSpPr>
        <p:spPr>
          <a:xfrm>
            <a:off x="2877820" y="2295525"/>
            <a:ext cx="1480820" cy="222250"/>
          </a:xfrm>
          <a:prstGeom prst="rect">
            <a:avLst/>
          </a:prstGeom>
          <a:noFill/>
          <a:ln cap="sq">
            <a:noFill/>
          </a:ln>
        </p:spPr>
        <p:txBody>
          <a:bodyPr vert="horz" wrap="square" lIns="0" tIns="0" rIns="0" bIns="0" rtlCol="0" anchor="ctr"/>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02</a:t>
            </a:r>
            <a:endParaRPr kumimoji="1" lang="zh-CN" altLang="en-US" sz="100"/>
          </a:p>
        </p:txBody>
      </p:sp>
      <p:sp>
        <p:nvSpPr>
          <p:cNvPr id="13" name="标题 1"/>
          <p:cNvSpPr txBox="1"/>
          <p:nvPr>
            <p:custDataLst>
              <p:tags r:id="rId9"/>
            </p:custDataLst>
          </p:nvPr>
        </p:nvSpPr>
        <p:spPr>
          <a:xfrm>
            <a:off x="2712720" y="3002280"/>
            <a:ext cx="1758950" cy="1808480"/>
          </a:xfrm>
          <a:prstGeom prst="rect">
            <a:avLst/>
          </a:prstGeom>
          <a:noFill/>
          <a:ln cap="sq">
            <a:noFill/>
          </a:ln>
        </p:spPr>
        <p:txBody>
          <a:bodyPr vert="horz" wrap="square" lIns="0" tIns="0" rIns="0" bIns="0" rtlCol="0" anchor="t">
            <a:noAutofit/>
          </a:bodyPr>
          <a:p>
            <a:pPr lvl="0" algn="l">
              <a:lnSpc>
                <a:spcPct val="150000"/>
              </a:lnSpc>
              <a:buClrTx/>
              <a:buSzTx/>
              <a:buFontTx/>
            </a:pPr>
            <a:r>
              <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智能仓储与配送是指利用自动化技术和人工智能算法，实现仓储管理和配送流程的智能化。在低空物流中，智能仓储系统能够自动识别、分类和存放货物，而配送无人机则能够根据算法优化路线，实现高效配送。这种模式能够显著提高物流行业的整体效率。</a:t>
            </a:r>
            <a:endPar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4" name="标题 1"/>
          <p:cNvSpPr txBox="1"/>
          <p:nvPr>
            <p:custDataLst>
              <p:tags r:id="rId10"/>
            </p:custDataLst>
          </p:nvPr>
        </p:nvSpPr>
        <p:spPr>
          <a:xfrm>
            <a:off x="2691130" y="2493010"/>
            <a:ext cx="1854200" cy="429895"/>
          </a:xfrm>
          <a:prstGeom prst="rect">
            <a:avLst/>
          </a:prstGeom>
          <a:noFill/>
          <a:ln cap="sq">
            <a:noFill/>
          </a:ln>
        </p:spPr>
        <p:txBody>
          <a:bodyPr vert="horz" wrap="square" lIns="0" tIns="0" rIns="0" bIns="0" rtlCol="0" anchor="b"/>
          <a:p>
            <a:pPr algn="ctr">
              <a:lnSpc>
                <a:spcPct val="130000"/>
              </a:lnSpc>
            </a:pPr>
            <a:r>
              <a:rPr kumimoji="1" lang="en-US" altLang="zh-CN" sz="1600">
                <a:ln w="12700">
                  <a:noFill/>
                </a:ln>
                <a:solidFill>
                  <a:srgbClr val="BA7E44">
                    <a:alpha val="100000"/>
                  </a:srgbClr>
                </a:solidFill>
                <a:latin typeface="Source Han Sans CN Bold" panose="020B0800000000000000" charset="-122"/>
                <a:ea typeface="Source Han Sans CN Bold" panose="020B0800000000000000" charset="-122"/>
                <a:cs typeface="Source Han Sans CN Bold" panose="020B0800000000000000" charset="-122"/>
              </a:rPr>
              <a:t>智能仓储与配送</a:t>
            </a:r>
            <a:endParaRPr kumimoji="1" lang="en-US" altLang="zh-CN" sz="1600">
              <a:ln w="12700">
                <a:noFill/>
              </a:ln>
              <a:solidFill>
                <a:srgbClr val="BA7E44">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5" name="标题 1"/>
          <p:cNvSpPr txBox="1"/>
          <p:nvPr>
            <p:custDataLst>
              <p:tags r:id="rId11"/>
            </p:custDataLst>
          </p:nvPr>
        </p:nvSpPr>
        <p:spPr>
          <a:xfrm flipV="1">
            <a:off x="4643120" y="2482215"/>
            <a:ext cx="2164080" cy="2672080"/>
          </a:xfrm>
          <a:prstGeom prst="round2SameRect">
            <a:avLst>
              <a:gd name="adj1" fmla="val 7218"/>
              <a:gd name="adj2" fmla="val 0"/>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16" name="标题 1"/>
          <p:cNvSpPr txBox="1"/>
          <p:nvPr>
            <p:custDataLst>
              <p:tags r:id="rId12"/>
            </p:custDataLst>
          </p:nvPr>
        </p:nvSpPr>
        <p:spPr>
          <a:xfrm flipV="1">
            <a:off x="6711315" y="2482215"/>
            <a:ext cx="2164080" cy="2672080"/>
          </a:xfrm>
          <a:prstGeom prst="round2SameRect">
            <a:avLst>
              <a:gd name="adj1" fmla="val 7218"/>
              <a:gd name="adj2" fmla="val 0"/>
            </a:avLst>
          </a:prstGeom>
          <a:solidFill>
            <a:schemeClr val="bg1"/>
          </a:solidFill>
          <a:ln w="12700" cap="sq">
            <a:solidFill>
              <a:schemeClr val="accent3"/>
            </a:solidFill>
            <a:miter/>
          </a:ln>
        </p:spPr>
        <p:txBody>
          <a:bodyPr vert="horz" wrap="square" lIns="68580" tIns="34290" rIns="68580" bIns="34290" rtlCol="0" anchor="ctr"/>
          <a:p>
            <a:pPr algn="ctr">
              <a:lnSpc>
                <a:spcPct val="110000"/>
              </a:lnSpc>
            </a:pPr>
            <a:endParaRPr kumimoji="1" lang="zh-CN" altLang="en-US" sz="100"/>
          </a:p>
        </p:txBody>
      </p:sp>
      <p:sp>
        <p:nvSpPr>
          <p:cNvPr id="17" name="标题 1"/>
          <p:cNvSpPr txBox="1"/>
          <p:nvPr>
            <p:custDataLst>
              <p:tags r:id="rId13"/>
            </p:custDataLst>
          </p:nvPr>
        </p:nvSpPr>
        <p:spPr>
          <a:xfrm flipV="1">
            <a:off x="4679950" y="2437130"/>
            <a:ext cx="2080895" cy="2672080"/>
          </a:xfrm>
          <a:prstGeom prst="round2SameRect">
            <a:avLst>
              <a:gd name="adj1" fmla="val 7218"/>
              <a:gd name="adj2" fmla="val 0"/>
            </a:avLst>
          </a:prstGeom>
          <a:solidFill>
            <a:schemeClr val="bg1"/>
          </a:solidFill>
          <a:ln w="12700" cap="sq">
            <a:solidFill>
              <a:schemeClr val="accent1"/>
            </a:solidFill>
            <a:miter/>
          </a:ln>
        </p:spPr>
        <p:txBody>
          <a:bodyPr vert="horz" wrap="square" lIns="68580" tIns="34290" rIns="68580" bIns="34290" rtlCol="0" anchor="ctr"/>
          <a:p>
            <a:pPr algn="ctr">
              <a:lnSpc>
                <a:spcPct val="110000"/>
              </a:lnSpc>
            </a:pPr>
            <a:endParaRPr kumimoji="1" lang="zh-CN" altLang="en-US" sz="100"/>
          </a:p>
        </p:txBody>
      </p:sp>
      <p:sp>
        <p:nvSpPr>
          <p:cNvPr id="18" name="标题 1"/>
          <p:cNvSpPr txBox="1"/>
          <p:nvPr>
            <p:custDataLst>
              <p:tags r:id="rId14"/>
            </p:custDataLst>
          </p:nvPr>
        </p:nvSpPr>
        <p:spPr>
          <a:xfrm flipV="1">
            <a:off x="6748145" y="2437130"/>
            <a:ext cx="2080895" cy="2672080"/>
          </a:xfrm>
          <a:prstGeom prst="round2SameRect">
            <a:avLst>
              <a:gd name="adj1" fmla="val 7218"/>
              <a:gd name="adj2" fmla="val 0"/>
            </a:avLst>
          </a:prstGeom>
          <a:solidFill>
            <a:schemeClr val="bg1"/>
          </a:solidFill>
          <a:ln w="12700" cap="sq">
            <a:solidFill>
              <a:schemeClr val="accent3"/>
            </a:solidFill>
            <a:miter/>
          </a:ln>
        </p:spPr>
        <p:txBody>
          <a:bodyPr vert="horz" wrap="square" lIns="68580" tIns="34290" rIns="68580" bIns="34290" rtlCol="0" anchor="ctr"/>
          <a:p>
            <a:pPr algn="ctr">
              <a:lnSpc>
                <a:spcPct val="110000"/>
              </a:lnSpc>
            </a:pPr>
            <a:endParaRPr kumimoji="1" lang="zh-CN" altLang="en-US" sz="100"/>
          </a:p>
        </p:txBody>
      </p:sp>
      <p:sp>
        <p:nvSpPr>
          <p:cNvPr id="20" name="标题 1"/>
          <p:cNvSpPr txBox="1"/>
          <p:nvPr>
            <p:custDataLst>
              <p:tags r:id="rId15"/>
            </p:custDataLst>
          </p:nvPr>
        </p:nvSpPr>
        <p:spPr>
          <a:xfrm>
            <a:off x="4946015" y="2295525"/>
            <a:ext cx="1480820" cy="222250"/>
          </a:xfrm>
          <a:prstGeom prst="rect">
            <a:avLst/>
          </a:prstGeom>
          <a:noFill/>
          <a:ln cap="sq">
            <a:noFill/>
          </a:ln>
        </p:spPr>
        <p:txBody>
          <a:bodyPr vert="horz" wrap="square" lIns="0" tIns="0" rIns="0" bIns="0" rtlCol="0" anchor="ctr"/>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03</a:t>
            </a:r>
            <a:endParaRPr kumimoji="1" lang="zh-CN" altLang="en-US" sz="100"/>
          </a:p>
        </p:txBody>
      </p:sp>
      <p:sp>
        <p:nvSpPr>
          <p:cNvPr id="21" name="标题 1"/>
          <p:cNvSpPr txBox="1"/>
          <p:nvPr>
            <p:custDataLst>
              <p:tags r:id="rId16"/>
            </p:custDataLst>
          </p:nvPr>
        </p:nvSpPr>
        <p:spPr>
          <a:xfrm>
            <a:off x="4780280" y="3074035"/>
            <a:ext cx="1854200" cy="1853565"/>
          </a:xfrm>
          <a:prstGeom prst="rect">
            <a:avLst/>
          </a:prstGeom>
          <a:noFill/>
          <a:ln cap="sq">
            <a:noFill/>
          </a:ln>
        </p:spPr>
        <p:txBody>
          <a:bodyPr vert="horz" wrap="square" lIns="0" tIns="0" rIns="0" bIns="0" rtlCol="0" anchor="t">
            <a:noAutofit/>
          </a:bodyPr>
          <a:p>
            <a:pPr lvl="0" algn="l">
              <a:lnSpc>
                <a:spcPct val="150000"/>
              </a:lnSpc>
              <a:buClrTx/>
              <a:buSzTx/>
              <a:buFontTx/>
            </a:pPr>
            <a:r>
              <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跨界合作模式是指物流企业与其他行业的企业进行合作，共同提供创新的物流服务。例如，低空物流企业可以与电商、零售、医疗等多个行业合作，利用无人机的优势，提供更加灵活和高效的物流解决方案，拓展物流服务的边界。</a:t>
            </a:r>
            <a:endPar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22" name="标题 1"/>
          <p:cNvSpPr txBox="1"/>
          <p:nvPr>
            <p:custDataLst>
              <p:tags r:id="rId17"/>
            </p:custDataLst>
          </p:nvPr>
        </p:nvSpPr>
        <p:spPr>
          <a:xfrm>
            <a:off x="4780280" y="2668270"/>
            <a:ext cx="1854200" cy="255270"/>
          </a:xfrm>
          <a:prstGeom prst="rect">
            <a:avLst/>
          </a:prstGeom>
          <a:noFill/>
          <a:ln cap="sq">
            <a:noFill/>
          </a:ln>
        </p:spPr>
        <p:txBody>
          <a:bodyPr vert="horz" wrap="square" lIns="0" tIns="0" rIns="0" bIns="0" rtlCol="0" anchor="b"/>
          <a:p>
            <a:pPr algn="ctr">
              <a:lnSpc>
                <a:spcPct val="130000"/>
              </a:lnSpc>
            </a:pPr>
            <a:r>
              <a:rPr kumimoji="1" lang="en-US" altLang="zh-CN" sz="1600">
                <a:ln w="12700">
                  <a:noFill/>
                </a:ln>
                <a:solidFill>
                  <a:srgbClr val="628977">
                    <a:alpha val="100000"/>
                  </a:srgbClr>
                </a:solidFill>
                <a:latin typeface="Source Han Sans CN Bold" panose="020B0800000000000000" charset="-122"/>
                <a:ea typeface="Source Han Sans CN Bold" panose="020B0800000000000000" charset="-122"/>
                <a:cs typeface="Source Han Sans CN Bold" panose="020B0800000000000000" charset="-122"/>
              </a:rPr>
              <a:t>跨界合作模式</a:t>
            </a:r>
            <a:endParaRPr kumimoji="1" lang="en-US" altLang="zh-CN" sz="1600">
              <a:ln w="12700">
                <a:noFill/>
              </a:ln>
              <a:solidFill>
                <a:srgbClr val="628977">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24" name="标题 1"/>
          <p:cNvSpPr txBox="1"/>
          <p:nvPr>
            <p:custDataLst>
              <p:tags r:id="rId18"/>
            </p:custDataLst>
          </p:nvPr>
        </p:nvSpPr>
        <p:spPr>
          <a:xfrm>
            <a:off x="7013575" y="2295525"/>
            <a:ext cx="1480820" cy="222250"/>
          </a:xfrm>
          <a:prstGeom prst="rect">
            <a:avLst/>
          </a:prstGeom>
          <a:noFill/>
          <a:ln cap="sq">
            <a:noFill/>
          </a:ln>
        </p:spPr>
        <p:txBody>
          <a:bodyPr vert="horz" wrap="square" lIns="0" tIns="0" rIns="0" bIns="0" rtlCol="0" anchor="ctr"/>
          <a:p>
            <a:pPr algn="ctr">
              <a:lnSpc>
                <a:spcPct val="130000"/>
              </a:lnSpc>
            </a:pPr>
            <a:r>
              <a:rPr kumimoji="1" lang="en-US" altLang="zh-CN" sz="1800">
                <a:ln w="12700">
                  <a:noFill/>
                </a:ln>
                <a:solidFill>
                  <a:srgbClr val="FFFFFF">
                    <a:alpha val="100000"/>
                  </a:srgbClr>
                </a:solidFill>
                <a:latin typeface="OPPOSans B" panose="00020600040101010101" charset="-122"/>
                <a:ea typeface="OPPOSans B" panose="00020600040101010101" charset="-122"/>
                <a:cs typeface="OPPOSans B" panose="00020600040101010101" charset="-122"/>
              </a:rPr>
              <a:t>04</a:t>
            </a:r>
            <a:endParaRPr kumimoji="1" lang="zh-CN" altLang="en-US" sz="100"/>
          </a:p>
        </p:txBody>
      </p:sp>
      <p:sp>
        <p:nvSpPr>
          <p:cNvPr id="25" name="标题 1"/>
          <p:cNvSpPr txBox="1"/>
          <p:nvPr>
            <p:custDataLst>
              <p:tags r:id="rId19"/>
            </p:custDataLst>
          </p:nvPr>
        </p:nvSpPr>
        <p:spPr>
          <a:xfrm>
            <a:off x="6848475" y="3171190"/>
            <a:ext cx="1854200" cy="1766570"/>
          </a:xfrm>
          <a:prstGeom prst="rect">
            <a:avLst/>
          </a:prstGeom>
          <a:noFill/>
          <a:ln cap="sq">
            <a:noFill/>
          </a:ln>
        </p:spPr>
        <p:txBody>
          <a:bodyPr vert="horz" wrap="square" lIns="0" tIns="0" rIns="0" bIns="0" rtlCol="0" anchor="t">
            <a:noAutofit/>
          </a:bodyPr>
          <a:p>
            <a:pPr lvl="0" algn="l">
              <a:lnSpc>
                <a:spcPct val="150000"/>
              </a:lnSpc>
              <a:buClrTx/>
              <a:buSzTx/>
              <a:buFontTx/>
            </a:pPr>
            <a:r>
              <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未来服务趋势指向更加智能化、个性化和绿色化的物流服务。随着无人机技术的进步和人工智能的应用，低空物流将能够提供更加精准和高效的配送服务。同时，环保意识的提升也将推动物流服务向更加可持续的方向发展。</a:t>
            </a:r>
            <a:endParaRPr kumimoji="1" lang="en-US" altLang="zh-CN" sz="104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26" name="标题 1"/>
          <p:cNvSpPr txBox="1"/>
          <p:nvPr>
            <p:custDataLst>
              <p:tags r:id="rId20"/>
            </p:custDataLst>
          </p:nvPr>
        </p:nvSpPr>
        <p:spPr>
          <a:xfrm>
            <a:off x="6848475" y="2668270"/>
            <a:ext cx="1854200" cy="255270"/>
          </a:xfrm>
          <a:prstGeom prst="rect">
            <a:avLst/>
          </a:prstGeom>
          <a:noFill/>
          <a:ln cap="sq">
            <a:noFill/>
          </a:ln>
        </p:spPr>
        <p:txBody>
          <a:bodyPr vert="horz" wrap="square" lIns="0" tIns="0" rIns="0" bIns="0" rtlCol="0" anchor="b"/>
          <a:p>
            <a:pPr algn="ctr">
              <a:lnSpc>
                <a:spcPct val="130000"/>
              </a:lnSpc>
            </a:pPr>
            <a:r>
              <a:rPr kumimoji="1" lang="en-US" altLang="zh-CN" sz="1600">
                <a:ln w="12700">
                  <a:noFill/>
                </a:ln>
                <a:solidFill>
                  <a:srgbClr val="BA7E44">
                    <a:alpha val="100000"/>
                  </a:srgbClr>
                </a:solidFill>
                <a:latin typeface="Source Han Sans CN Bold" panose="020B0800000000000000" charset="-122"/>
                <a:ea typeface="Source Han Sans CN Bold" panose="020B0800000000000000" charset="-122"/>
                <a:cs typeface="Source Han Sans CN Bold" panose="020B0800000000000000" charset="-122"/>
              </a:rPr>
              <a:t>未来服务趋势</a:t>
            </a:r>
            <a:endParaRPr kumimoji="1" lang="en-US" altLang="zh-CN" sz="1600">
              <a:ln w="12700">
                <a:noFill/>
              </a:ln>
              <a:solidFill>
                <a:srgbClr val="BA7E44">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332740"/>
            <a:ext cx="4572000" cy="565150"/>
          </a:xfrm>
          <a:prstGeom prst="rect">
            <a:avLst/>
          </a:prstGeom>
          <a:noFill/>
        </p:spPr>
        <p:txBody>
          <a:bodyPr wrap="square" rtlCol="0" anchor="t">
            <a:spAutoFit/>
          </a:bodyPr>
          <a:p>
            <a:pPr algn="l">
              <a:lnSpc>
                <a:spcPct val="110000"/>
              </a:lnSpc>
            </a:pPr>
            <a:r>
              <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rPr>
              <a:t>服务质量保障</a:t>
            </a:r>
            <a:endParaRPr kumimoji="1" lang="en-US" altLang="zh-CN" sz="28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3" name="矩形 22"/>
          <p:cNvSpPr/>
          <p:nvPr>
            <p:custDataLst>
              <p:tags r:id="rId1"/>
            </p:custDataLst>
          </p:nvPr>
        </p:nvSpPr>
        <p:spPr>
          <a:xfrm>
            <a:off x="235585" y="3513455"/>
            <a:ext cx="1629410" cy="2022475"/>
          </a:xfrm>
          <a:prstGeom prst="rect">
            <a:avLst/>
          </a:prstGeom>
          <a:noFill/>
        </p:spPr>
        <p:txBody>
          <a:bodyPr wrap="square" lIns="0" tIns="0" rIns="0" bIns="0" rtlCol="0">
            <a:noAutofit/>
          </a:bodyPr>
          <a:p>
            <a:pPr algn="l">
              <a:lnSpc>
                <a:spcPct val="110000"/>
              </a:lnSpc>
              <a:spcBef>
                <a:spcPct val="0"/>
              </a:spcBef>
              <a:spcAft>
                <a:spcPct val="0"/>
              </a:spcAft>
            </a:pPr>
            <a:r>
              <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安全标准制定是确保低空物流服务安全性的关键。这包括无人机的飞行安全、货物安全以及个人隐私保护等多个方面。通过建立严格的安全标准和规范，可以降低事故发生的风险，保障物流服务的可靠性和用户信任。</a:t>
            </a:r>
            <a:endParaRPr kumimoji="1" lang="zh-CN" altLang="en-US" sz="1410">
              <a:solidFill>
                <a:schemeClr val="tx1">
                  <a:lumMod val="85000"/>
                  <a:lumOff val="15000"/>
                </a:schemeClr>
              </a:solidFill>
              <a:latin typeface="+mn-ea"/>
              <a:cs typeface="+mn-ea"/>
              <a:sym typeface="+mn-ea"/>
            </a:endParaRPr>
          </a:p>
        </p:txBody>
      </p:sp>
      <p:sp>
        <p:nvSpPr>
          <p:cNvPr id="24" name="矩形 23"/>
          <p:cNvSpPr/>
          <p:nvPr>
            <p:custDataLst>
              <p:tags r:id="rId2"/>
            </p:custDataLst>
          </p:nvPr>
        </p:nvSpPr>
        <p:spPr>
          <a:xfrm>
            <a:off x="2330450" y="3513455"/>
            <a:ext cx="2001520" cy="2022475"/>
          </a:xfrm>
          <a:prstGeom prst="rect">
            <a:avLst/>
          </a:prstGeom>
          <a:noFill/>
        </p:spPr>
        <p:txBody>
          <a:bodyPr wrap="square" lIns="0" tIns="0" rIns="0" bIns="0" rtlCol="0">
            <a:noAutofit/>
          </a:bodyPr>
          <a:p>
            <a:pPr lvl="0" algn="l">
              <a:lnSpc>
                <a:spcPct val="110000"/>
              </a:lnSpc>
              <a:buClrTx/>
              <a:buSzTx/>
              <a:buFontTx/>
            </a:pPr>
            <a:r>
              <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用户满意度是衡量物流服务质量的重要指标。通过提供快速、准时、可靠的配送服务，以及良好的用户体验设计，低空物流可以显著提升用户满意度。此外，通过用户反馈收集和数据分析，可以不断优化服务，满足用户不断变化的需求。</a:t>
            </a: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a:p>
            <a:pPr lvl="0" algn="l">
              <a:lnSpc>
                <a:spcPct val="110000"/>
              </a:lnSpc>
              <a:buClrTx/>
              <a:buSzTx/>
              <a:buFontTx/>
            </a:pP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25" name="矩形 24"/>
          <p:cNvSpPr/>
          <p:nvPr>
            <p:custDataLst>
              <p:tags r:id="rId3"/>
            </p:custDataLst>
          </p:nvPr>
        </p:nvSpPr>
        <p:spPr>
          <a:xfrm>
            <a:off x="4787900" y="3513455"/>
            <a:ext cx="2005965" cy="2022475"/>
          </a:xfrm>
          <a:prstGeom prst="rect">
            <a:avLst/>
          </a:prstGeom>
          <a:noFill/>
        </p:spPr>
        <p:txBody>
          <a:bodyPr wrap="square" lIns="0" tIns="0" rIns="0" bIns="0" rtlCol="0">
            <a:noAutofit/>
          </a:bodyPr>
          <a:p>
            <a:pPr lvl="0" algn="l">
              <a:lnSpc>
                <a:spcPct val="110000"/>
              </a:lnSpc>
              <a:buClrTx/>
              <a:buSzTx/>
              <a:buFontTx/>
            </a:pPr>
            <a:r>
              <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服务流程监控是指对物流服务过程中的各个环节进行实时监控和管理。在低空物流中，通过部署先进的监控系统，可以实时跟踪无人机的飞行状态、位置和配送进度，及时发现并解决潜在问题，确保服务流程的顺利进行。</a:t>
            </a: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a:p>
            <a:pPr lvl="0" algn="l">
              <a:lnSpc>
                <a:spcPct val="110000"/>
              </a:lnSpc>
              <a:buClrTx/>
              <a:buSzTx/>
              <a:buFontTx/>
            </a:pP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26" name="矩形 25"/>
          <p:cNvSpPr/>
          <p:nvPr>
            <p:custDataLst>
              <p:tags r:id="rId4"/>
            </p:custDataLst>
          </p:nvPr>
        </p:nvSpPr>
        <p:spPr>
          <a:xfrm>
            <a:off x="7181215" y="3513455"/>
            <a:ext cx="1798320" cy="2022475"/>
          </a:xfrm>
          <a:prstGeom prst="rect">
            <a:avLst/>
          </a:prstGeom>
          <a:noFill/>
        </p:spPr>
        <p:txBody>
          <a:bodyPr wrap="square" lIns="0" tIns="0" rIns="0" bIns="0" rtlCol="0">
            <a:noAutofit/>
          </a:bodyPr>
          <a:p>
            <a:pPr lvl="0" algn="l">
              <a:lnSpc>
                <a:spcPct val="110000"/>
              </a:lnSpc>
              <a:buClrTx/>
              <a:buSzTx/>
              <a:buFontTx/>
            </a:pPr>
            <a:r>
              <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应急处理机制是针对突发事件或异常情况而建立的一套快速响应和处理流程。在低空物流服务中，可能会遇到无人机故障、恶劣天气等突发情况。通过建立有效的应急处理机制，可以迅速采取措施，减少对服务的影响，保障用户的权益。</a:t>
            </a: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a:p>
            <a:pPr lvl="0" algn="l">
              <a:lnSpc>
                <a:spcPct val="110000"/>
              </a:lnSpc>
              <a:buClrTx/>
              <a:buSzTx/>
              <a:buFontTx/>
            </a:pPr>
            <a:endParaRPr kumimoji="1" lang="en-US" altLang="zh-CN" sz="141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27" name="Oval 11"/>
          <p:cNvSpPr/>
          <p:nvPr>
            <p:custDataLst>
              <p:tags r:id="rId5"/>
            </p:custDataLst>
          </p:nvPr>
        </p:nvSpPr>
        <p:spPr>
          <a:xfrm>
            <a:off x="494031" y="1908469"/>
            <a:ext cx="694791" cy="6947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p>
            <a:pPr algn="ctr">
              <a:spcBef>
                <a:spcPct val="0"/>
              </a:spcBef>
              <a:spcAft>
                <a:spcPct val="0"/>
              </a:spcAft>
            </a:pPr>
            <a:r>
              <a:rPr lang="en-US" sz="1760" b="1" dirty="0">
                <a:solidFill>
                  <a:schemeClr val="lt1"/>
                </a:solidFill>
                <a:latin typeface="+mn-ea"/>
                <a:cs typeface="+mn-ea"/>
                <a:sym typeface="+mn-ea"/>
              </a:rPr>
              <a:t>01</a:t>
            </a:r>
            <a:endParaRPr lang="en-US" sz="1760" b="1" dirty="0">
              <a:solidFill>
                <a:schemeClr val="lt1"/>
              </a:solidFill>
              <a:latin typeface="+mn-ea"/>
              <a:cs typeface="+mn-ea"/>
              <a:sym typeface="+mn-ea"/>
            </a:endParaRPr>
          </a:p>
        </p:txBody>
      </p:sp>
      <p:cxnSp>
        <p:nvCxnSpPr>
          <p:cNvPr id="29" name="直接连接符 28"/>
          <p:cNvCxnSpPr/>
          <p:nvPr>
            <p:custDataLst>
              <p:tags r:id="rId6"/>
            </p:custDataLst>
          </p:nvPr>
        </p:nvCxnSpPr>
        <p:spPr>
          <a:xfrm>
            <a:off x="2066460" y="3027162"/>
            <a:ext cx="0" cy="2122513"/>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7"/>
            </p:custDataLst>
          </p:nvPr>
        </p:nvCxnSpPr>
        <p:spPr>
          <a:xfrm>
            <a:off x="6972615" y="3027162"/>
            <a:ext cx="0" cy="2122513"/>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custDataLst>
              <p:tags r:id="rId8"/>
            </p:custDataLst>
          </p:nvPr>
        </p:nvCxnSpPr>
        <p:spPr>
          <a:xfrm>
            <a:off x="4522890" y="3027162"/>
            <a:ext cx="0" cy="2122513"/>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Oval 11"/>
          <p:cNvSpPr/>
          <p:nvPr>
            <p:custDataLst>
              <p:tags r:id="rId9"/>
            </p:custDataLst>
          </p:nvPr>
        </p:nvSpPr>
        <p:spPr>
          <a:xfrm>
            <a:off x="2947109" y="1908469"/>
            <a:ext cx="694791" cy="6947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a:bodyPr>
          <a:p>
            <a:pPr algn="ctr">
              <a:spcBef>
                <a:spcPct val="0"/>
              </a:spcBef>
              <a:spcAft>
                <a:spcPct val="0"/>
              </a:spcAft>
            </a:pPr>
            <a:r>
              <a:rPr lang="en-US" sz="1760" b="1">
                <a:solidFill>
                  <a:schemeClr val="lt1"/>
                </a:solidFill>
                <a:latin typeface="+mn-ea"/>
                <a:cs typeface="+mn-ea"/>
                <a:sym typeface="+mn-ea"/>
              </a:rPr>
              <a:t>02</a:t>
            </a:r>
            <a:endParaRPr lang="en-US" sz="1760" b="1">
              <a:solidFill>
                <a:schemeClr val="lt1"/>
              </a:solidFill>
              <a:latin typeface="+mn-ea"/>
              <a:cs typeface="+mn-ea"/>
              <a:sym typeface="+mn-ea"/>
            </a:endParaRPr>
          </a:p>
        </p:txBody>
      </p:sp>
      <p:sp>
        <p:nvSpPr>
          <p:cNvPr id="32" name="Oval 11"/>
          <p:cNvSpPr/>
          <p:nvPr>
            <p:custDataLst>
              <p:tags r:id="rId10"/>
            </p:custDataLst>
          </p:nvPr>
        </p:nvSpPr>
        <p:spPr>
          <a:xfrm>
            <a:off x="5400186" y="1908469"/>
            <a:ext cx="694791" cy="69479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a:bodyPr>
          <a:p>
            <a:pPr algn="ctr">
              <a:spcBef>
                <a:spcPct val="0"/>
              </a:spcBef>
              <a:spcAft>
                <a:spcPct val="0"/>
              </a:spcAft>
            </a:pPr>
            <a:r>
              <a:rPr lang="en-US" sz="1760" b="1">
                <a:solidFill>
                  <a:schemeClr val="lt1"/>
                </a:solidFill>
                <a:latin typeface="+mn-ea"/>
                <a:cs typeface="+mn-ea"/>
                <a:sym typeface="+mn-ea"/>
              </a:rPr>
              <a:t>03</a:t>
            </a:r>
            <a:endParaRPr lang="en-US" sz="1760" b="1">
              <a:solidFill>
                <a:schemeClr val="lt1"/>
              </a:solidFill>
              <a:latin typeface="+mn-ea"/>
              <a:cs typeface="+mn-ea"/>
              <a:sym typeface="+mn-ea"/>
            </a:endParaRPr>
          </a:p>
        </p:txBody>
      </p:sp>
      <p:sp>
        <p:nvSpPr>
          <p:cNvPr id="33" name="Oval 11"/>
          <p:cNvSpPr/>
          <p:nvPr>
            <p:custDataLst>
              <p:tags r:id="rId11"/>
            </p:custDataLst>
          </p:nvPr>
        </p:nvSpPr>
        <p:spPr>
          <a:xfrm>
            <a:off x="7863881" y="1908469"/>
            <a:ext cx="694791" cy="6947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rmAutofit/>
          </a:bodyPr>
          <a:p>
            <a:pPr algn="ctr">
              <a:spcBef>
                <a:spcPct val="0"/>
              </a:spcBef>
              <a:spcAft>
                <a:spcPct val="0"/>
              </a:spcAft>
            </a:pPr>
            <a:r>
              <a:rPr lang="en-US" sz="1760" b="1">
                <a:solidFill>
                  <a:schemeClr val="lt1"/>
                </a:solidFill>
                <a:latin typeface="+mn-ea"/>
                <a:cs typeface="+mn-ea"/>
                <a:sym typeface="+mn-ea"/>
              </a:rPr>
              <a:t>04</a:t>
            </a:r>
            <a:endParaRPr lang="en-US" sz="1760" b="1">
              <a:solidFill>
                <a:schemeClr val="lt1"/>
              </a:solidFill>
              <a:latin typeface="+mn-ea"/>
              <a:cs typeface="+mn-ea"/>
              <a:sym typeface="+mn-ea"/>
            </a:endParaRPr>
          </a:p>
        </p:txBody>
      </p:sp>
      <p:sp>
        <p:nvSpPr>
          <p:cNvPr id="34" name="矩形 33"/>
          <p:cNvSpPr/>
          <p:nvPr>
            <p:custDataLst>
              <p:tags r:id="rId12"/>
            </p:custDataLst>
          </p:nvPr>
        </p:nvSpPr>
        <p:spPr>
          <a:xfrm>
            <a:off x="-7023" y="2852539"/>
            <a:ext cx="1746542" cy="350919"/>
          </a:xfrm>
          <a:prstGeom prst="rect">
            <a:avLst/>
          </a:prstGeom>
          <a:noFill/>
        </p:spPr>
        <p:txBody>
          <a:bodyPr wrap="square" lIns="0" tIns="0" rIns="0" bIns="0" rtlCol="0" anchor="b" anchorCtr="0">
            <a:noAutofit/>
          </a:bodyPr>
          <a:p>
            <a:pPr algn="ctr">
              <a:spcBef>
                <a:spcPct val="0"/>
              </a:spcBef>
              <a:spcAft>
                <a:spcPct val="0"/>
              </a:spcAft>
            </a:pPr>
            <a:r>
              <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安全标准制定</a:t>
            </a:r>
            <a:endPar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35" name="矩形 34"/>
          <p:cNvSpPr/>
          <p:nvPr>
            <p:custDataLst>
              <p:tags r:id="rId13"/>
            </p:custDataLst>
          </p:nvPr>
        </p:nvSpPr>
        <p:spPr>
          <a:xfrm>
            <a:off x="2425201" y="2911493"/>
            <a:ext cx="1746542" cy="350919"/>
          </a:xfrm>
          <a:prstGeom prst="rect">
            <a:avLst/>
          </a:prstGeom>
          <a:noFill/>
        </p:spPr>
        <p:txBody>
          <a:bodyPr wrap="square" lIns="0" tIns="0" rIns="0" bIns="0" rtlCol="0" anchor="b" anchorCtr="0">
            <a:noAutofit/>
          </a:bodyPr>
          <a:p>
            <a:pPr lvl="0" algn="ctr">
              <a:buClrTx/>
              <a:buSzTx/>
              <a:buFontTx/>
            </a:pPr>
            <a:r>
              <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用户满意度提升</a:t>
            </a:r>
            <a:endPar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36" name="矩形 35"/>
          <p:cNvSpPr/>
          <p:nvPr>
            <p:custDataLst>
              <p:tags r:id="rId14"/>
            </p:custDataLst>
          </p:nvPr>
        </p:nvSpPr>
        <p:spPr>
          <a:xfrm>
            <a:off x="4874366" y="2911493"/>
            <a:ext cx="1746542" cy="350919"/>
          </a:xfrm>
          <a:prstGeom prst="rect">
            <a:avLst/>
          </a:prstGeom>
          <a:noFill/>
        </p:spPr>
        <p:txBody>
          <a:bodyPr wrap="square" lIns="0" tIns="0" rIns="0" bIns="0" rtlCol="0" anchor="b" anchorCtr="0">
            <a:noAutofit/>
          </a:bodyPr>
          <a:p>
            <a:pPr lvl="0" algn="ctr">
              <a:buClrTx/>
              <a:buSzTx/>
              <a:buFontTx/>
            </a:pPr>
            <a:r>
              <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服务流程监控</a:t>
            </a:r>
            <a:endPar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37" name="矩形 36"/>
          <p:cNvSpPr/>
          <p:nvPr>
            <p:custDataLst>
              <p:tags r:id="rId15"/>
            </p:custDataLst>
          </p:nvPr>
        </p:nvSpPr>
        <p:spPr>
          <a:xfrm>
            <a:off x="7331356" y="2893612"/>
            <a:ext cx="1746542" cy="350919"/>
          </a:xfrm>
          <a:prstGeom prst="rect">
            <a:avLst/>
          </a:prstGeom>
          <a:noFill/>
        </p:spPr>
        <p:txBody>
          <a:bodyPr wrap="square" lIns="0" tIns="0" rIns="0" bIns="0" rtlCol="0" anchor="b" anchorCtr="0">
            <a:noAutofit/>
          </a:bodyPr>
          <a:p>
            <a:pPr lvl="0" algn="ctr">
              <a:buClrTx/>
              <a:buSzTx/>
              <a:buFontTx/>
            </a:pPr>
            <a:r>
              <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应急处理机制</a:t>
            </a:r>
            <a:endParaRPr kumimoji="1" lang="en-US" altLang="zh-CN" sz="1585" b="1">
              <a:ln w="12700">
                <a:noFill/>
              </a:ln>
              <a:solidFill>
                <a:srgbClr val="000000">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主要货运载具——无人机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7709535" cy="571500"/>
          </a:xfrm>
          <a:prstGeom prst="rect">
            <a:avLst/>
          </a:prstGeom>
          <a:noFill/>
          <a:ln w="9525">
            <a:noFill/>
          </a:ln>
        </p:spPr>
        <p:txBody>
          <a:bodyPr/>
          <a:p>
            <a:pPr marL="0" lvl="1" indent="0" eaLnBrk="1" hangingPunct="1">
              <a:lnSpc>
                <a:spcPct val="160000"/>
              </a:lnSpc>
              <a:buClr>
                <a:schemeClr val="accent2"/>
              </a:buClr>
              <a:buFont typeface="Wingdings" panose="05000000000000000000" pitchFamily="2" charset="2"/>
              <a:buChar char="p"/>
            </a:pPr>
            <a:r>
              <a:rPr lang="zh-CN" altLang="en-US" sz="2000" dirty="0">
                <a:latin typeface="宋体" panose="02010600030101010101" pitchFamily="2" charset="-122"/>
                <a:cs typeface="宋体" panose="02010600030101010101" pitchFamily="2" charset="-122"/>
              </a:rPr>
              <a:t> 运输载具根据飞行原理不同可分为多旋翼与垂直起降固定翼（e-vtol）；根据起飞重量不同，在城市低空运行的设备主要可分为轻小型无人机与中型无人机。</a:t>
            </a:r>
            <a:endParaRPr lang="zh-CN" altLang="en-US" sz="2000" dirty="0">
              <a:latin typeface="宋体" panose="02010600030101010101" pitchFamily="2" charset="-122"/>
              <a:cs typeface="宋体" panose="02010600030101010101" pitchFamily="2" charset="-122"/>
            </a:endParaRPr>
          </a:p>
        </p:txBody>
      </p:sp>
      <p:pic>
        <p:nvPicPr>
          <p:cNvPr id="215" name="图片 215" descr="RA3多旋翼物流无人机"/>
          <p:cNvPicPr>
            <a:picLocks noChangeAspect="1"/>
          </p:cNvPicPr>
          <p:nvPr/>
        </p:nvPicPr>
        <p:blipFill>
          <a:blip r:embed="rId3"/>
          <a:srcRect t="20719" b="20878"/>
          <a:stretch>
            <a:fillRect/>
          </a:stretch>
        </p:blipFill>
        <p:spPr>
          <a:xfrm>
            <a:off x="971233" y="3695065"/>
            <a:ext cx="2746375" cy="1602740"/>
          </a:xfrm>
          <a:prstGeom prst="rect">
            <a:avLst/>
          </a:prstGeom>
        </p:spPr>
      </p:pic>
      <p:pic>
        <p:nvPicPr>
          <p:cNvPr id="216" name="图片 23" descr="IMG_256"/>
          <p:cNvPicPr>
            <a:picLocks noChangeAspect="1"/>
          </p:cNvPicPr>
          <p:nvPr/>
        </p:nvPicPr>
        <p:blipFill>
          <a:blip r:embed="rId4"/>
          <a:stretch>
            <a:fillRect/>
          </a:stretch>
        </p:blipFill>
        <p:spPr>
          <a:xfrm>
            <a:off x="5220018" y="3694748"/>
            <a:ext cx="3093085" cy="1624965"/>
          </a:xfrm>
          <a:prstGeom prst="rect">
            <a:avLst/>
          </a:prstGeom>
          <a:noFill/>
          <a:ln w="9525">
            <a:noFill/>
          </a:ln>
        </p:spPr>
      </p:pic>
      <p:sp>
        <p:nvSpPr>
          <p:cNvPr id="3" name="文本框 2"/>
          <p:cNvSpPr txBox="1"/>
          <p:nvPr/>
        </p:nvSpPr>
        <p:spPr>
          <a:xfrm>
            <a:off x="1764030" y="5517515"/>
            <a:ext cx="6517005" cy="337185"/>
          </a:xfrm>
          <a:prstGeom prst="rect">
            <a:avLst/>
          </a:prstGeom>
        </p:spPr>
        <p:txBody>
          <a:bodyPr wrap="square">
            <a:spAutoFit/>
          </a:bodyPr>
          <a:p>
            <a:pPr marL="0" indent="0" algn="just" defTabSz="266700">
              <a:spcAft>
                <a:spcPct val="0"/>
              </a:spcAft>
            </a:pPr>
            <a:r>
              <a:rPr lang="zh-CN" altLang="en-US" sz="1600">
                <a:latin typeface="宋体" panose="02010600030101010101" pitchFamily="2" charset="-122"/>
                <a:ea typeface="宋体" panose="02010600030101010101" pitchFamily="2" charset="-122"/>
              </a:rPr>
              <a:t>迅蚁</a:t>
            </a:r>
            <a:r>
              <a:rPr lang="en-US" altLang="zh-CN" sz="1600">
                <a:latin typeface="宋体" panose="02010600030101010101" pitchFamily="2" charset="-122"/>
                <a:ea typeface="宋体" panose="02010600030101010101" pitchFamily="2" charset="-122"/>
              </a:rPr>
              <a:t>RA3</a:t>
            </a:r>
            <a:r>
              <a:rPr lang="zh-CN" altLang="en-US" sz="1600">
                <a:latin typeface="宋体" panose="02010600030101010101" pitchFamily="2" charset="-122"/>
                <a:ea typeface="宋体" panose="02010600030101010101" pitchFamily="2" charset="-122"/>
              </a:rPr>
              <a:t>无人机</a:t>
            </a:r>
            <a:r>
              <a:rPr lang="en-US" altLang="zh-CN" sz="1600">
                <a:latin typeface="宋体" panose="02010600030101010101" pitchFamily="2" charset="-122"/>
                <a:ea typeface="宋体" panose="02010600030101010101" pitchFamily="2" charset="-122"/>
              </a:rPr>
              <a:t>                           </a:t>
            </a:r>
            <a:r>
              <a:rPr lang="zh-CN" altLang="en-US" sz="1600">
                <a:latin typeface="宋体" panose="02010600030101010101" pitchFamily="2" charset="-122"/>
                <a:ea typeface="宋体" panose="02010600030101010101" pitchFamily="2" charset="-122"/>
              </a:rPr>
              <a:t>美团FP400第四代无人机</a:t>
            </a:r>
            <a:endParaRPr lang="zh-CN" altLang="en-US" sz="1600">
              <a:latin typeface="宋体" panose="02010600030101010101" pitchFamily="2" charset="-122"/>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发展趋势</a:t>
            </a:r>
            <a:endParaRPr lang="zh-CN" sz="2800" dirty="0">
              <a:ea typeface="微软雅黑" panose="020B0503020204020204" pitchFamily="34" charset="-122"/>
              <a:sym typeface="+mn-ea"/>
            </a:endParaRPr>
          </a:p>
        </p:txBody>
      </p:sp>
      <p:sp>
        <p:nvSpPr>
          <p:cNvPr id="2" name="文本框 1"/>
          <p:cNvSpPr txBox="1"/>
          <p:nvPr/>
        </p:nvSpPr>
        <p:spPr>
          <a:xfrm>
            <a:off x="755650" y="1268730"/>
            <a:ext cx="7334885" cy="5077460"/>
          </a:xfrm>
          <a:prstGeom prst="rect">
            <a:avLst/>
          </a:prstGeom>
        </p:spPr>
        <p:txBody>
          <a:bodyPr wrap="square">
            <a:spAutoFit/>
          </a:bodyPr>
          <a:p>
            <a:pPr marL="285750" indent="-285750" algn="just" defTabSz="266700">
              <a:lnSpc>
                <a:spcPct val="150000"/>
              </a:lnSpc>
              <a:spcAft>
                <a:spcPct val="0"/>
              </a:spcAft>
              <a:buFont typeface="Arial" panose="020B0604020202020204" pitchFamily="34" charset="0"/>
              <a:buChar char="•"/>
            </a:pPr>
            <a:r>
              <a:rPr lang="zh-CN" altLang="en-US" sz="1800">
                <a:latin typeface="宋体" panose="02010600030101010101" pitchFamily="2" charset="-122"/>
                <a:ea typeface="宋体" panose="02010600030101010101" pitchFamily="2" charset="-122"/>
              </a:rPr>
              <a:t>未来无人机货运网络将由干线、支线和末端配送的无人机、无人车、智能终端、智能机场等一系列技术与节点组成，成为未来物流配送的支柱力量。</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Arial" panose="020B0604020202020204" pitchFamily="34" charset="0"/>
              <a:buChar char="•"/>
            </a:pPr>
            <a:r>
              <a:rPr lang="zh-CN" altLang="en-US" sz="1800">
                <a:latin typeface="宋体" panose="02010600030101010101" pitchFamily="2" charset="-122"/>
                <a:ea typeface="宋体" panose="02010600030101010101" pitchFamily="2" charset="-122"/>
              </a:rPr>
              <a:t>末端级物流无人机主要负责最后一公里的配送任务，能够在城市中垂直起降，通过智能导航系统实现精准投递，提高末端配送的效率和灵活性。</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Arial" panose="020B0604020202020204" pitchFamily="34" charset="0"/>
              <a:buChar char="•"/>
            </a:pPr>
            <a:r>
              <a:rPr lang="zh-CN" altLang="en-US" sz="1800">
                <a:latin typeface="宋体" panose="02010600030101010101" pitchFamily="2" charset="-122"/>
                <a:ea typeface="宋体" panose="02010600030101010101" pitchFamily="2" charset="-122"/>
              </a:rPr>
              <a:t>支线级物流无人机在区域内进行中短距离的货物输送，快速从物流中心将货物分发到具体的配送站点。这些无人机适应城市复杂环境，提高区域配送的效率。</a:t>
            </a:r>
            <a:endParaRPr lang="zh-CN" altLang="en-US" sz="18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Arial" panose="020B0604020202020204" pitchFamily="34" charset="0"/>
              <a:buChar char="•"/>
            </a:pPr>
            <a:r>
              <a:rPr lang="zh-CN" altLang="en-US" sz="1800">
                <a:latin typeface="宋体" panose="02010600030101010101" pitchFamily="2" charset="-122"/>
                <a:ea typeface="宋体" panose="02010600030101010101" pitchFamily="2" charset="-122"/>
              </a:rPr>
              <a:t>干线物流无人机负责长途、跨区域的货物输送，具备较大的载荷和较长的续航时间，能够在不同城市之间迅速运送大批货物，为航空物流开辟新的通道。</a:t>
            </a:r>
            <a:endParaRPr lang="zh-CN" altLang="en-US" sz="1800">
              <a:latin typeface="宋体" panose="02010600030101010101" pitchFamily="2" charset="-122"/>
              <a:ea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148" y="1844358"/>
            <a:ext cx="4033838"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城市低空物流运行体系</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运行组织架构</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运行协作流程</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校验飞行</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常态化运行</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260033"/>
            <a:ext cx="5080000" cy="521970"/>
          </a:xfrm>
          <a:prstGeom prst="rect">
            <a:avLst/>
          </a:prstGeom>
        </p:spPr>
        <p:txBody>
          <a:bodyPr>
            <a:spAutoFit/>
          </a:bodyPr>
          <a:p>
            <a:pPr marL="0" indent="0" algn="just" defTabSz="266700">
              <a:spcAft>
                <a:spcPct val="0"/>
              </a:spcAft>
            </a:pPr>
            <a:r>
              <a:rPr lang="zh-CN" sz="2800" dirty="0">
                <a:ea typeface="微软雅黑" panose="020B0503020204020204" pitchFamily="34" charset="-122"/>
              </a:rPr>
              <a:t>运行组织架构</a:t>
            </a:r>
            <a:endParaRPr lang="zh-CN" altLang="en-US" sz="1600" b="1">
              <a:latin typeface="宋体" panose="02010600030101010101" pitchFamily="2" charset="-122"/>
              <a:ea typeface="宋体" panose="02010600030101010101" pitchFamily="2" charset="-122"/>
            </a:endParaRPr>
          </a:p>
        </p:txBody>
      </p:sp>
      <p:pic>
        <p:nvPicPr>
          <p:cNvPr id="219" name="图片 5" descr="IMG_256"/>
          <p:cNvPicPr>
            <a:picLocks noChangeAspect="1"/>
          </p:cNvPicPr>
          <p:nvPr/>
        </p:nvPicPr>
        <p:blipFill>
          <a:blip r:embed="rId1"/>
          <a:srcRect l="1254" t="6476" r="7741" b="5272"/>
          <a:stretch>
            <a:fillRect/>
          </a:stretch>
        </p:blipFill>
        <p:spPr>
          <a:xfrm>
            <a:off x="251460" y="2492375"/>
            <a:ext cx="8556625" cy="2583815"/>
          </a:xfrm>
          <a:prstGeom prst="rect">
            <a:avLst/>
          </a:prstGeom>
          <a:noFill/>
          <a:ln w="9525">
            <a:noFill/>
          </a:ln>
        </p:spPr>
      </p:pic>
      <p:sp>
        <p:nvSpPr>
          <p:cNvPr id="3" name="文本框 2"/>
          <p:cNvSpPr txBox="1"/>
          <p:nvPr/>
        </p:nvSpPr>
        <p:spPr>
          <a:xfrm>
            <a:off x="1475740" y="5300980"/>
            <a:ext cx="7193915" cy="398780"/>
          </a:xfrm>
          <a:prstGeom prst="rect">
            <a:avLst/>
          </a:prstGeom>
        </p:spPr>
        <p:txBody>
          <a:bodyPr wrap="square">
            <a:spAutoFit/>
          </a:bodyPr>
          <a:p>
            <a:pPr marL="0" indent="0" algn="just" defTabSz="266700">
              <a:spcAft>
                <a:spcPct val="0"/>
              </a:spcAft>
            </a:pPr>
            <a:r>
              <a:rPr lang="zh-CN" altLang="en-US" sz="2000">
                <a:latin typeface="宋体" panose="02010600030101010101" pitchFamily="2" charset="-122"/>
                <a:ea typeface="宋体" panose="02010600030101010101" pitchFamily="2" charset="-122"/>
              </a:rPr>
              <a:t>运行部</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安全部</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体系部</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运营部</a:t>
            </a:r>
            <a:endParaRPr lang="zh-CN" altLang="en-US" sz="2000">
              <a:latin typeface="宋体" panose="02010600030101010101" pitchFamily="2" charset="-122"/>
              <a:ea typeface="宋体" panose="02010600030101010101" pitchFamily="2"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1" name="图片 6" descr="IMG_256"/>
          <p:cNvPicPr>
            <a:picLocks noChangeAspect="1"/>
          </p:cNvPicPr>
          <p:nvPr/>
        </p:nvPicPr>
        <p:blipFill>
          <a:blip r:embed="rId1"/>
          <a:stretch>
            <a:fillRect/>
          </a:stretch>
        </p:blipFill>
        <p:spPr>
          <a:xfrm>
            <a:off x="1475740" y="1917065"/>
            <a:ext cx="5953125" cy="3568065"/>
          </a:xfrm>
          <a:prstGeom prst="rect">
            <a:avLst/>
          </a:prstGeom>
          <a:noFill/>
          <a:ln w="9525">
            <a:noFill/>
          </a:ln>
        </p:spPr>
      </p:pic>
      <p:sp>
        <p:nvSpPr>
          <p:cNvPr id="2" name="文本框 1"/>
          <p:cNvSpPr txBox="1"/>
          <p:nvPr/>
        </p:nvSpPr>
        <p:spPr>
          <a:xfrm>
            <a:off x="683895" y="26003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运行协作流程</a:t>
            </a:r>
            <a:endParaRPr lang="zh-CN" sz="2800" dirty="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文本框 1"/>
          <p:cNvSpPr txBox="1"/>
          <p:nvPr/>
        </p:nvSpPr>
        <p:spPr>
          <a:xfrm>
            <a:off x="827405" y="340995"/>
            <a:ext cx="4572000" cy="446405"/>
          </a:xfrm>
          <a:prstGeom prst="rect">
            <a:avLst/>
          </a:prstGeom>
          <a:noFill/>
        </p:spPr>
        <p:txBody>
          <a:bodyPr wrap="square" rtlCol="0" anchor="t">
            <a:spAutoFit/>
          </a:bodyPr>
          <a:p>
            <a:pPr algn="l">
              <a:lnSpc>
                <a:spcPct val="110000"/>
              </a:lnSpc>
            </a:pPr>
            <a:r>
              <a:rPr kumimoji="1" lang="en-US" altLang="zh-CN" sz="21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rPr>
              <a:t>体系构建</a:t>
            </a:r>
            <a:endParaRPr kumimoji="1" lang="en-US" altLang="zh-CN" sz="2100">
              <a:ln w="12700">
                <a:noFill/>
              </a:ln>
              <a:solidFill>
                <a:srgbClr val="262626">
                  <a:alpha val="100000"/>
                </a:srgbClr>
              </a:solidFill>
              <a:latin typeface="黑体" panose="02010609060101010101" pitchFamily="49" charset="-122"/>
              <a:ea typeface="黑体" panose="02010609060101010101" pitchFamily="49" charset="-122"/>
              <a:cs typeface="Source Han Sans CN Bold" panose="020B0800000000000000" charset="-122"/>
              <a:sym typeface="+mn-ea"/>
            </a:endParaRPr>
          </a:p>
        </p:txBody>
      </p:sp>
      <p:sp>
        <p:nvSpPr>
          <p:cNvPr id="3" name="标题 1"/>
          <p:cNvSpPr txBox="1"/>
          <p:nvPr/>
        </p:nvSpPr>
        <p:spPr>
          <a:xfrm>
            <a:off x="2396490" y="3224530"/>
            <a:ext cx="2256155" cy="647700"/>
          </a:xfrm>
          <a:prstGeom prst="rect">
            <a:avLst/>
          </a:prstGeom>
          <a:noFill/>
          <a:ln>
            <a:noFill/>
          </a:ln>
        </p:spPr>
        <p:txBody>
          <a:bodyPr vert="horz" wrap="square" lIns="0" tIns="0" rIns="0" bIns="0" rtlCol="0" anchor="ctr"/>
          <a:p>
            <a:pPr algn="ctr">
              <a:lnSpc>
                <a:spcPct val="110000"/>
              </a:lnSpc>
            </a:pPr>
            <a:r>
              <a:rPr kumimoji="1" lang="en-US" altLang="zh-CN" sz="12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网络布局规划</a:t>
            </a:r>
            <a:endParaRPr kumimoji="1" lang="zh-CN" altLang="en-US" sz="100"/>
          </a:p>
        </p:txBody>
      </p:sp>
      <p:sp>
        <p:nvSpPr>
          <p:cNvPr id="4" name="标题 1"/>
          <p:cNvSpPr txBox="1"/>
          <p:nvPr/>
        </p:nvSpPr>
        <p:spPr>
          <a:xfrm>
            <a:off x="2624455" y="3799840"/>
            <a:ext cx="2028190" cy="1828800"/>
          </a:xfrm>
          <a:prstGeom prst="rect">
            <a:avLst/>
          </a:prstGeom>
          <a:noFill/>
          <a:ln>
            <a:noFill/>
          </a:ln>
        </p:spPr>
        <p:txBody>
          <a:bodyPr vert="horz" wrap="square" lIns="0" tIns="0" rIns="0" bIns="0" rtlCol="0" anchor="t"/>
          <a:p>
            <a:pPr algn="ctr">
              <a:lnSpc>
                <a:spcPct val="150000"/>
              </a:lnSpc>
            </a:pPr>
            <a:r>
              <a:rPr kumimoji="1" lang="en-US" altLang="zh-CN" sz="92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网络布局规划是确保低空物流高效运行的核心。这涉及到无人机配送路线的规划、配送点的设置以及物流网络的优化。合理的网络布局可以减少配送时间，提高配送效率，同时也要考虑到城市交通、环境因素等对物流网络的影响。</a:t>
            </a:r>
            <a:endParaRPr kumimoji="1" lang="zh-CN" altLang="en-US" sz="100"/>
          </a:p>
        </p:txBody>
      </p:sp>
      <p:sp>
        <p:nvSpPr>
          <p:cNvPr id="5" name="标题 1"/>
          <p:cNvSpPr txBox="1"/>
          <p:nvPr/>
        </p:nvSpPr>
        <p:spPr>
          <a:xfrm>
            <a:off x="4559935" y="3218180"/>
            <a:ext cx="2256155" cy="647700"/>
          </a:xfrm>
          <a:prstGeom prst="rect">
            <a:avLst/>
          </a:prstGeom>
          <a:noFill/>
          <a:ln>
            <a:noFill/>
          </a:ln>
        </p:spPr>
        <p:txBody>
          <a:bodyPr vert="horz" wrap="square" lIns="0" tIns="0" rIns="0" bIns="0" rtlCol="0" anchor="ctr"/>
          <a:p>
            <a:pPr algn="ctr">
              <a:lnSpc>
                <a:spcPct val="110000"/>
              </a:lnSpc>
            </a:pPr>
            <a:r>
              <a:rPr kumimoji="1" lang="en-US" altLang="zh-CN" sz="12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技术支持系统</a:t>
            </a:r>
            <a:endParaRPr kumimoji="1" lang="zh-CN" altLang="en-US" sz="100"/>
          </a:p>
        </p:txBody>
      </p:sp>
      <p:sp>
        <p:nvSpPr>
          <p:cNvPr id="6" name="标题 1"/>
          <p:cNvSpPr txBox="1"/>
          <p:nvPr/>
        </p:nvSpPr>
        <p:spPr>
          <a:xfrm>
            <a:off x="4841240" y="3792855"/>
            <a:ext cx="1974850" cy="1801495"/>
          </a:xfrm>
          <a:prstGeom prst="rect">
            <a:avLst/>
          </a:prstGeom>
          <a:noFill/>
          <a:ln>
            <a:noFill/>
          </a:ln>
        </p:spPr>
        <p:txBody>
          <a:bodyPr vert="horz" wrap="square" lIns="0" tIns="0" rIns="0" bIns="0" rtlCol="0" anchor="t"/>
          <a:p>
            <a:pPr algn="ctr">
              <a:lnSpc>
                <a:spcPct val="150000"/>
              </a:lnSpc>
            </a:pPr>
            <a:r>
              <a:rPr kumimoji="1" lang="en-US" altLang="zh-CN" sz="92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技术支持系统是低空物流运行体系的重要组成部分。这包括无人机的导航系统、通信系统、监控系统等。这些技术的集成和优化，能够确保无人机在配送过程中的安全、准确和及时，同时也能够为运营管理提供数据支持。</a:t>
            </a:r>
            <a:endParaRPr kumimoji="1" lang="zh-CN" altLang="en-US" sz="100"/>
          </a:p>
        </p:txBody>
      </p:sp>
      <p:sp>
        <p:nvSpPr>
          <p:cNvPr id="7" name="标题 1"/>
          <p:cNvSpPr txBox="1"/>
          <p:nvPr/>
        </p:nvSpPr>
        <p:spPr>
          <a:xfrm>
            <a:off x="233045" y="3218180"/>
            <a:ext cx="2256155" cy="647700"/>
          </a:xfrm>
          <a:prstGeom prst="rect">
            <a:avLst/>
          </a:prstGeom>
          <a:noFill/>
          <a:ln>
            <a:noFill/>
          </a:ln>
        </p:spPr>
        <p:txBody>
          <a:bodyPr vert="horz" wrap="square" lIns="0" tIns="0" rIns="0" bIns="0" rtlCol="0" anchor="ctr"/>
          <a:p>
            <a:pPr algn="ctr">
              <a:lnSpc>
                <a:spcPct val="110000"/>
              </a:lnSpc>
            </a:pPr>
            <a:r>
              <a:rPr kumimoji="1" lang="en-US" altLang="zh-CN" sz="12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基础设施建设</a:t>
            </a:r>
            <a:endParaRPr kumimoji="1" lang="zh-CN" altLang="en-US" sz="100"/>
          </a:p>
        </p:txBody>
      </p:sp>
      <p:sp>
        <p:nvSpPr>
          <p:cNvPr id="8" name="标题 1"/>
          <p:cNvSpPr txBox="1"/>
          <p:nvPr/>
        </p:nvSpPr>
        <p:spPr>
          <a:xfrm>
            <a:off x="233045" y="3792855"/>
            <a:ext cx="2167890" cy="1801495"/>
          </a:xfrm>
          <a:prstGeom prst="rect">
            <a:avLst/>
          </a:prstGeom>
          <a:noFill/>
          <a:ln>
            <a:noFill/>
          </a:ln>
        </p:spPr>
        <p:txBody>
          <a:bodyPr vert="horz" wrap="square" lIns="0" tIns="0" rIns="0" bIns="0" rtlCol="0" anchor="t"/>
          <a:p>
            <a:pPr algn="ctr">
              <a:lnSpc>
                <a:spcPct val="150000"/>
              </a:lnSpc>
            </a:pPr>
            <a:r>
              <a:rPr kumimoji="1" lang="en-US" altLang="zh-CN" sz="92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城市低空物流运行体系的基础设施建设是关键。这包括无人机起降平台、充电站、维护中心等硬件设施的建设。这些基础设施不仅要满足无人机物流的日常运营需求，还要考虑到未来的扩展性和升级需求，确保整个物流体系的稳定性和高效性。</a:t>
            </a:r>
            <a:endParaRPr kumimoji="1" lang="zh-CN" altLang="en-US" sz="100"/>
          </a:p>
        </p:txBody>
      </p:sp>
      <p:sp>
        <p:nvSpPr>
          <p:cNvPr id="9" name="标题 1"/>
          <p:cNvSpPr txBox="1"/>
          <p:nvPr/>
        </p:nvSpPr>
        <p:spPr>
          <a:xfrm>
            <a:off x="6723380" y="3169285"/>
            <a:ext cx="2256155" cy="647700"/>
          </a:xfrm>
          <a:prstGeom prst="rect">
            <a:avLst/>
          </a:prstGeom>
          <a:noFill/>
          <a:ln>
            <a:noFill/>
          </a:ln>
        </p:spPr>
        <p:txBody>
          <a:bodyPr vert="horz" wrap="square" lIns="0" tIns="0" rIns="0" bIns="0" rtlCol="0" anchor="ctr"/>
          <a:p>
            <a:pPr algn="ctr">
              <a:lnSpc>
                <a:spcPct val="110000"/>
              </a:lnSpc>
            </a:pPr>
            <a:r>
              <a:rPr kumimoji="1" lang="en-US" altLang="zh-CN" sz="12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运营管理体系</a:t>
            </a:r>
            <a:endParaRPr kumimoji="1" lang="zh-CN" altLang="en-US" sz="100"/>
          </a:p>
        </p:txBody>
      </p:sp>
      <p:sp>
        <p:nvSpPr>
          <p:cNvPr id="10" name="标题 1"/>
          <p:cNvSpPr txBox="1"/>
          <p:nvPr/>
        </p:nvSpPr>
        <p:spPr>
          <a:xfrm>
            <a:off x="6934835" y="3743960"/>
            <a:ext cx="2044700" cy="1853565"/>
          </a:xfrm>
          <a:prstGeom prst="rect">
            <a:avLst/>
          </a:prstGeom>
          <a:noFill/>
          <a:ln>
            <a:noFill/>
          </a:ln>
        </p:spPr>
        <p:txBody>
          <a:bodyPr vert="horz" wrap="square" lIns="0" tIns="0" rIns="0" bIns="0" rtlCol="0" anchor="t"/>
          <a:p>
            <a:pPr algn="ctr">
              <a:lnSpc>
                <a:spcPct val="150000"/>
              </a:lnSpc>
            </a:pPr>
            <a:r>
              <a:rPr kumimoji="1" lang="en-US" altLang="zh-CN" sz="920">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rPr>
              <a:t>运营管理体系是低空物流高效运营的保障。这涉及到物流流程的设计、人员培训、服务质量控制等方面。一个完善的运营管理体系可以确保物流服务的连续性和稳定性，提高用户满意度，降低运营风险。</a:t>
            </a:r>
            <a:endParaRPr kumimoji="1" lang="zh-CN" altLang="en-US" sz="100"/>
          </a:p>
        </p:txBody>
      </p:sp>
      <p:sp>
        <p:nvSpPr>
          <p:cNvPr id="11" name="标题 1"/>
          <p:cNvSpPr txBox="1"/>
          <p:nvPr/>
        </p:nvSpPr>
        <p:spPr>
          <a:xfrm>
            <a:off x="2655570" y="2596515"/>
            <a:ext cx="1719580" cy="662940"/>
          </a:xfrm>
          <a:prstGeom prst="ellipse">
            <a:avLst/>
          </a:prstGeom>
          <a:noFill/>
          <a:ln w="22225" cap="sq">
            <a:gradFill>
              <a:gsLst>
                <a:gs pos="26000">
                  <a:schemeClr val="accent1">
                    <a:alpha val="0"/>
                  </a:schemeClr>
                </a:gs>
                <a:gs pos="100000">
                  <a:schemeClr val="accent1"/>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2" name="标题 1"/>
          <p:cNvSpPr txBox="1"/>
          <p:nvPr/>
        </p:nvSpPr>
        <p:spPr>
          <a:xfrm>
            <a:off x="2872740" y="2586990"/>
            <a:ext cx="1270000" cy="489585"/>
          </a:xfrm>
          <a:prstGeom prst="ellipse">
            <a:avLst/>
          </a:prstGeom>
          <a:noFill/>
          <a:ln w="12700" cap="sq">
            <a:gradFill>
              <a:gsLst>
                <a:gs pos="23000">
                  <a:schemeClr val="accent1">
                    <a:alpha val="0"/>
                  </a:schemeClr>
                </a:gs>
                <a:gs pos="100000">
                  <a:schemeClr val="accent1">
                    <a:alpha val="5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3" name="标题 1"/>
          <p:cNvSpPr txBox="1"/>
          <p:nvPr/>
        </p:nvSpPr>
        <p:spPr>
          <a:xfrm>
            <a:off x="2797175" y="2592070"/>
            <a:ext cx="1427480" cy="549910"/>
          </a:xfrm>
          <a:prstGeom prst="ellipse">
            <a:avLst/>
          </a:prstGeom>
          <a:noFill/>
          <a:ln w="9525" cap="sq">
            <a:gradFill>
              <a:gsLst>
                <a:gs pos="38000">
                  <a:schemeClr val="accent1">
                    <a:alpha val="0"/>
                  </a:schemeClr>
                </a:gs>
                <a:gs pos="100000">
                  <a:schemeClr val="accent1">
                    <a:alpha val="3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4" name="标题 1"/>
          <p:cNvSpPr txBox="1"/>
          <p:nvPr/>
        </p:nvSpPr>
        <p:spPr>
          <a:xfrm>
            <a:off x="3288030" y="2399030"/>
            <a:ext cx="409575" cy="458470"/>
          </a:xfrm>
          <a:custGeom>
            <a:avLst/>
            <a:gdLst>
              <a:gd name="connsiteX0" fmla="*/ 1449958 w 1449958"/>
              <a:gd name="connsiteY0" fmla="*/ 669913 h 1655898"/>
              <a:gd name="connsiteX1" fmla="*/ 1449586 w 1449958"/>
              <a:gd name="connsiteY1" fmla="*/ 666192 h 1655898"/>
              <a:gd name="connsiteX2" fmla="*/ 1449586 w 1449958"/>
              <a:gd name="connsiteY2" fmla="*/ 665634 h 1655898"/>
              <a:gd name="connsiteX3" fmla="*/ 1448098 w 1449958"/>
              <a:gd name="connsiteY3" fmla="*/ 658006 h 1655898"/>
              <a:gd name="connsiteX4" fmla="*/ 1445307 w 1449958"/>
              <a:gd name="connsiteY4" fmla="*/ 650379 h 1655898"/>
              <a:gd name="connsiteX5" fmla="*/ 1443633 w 1449958"/>
              <a:gd name="connsiteY5" fmla="*/ 646844 h 1655898"/>
              <a:gd name="connsiteX6" fmla="*/ 1441772 w 1449958"/>
              <a:gd name="connsiteY6" fmla="*/ 643496 h 1655898"/>
              <a:gd name="connsiteX7" fmla="*/ 1441400 w 1449958"/>
              <a:gd name="connsiteY7" fmla="*/ 643124 h 1655898"/>
              <a:gd name="connsiteX8" fmla="*/ 1439354 w 1449958"/>
              <a:gd name="connsiteY8" fmla="*/ 640147 h 1655898"/>
              <a:gd name="connsiteX9" fmla="*/ 1439168 w 1449958"/>
              <a:gd name="connsiteY9" fmla="*/ 639775 h 1655898"/>
              <a:gd name="connsiteX10" fmla="*/ 1436936 w 1449958"/>
              <a:gd name="connsiteY10" fmla="*/ 636798 h 1655898"/>
              <a:gd name="connsiteX11" fmla="*/ 1436378 w 1449958"/>
              <a:gd name="connsiteY11" fmla="*/ 636240 h 1655898"/>
              <a:gd name="connsiteX12" fmla="*/ 1433773 w 1449958"/>
              <a:gd name="connsiteY12" fmla="*/ 633450 h 1655898"/>
              <a:gd name="connsiteX13" fmla="*/ 816136 w 1449958"/>
              <a:gd name="connsiteY13" fmla="*/ 15813 h 1655898"/>
              <a:gd name="connsiteX14" fmla="*/ 813346 w 1449958"/>
              <a:gd name="connsiteY14" fmla="*/ 13208 h 1655898"/>
              <a:gd name="connsiteX15" fmla="*/ 812788 w 1449958"/>
              <a:gd name="connsiteY15" fmla="*/ 12650 h 1655898"/>
              <a:gd name="connsiteX16" fmla="*/ 809997 w 1449958"/>
              <a:gd name="connsiteY16" fmla="*/ 10418 h 1655898"/>
              <a:gd name="connsiteX17" fmla="*/ 809625 w 1449958"/>
              <a:gd name="connsiteY17" fmla="*/ 10232 h 1655898"/>
              <a:gd name="connsiteX18" fmla="*/ 806834 w 1449958"/>
              <a:gd name="connsiteY18" fmla="*/ 8372 h 1655898"/>
              <a:gd name="connsiteX19" fmla="*/ 806276 w 1449958"/>
              <a:gd name="connsiteY19" fmla="*/ 8000 h 1655898"/>
              <a:gd name="connsiteX20" fmla="*/ 802928 w 1449958"/>
              <a:gd name="connsiteY20" fmla="*/ 6139 h 1655898"/>
              <a:gd name="connsiteX21" fmla="*/ 802742 w 1449958"/>
              <a:gd name="connsiteY21" fmla="*/ 6139 h 1655898"/>
              <a:gd name="connsiteX22" fmla="*/ 799207 w 1449958"/>
              <a:gd name="connsiteY22" fmla="*/ 4465 h 1655898"/>
              <a:gd name="connsiteX23" fmla="*/ 799021 w 1449958"/>
              <a:gd name="connsiteY23" fmla="*/ 4465 h 1655898"/>
              <a:gd name="connsiteX24" fmla="*/ 791580 w 1449958"/>
              <a:gd name="connsiteY24" fmla="*/ 1860 h 1655898"/>
              <a:gd name="connsiteX25" fmla="*/ 791394 w 1449958"/>
              <a:gd name="connsiteY25" fmla="*/ 1860 h 1655898"/>
              <a:gd name="connsiteX26" fmla="*/ 783766 w 1449958"/>
              <a:gd name="connsiteY26" fmla="*/ 372 h 1655898"/>
              <a:gd name="connsiteX27" fmla="*/ 783022 w 1449958"/>
              <a:gd name="connsiteY27" fmla="*/ 372 h 1655898"/>
              <a:gd name="connsiteX28" fmla="*/ 779301 w 1449958"/>
              <a:gd name="connsiteY28" fmla="*/ 0 h 1655898"/>
              <a:gd name="connsiteX29" fmla="*/ 261751 w 1449958"/>
              <a:gd name="connsiteY29" fmla="*/ 0 h 1655898"/>
              <a:gd name="connsiteX30" fmla="*/ 0 w 1449958"/>
              <a:gd name="connsiteY30" fmla="*/ 261751 h 1655898"/>
              <a:gd name="connsiteX31" fmla="*/ 0 w 1449958"/>
              <a:gd name="connsiteY31" fmla="*/ 1394148 h 1655898"/>
              <a:gd name="connsiteX32" fmla="*/ 261751 w 1449958"/>
              <a:gd name="connsiteY32" fmla="*/ 1655899 h 1655898"/>
              <a:gd name="connsiteX33" fmla="*/ 1188207 w 1449958"/>
              <a:gd name="connsiteY33" fmla="*/ 1655899 h 1655898"/>
              <a:gd name="connsiteX34" fmla="*/ 1449958 w 1449958"/>
              <a:gd name="connsiteY34" fmla="*/ 1394148 h 1655898"/>
              <a:gd name="connsiteX35" fmla="*/ 1449958 w 1449958"/>
              <a:gd name="connsiteY35" fmla="*/ 672889 h 1655898"/>
              <a:gd name="connsiteX36" fmla="*/ 1449958 w 1449958"/>
              <a:gd name="connsiteY36" fmla="*/ 669913 h 1655898"/>
              <a:gd name="connsiteX37" fmla="*/ 832321 w 1449958"/>
              <a:gd name="connsiteY37" fmla="*/ 466948 h 1655898"/>
              <a:gd name="connsiteX38" fmla="*/ 832321 w 1449958"/>
              <a:gd name="connsiteY38" fmla="*/ 189942 h 1655898"/>
              <a:gd name="connsiteX39" fmla="*/ 1259458 w 1449958"/>
              <a:gd name="connsiteY39" fmla="*/ 617079 h 1655898"/>
              <a:gd name="connsiteX40" fmla="*/ 982452 w 1449958"/>
              <a:gd name="connsiteY40" fmla="*/ 617079 h 1655898"/>
              <a:gd name="connsiteX41" fmla="*/ 832321 w 1449958"/>
              <a:gd name="connsiteY41" fmla="*/ 466948 h 1655898"/>
              <a:gd name="connsiteX42" fmla="*/ 1338337 w 1449958"/>
              <a:gd name="connsiteY42" fmla="*/ 1393403 h 1655898"/>
              <a:gd name="connsiteX43" fmla="*/ 1188207 w 1449958"/>
              <a:gd name="connsiteY43" fmla="*/ 1543534 h 1655898"/>
              <a:gd name="connsiteX44" fmla="*/ 261751 w 1449958"/>
              <a:gd name="connsiteY44" fmla="*/ 1543534 h 1655898"/>
              <a:gd name="connsiteX45" fmla="*/ 111621 w 1449958"/>
              <a:gd name="connsiteY45" fmla="*/ 1393403 h 1655898"/>
              <a:gd name="connsiteX46" fmla="*/ 111621 w 1449958"/>
              <a:gd name="connsiteY46" fmla="*/ 261007 h 1655898"/>
              <a:gd name="connsiteX47" fmla="*/ 261751 w 1449958"/>
              <a:gd name="connsiteY47" fmla="*/ 110877 h 1655898"/>
              <a:gd name="connsiteX48" fmla="*/ 720700 w 1449958"/>
              <a:gd name="connsiteY48" fmla="*/ 110877 h 1655898"/>
              <a:gd name="connsiteX49" fmla="*/ 720700 w 1449958"/>
              <a:gd name="connsiteY49" fmla="*/ 466948 h 1655898"/>
              <a:gd name="connsiteX50" fmla="*/ 982452 w 1449958"/>
              <a:gd name="connsiteY50" fmla="*/ 728700 h 1655898"/>
              <a:gd name="connsiteX51" fmla="*/ 1338523 w 1449958"/>
              <a:gd name="connsiteY51" fmla="*/ 728700 h 1655898"/>
              <a:gd name="connsiteX52" fmla="*/ 1338523 w 1449958"/>
              <a:gd name="connsiteY52" fmla="*/ 1393403 h 1655898"/>
            </a:gdLst>
            <a:ahLst/>
            <a:cxnLst/>
            <a:rect l="l" t="t" r="r" b="b"/>
            <a:pathLst>
              <a:path w="1449958" h="1655898">
                <a:moveTo>
                  <a:pt x="1449958" y="669913"/>
                </a:moveTo>
                <a:cubicBezTo>
                  <a:pt x="1449958" y="668610"/>
                  <a:pt x="1449772" y="667308"/>
                  <a:pt x="1449586" y="666192"/>
                </a:cubicBezTo>
                <a:lnTo>
                  <a:pt x="1449586" y="665634"/>
                </a:lnTo>
                <a:cubicBezTo>
                  <a:pt x="1449214" y="663029"/>
                  <a:pt x="1448656" y="660425"/>
                  <a:pt x="1448098" y="658006"/>
                </a:cubicBezTo>
                <a:cubicBezTo>
                  <a:pt x="1447354" y="655402"/>
                  <a:pt x="1446423" y="652797"/>
                  <a:pt x="1445307" y="650379"/>
                </a:cubicBezTo>
                <a:cubicBezTo>
                  <a:pt x="1444749" y="649077"/>
                  <a:pt x="1444191" y="647960"/>
                  <a:pt x="1443633" y="646844"/>
                </a:cubicBezTo>
                <a:cubicBezTo>
                  <a:pt x="1443075" y="645728"/>
                  <a:pt x="1442331" y="644612"/>
                  <a:pt x="1441772" y="643496"/>
                </a:cubicBezTo>
                <a:cubicBezTo>
                  <a:pt x="1441587" y="643310"/>
                  <a:pt x="1441587" y="643124"/>
                  <a:pt x="1441400" y="643124"/>
                </a:cubicBezTo>
                <a:cubicBezTo>
                  <a:pt x="1440842" y="642193"/>
                  <a:pt x="1440098" y="641077"/>
                  <a:pt x="1439354" y="640147"/>
                </a:cubicBezTo>
                <a:cubicBezTo>
                  <a:pt x="1439354" y="640147"/>
                  <a:pt x="1439168" y="639961"/>
                  <a:pt x="1439168" y="639775"/>
                </a:cubicBezTo>
                <a:cubicBezTo>
                  <a:pt x="1438424" y="638845"/>
                  <a:pt x="1437680" y="637729"/>
                  <a:pt x="1436936" y="636798"/>
                </a:cubicBezTo>
                <a:lnTo>
                  <a:pt x="1436378" y="636240"/>
                </a:lnTo>
                <a:cubicBezTo>
                  <a:pt x="1435633" y="635310"/>
                  <a:pt x="1434703" y="634380"/>
                  <a:pt x="1433773" y="633450"/>
                </a:cubicBezTo>
                <a:lnTo>
                  <a:pt x="816136" y="15813"/>
                </a:lnTo>
                <a:cubicBezTo>
                  <a:pt x="815206" y="14883"/>
                  <a:pt x="814276" y="14139"/>
                  <a:pt x="813346" y="13208"/>
                </a:cubicBezTo>
                <a:lnTo>
                  <a:pt x="812788" y="12650"/>
                </a:lnTo>
                <a:lnTo>
                  <a:pt x="809997" y="10418"/>
                </a:lnTo>
                <a:cubicBezTo>
                  <a:pt x="809811" y="10418"/>
                  <a:pt x="809811" y="10232"/>
                  <a:pt x="809625" y="10232"/>
                </a:cubicBezTo>
                <a:cubicBezTo>
                  <a:pt x="808695" y="9488"/>
                  <a:pt x="807765" y="8930"/>
                  <a:pt x="806834" y="8372"/>
                </a:cubicBezTo>
                <a:cubicBezTo>
                  <a:pt x="806649" y="8186"/>
                  <a:pt x="806462" y="8186"/>
                  <a:pt x="806276" y="8000"/>
                </a:cubicBezTo>
                <a:cubicBezTo>
                  <a:pt x="805160" y="7255"/>
                  <a:pt x="804044" y="6697"/>
                  <a:pt x="802928" y="6139"/>
                </a:cubicBezTo>
                <a:lnTo>
                  <a:pt x="802742" y="6139"/>
                </a:lnTo>
                <a:cubicBezTo>
                  <a:pt x="801626" y="5581"/>
                  <a:pt x="800509" y="5023"/>
                  <a:pt x="799207" y="4465"/>
                </a:cubicBezTo>
                <a:lnTo>
                  <a:pt x="799021" y="4465"/>
                </a:lnTo>
                <a:cubicBezTo>
                  <a:pt x="796603" y="3349"/>
                  <a:pt x="793998" y="2418"/>
                  <a:pt x="791580" y="1860"/>
                </a:cubicBezTo>
                <a:lnTo>
                  <a:pt x="791394" y="1860"/>
                </a:lnTo>
                <a:cubicBezTo>
                  <a:pt x="788975" y="1116"/>
                  <a:pt x="786371" y="744"/>
                  <a:pt x="783766" y="372"/>
                </a:cubicBezTo>
                <a:lnTo>
                  <a:pt x="783022" y="372"/>
                </a:lnTo>
                <a:cubicBezTo>
                  <a:pt x="781720" y="186"/>
                  <a:pt x="780604" y="186"/>
                  <a:pt x="779301" y="0"/>
                </a:cubicBezTo>
                <a:lnTo>
                  <a:pt x="261751" y="0"/>
                </a:lnTo>
                <a:cubicBezTo>
                  <a:pt x="117388" y="0"/>
                  <a:pt x="0" y="117388"/>
                  <a:pt x="0" y="261751"/>
                </a:cubicBezTo>
                <a:lnTo>
                  <a:pt x="0" y="1394148"/>
                </a:lnTo>
                <a:cubicBezTo>
                  <a:pt x="0" y="1538511"/>
                  <a:pt x="117388" y="1655899"/>
                  <a:pt x="261751" y="1655899"/>
                </a:cubicBezTo>
                <a:lnTo>
                  <a:pt x="1188207" y="1655899"/>
                </a:lnTo>
                <a:cubicBezTo>
                  <a:pt x="1332570" y="1655899"/>
                  <a:pt x="1449958" y="1538511"/>
                  <a:pt x="1449958" y="1394148"/>
                </a:cubicBezTo>
                <a:lnTo>
                  <a:pt x="1449958" y="672889"/>
                </a:lnTo>
                <a:lnTo>
                  <a:pt x="1449958" y="669913"/>
                </a:lnTo>
                <a:close/>
                <a:moveTo>
                  <a:pt x="832321" y="466948"/>
                </a:moveTo>
                <a:lnTo>
                  <a:pt x="832321" y="189942"/>
                </a:lnTo>
                <a:lnTo>
                  <a:pt x="1259458" y="617079"/>
                </a:lnTo>
                <a:lnTo>
                  <a:pt x="982452" y="617079"/>
                </a:lnTo>
                <a:cubicBezTo>
                  <a:pt x="899666" y="617079"/>
                  <a:pt x="832321" y="549734"/>
                  <a:pt x="832321" y="466948"/>
                </a:cubicBezTo>
                <a:close/>
                <a:moveTo>
                  <a:pt x="1338337" y="1393403"/>
                </a:moveTo>
                <a:cubicBezTo>
                  <a:pt x="1338337" y="1476189"/>
                  <a:pt x="1270992" y="1543534"/>
                  <a:pt x="1188207" y="1543534"/>
                </a:cubicBezTo>
                <a:lnTo>
                  <a:pt x="261751" y="1543534"/>
                </a:lnTo>
                <a:cubicBezTo>
                  <a:pt x="178966" y="1543534"/>
                  <a:pt x="111621" y="1476189"/>
                  <a:pt x="111621" y="1393403"/>
                </a:cubicBezTo>
                <a:lnTo>
                  <a:pt x="111621" y="261007"/>
                </a:lnTo>
                <a:cubicBezTo>
                  <a:pt x="111621" y="178222"/>
                  <a:pt x="178966" y="110877"/>
                  <a:pt x="261751" y="110877"/>
                </a:cubicBezTo>
                <a:lnTo>
                  <a:pt x="720700" y="110877"/>
                </a:lnTo>
                <a:lnTo>
                  <a:pt x="720700" y="466948"/>
                </a:lnTo>
                <a:cubicBezTo>
                  <a:pt x="720700" y="611312"/>
                  <a:pt x="838088" y="728700"/>
                  <a:pt x="982452" y="728700"/>
                </a:cubicBezTo>
                <a:lnTo>
                  <a:pt x="1338523" y="728700"/>
                </a:lnTo>
                <a:lnTo>
                  <a:pt x="1338523" y="1393403"/>
                </a:lnTo>
                <a:close/>
              </a:path>
            </a:pathLst>
          </a:custGeom>
          <a:solidFill>
            <a:schemeClr val="accent1"/>
          </a:solidFill>
          <a:ln cap="sq">
            <a:noFill/>
            <a:prstDash val="solid"/>
            <a:miter/>
          </a:ln>
        </p:spPr>
        <p:txBody>
          <a:bodyPr vert="horz" wrap="square" lIns="68580" tIns="34290" rIns="68580" bIns="34290" rtlCol="0" anchor="ctr"/>
          <a:p>
            <a:pPr algn="ctr">
              <a:lnSpc>
                <a:spcPct val="110000"/>
              </a:lnSpc>
            </a:pPr>
            <a:endParaRPr kumimoji="1" lang="zh-CN" altLang="en-US" sz="100"/>
          </a:p>
        </p:txBody>
      </p:sp>
      <p:sp>
        <p:nvSpPr>
          <p:cNvPr id="15" name="标题 1"/>
          <p:cNvSpPr txBox="1"/>
          <p:nvPr/>
        </p:nvSpPr>
        <p:spPr>
          <a:xfrm>
            <a:off x="492125" y="2585085"/>
            <a:ext cx="1719580" cy="662940"/>
          </a:xfrm>
          <a:prstGeom prst="ellipse">
            <a:avLst/>
          </a:prstGeom>
          <a:noFill/>
          <a:ln w="22225" cap="sq">
            <a:gradFill>
              <a:gsLst>
                <a:gs pos="26000">
                  <a:schemeClr val="accent1">
                    <a:alpha val="0"/>
                  </a:schemeClr>
                </a:gs>
                <a:gs pos="100000">
                  <a:schemeClr val="accent1"/>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6" name="标题 1"/>
          <p:cNvSpPr txBox="1"/>
          <p:nvPr/>
        </p:nvSpPr>
        <p:spPr>
          <a:xfrm>
            <a:off x="709295" y="2576195"/>
            <a:ext cx="1270000" cy="489585"/>
          </a:xfrm>
          <a:prstGeom prst="ellipse">
            <a:avLst/>
          </a:prstGeom>
          <a:noFill/>
          <a:ln w="12700" cap="sq">
            <a:gradFill>
              <a:gsLst>
                <a:gs pos="23000">
                  <a:schemeClr val="accent1">
                    <a:alpha val="0"/>
                  </a:schemeClr>
                </a:gs>
                <a:gs pos="100000">
                  <a:schemeClr val="accent1">
                    <a:alpha val="5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7" name="标题 1"/>
          <p:cNvSpPr txBox="1"/>
          <p:nvPr/>
        </p:nvSpPr>
        <p:spPr>
          <a:xfrm>
            <a:off x="633730" y="2580640"/>
            <a:ext cx="1427480" cy="549910"/>
          </a:xfrm>
          <a:prstGeom prst="ellipse">
            <a:avLst/>
          </a:prstGeom>
          <a:noFill/>
          <a:ln w="9525" cap="sq">
            <a:gradFill>
              <a:gsLst>
                <a:gs pos="38000">
                  <a:schemeClr val="accent1">
                    <a:alpha val="0"/>
                  </a:schemeClr>
                </a:gs>
                <a:gs pos="100000">
                  <a:schemeClr val="accent1">
                    <a:alpha val="3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18" name="标题 1"/>
          <p:cNvSpPr txBox="1"/>
          <p:nvPr/>
        </p:nvSpPr>
        <p:spPr>
          <a:xfrm>
            <a:off x="1097280" y="2409825"/>
            <a:ext cx="466725" cy="400050"/>
          </a:xfrm>
          <a:custGeom>
            <a:avLst/>
            <a:gdLst>
              <a:gd name="connsiteX0" fmla="*/ 411292 w 822400"/>
              <a:gd name="connsiteY0" fmla="*/ 234366 h 720000"/>
              <a:gd name="connsiteX1" fmla="*/ 285658 w 822400"/>
              <a:gd name="connsiteY1" fmla="*/ 360000 h 720000"/>
              <a:gd name="connsiteX2" fmla="*/ 411292 w 822400"/>
              <a:gd name="connsiteY2" fmla="*/ 485635 h 720000"/>
              <a:gd name="connsiteX3" fmla="*/ 536927 w 822400"/>
              <a:gd name="connsiteY3" fmla="*/ 360000 h 720000"/>
              <a:gd name="connsiteX4" fmla="*/ 411292 w 822400"/>
              <a:gd name="connsiteY4" fmla="*/ 234366 h 720000"/>
              <a:gd name="connsiteX5" fmla="*/ 411292 w 822400"/>
              <a:gd name="connsiteY5" fmla="*/ 178938 h 720000"/>
              <a:gd name="connsiteX6" fmla="*/ 592354 w 822400"/>
              <a:gd name="connsiteY6" fmla="*/ 360000 h 720000"/>
              <a:gd name="connsiteX7" fmla="*/ 411292 w 822400"/>
              <a:gd name="connsiteY7" fmla="*/ 541063 h 720000"/>
              <a:gd name="connsiteX8" fmla="*/ 230230 w 822400"/>
              <a:gd name="connsiteY8" fmla="*/ 360000 h 720000"/>
              <a:gd name="connsiteX9" fmla="*/ 411292 w 822400"/>
              <a:gd name="connsiteY9" fmla="*/ 178938 h 720000"/>
              <a:gd name="connsiteX10" fmla="*/ 235403 w 822400"/>
              <a:gd name="connsiteY10" fmla="*/ 55427 h 720000"/>
              <a:gd name="connsiteX11" fmla="*/ 59514 w 822400"/>
              <a:gd name="connsiteY11" fmla="*/ 360000 h 720000"/>
              <a:gd name="connsiteX12" fmla="*/ 235403 w 822400"/>
              <a:gd name="connsiteY12" fmla="*/ 664573 h 720000"/>
              <a:gd name="connsiteX13" fmla="*/ 587089 w 822400"/>
              <a:gd name="connsiteY13" fmla="*/ 664573 h 720000"/>
              <a:gd name="connsiteX14" fmla="*/ 762978 w 822400"/>
              <a:gd name="connsiteY14" fmla="*/ 360000 h 720000"/>
              <a:gd name="connsiteX15" fmla="*/ 587089 w 822400"/>
              <a:gd name="connsiteY15" fmla="*/ 55427 h 720000"/>
              <a:gd name="connsiteX16" fmla="*/ 219883 w 822400"/>
              <a:gd name="connsiteY16" fmla="*/ 0 h 720000"/>
              <a:gd name="connsiteX17" fmla="*/ 602516 w 822400"/>
              <a:gd name="connsiteY17" fmla="*/ 0 h 720000"/>
              <a:gd name="connsiteX18" fmla="*/ 627274 w 822400"/>
              <a:gd name="connsiteY18" fmla="*/ 14319 h 720000"/>
              <a:gd name="connsiteX19" fmla="*/ 818590 w 822400"/>
              <a:gd name="connsiteY19" fmla="*/ 345682 h 720000"/>
              <a:gd name="connsiteX20" fmla="*/ 818590 w 822400"/>
              <a:gd name="connsiteY20" fmla="*/ 374319 h 720000"/>
              <a:gd name="connsiteX21" fmla="*/ 627366 w 822400"/>
              <a:gd name="connsiteY21" fmla="*/ 705682 h 720000"/>
              <a:gd name="connsiteX22" fmla="*/ 602608 w 822400"/>
              <a:gd name="connsiteY22" fmla="*/ 720000 h 720000"/>
              <a:gd name="connsiteX23" fmla="*/ 219976 w 822400"/>
              <a:gd name="connsiteY23" fmla="*/ 720000 h 720000"/>
              <a:gd name="connsiteX24" fmla="*/ 195218 w 822400"/>
              <a:gd name="connsiteY24" fmla="*/ 705682 h 720000"/>
              <a:gd name="connsiteX25" fmla="*/ 3810 w 822400"/>
              <a:gd name="connsiteY25" fmla="*/ 374319 h 720000"/>
              <a:gd name="connsiteX26" fmla="*/ 3810 w 822400"/>
              <a:gd name="connsiteY26" fmla="*/ 345682 h 720000"/>
              <a:gd name="connsiteX27" fmla="*/ 195126 w 822400"/>
              <a:gd name="connsiteY27" fmla="*/ 14319 h 720000"/>
              <a:gd name="connsiteX28" fmla="*/ 219883 w 822400"/>
              <a:gd name="connsiteY28" fmla="*/ 0 h 720000"/>
            </a:gdLst>
            <a:ahLst/>
            <a:cxnLst/>
            <a:rect l="l" t="t" r="r" b="b"/>
            <a:pathLst>
              <a:path w="822400" h="720000">
                <a:moveTo>
                  <a:pt x="411292" y="234366"/>
                </a:moveTo>
                <a:cubicBezTo>
                  <a:pt x="342008" y="234366"/>
                  <a:pt x="285658" y="290716"/>
                  <a:pt x="285658" y="360000"/>
                </a:cubicBezTo>
                <a:cubicBezTo>
                  <a:pt x="285658" y="429284"/>
                  <a:pt x="342008" y="485635"/>
                  <a:pt x="411292" y="485635"/>
                </a:cubicBezTo>
                <a:cubicBezTo>
                  <a:pt x="480576" y="485635"/>
                  <a:pt x="536927" y="429284"/>
                  <a:pt x="536927" y="360000"/>
                </a:cubicBezTo>
                <a:cubicBezTo>
                  <a:pt x="536927" y="290716"/>
                  <a:pt x="480576" y="234366"/>
                  <a:pt x="411292" y="234366"/>
                </a:cubicBezTo>
                <a:close/>
                <a:moveTo>
                  <a:pt x="411292" y="178938"/>
                </a:moveTo>
                <a:cubicBezTo>
                  <a:pt x="511153" y="178938"/>
                  <a:pt x="592354" y="260139"/>
                  <a:pt x="592354" y="360000"/>
                </a:cubicBezTo>
                <a:cubicBezTo>
                  <a:pt x="592354" y="459861"/>
                  <a:pt x="511153" y="541063"/>
                  <a:pt x="411292" y="541063"/>
                </a:cubicBezTo>
                <a:cubicBezTo>
                  <a:pt x="311431" y="541063"/>
                  <a:pt x="230230" y="459861"/>
                  <a:pt x="230230" y="360000"/>
                </a:cubicBezTo>
                <a:cubicBezTo>
                  <a:pt x="230230" y="260139"/>
                  <a:pt x="311431" y="178938"/>
                  <a:pt x="411292" y="178938"/>
                </a:cubicBezTo>
                <a:close/>
                <a:moveTo>
                  <a:pt x="235403" y="55427"/>
                </a:moveTo>
                <a:lnTo>
                  <a:pt x="59514" y="360000"/>
                </a:lnTo>
                <a:lnTo>
                  <a:pt x="235403" y="664573"/>
                </a:lnTo>
                <a:lnTo>
                  <a:pt x="587089" y="664573"/>
                </a:lnTo>
                <a:lnTo>
                  <a:pt x="762978" y="360000"/>
                </a:lnTo>
                <a:lnTo>
                  <a:pt x="587089" y="55427"/>
                </a:lnTo>
                <a:close/>
                <a:moveTo>
                  <a:pt x="219883" y="0"/>
                </a:moveTo>
                <a:lnTo>
                  <a:pt x="602516" y="0"/>
                </a:lnTo>
                <a:cubicBezTo>
                  <a:pt x="612678" y="0"/>
                  <a:pt x="622193" y="5450"/>
                  <a:pt x="627274" y="14319"/>
                </a:cubicBezTo>
                <a:lnTo>
                  <a:pt x="818590" y="345682"/>
                </a:lnTo>
                <a:cubicBezTo>
                  <a:pt x="823671" y="354550"/>
                  <a:pt x="823671" y="365451"/>
                  <a:pt x="818590" y="374319"/>
                </a:cubicBezTo>
                <a:lnTo>
                  <a:pt x="627366" y="705682"/>
                </a:lnTo>
                <a:cubicBezTo>
                  <a:pt x="622285" y="714550"/>
                  <a:pt x="612770" y="720000"/>
                  <a:pt x="602608" y="720000"/>
                </a:cubicBezTo>
                <a:lnTo>
                  <a:pt x="219976" y="720000"/>
                </a:lnTo>
                <a:cubicBezTo>
                  <a:pt x="209814" y="720000"/>
                  <a:pt x="200299" y="714550"/>
                  <a:pt x="195218" y="705682"/>
                </a:cubicBezTo>
                <a:lnTo>
                  <a:pt x="3810" y="374319"/>
                </a:lnTo>
                <a:cubicBezTo>
                  <a:pt x="-1271" y="365543"/>
                  <a:pt x="-1271" y="354550"/>
                  <a:pt x="3810" y="345682"/>
                </a:cubicBezTo>
                <a:lnTo>
                  <a:pt x="195126" y="14319"/>
                </a:lnTo>
                <a:cubicBezTo>
                  <a:pt x="200207" y="5450"/>
                  <a:pt x="209721" y="0"/>
                  <a:pt x="219883" y="0"/>
                </a:cubicBezTo>
                <a:close/>
              </a:path>
            </a:pathLst>
          </a:custGeom>
          <a:solidFill>
            <a:schemeClr val="accent1"/>
          </a:solidFill>
          <a:ln cap="sq">
            <a:noFill/>
            <a:prstDash val="solid"/>
            <a:round/>
          </a:ln>
        </p:spPr>
        <p:txBody>
          <a:bodyPr vert="horz" wrap="square" lIns="91440" tIns="45720" rIns="91440" bIns="45720" rtlCol="0" anchor="t"/>
          <a:p>
            <a:pPr algn="l">
              <a:lnSpc>
                <a:spcPct val="110000"/>
              </a:lnSpc>
            </a:pPr>
            <a:endParaRPr kumimoji="1" lang="zh-CN" altLang="en-US" sz="100"/>
          </a:p>
        </p:txBody>
      </p:sp>
      <p:sp>
        <p:nvSpPr>
          <p:cNvPr id="19" name="标题 1"/>
          <p:cNvSpPr txBox="1"/>
          <p:nvPr/>
        </p:nvSpPr>
        <p:spPr>
          <a:xfrm>
            <a:off x="4819015" y="2596515"/>
            <a:ext cx="1719580" cy="662940"/>
          </a:xfrm>
          <a:prstGeom prst="ellipse">
            <a:avLst/>
          </a:prstGeom>
          <a:noFill/>
          <a:ln w="22225" cap="sq">
            <a:gradFill>
              <a:gsLst>
                <a:gs pos="26000">
                  <a:schemeClr val="accent1">
                    <a:alpha val="0"/>
                  </a:schemeClr>
                </a:gs>
                <a:gs pos="100000">
                  <a:schemeClr val="accent1"/>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0" name="标题 1"/>
          <p:cNvSpPr txBox="1"/>
          <p:nvPr/>
        </p:nvSpPr>
        <p:spPr>
          <a:xfrm>
            <a:off x="5036185" y="2586990"/>
            <a:ext cx="1270000" cy="489585"/>
          </a:xfrm>
          <a:prstGeom prst="ellipse">
            <a:avLst/>
          </a:prstGeom>
          <a:noFill/>
          <a:ln w="12700" cap="sq">
            <a:gradFill>
              <a:gsLst>
                <a:gs pos="23000">
                  <a:schemeClr val="accent1">
                    <a:alpha val="0"/>
                  </a:schemeClr>
                </a:gs>
                <a:gs pos="100000">
                  <a:schemeClr val="accent1">
                    <a:alpha val="5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1" name="标题 1"/>
          <p:cNvSpPr txBox="1"/>
          <p:nvPr/>
        </p:nvSpPr>
        <p:spPr>
          <a:xfrm>
            <a:off x="4960620" y="2592070"/>
            <a:ext cx="1427480" cy="549910"/>
          </a:xfrm>
          <a:prstGeom prst="ellipse">
            <a:avLst/>
          </a:prstGeom>
          <a:noFill/>
          <a:ln w="9525" cap="sq">
            <a:gradFill>
              <a:gsLst>
                <a:gs pos="38000">
                  <a:schemeClr val="accent1">
                    <a:alpha val="0"/>
                  </a:schemeClr>
                </a:gs>
                <a:gs pos="100000">
                  <a:schemeClr val="accent1">
                    <a:alpha val="3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2" name="标题 1"/>
          <p:cNvSpPr txBox="1"/>
          <p:nvPr/>
        </p:nvSpPr>
        <p:spPr>
          <a:xfrm>
            <a:off x="5427980" y="2399030"/>
            <a:ext cx="449580" cy="458470"/>
          </a:xfrm>
          <a:custGeom>
            <a:avLst/>
            <a:gdLst>
              <a:gd name="connsiteX0" fmla="*/ 337768 w 1372282"/>
              <a:gd name="connsiteY0" fmla="*/ 1315328 h 1426949"/>
              <a:gd name="connsiteX1" fmla="*/ 530173 w 1372282"/>
              <a:gd name="connsiteY1" fmla="*/ 1315328 h 1426949"/>
              <a:gd name="connsiteX2" fmla="*/ 842109 w 1372282"/>
              <a:gd name="connsiteY2" fmla="*/ 1315328 h 1426949"/>
              <a:gd name="connsiteX3" fmla="*/ 1034514 w 1372282"/>
              <a:gd name="connsiteY3" fmla="*/ 1315328 h 1426949"/>
              <a:gd name="connsiteX4" fmla="*/ 1090325 w 1372282"/>
              <a:gd name="connsiteY4" fmla="*/ 1371139 h 1426949"/>
              <a:gd name="connsiteX5" fmla="*/ 1034514 w 1372282"/>
              <a:gd name="connsiteY5" fmla="*/ 1426949 h 1426949"/>
              <a:gd name="connsiteX6" fmla="*/ 842109 w 1372282"/>
              <a:gd name="connsiteY6" fmla="*/ 1426949 h 1426949"/>
              <a:gd name="connsiteX7" fmla="*/ 530173 w 1372282"/>
              <a:gd name="connsiteY7" fmla="*/ 1426949 h 1426949"/>
              <a:gd name="connsiteX8" fmla="*/ 337768 w 1372282"/>
              <a:gd name="connsiteY8" fmla="*/ 1426949 h 1426949"/>
              <a:gd name="connsiteX9" fmla="*/ 281957 w 1372282"/>
              <a:gd name="connsiteY9" fmla="*/ 1371139 h 1426949"/>
              <a:gd name="connsiteX10" fmla="*/ 337768 w 1372282"/>
              <a:gd name="connsiteY10" fmla="*/ 1315328 h 1426949"/>
              <a:gd name="connsiteX11" fmla="*/ 686154 w 1372282"/>
              <a:gd name="connsiteY11" fmla="*/ 111621 h 1426949"/>
              <a:gd name="connsiteX12" fmla="*/ 237624 w 1372282"/>
              <a:gd name="connsiteY12" fmla="*/ 560152 h 1426949"/>
              <a:gd name="connsiteX13" fmla="*/ 237624 w 1372282"/>
              <a:gd name="connsiteY13" fmla="*/ 985614 h 1426949"/>
              <a:gd name="connsiteX14" fmla="*/ 229252 w 1372282"/>
              <a:gd name="connsiteY14" fmla="*/ 1014822 h 1426949"/>
              <a:gd name="connsiteX15" fmla="*/ 155768 w 1372282"/>
              <a:gd name="connsiteY15" fmla="*/ 1134814 h 1426949"/>
              <a:gd name="connsiteX16" fmla="*/ 1214680 w 1372282"/>
              <a:gd name="connsiteY16" fmla="*/ 1134814 h 1426949"/>
              <a:gd name="connsiteX17" fmla="*/ 1143429 w 1372282"/>
              <a:gd name="connsiteY17" fmla="*/ 1023565 h 1426949"/>
              <a:gd name="connsiteX18" fmla="*/ 1134685 w 1372282"/>
              <a:gd name="connsiteY18" fmla="*/ 993428 h 1426949"/>
              <a:gd name="connsiteX19" fmla="*/ 1134685 w 1372282"/>
              <a:gd name="connsiteY19" fmla="*/ 560152 h 1426949"/>
              <a:gd name="connsiteX20" fmla="*/ 686154 w 1372282"/>
              <a:gd name="connsiteY20" fmla="*/ 111621 h 1426949"/>
              <a:gd name="connsiteX21" fmla="*/ 686154 w 1372282"/>
              <a:gd name="connsiteY21" fmla="*/ 0 h 1426949"/>
              <a:gd name="connsiteX22" fmla="*/ 903815 w 1372282"/>
              <a:gd name="connsiteY22" fmla="*/ 44276 h 1426949"/>
              <a:gd name="connsiteX23" fmla="*/ 1081851 w 1372282"/>
              <a:gd name="connsiteY23" fmla="*/ 164455 h 1426949"/>
              <a:gd name="connsiteX24" fmla="*/ 1202030 w 1372282"/>
              <a:gd name="connsiteY24" fmla="*/ 342491 h 1426949"/>
              <a:gd name="connsiteX25" fmla="*/ 1246306 w 1372282"/>
              <a:gd name="connsiteY25" fmla="*/ 560152 h 1426949"/>
              <a:gd name="connsiteX26" fmla="*/ 1246306 w 1372282"/>
              <a:gd name="connsiteY26" fmla="*/ 977243 h 1426949"/>
              <a:gd name="connsiteX27" fmla="*/ 1363508 w 1372282"/>
              <a:gd name="connsiteY27" fmla="*/ 1160487 h 1426949"/>
              <a:gd name="connsiteX28" fmla="*/ 1365369 w 1372282"/>
              <a:gd name="connsiteY28" fmla="*/ 1217414 h 1426949"/>
              <a:gd name="connsiteX29" fmla="*/ 1316628 w 1372282"/>
              <a:gd name="connsiteY29" fmla="*/ 1246436 h 1426949"/>
              <a:gd name="connsiteX30" fmla="*/ 55867 w 1372282"/>
              <a:gd name="connsiteY30" fmla="*/ 1246436 h 1426949"/>
              <a:gd name="connsiteX31" fmla="*/ 7126 w 1372282"/>
              <a:gd name="connsiteY31" fmla="*/ 1217786 h 1426949"/>
              <a:gd name="connsiteX32" fmla="*/ 8242 w 1372282"/>
              <a:gd name="connsiteY32" fmla="*/ 1161232 h 1426949"/>
              <a:gd name="connsiteX33" fmla="*/ 126002 w 1372282"/>
              <a:gd name="connsiteY33" fmla="*/ 969801 h 1426949"/>
              <a:gd name="connsiteX34" fmla="*/ 126002 w 1372282"/>
              <a:gd name="connsiteY34" fmla="*/ 560152 h 1426949"/>
              <a:gd name="connsiteX35" fmla="*/ 170279 w 1372282"/>
              <a:gd name="connsiteY35" fmla="*/ 342491 h 1426949"/>
              <a:gd name="connsiteX36" fmla="*/ 290458 w 1372282"/>
              <a:gd name="connsiteY36" fmla="*/ 164455 h 1426949"/>
              <a:gd name="connsiteX37" fmla="*/ 468493 w 1372282"/>
              <a:gd name="connsiteY37" fmla="*/ 44276 h 1426949"/>
              <a:gd name="connsiteX38" fmla="*/ 686154 w 1372282"/>
              <a:gd name="connsiteY38" fmla="*/ 0 h 1426949"/>
            </a:gdLst>
            <a:ahLst/>
            <a:cxnLst/>
            <a:rect l="l" t="t" r="r" b="b"/>
            <a:pathLst>
              <a:path w="1372282" h="1426949">
                <a:moveTo>
                  <a:pt x="337768" y="1315328"/>
                </a:moveTo>
                <a:lnTo>
                  <a:pt x="530173" y="1315328"/>
                </a:lnTo>
                <a:lnTo>
                  <a:pt x="842109" y="1315328"/>
                </a:lnTo>
                <a:lnTo>
                  <a:pt x="1034514" y="1315328"/>
                </a:lnTo>
                <a:cubicBezTo>
                  <a:pt x="1065396" y="1315328"/>
                  <a:pt x="1090325" y="1340257"/>
                  <a:pt x="1090325" y="1371139"/>
                </a:cubicBezTo>
                <a:cubicBezTo>
                  <a:pt x="1090325" y="1402021"/>
                  <a:pt x="1065210" y="1426949"/>
                  <a:pt x="1034514" y="1426949"/>
                </a:cubicBezTo>
                <a:lnTo>
                  <a:pt x="842109" y="1426949"/>
                </a:lnTo>
                <a:lnTo>
                  <a:pt x="530173" y="1426949"/>
                </a:lnTo>
                <a:lnTo>
                  <a:pt x="337768" y="1426949"/>
                </a:lnTo>
                <a:cubicBezTo>
                  <a:pt x="306886" y="1426949"/>
                  <a:pt x="281957" y="1402021"/>
                  <a:pt x="281957" y="1371139"/>
                </a:cubicBezTo>
                <a:cubicBezTo>
                  <a:pt x="281957" y="1340257"/>
                  <a:pt x="306886" y="1315328"/>
                  <a:pt x="337768" y="1315328"/>
                </a:cubicBezTo>
                <a:close/>
                <a:moveTo>
                  <a:pt x="686154" y="111621"/>
                </a:moveTo>
                <a:cubicBezTo>
                  <a:pt x="438914" y="111621"/>
                  <a:pt x="237624" y="312725"/>
                  <a:pt x="237624" y="560152"/>
                </a:cubicBezTo>
                <a:lnTo>
                  <a:pt x="237624" y="985614"/>
                </a:lnTo>
                <a:cubicBezTo>
                  <a:pt x="237624" y="996032"/>
                  <a:pt x="234833" y="1006078"/>
                  <a:pt x="229252" y="1014822"/>
                </a:cubicBezTo>
                <a:lnTo>
                  <a:pt x="155768" y="1134814"/>
                </a:lnTo>
                <a:lnTo>
                  <a:pt x="1214680" y="1134814"/>
                </a:lnTo>
                <a:lnTo>
                  <a:pt x="1143429" y="1023565"/>
                </a:lnTo>
                <a:cubicBezTo>
                  <a:pt x="1137662" y="1014636"/>
                  <a:pt x="1134685" y="1004218"/>
                  <a:pt x="1134685" y="993428"/>
                </a:cubicBezTo>
                <a:lnTo>
                  <a:pt x="1134685" y="560152"/>
                </a:lnTo>
                <a:cubicBezTo>
                  <a:pt x="1134685" y="312911"/>
                  <a:pt x="933581" y="111621"/>
                  <a:pt x="686154" y="111621"/>
                </a:cubicBezTo>
                <a:close/>
                <a:moveTo>
                  <a:pt x="686154" y="0"/>
                </a:moveTo>
                <a:cubicBezTo>
                  <a:pt x="761499" y="0"/>
                  <a:pt x="834610" y="14883"/>
                  <a:pt x="903815" y="44276"/>
                </a:cubicBezTo>
                <a:cubicBezTo>
                  <a:pt x="970416" y="72554"/>
                  <a:pt x="1030319" y="113109"/>
                  <a:pt x="1081851" y="164455"/>
                </a:cubicBezTo>
                <a:cubicBezTo>
                  <a:pt x="1133383" y="215987"/>
                  <a:pt x="1173753" y="275890"/>
                  <a:pt x="1202030" y="342491"/>
                </a:cubicBezTo>
                <a:cubicBezTo>
                  <a:pt x="1231423" y="411510"/>
                  <a:pt x="1246306" y="484808"/>
                  <a:pt x="1246306" y="560152"/>
                </a:cubicBezTo>
                <a:lnTo>
                  <a:pt x="1246306" y="977243"/>
                </a:lnTo>
                <a:lnTo>
                  <a:pt x="1363508" y="1160487"/>
                </a:lnTo>
                <a:cubicBezTo>
                  <a:pt x="1374484" y="1177603"/>
                  <a:pt x="1375229" y="1199555"/>
                  <a:pt x="1365369" y="1217414"/>
                </a:cubicBezTo>
                <a:cubicBezTo>
                  <a:pt x="1355695" y="1235273"/>
                  <a:pt x="1336905" y="1246436"/>
                  <a:pt x="1316628" y="1246436"/>
                </a:cubicBezTo>
                <a:lnTo>
                  <a:pt x="55867" y="1246436"/>
                </a:lnTo>
                <a:cubicBezTo>
                  <a:pt x="35589" y="1246436"/>
                  <a:pt x="16986" y="1235460"/>
                  <a:pt x="7126" y="1217786"/>
                </a:cubicBezTo>
                <a:cubicBezTo>
                  <a:pt x="-2734" y="1200113"/>
                  <a:pt x="-2362" y="1178533"/>
                  <a:pt x="8242" y="1161232"/>
                </a:cubicBezTo>
                <a:lnTo>
                  <a:pt x="126002" y="969801"/>
                </a:lnTo>
                <a:lnTo>
                  <a:pt x="126002" y="560152"/>
                </a:lnTo>
                <a:cubicBezTo>
                  <a:pt x="126002" y="484808"/>
                  <a:pt x="140885" y="411696"/>
                  <a:pt x="170279" y="342491"/>
                </a:cubicBezTo>
                <a:cubicBezTo>
                  <a:pt x="198556" y="275890"/>
                  <a:pt x="239112" y="215987"/>
                  <a:pt x="290458" y="164455"/>
                </a:cubicBezTo>
                <a:cubicBezTo>
                  <a:pt x="341803" y="112923"/>
                  <a:pt x="401893" y="72554"/>
                  <a:pt x="468493" y="44276"/>
                </a:cubicBezTo>
                <a:cubicBezTo>
                  <a:pt x="537512" y="14883"/>
                  <a:pt x="610810" y="0"/>
                  <a:pt x="686154" y="0"/>
                </a:cubicBezTo>
                <a:close/>
              </a:path>
            </a:pathLst>
          </a:custGeom>
          <a:solidFill>
            <a:schemeClr val="accent1"/>
          </a:solidFill>
          <a:ln cap="sq">
            <a:noFill/>
            <a:prstDash val="solid"/>
            <a:round/>
          </a:ln>
        </p:spPr>
        <p:txBody>
          <a:bodyPr vert="horz" wrap="square" lIns="91440" tIns="45720" rIns="91440" bIns="45720" rtlCol="0" anchor="t"/>
          <a:p>
            <a:pPr algn="l">
              <a:lnSpc>
                <a:spcPct val="110000"/>
              </a:lnSpc>
            </a:pPr>
            <a:endParaRPr kumimoji="1" lang="zh-CN" altLang="en-US" sz="100"/>
          </a:p>
        </p:txBody>
      </p:sp>
      <p:sp>
        <p:nvSpPr>
          <p:cNvPr id="23" name="标题 1"/>
          <p:cNvSpPr txBox="1"/>
          <p:nvPr/>
        </p:nvSpPr>
        <p:spPr>
          <a:xfrm>
            <a:off x="6982460" y="2568575"/>
            <a:ext cx="1719580" cy="662940"/>
          </a:xfrm>
          <a:prstGeom prst="ellipse">
            <a:avLst/>
          </a:prstGeom>
          <a:noFill/>
          <a:ln w="22225" cap="sq">
            <a:gradFill>
              <a:gsLst>
                <a:gs pos="26000">
                  <a:schemeClr val="accent1">
                    <a:alpha val="0"/>
                  </a:schemeClr>
                </a:gs>
                <a:gs pos="100000">
                  <a:schemeClr val="accent1"/>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4" name="标题 1"/>
          <p:cNvSpPr txBox="1"/>
          <p:nvPr/>
        </p:nvSpPr>
        <p:spPr>
          <a:xfrm>
            <a:off x="7199630" y="2559685"/>
            <a:ext cx="1270000" cy="489585"/>
          </a:xfrm>
          <a:prstGeom prst="ellipse">
            <a:avLst/>
          </a:prstGeom>
          <a:noFill/>
          <a:ln w="12700" cap="sq">
            <a:gradFill>
              <a:gsLst>
                <a:gs pos="23000">
                  <a:schemeClr val="accent1">
                    <a:alpha val="0"/>
                  </a:schemeClr>
                </a:gs>
                <a:gs pos="100000">
                  <a:schemeClr val="accent1">
                    <a:alpha val="5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5" name="标题 1"/>
          <p:cNvSpPr txBox="1"/>
          <p:nvPr/>
        </p:nvSpPr>
        <p:spPr>
          <a:xfrm>
            <a:off x="7123430" y="2564130"/>
            <a:ext cx="1427480" cy="549910"/>
          </a:xfrm>
          <a:prstGeom prst="ellipse">
            <a:avLst/>
          </a:prstGeom>
          <a:noFill/>
          <a:ln w="9525" cap="sq">
            <a:gradFill>
              <a:gsLst>
                <a:gs pos="38000">
                  <a:schemeClr val="accent1">
                    <a:alpha val="0"/>
                  </a:schemeClr>
                </a:gs>
                <a:gs pos="100000">
                  <a:schemeClr val="accent1">
                    <a:alpha val="30000"/>
                  </a:schemeClr>
                </a:gs>
              </a:gsLst>
              <a:lin ang="5400000" scaled="0"/>
            </a:gradFill>
            <a:miter/>
          </a:ln>
        </p:spPr>
        <p:txBody>
          <a:bodyPr vert="horz" wrap="square" lIns="68580" tIns="34290" rIns="68580" bIns="34290" rtlCol="0" anchor="ctr"/>
          <a:p>
            <a:pPr algn="ctr">
              <a:lnSpc>
                <a:spcPct val="110000"/>
              </a:lnSpc>
            </a:pPr>
            <a:endParaRPr kumimoji="1" lang="zh-CN" altLang="en-US" sz="100"/>
          </a:p>
        </p:txBody>
      </p:sp>
      <p:sp>
        <p:nvSpPr>
          <p:cNvPr id="26" name="标题 1"/>
          <p:cNvSpPr txBox="1"/>
          <p:nvPr/>
        </p:nvSpPr>
        <p:spPr>
          <a:xfrm>
            <a:off x="7588250" y="2426335"/>
            <a:ext cx="464185" cy="455295"/>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79 h 720001"/>
              <a:gd name="connsiteX5" fmla="*/ 507383 w 720001"/>
              <a:gd name="connsiteY5" fmla="*/ 72694 h 720001"/>
              <a:gd name="connsiteX6" fmla="*/ 457070 w 720001"/>
              <a:gd name="connsiteY6" fmla="*/ 57166 h 720001"/>
              <a:gd name="connsiteX7" fmla="*/ 307952 w 720001"/>
              <a:gd name="connsiteY7" fmla="*/ 56386 h 720001"/>
              <a:gd name="connsiteX8" fmla="*/ 240115 w 720001"/>
              <a:gd name="connsiteY8" fmla="*/ 76251 h 720001"/>
              <a:gd name="connsiteX9" fmla="*/ 142092 w 720001"/>
              <a:gd name="connsiteY9" fmla="*/ 142179 h 720001"/>
              <a:gd name="connsiteX10" fmla="*/ 76077 w 720001"/>
              <a:gd name="connsiteY10" fmla="*/ 240116 h 720001"/>
              <a:gd name="connsiteX11" fmla="*/ 51874 w 720001"/>
              <a:gd name="connsiteY11" fmla="*/ 360000 h 720001"/>
              <a:gd name="connsiteX12" fmla="*/ 76077 w 720001"/>
              <a:gd name="connsiteY12" fmla="*/ 479885 h 720001"/>
              <a:gd name="connsiteX13" fmla="*/ 142092 w 720001"/>
              <a:gd name="connsiteY13" fmla="*/ 577822 h 720001"/>
              <a:gd name="connsiteX14" fmla="*/ 240029 w 720001"/>
              <a:gd name="connsiteY14" fmla="*/ 643837 h 720001"/>
              <a:gd name="connsiteX15" fmla="*/ 359913 w 720001"/>
              <a:gd name="connsiteY15" fmla="*/ 668039 h 720001"/>
              <a:gd name="connsiteX16" fmla="*/ 479798 w 720001"/>
              <a:gd name="connsiteY16" fmla="*/ 643837 h 720001"/>
              <a:gd name="connsiteX17" fmla="*/ 577735 w 720001"/>
              <a:gd name="connsiteY17" fmla="*/ 577822 h 720001"/>
              <a:gd name="connsiteX18" fmla="*/ 643750 w 720001"/>
              <a:gd name="connsiteY18" fmla="*/ 479885 h 720001"/>
              <a:gd name="connsiteX19" fmla="*/ 663615 w 720001"/>
              <a:gd name="connsiteY19" fmla="*/ 412049 h 720001"/>
              <a:gd name="connsiteX20" fmla="*/ 360000 w 720001"/>
              <a:gd name="connsiteY20" fmla="*/ 412049 h 720001"/>
              <a:gd name="connsiteX21" fmla="*/ 307952 w 720001"/>
              <a:gd name="connsiteY21" fmla="*/ 360000 h 720001"/>
              <a:gd name="connsiteX22" fmla="*/ 405022 w 720001"/>
              <a:gd name="connsiteY22" fmla="*/ 0 h 720001"/>
              <a:gd name="connsiteX23" fmla="*/ 720001 w 720001"/>
              <a:gd name="connsiteY23" fmla="*/ 314979 h 720001"/>
              <a:gd name="connsiteX24" fmla="*/ 405022 w 720001"/>
              <a:gd name="connsiteY24" fmla="*/ 314979 h 720001"/>
              <a:gd name="connsiteX25" fmla="*/ 360000 w 720001"/>
              <a:gd name="connsiteY25" fmla="*/ 0 h 720001"/>
              <a:gd name="connsiteX26" fmla="*/ 360000 w 720001"/>
              <a:gd name="connsiteY26" fmla="*/ 360000 h 720001"/>
              <a:gd name="connsiteX27" fmla="*/ 720001 w 720001"/>
              <a:gd name="connsiteY27" fmla="*/ 360000 h 720001"/>
              <a:gd name="connsiteX28" fmla="*/ 360000 w 720001"/>
              <a:gd name="connsiteY28" fmla="*/ 720001 h 720001"/>
              <a:gd name="connsiteX29" fmla="*/ 0 w 720001"/>
              <a:gd name="connsiteY29" fmla="*/ 360000 h 720001"/>
              <a:gd name="connsiteX30" fmla="*/ 360000 w 720001"/>
              <a:gd name="connsiteY30"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79"/>
                </a:cubicBezTo>
                <a:cubicBezTo>
                  <a:pt x="566806" y="104877"/>
                  <a:pt x="538699" y="85966"/>
                  <a:pt x="507383" y="72694"/>
                </a:cubicBezTo>
                <a:cubicBezTo>
                  <a:pt x="491075" y="65755"/>
                  <a:pt x="474246" y="60636"/>
                  <a:pt x="457070" y="57166"/>
                </a:cubicBezTo>
                <a:close/>
                <a:moveTo>
                  <a:pt x="307952" y="56386"/>
                </a:moveTo>
                <a:cubicBezTo>
                  <a:pt x="284703" y="60376"/>
                  <a:pt x="262062" y="66969"/>
                  <a:pt x="240115" y="76251"/>
                </a:cubicBezTo>
                <a:cubicBezTo>
                  <a:pt x="203508" y="91778"/>
                  <a:pt x="170544" y="113986"/>
                  <a:pt x="142092" y="142179"/>
                </a:cubicBezTo>
                <a:cubicBezTo>
                  <a:pt x="113812" y="170545"/>
                  <a:pt x="91605" y="203422"/>
                  <a:pt x="76077" y="240116"/>
                </a:cubicBezTo>
                <a:cubicBezTo>
                  <a:pt x="60029" y="278111"/>
                  <a:pt x="51874" y="318362"/>
                  <a:pt x="51874" y="360000"/>
                </a:cubicBezTo>
                <a:cubicBezTo>
                  <a:pt x="51874" y="401639"/>
                  <a:pt x="60029" y="441976"/>
                  <a:pt x="76077" y="479885"/>
                </a:cubicBezTo>
                <a:cubicBezTo>
                  <a:pt x="91605" y="516579"/>
                  <a:pt x="113812" y="549543"/>
                  <a:pt x="142092" y="577822"/>
                </a:cubicBezTo>
                <a:cubicBezTo>
                  <a:pt x="170458" y="606102"/>
                  <a:pt x="203335" y="628309"/>
                  <a:pt x="240029" y="643837"/>
                </a:cubicBezTo>
                <a:cubicBezTo>
                  <a:pt x="278024" y="659885"/>
                  <a:pt x="318275" y="668039"/>
                  <a:pt x="359913" y="668039"/>
                </a:cubicBezTo>
                <a:cubicBezTo>
                  <a:pt x="401552" y="668039"/>
                  <a:pt x="441890" y="659885"/>
                  <a:pt x="479798" y="643837"/>
                </a:cubicBezTo>
                <a:cubicBezTo>
                  <a:pt x="516492" y="628309"/>
                  <a:pt x="549456" y="606102"/>
                  <a:pt x="577735" y="577822"/>
                </a:cubicBezTo>
                <a:cubicBezTo>
                  <a:pt x="606015" y="549456"/>
                  <a:pt x="628222" y="516579"/>
                  <a:pt x="643750" y="479885"/>
                </a:cubicBezTo>
                <a:cubicBezTo>
                  <a:pt x="653032" y="457938"/>
                  <a:pt x="659625" y="435297"/>
                  <a:pt x="663615" y="412049"/>
                </a:cubicBezTo>
                <a:lnTo>
                  <a:pt x="360000" y="412049"/>
                </a:lnTo>
                <a:cubicBezTo>
                  <a:pt x="331287" y="412049"/>
                  <a:pt x="307952" y="388714"/>
                  <a:pt x="307952" y="360000"/>
                </a:cubicBezTo>
                <a:close/>
                <a:moveTo>
                  <a:pt x="405022" y="0"/>
                </a:moveTo>
                <a:cubicBezTo>
                  <a:pt x="578950" y="0"/>
                  <a:pt x="720001" y="141051"/>
                  <a:pt x="720001" y="314979"/>
                </a:cubicBezTo>
                <a:lnTo>
                  <a:pt x="405022" y="314979"/>
                </a:lnTo>
                <a:close/>
                <a:moveTo>
                  <a:pt x="360000" y="0"/>
                </a:moveTo>
                <a:lnTo>
                  <a:pt x="360000" y="360000"/>
                </a:lnTo>
                <a:lnTo>
                  <a:pt x="720001" y="360000"/>
                </a:lnTo>
                <a:cubicBezTo>
                  <a:pt x="720001" y="558825"/>
                  <a:pt x="558824" y="720001"/>
                  <a:pt x="360000" y="720001"/>
                </a:cubicBezTo>
                <a:cubicBezTo>
                  <a:pt x="161176" y="720001"/>
                  <a:pt x="0" y="558825"/>
                  <a:pt x="0" y="360000"/>
                </a:cubicBezTo>
                <a:cubicBezTo>
                  <a:pt x="0" y="161176"/>
                  <a:pt x="161176" y="0"/>
                  <a:pt x="360000" y="0"/>
                </a:cubicBezTo>
                <a:close/>
              </a:path>
            </a:pathLst>
          </a:custGeom>
          <a:solidFill>
            <a:schemeClr val="accent1"/>
          </a:solidFill>
          <a:ln cap="sq">
            <a:noFill/>
            <a:prstDash val="solid"/>
          </a:ln>
          <a:effectLst/>
        </p:spPr>
        <p:txBody>
          <a:bodyPr vert="horz" wrap="square" lIns="68580" tIns="34290" rIns="68580" bIns="34290" rtlCol="0" anchor="t"/>
          <a:p>
            <a:pPr algn="l">
              <a:lnSpc>
                <a:spcPct val="110000"/>
              </a:lnSpc>
            </a:pPr>
            <a:endParaRPr kumimoji="1" lang="zh-CN" altLang="en-US" sz="1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思维</a:t>
            </a:r>
            <a:r>
              <a:rPr lang="zh-CN" altLang="en-US" sz="3200" b="1" dirty="0">
                <a:latin typeface="Verdana" panose="020B0604030504040204" pitchFamily="34" charset="0"/>
                <a:ea typeface="微软雅黑" panose="020B0503020204020204" pitchFamily="34" charset="-122"/>
              </a:rPr>
              <a:t>导图</a:t>
            </a:r>
            <a:endParaRPr lang="zh-CN" altLang="en-US" sz="3200" b="1" dirty="0">
              <a:latin typeface="Verdana" panose="020B0604030504040204" pitchFamily="34" charset="0"/>
              <a:ea typeface="微软雅黑" panose="020B0503020204020204" pitchFamily="34" charset="-122"/>
            </a:endParaRPr>
          </a:p>
        </p:txBody>
      </p:sp>
      <p:pic>
        <p:nvPicPr>
          <p:cNvPr id="129" name="图片 129" descr="第十章思维导图"/>
          <p:cNvPicPr>
            <a:picLocks noChangeAspect="1"/>
          </p:cNvPicPr>
          <p:nvPr/>
        </p:nvPicPr>
        <p:blipFill>
          <a:blip r:embed="rId1"/>
          <a:srcRect l="2996" t="3797" r="2630" b="3981"/>
          <a:stretch>
            <a:fillRect/>
          </a:stretch>
        </p:blipFill>
        <p:spPr>
          <a:xfrm>
            <a:off x="827405" y="1152525"/>
            <a:ext cx="7014210" cy="537273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9" name="标题 1"/>
          <p:cNvSpPr txBox="1"/>
          <p:nvPr/>
        </p:nvSpPr>
        <p:spPr>
          <a:xfrm>
            <a:off x="749784" y="436465"/>
            <a:ext cx="8143875" cy="351000"/>
          </a:xfrm>
          <a:prstGeom prst="rect">
            <a:avLst/>
          </a:prstGeom>
          <a:noFill/>
          <a:ln>
            <a:noFill/>
          </a:ln>
        </p:spPr>
        <p:txBody>
          <a:bodyPr vert="horz" wrap="square" lIns="0" tIns="0" rIns="0" bIns="0" rtlCol="0" anchor="ctr"/>
          <a:p>
            <a:pPr algn="l">
              <a:lnSpc>
                <a:spcPct val="110000"/>
              </a:lnSpc>
            </a:pPr>
            <a:r>
              <a:rPr kumimoji="1" lang="en-US" altLang="zh-CN" sz="21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体系优势</a:t>
            </a:r>
            <a:endParaRPr kumimoji="1" lang="zh-CN" altLang="en-US" sz="100"/>
          </a:p>
        </p:txBody>
      </p:sp>
      <p:sp>
        <p:nvSpPr>
          <p:cNvPr id="3" name="标题 1"/>
          <p:cNvSpPr txBox="1"/>
          <p:nvPr>
            <p:custDataLst>
              <p:tags r:id="rId1"/>
            </p:custDataLst>
          </p:nvPr>
        </p:nvSpPr>
        <p:spPr>
          <a:xfrm>
            <a:off x="4644114" y="3977069"/>
            <a:ext cx="3995061" cy="1486097"/>
          </a:xfrm>
          <a:prstGeom prst="roundRect">
            <a:avLst>
              <a:gd name="adj" fmla="val 6843"/>
            </a:avLst>
          </a:prstGeom>
          <a:solidFill>
            <a:schemeClr val="accent1"/>
          </a:solidFill>
          <a:ln w="12700" cap="sq">
            <a:noFill/>
            <a:miter/>
          </a:ln>
          <a:effectLst/>
        </p:spPr>
        <p:txBody>
          <a:bodyPr vert="horz" wrap="square" lIns="68580" tIns="34290" rIns="68580" bIns="34290" rtlCol="0" anchor="ctr"/>
          <a:p>
            <a:pPr algn="ctr">
              <a:lnSpc>
                <a:spcPct val="110000"/>
              </a:lnSpc>
            </a:pPr>
            <a:endParaRPr kumimoji="1" lang="zh-CN" altLang="en-US" sz="100"/>
          </a:p>
        </p:txBody>
      </p:sp>
      <p:sp>
        <p:nvSpPr>
          <p:cNvPr id="4" name="标题 1"/>
          <p:cNvSpPr txBox="1"/>
          <p:nvPr>
            <p:custDataLst>
              <p:tags r:id="rId2"/>
            </p:custDataLst>
          </p:nvPr>
        </p:nvSpPr>
        <p:spPr>
          <a:xfrm>
            <a:off x="4717365" y="3999217"/>
            <a:ext cx="3848559" cy="351140"/>
          </a:xfrm>
          <a:prstGeom prst="rect">
            <a:avLst/>
          </a:prstGeom>
          <a:noFill/>
          <a:ln>
            <a:noFill/>
          </a:ln>
        </p:spPr>
        <p:txBody>
          <a:bodyPr vert="horz" wrap="none" lIns="0" tIns="0" rIns="0" bIns="0" rtlCol="0" anchor="b">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可持续发展</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5" name="标题 1"/>
          <p:cNvSpPr txBox="1"/>
          <p:nvPr>
            <p:custDataLst>
              <p:tags r:id="rId3"/>
            </p:custDataLst>
          </p:nvPr>
        </p:nvSpPr>
        <p:spPr>
          <a:xfrm>
            <a:off x="4717366" y="4461122"/>
            <a:ext cx="3848558" cy="933464"/>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低空物流运行体系的构建，不仅能够满足当前城市物流的需求，还能够为未来的物流发展提供支持。通过技术创新和模式创新，低空物流运行体系将促进物流行业的可持续发展。</a:t>
            </a:r>
            <a:endParaRPr kumimoji="1" lang="zh-CN" altLang="en-US" sz="100"/>
          </a:p>
        </p:txBody>
      </p:sp>
      <p:sp>
        <p:nvSpPr>
          <p:cNvPr id="6" name="标题 1"/>
          <p:cNvSpPr txBox="1"/>
          <p:nvPr>
            <p:custDataLst>
              <p:tags r:id="rId4"/>
            </p:custDataLst>
          </p:nvPr>
        </p:nvSpPr>
        <p:spPr>
          <a:xfrm flipV="1">
            <a:off x="6315640" y="4372504"/>
            <a:ext cx="652010" cy="34289"/>
          </a:xfrm>
          <a:prstGeom prst="roundRect">
            <a:avLst>
              <a:gd name="adj" fmla="val 50000"/>
            </a:avLst>
          </a:prstGeom>
          <a:solidFill>
            <a:schemeClr val="bg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7" name="标题 1"/>
          <p:cNvSpPr txBox="1"/>
          <p:nvPr>
            <p:custDataLst>
              <p:tags r:id="rId5"/>
            </p:custDataLst>
          </p:nvPr>
        </p:nvSpPr>
        <p:spPr>
          <a:xfrm>
            <a:off x="517973" y="2328500"/>
            <a:ext cx="3995061" cy="1486097"/>
          </a:xfrm>
          <a:prstGeom prst="roundRect">
            <a:avLst>
              <a:gd name="adj" fmla="val 6843"/>
            </a:avLst>
          </a:prstGeom>
          <a:solidFill>
            <a:schemeClr val="accent1"/>
          </a:solidFill>
          <a:ln w="12700" cap="sq">
            <a:noFill/>
            <a:miter/>
          </a:ln>
          <a:effectLst/>
        </p:spPr>
        <p:txBody>
          <a:bodyPr vert="horz" wrap="square" lIns="68580" tIns="34290" rIns="68580" bIns="34290" rtlCol="0" anchor="ctr"/>
          <a:p>
            <a:pPr algn="ctr">
              <a:lnSpc>
                <a:spcPct val="110000"/>
              </a:lnSpc>
            </a:pPr>
            <a:endParaRPr kumimoji="1" lang="zh-CN" altLang="en-US" sz="100"/>
          </a:p>
        </p:txBody>
      </p:sp>
      <p:sp>
        <p:nvSpPr>
          <p:cNvPr id="8" name="标题 1"/>
          <p:cNvSpPr txBox="1"/>
          <p:nvPr>
            <p:custDataLst>
              <p:tags r:id="rId6"/>
            </p:custDataLst>
          </p:nvPr>
        </p:nvSpPr>
        <p:spPr>
          <a:xfrm>
            <a:off x="591224" y="2790405"/>
            <a:ext cx="3848558" cy="933464"/>
          </a:xfrm>
          <a:prstGeom prst="rect">
            <a:avLst/>
          </a:prstGeom>
          <a:noFill/>
          <a:ln>
            <a:noFill/>
          </a:ln>
        </p:spPr>
        <p:txBody>
          <a:bodyPr vert="horz" wrap="square" lIns="0" tIns="0" rIns="0" bIns="0" rtlCol="0" anchor="t"/>
          <a:p>
            <a:pPr algn="ctr">
              <a:lnSpc>
                <a:spcPct val="150000"/>
              </a:lnSpc>
            </a:pPr>
            <a:r>
              <a:rPr kumimoji="1" lang="en-US" altLang="zh-CN" sz="105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城市低空物流运行体系通过无人机的快速配送，大大提高了物流效率。无人机不受地面交通状况的影响，能够实现点对点的直接配送，减少中间环节，缩短配送时间，从而提升整个物流体系的效率。</a:t>
            </a:r>
            <a:endParaRPr kumimoji="1" lang="zh-CN" altLang="en-US" sz="100"/>
          </a:p>
        </p:txBody>
      </p:sp>
      <p:sp>
        <p:nvSpPr>
          <p:cNvPr id="9" name="标题 1"/>
          <p:cNvSpPr txBox="1"/>
          <p:nvPr>
            <p:custDataLst>
              <p:tags r:id="rId7"/>
            </p:custDataLst>
          </p:nvPr>
        </p:nvSpPr>
        <p:spPr>
          <a:xfrm>
            <a:off x="591224" y="2328500"/>
            <a:ext cx="3848559" cy="351140"/>
          </a:xfrm>
          <a:prstGeom prst="rect">
            <a:avLst/>
          </a:prstGeom>
          <a:noFill/>
          <a:ln>
            <a:noFill/>
          </a:ln>
        </p:spPr>
        <p:txBody>
          <a:bodyPr vert="horz" wrap="none" lIns="0" tIns="0" rIns="0" bIns="0" rtlCol="0" anchor="b"/>
          <a:p>
            <a:pPr algn="ctr">
              <a:lnSpc>
                <a:spcPct val="120000"/>
              </a:lnSpc>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效率提升</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0" name="标题 1"/>
          <p:cNvSpPr txBox="1"/>
          <p:nvPr>
            <p:custDataLst>
              <p:tags r:id="rId8"/>
            </p:custDataLst>
          </p:nvPr>
        </p:nvSpPr>
        <p:spPr>
          <a:xfrm flipV="1">
            <a:off x="2189498" y="2701787"/>
            <a:ext cx="652010" cy="34289"/>
          </a:xfrm>
          <a:prstGeom prst="roundRect">
            <a:avLst>
              <a:gd name="adj" fmla="val 50000"/>
            </a:avLst>
          </a:prstGeom>
          <a:solidFill>
            <a:schemeClr val="bg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11" name="标题 1"/>
          <p:cNvSpPr txBox="1"/>
          <p:nvPr>
            <p:custDataLst>
              <p:tags r:id="rId9"/>
            </p:custDataLst>
          </p:nvPr>
        </p:nvSpPr>
        <p:spPr>
          <a:xfrm>
            <a:off x="4644114" y="2328500"/>
            <a:ext cx="3995061" cy="1486097"/>
          </a:xfrm>
          <a:prstGeom prst="roundRect">
            <a:avLst>
              <a:gd name="adj" fmla="val 6843"/>
            </a:avLst>
          </a:prstGeom>
          <a:solidFill>
            <a:schemeClr val="accent2"/>
          </a:solidFill>
          <a:ln w="12700" cap="sq">
            <a:noFill/>
            <a:miter/>
          </a:ln>
          <a:effectLst/>
        </p:spPr>
        <p:txBody>
          <a:bodyPr vert="horz" wrap="square" lIns="68580" tIns="34290" rIns="68580" bIns="34290" rtlCol="0" anchor="ctr"/>
          <a:p>
            <a:pPr algn="ctr">
              <a:lnSpc>
                <a:spcPct val="110000"/>
              </a:lnSpc>
            </a:pPr>
            <a:endParaRPr kumimoji="1" lang="zh-CN" altLang="en-US" sz="100"/>
          </a:p>
        </p:txBody>
      </p:sp>
      <p:sp>
        <p:nvSpPr>
          <p:cNvPr id="12" name="标题 1"/>
          <p:cNvSpPr txBox="1"/>
          <p:nvPr>
            <p:custDataLst>
              <p:tags r:id="rId10"/>
            </p:custDataLst>
          </p:nvPr>
        </p:nvSpPr>
        <p:spPr>
          <a:xfrm>
            <a:off x="4717366" y="2812553"/>
            <a:ext cx="3848558" cy="933464"/>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通过无人机的规模化运营和智能化管理，低空物流运行体系能够有效控制物流成本。无人机的运营成本相对较低，且能够减少人力成本，长期来看，低空物流运行体系将有助于降低物流行业的整体成本。</a:t>
            </a:r>
            <a:endParaRPr kumimoji="1" lang="zh-CN" altLang="en-US" sz="100"/>
          </a:p>
        </p:txBody>
      </p:sp>
      <p:sp>
        <p:nvSpPr>
          <p:cNvPr id="13" name="标题 1"/>
          <p:cNvSpPr txBox="1"/>
          <p:nvPr>
            <p:custDataLst>
              <p:tags r:id="rId11"/>
            </p:custDataLst>
          </p:nvPr>
        </p:nvSpPr>
        <p:spPr>
          <a:xfrm flipV="1">
            <a:off x="6315640" y="2723935"/>
            <a:ext cx="652010" cy="34289"/>
          </a:xfrm>
          <a:prstGeom prst="roundRect">
            <a:avLst>
              <a:gd name="adj" fmla="val 50000"/>
            </a:avLst>
          </a:prstGeom>
          <a:solidFill>
            <a:schemeClr val="bg1"/>
          </a:solidFill>
          <a:ln w="12700" cap="sq">
            <a:noFill/>
            <a:miter/>
          </a:ln>
        </p:spPr>
        <p:txBody>
          <a:bodyPr vert="horz" wrap="square" lIns="68580" tIns="34290" rIns="68580" bIns="34290" rtlCol="0" anchor="ctr"/>
          <a:p>
            <a:pPr algn="ctr">
              <a:lnSpc>
                <a:spcPct val="110000"/>
              </a:lnSpc>
            </a:pPr>
            <a:endParaRPr kumimoji="1" lang="zh-CN" altLang="en-US" sz="100"/>
          </a:p>
        </p:txBody>
      </p:sp>
      <p:sp>
        <p:nvSpPr>
          <p:cNvPr id="14" name="标题 1"/>
          <p:cNvSpPr txBox="1"/>
          <p:nvPr>
            <p:custDataLst>
              <p:tags r:id="rId12"/>
            </p:custDataLst>
          </p:nvPr>
        </p:nvSpPr>
        <p:spPr>
          <a:xfrm>
            <a:off x="4717365" y="2350648"/>
            <a:ext cx="3848559" cy="351140"/>
          </a:xfrm>
          <a:prstGeom prst="rect">
            <a:avLst/>
          </a:prstGeom>
          <a:noFill/>
          <a:ln>
            <a:noFill/>
          </a:ln>
        </p:spPr>
        <p:txBody>
          <a:bodyPr vert="horz" wrap="none" lIns="0" tIns="0" rIns="0" bIns="0" rtlCol="0" anchor="b">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成本控制</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5" name="标题 1"/>
          <p:cNvSpPr txBox="1"/>
          <p:nvPr>
            <p:custDataLst>
              <p:tags r:id="rId13"/>
            </p:custDataLst>
          </p:nvPr>
        </p:nvSpPr>
        <p:spPr>
          <a:xfrm>
            <a:off x="517973" y="3977069"/>
            <a:ext cx="3995061" cy="1486097"/>
          </a:xfrm>
          <a:prstGeom prst="roundRect">
            <a:avLst>
              <a:gd name="adj" fmla="val 6843"/>
            </a:avLst>
          </a:prstGeom>
          <a:solidFill>
            <a:schemeClr val="accent2"/>
          </a:solidFill>
          <a:ln w="12700" cap="sq">
            <a:noFill/>
            <a:miter/>
          </a:ln>
          <a:effectLst/>
        </p:spPr>
        <p:txBody>
          <a:bodyPr vert="horz" wrap="square" lIns="68580" tIns="34290" rIns="68580" bIns="34290" rtlCol="0" anchor="ctr"/>
          <a:p>
            <a:pPr algn="ctr">
              <a:lnSpc>
                <a:spcPct val="110000"/>
              </a:lnSpc>
            </a:pPr>
            <a:endParaRPr kumimoji="1" lang="zh-CN" altLang="en-US" sz="100"/>
          </a:p>
        </p:txBody>
      </p:sp>
      <p:sp>
        <p:nvSpPr>
          <p:cNvPr id="16" name="标题 1"/>
          <p:cNvSpPr txBox="1"/>
          <p:nvPr>
            <p:custDataLst>
              <p:tags r:id="rId14"/>
            </p:custDataLst>
          </p:nvPr>
        </p:nvSpPr>
        <p:spPr>
          <a:xfrm>
            <a:off x="591224" y="4438974"/>
            <a:ext cx="3848558" cy="933464"/>
          </a:xfrm>
          <a:prstGeom prst="rect">
            <a:avLst/>
          </a:prstGeom>
          <a:noFill/>
          <a:ln>
            <a:noFill/>
          </a:ln>
        </p:spPr>
        <p:txBody>
          <a:bodyPr vert="horz" wrap="square" lIns="0" tIns="0" rIns="0" bIns="0" rtlCol="0" anchor="t"/>
          <a:p>
            <a:pPr algn="l">
              <a:lnSpc>
                <a:spcPct val="150000"/>
              </a:lnSpc>
            </a:pPr>
            <a:r>
              <a:rPr kumimoji="1" lang="en-US" altLang="zh-CN" sz="1050">
                <a:ln w="12700">
                  <a:noFill/>
                </a:ln>
                <a:solidFill>
                  <a:srgbClr val="FFFFFF">
                    <a:alpha val="100000"/>
                  </a:srgbClr>
                </a:solidFill>
                <a:latin typeface="Source Han Sans" panose="020B0500000000000000" charset="-122"/>
                <a:ea typeface="Source Han Sans" panose="020B0500000000000000" charset="-122"/>
                <a:cs typeface="Source Han Sans" panose="020B0500000000000000" charset="-122"/>
              </a:rPr>
              <a:t>低空物流运行体系采用无人机配送，能够减少地面车辆的使用，降低碳排放，对环境保护具有积极意义。此外，无人机配送还可以减少交通拥堵，改善城市空气质量。</a:t>
            </a:r>
            <a:endParaRPr kumimoji="1" lang="zh-CN" altLang="en-US" sz="100"/>
          </a:p>
        </p:txBody>
      </p:sp>
      <p:sp>
        <p:nvSpPr>
          <p:cNvPr id="17" name="标题 1"/>
          <p:cNvSpPr txBox="1"/>
          <p:nvPr>
            <p:custDataLst>
              <p:tags r:id="rId15"/>
            </p:custDataLst>
          </p:nvPr>
        </p:nvSpPr>
        <p:spPr>
          <a:xfrm>
            <a:off x="591224" y="3977069"/>
            <a:ext cx="3848559" cy="351140"/>
          </a:xfrm>
          <a:prstGeom prst="rect">
            <a:avLst/>
          </a:prstGeom>
          <a:noFill/>
          <a:ln>
            <a:noFill/>
          </a:ln>
        </p:spPr>
        <p:txBody>
          <a:bodyPr vert="horz" wrap="none" lIns="0" tIns="0" rIns="0" bIns="0" rtlCol="0" anchor="b">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环境友好</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8" name="标题 1"/>
          <p:cNvSpPr txBox="1"/>
          <p:nvPr>
            <p:custDataLst>
              <p:tags r:id="rId16"/>
            </p:custDataLst>
          </p:nvPr>
        </p:nvSpPr>
        <p:spPr>
          <a:xfrm flipV="1">
            <a:off x="2189498" y="4350356"/>
            <a:ext cx="652010" cy="34289"/>
          </a:xfrm>
          <a:prstGeom prst="roundRect">
            <a:avLst>
              <a:gd name="adj" fmla="val 50000"/>
            </a:avLst>
          </a:prstGeom>
          <a:solidFill>
            <a:schemeClr val="bg1"/>
          </a:solidFill>
          <a:ln w="12700" cap="sq">
            <a:noFill/>
            <a:miter/>
          </a:ln>
        </p:spPr>
        <p:txBody>
          <a:bodyPr vert="horz" wrap="square" lIns="68580" tIns="34290" rIns="68580" bIns="34290" rtlCol="0" anchor="ctr"/>
          <a:p>
            <a:pPr algn="ctr">
              <a:lnSpc>
                <a:spcPct val="110000"/>
              </a:lnSpc>
            </a:pPr>
            <a:endParaRPr kumimoji="1" lang="zh-CN" altLang="en-US" sz="1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9" name="标题 1"/>
          <p:cNvSpPr txBox="1"/>
          <p:nvPr/>
        </p:nvSpPr>
        <p:spPr>
          <a:xfrm>
            <a:off x="749784" y="477105"/>
            <a:ext cx="8143875" cy="351000"/>
          </a:xfrm>
          <a:prstGeom prst="rect">
            <a:avLst/>
          </a:prstGeom>
          <a:noFill/>
          <a:ln>
            <a:noFill/>
          </a:ln>
        </p:spPr>
        <p:txBody>
          <a:bodyPr vert="horz" wrap="square" lIns="0" tIns="0" rIns="0" bIns="0" rtlCol="0" anchor="ctr"/>
          <a:p>
            <a:pPr algn="l">
              <a:lnSpc>
                <a:spcPct val="110000"/>
              </a:lnSpc>
            </a:pPr>
            <a:r>
              <a:rPr kumimoji="1" lang="en-US" altLang="zh-CN" sz="21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rPr>
              <a:t>实施挑战</a:t>
            </a:r>
            <a:endParaRPr kumimoji="1" lang="zh-CN" altLang="en-US" sz="100"/>
          </a:p>
        </p:txBody>
      </p:sp>
      <p:sp>
        <p:nvSpPr>
          <p:cNvPr id="3" name="标题 1"/>
          <p:cNvSpPr txBox="1"/>
          <p:nvPr>
            <p:custDataLst>
              <p:tags r:id="rId1"/>
            </p:custDataLst>
          </p:nvPr>
        </p:nvSpPr>
        <p:spPr>
          <a:xfrm>
            <a:off x="495300" y="2109581"/>
            <a:ext cx="1876425" cy="3154680"/>
          </a:xfrm>
          <a:prstGeom prst="roundRect">
            <a:avLst>
              <a:gd name="adj" fmla="val 2679"/>
            </a:avLst>
          </a:prstGeom>
          <a:gradFill>
            <a:gsLst>
              <a:gs pos="0">
                <a:schemeClr val="accent1"/>
              </a:gs>
              <a:gs pos="100000">
                <a:schemeClr val="accent1">
                  <a:lumMod val="60000"/>
                  <a:lumOff val="40000"/>
                </a:schemeClr>
              </a:gs>
            </a:gsLst>
            <a:lin ang="5400000" scaled="0"/>
          </a:gradFill>
          <a:ln w="12700" cap="sq">
            <a:noFill/>
            <a:miter/>
          </a:ln>
          <a:effectLst>
            <a:outerShdw blurRad="419100" dist="38100" dir="2700000" algn="tl" rotWithShape="0">
              <a:schemeClr val="accent1">
                <a:lumMod val="75000"/>
                <a:alpha val="24000"/>
              </a:schemeClr>
            </a:outerShdw>
          </a:effectLst>
        </p:spPr>
        <p:txBody>
          <a:bodyPr vert="horz" wrap="square" lIns="68580" tIns="34290" rIns="68580" bIns="34290" rtlCol="0" anchor="ctr"/>
          <a:p>
            <a:pPr algn="ctr">
              <a:lnSpc>
                <a:spcPct val="100000"/>
              </a:lnSpc>
            </a:pPr>
            <a:endParaRPr kumimoji="1" lang="zh-CN" altLang="en-US" sz="100"/>
          </a:p>
        </p:txBody>
      </p:sp>
      <p:sp>
        <p:nvSpPr>
          <p:cNvPr id="4" name="标题 1"/>
          <p:cNvSpPr txBox="1"/>
          <p:nvPr>
            <p:custDataLst>
              <p:tags r:id="rId2"/>
            </p:custDataLst>
          </p:nvPr>
        </p:nvSpPr>
        <p:spPr>
          <a:xfrm>
            <a:off x="571886" y="3055549"/>
            <a:ext cx="1734179" cy="2117409"/>
          </a:xfrm>
          <a:prstGeom prst="roundRect">
            <a:avLst>
              <a:gd name="adj" fmla="val 3003"/>
            </a:avLst>
          </a:prstGeom>
          <a:solidFill>
            <a:schemeClr val="bg1"/>
          </a:solidFill>
          <a:ln w="12700" cap="sq">
            <a:solidFill>
              <a:schemeClr val="bg1"/>
            </a:solidFill>
            <a:miter/>
          </a:ln>
        </p:spPr>
        <p:txBody>
          <a:bodyPr vert="horz" wrap="square" lIns="68580" tIns="34290" rIns="68580" bIns="34290" rtlCol="0" anchor="ctr"/>
          <a:p>
            <a:pPr algn="ctr">
              <a:lnSpc>
                <a:spcPct val="100000"/>
              </a:lnSpc>
            </a:pPr>
            <a:endParaRPr kumimoji="1" lang="zh-CN" altLang="en-US" sz="100"/>
          </a:p>
        </p:txBody>
      </p:sp>
      <p:sp>
        <p:nvSpPr>
          <p:cNvPr id="5" name="标题 1"/>
          <p:cNvSpPr txBox="1"/>
          <p:nvPr>
            <p:custDataLst>
              <p:tags r:id="rId3"/>
            </p:custDataLst>
          </p:nvPr>
        </p:nvSpPr>
        <p:spPr>
          <a:xfrm>
            <a:off x="637142" y="2289176"/>
            <a:ext cx="1603667" cy="649704"/>
          </a:xfrm>
          <a:prstGeom prst="rect">
            <a:avLst/>
          </a:prstGeom>
          <a:noFill/>
          <a:ln>
            <a:noFill/>
          </a:ln>
        </p:spPr>
        <p:txBody>
          <a:bodyPr vert="horz" wrap="square" lIns="0" tIns="0" rIns="0" bIns="0" rtlCol="0" anchor="ctr"/>
          <a:p>
            <a:pPr algn="ctr">
              <a:lnSpc>
                <a:spcPct val="120000"/>
              </a:lnSpc>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rPr>
              <a:t>技术难题</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6" name="标题 1"/>
          <p:cNvSpPr txBox="1"/>
          <p:nvPr>
            <p:custDataLst>
              <p:tags r:id="rId4"/>
            </p:custDataLst>
          </p:nvPr>
        </p:nvSpPr>
        <p:spPr>
          <a:xfrm>
            <a:off x="646918" y="3195425"/>
            <a:ext cx="1584116" cy="1860864"/>
          </a:xfrm>
          <a:prstGeom prst="rect">
            <a:avLst/>
          </a:prstGeom>
          <a:noFill/>
          <a:ln cap="sq">
            <a:noFill/>
          </a:ln>
        </p:spPr>
        <p:txBody>
          <a:bodyPr vert="horz" wrap="square" lIns="0" tIns="0" rIns="0" bIns="0" rtlCol="0" anchor="t"/>
          <a:p>
            <a:pPr algn="l">
              <a:lnSpc>
                <a:spcPct val="150000"/>
              </a:lnSpc>
            </a:pPr>
            <a:r>
              <a:rPr kumimoji="1" lang="en-US" altLang="zh-CN" sz="1050">
                <a:ln w="12700">
                  <a:noFill/>
                </a:ln>
                <a:solidFill>
                  <a:srgbClr val="0D0D0D">
                    <a:alpha val="100000"/>
                  </a:srgbClr>
                </a:solidFill>
                <a:latin typeface="Source Han Sans" panose="020B0500000000000000" charset="-122"/>
                <a:ea typeface="Source Han Sans" panose="020B0500000000000000" charset="-122"/>
                <a:cs typeface="Source Han Sans" panose="020B0500000000000000" charset="-122"/>
              </a:rPr>
              <a:t>技术难题是低空物流运行体系实施过程中的一大挑战。无人机的飞行稳定性、导航精度、电池续航等问题都需要不断研究和解决。此外，无人机在复杂环境下的自主飞行和避障技术也是当前的技术难题。</a:t>
            </a:r>
            <a:endParaRPr kumimoji="1" lang="zh-CN" altLang="en-US" sz="100"/>
          </a:p>
        </p:txBody>
      </p:sp>
      <p:sp>
        <p:nvSpPr>
          <p:cNvPr id="7" name="标题 1"/>
          <p:cNvSpPr txBox="1"/>
          <p:nvPr>
            <p:custDataLst>
              <p:tags r:id="rId5"/>
            </p:custDataLst>
          </p:nvPr>
        </p:nvSpPr>
        <p:spPr>
          <a:xfrm>
            <a:off x="2584450" y="2109581"/>
            <a:ext cx="1876425" cy="3154680"/>
          </a:xfrm>
          <a:prstGeom prst="roundRect">
            <a:avLst>
              <a:gd name="adj" fmla="val 2679"/>
            </a:avLst>
          </a:prstGeom>
          <a:gradFill>
            <a:gsLst>
              <a:gs pos="0">
                <a:schemeClr val="accent1"/>
              </a:gs>
              <a:gs pos="100000">
                <a:schemeClr val="accent1">
                  <a:lumMod val="60000"/>
                  <a:lumOff val="40000"/>
                </a:schemeClr>
              </a:gs>
            </a:gsLst>
            <a:lin ang="5400000" scaled="0"/>
          </a:gradFill>
          <a:ln w="12700" cap="sq">
            <a:noFill/>
            <a:miter/>
          </a:ln>
          <a:effectLst>
            <a:outerShdw blurRad="419100" dist="38100" dir="2700000" algn="tl" rotWithShape="0">
              <a:schemeClr val="accent1">
                <a:lumMod val="75000"/>
                <a:alpha val="24000"/>
              </a:schemeClr>
            </a:outerShdw>
          </a:effectLst>
        </p:spPr>
        <p:txBody>
          <a:bodyPr vert="horz" wrap="square" lIns="68580" tIns="34290" rIns="68580" bIns="34290" rtlCol="0" anchor="ctr"/>
          <a:p>
            <a:pPr algn="ctr">
              <a:lnSpc>
                <a:spcPct val="100000"/>
              </a:lnSpc>
            </a:pPr>
            <a:endParaRPr kumimoji="1" lang="zh-CN" altLang="en-US" sz="100"/>
          </a:p>
        </p:txBody>
      </p:sp>
      <p:sp>
        <p:nvSpPr>
          <p:cNvPr id="8" name="标题 1"/>
          <p:cNvSpPr txBox="1"/>
          <p:nvPr>
            <p:custDataLst>
              <p:tags r:id="rId6"/>
            </p:custDataLst>
          </p:nvPr>
        </p:nvSpPr>
        <p:spPr>
          <a:xfrm>
            <a:off x="2661036" y="3055549"/>
            <a:ext cx="1734179" cy="2117409"/>
          </a:xfrm>
          <a:prstGeom prst="roundRect">
            <a:avLst>
              <a:gd name="adj" fmla="val 3003"/>
            </a:avLst>
          </a:prstGeom>
          <a:solidFill>
            <a:schemeClr val="bg1"/>
          </a:solidFill>
          <a:ln w="12700" cap="sq">
            <a:solidFill>
              <a:schemeClr val="bg1"/>
            </a:solidFill>
            <a:miter/>
          </a:ln>
        </p:spPr>
        <p:txBody>
          <a:bodyPr vert="horz" wrap="square" lIns="68580" tIns="34290" rIns="68580" bIns="34290" rtlCol="0" anchor="ctr"/>
          <a:p>
            <a:pPr algn="ctr">
              <a:lnSpc>
                <a:spcPct val="100000"/>
              </a:lnSpc>
            </a:pPr>
            <a:endParaRPr kumimoji="1" lang="zh-CN" altLang="en-US" sz="100"/>
          </a:p>
        </p:txBody>
      </p:sp>
      <p:sp>
        <p:nvSpPr>
          <p:cNvPr id="9" name="标题 1"/>
          <p:cNvSpPr txBox="1"/>
          <p:nvPr>
            <p:custDataLst>
              <p:tags r:id="rId7"/>
            </p:custDataLst>
          </p:nvPr>
        </p:nvSpPr>
        <p:spPr>
          <a:xfrm>
            <a:off x="2726292" y="2289176"/>
            <a:ext cx="1603667" cy="649704"/>
          </a:xfrm>
          <a:prstGeom prst="rect">
            <a:avLst/>
          </a:prstGeom>
          <a:noFill/>
          <a:ln>
            <a:noFill/>
          </a:ln>
        </p:spPr>
        <p:txBody>
          <a:bodyPr vert="horz" wrap="square" lIns="0" tIns="0" rIns="0" bIns="0" rtlCol="0" anchor="ctr">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政策限制</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0" name="标题 1"/>
          <p:cNvSpPr txBox="1"/>
          <p:nvPr>
            <p:custDataLst>
              <p:tags r:id="rId8"/>
            </p:custDataLst>
          </p:nvPr>
        </p:nvSpPr>
        <p:spPr>
          <a:xfrm>
            <a:off x="2736068" y="3195425"/>
            <a:ext cx="1584116" cy="1860864"/>
          </a:xfrm>
          <a:prstGeom prst="rect">
            <a:avLst/>
          </a:prstGeom>
          <a:noFill/>
          <a:ln cap="sq">
            <a:noFill/>
          </a:ln>
        </p:spPr>
        <p:txBody>
          <a:bodyPr vert="horz" wrap="square" lIns="0" tIns="0" rIns="0" bIns="0" rtlCol="0" anchor="t"/>
          <a:p>
            <a:pPr algn="l">
              <a:lnSpc>
                <a:spcPct val="150000"/>
              </a:lnSpc>
            </a:pPr>
            <a:r>
              <a:rPr kumimoji="1" lang="en-US" altLang="zh-CN" sz="1050">
                <a:ln w="12700">
                  <a:noFill/>
                </a:ln>
                <a:solidFill>
                  <a:srgbClr val="0D0D0D">
                    <a:alpha val="100000"/>
                  </a:srgbClr>
                </a:solidFill>
                <a:latin typeface="Source Han Sans" panose="020B0500000000000000" charset="-122"/>
                <a:ea typeface="Source Han Sans" panose="020B0500000000000000" charset="-122"/>
                <a:cs typeface="Source Han Sans" panose="020B0500000000000000" charset="-122"/>
              </a:rPr>
              <a:t>政策限制是低空物流运行体系推广过程中必须面对的问题。目前，我国对无人机飞行有着严格的规定，如何在确保安全的前提下，制定出适合低空物流发展的政策法规，是当前亟待解决的问题。</a:t>
            </a:r>
            <a:endParaRPr kumimoji="1" lang="zh-CN" altLang="en-US" sz="100"/>
          </a:p>
        </p:txBody>
      </p:sp>
      <p:sp>
        <p:nvSpPr>
          <p:cNvPr id="11" name="标题 1"/>
          <p:cNvSpPr txBox="1"/>
          <p:nvPr>
            <p:custDataLst>
              <p:tags r:id="rId9"/>
            </p:custDataLst>
          </p:nvPr>
        </p:nvSpPr>
        <p:spPr>
          <a:xfrm>
            <a:off x="4673600" y="2109581"/>
            <a:ext cx="1876425" cy="3154680"/>
          </a:xfrm>
          <a:prstGeom prst="roundRect">
            <a:avLst>
              <a:gd name="adj" fmla="val 2679"/>
            </a:avLst>
          </a:prstGeom>
          <a:gradFill>
            <a:gsLst>
              <a:gs pos="0">
                <a:schemeClr val="accent1"/>
              </a:gs>
              <a:gs pos="100000">
                <a:schemeClr val="accent1">
                  <a:lumMod val="60000"/>
                  <a:lumOff val="40000"/>
                </a:schemeClr>
              </a:gs>
            </a:gsLst>
            <a:lin ang="5400000" scaled="0"/>
          </a:gradFill>
          <a:ln w="12700" cap="sq">
            <a:noFill/>
            <a:miter/>
          </a:ln>
          <a:effectLst>
            <a:outerShdw blurRad="419100" dist="38100" dir="2700000" algn="tl" rotWithShape="0">
              <a:schemeClr val="accent1">
                <a:lumMod val="75000"/>
                <a:alpha val="24000"/>
              </a:schemeClr>
            </a:outerShdw>
          </a:effectLst>
        </p:spPr>
        <p:txBody>
          <a:bodyPr vert="horz" wrap="square" lIns="68580" tIns="34290" rIns="68580" bIns="34290" rtlCol="0" anchor="ctr"/>
          <a:p>
            <a:pPr algn="ctr">
              <a:lnSpc>
                <a:spcPct val="100000"/>
              </a:lnSpc>
            </a:pPr>
            <a:endParaRPr kumimoji="1" lang="zh-CN" altLang="en-US" sz="100"/>
          </a:p>
        </p:txBody>
      </p:sp>
      <p:sp>
        <p:nvSpPr>
          <p:cNvPr id="12" name="标题 1"/>
          <p:cNvSpPr txBox="1"/>
          <p:nvPr>
            <p:custDataLst>
              <p:tags r:id="rId10"/>
            </p:custDataLst>
          </p:nvPr>
        </p:nvSpPr>
        <p:spPr>
          <a:xfrm>
            <a:off x="4750186" y="3055549"/>
            <a:ext cx="1734179" cy="2117409"/>
          </a:xfrm>
          <a:prstGeom prst="roundRect">
            <a:avLst>
              <a:gd name="adj" fmla="val 3003"/>
            </a:avLst>
          </a:prstGeom>
          <a:solidFill>
            <a:schemeClr val="bg1"/>
          </a:solidFill>
          <a:ln w="12700" cap="sq">
            <a:solidFill>
              <a:schemeClr val="bg1"/>
            </a:solidFill>
            <a:miter/>
          </a:ln>
        </p:spPr>
        <p:txBody>
          <a:bodyPr vert="horz" wrap="square" lIns="68580" tIns="34290" rIns="68580" bIns="34290" rtlCol="0" anchor="ctr"/>
          <a:p>
            <a:pPr algn="ctr">
              <a:lnSpc>
                <a:spcPct val="100000"/>
              </a:lnSpc>
            </a:pPr>
            <a:endParaRPr kumimoji="1" lang="zh-CN" altLang="en-US" sz="100"/>
          </a:p>
        </p:txBody>
      </p:sp>
      <p:sp>
        <p:nvSpPr>
          <p:cNvPr id="13" name="标题 1"/>
          <p:cNvSpPr txBox="1"/>
          <p:nvPr>
            <p:custDataLst>
              <p:tags r:id="rId11"/>
            </p:custDataLst>
          </p:nvPr>
        </p:nvSpPr>
        <p:spPr>
          <a:xfrm>
            <a:off x="4815442" y="2289176"/>
            <a:ext cx="1603667" cy="649704"/>
          </a:xfrm>
          <a:prstGeom prst="rect">
            <a:avLst/>
          </a:prstGeom>
          <a:noFill/>
          <a:ln>
            <a:noFill/>
          </a:ln>
        </p:spPr>
        <p:txBody>
          <a:bodyPr vert="horz" wrap="square" lIns="0" tIns="0" rIns="0" bIns="0" rtlCol="0" anchor="ctr">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市场接受度</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4" name="标题 1"/>
          <p:cNvSpPr txBox="1"/>
          <p:nvPr>
            <p:custDataLst>
              <p:tags r:id="rId12"/>
            </p:custDataLst>
          </p:nvPr>
        </p:nvSpPr>
        <p:spPr>
          <a:xfrm>
            <a:off x="4825217" y="3195425"/>
            <a:ext cx="1584116" cy="1860864"/>
          </a:xfrm>
          <a:prstGeom prst="rect">
            <a:avLst/>
          </a:prstGeom>
          <a:noFill/>
          <a:ln cap="sq">
            <a:noFill/>
          </a:ln>
        </p:spPr>
        <p:txBody>
          <a:bodyPr vert="horz" wrap="square" lIns="0" tIns="0" rIns="0" bIns="0" rtlCol="0" anchor="t"/>
          <a:p>
            <a:pPr algn="l">
              <a:lnSpc>
                <a:spcPct val="150000"/>
              </a:lnSpc>
            </a:pPr>
            <a:r>
              <a:rPr kumimoji="1" lang="en-US" altLang="zh-CN" sz="1050">
                <a:ln w="12700">
                  <a:noFill/>
                </a:ln>
                <a:solidFill>
                  <a:srgbClr val="0D0D0D">
                    <a:alpha val="100000"/>
                  </a:srgbClr>
                </a:solidFill>
                <a:latin typeface="Source Han Sans" panose="020B0500000000000000" charset="-122"/>
                <a:ea typeface="Source Han Sans" panose="020B0500000000000000" charset="-122"/>
                <a:cs typeface="Source Han Sans" panose="020B0500000000000000" charset="-122"/>
              </a:rPr>
              <a:t>市场接受度是低空物流运行体系能否成功推广的关键。目前，大众对无人机配送的认知度还不够高，对无人机配送的安全性、隐私保护等问题存在顾虑。如何提高市场接受度，是低空物流运行体系面临的挑战之一。</a:t>
            </a:r>
            <a:endParaRPr kumimoji="1" lang="zh-CN" altLang="en-US" sz="100"/>
          </a:p>
        </p:txBody>
      </p:sp>
      <p:sp>
        <p:nvSpPr>
          <p:cNvPr id="15" name="标题 1"/>
          <p:cNvSpPr txBox="1"/>
          <p:nvPr>
            <p:custDataLst>
              <p:tags r:id="rId13"/>
            </p:custDataLst>
          </p:nvPr>
        </p:nvSpPr>
        <p:spPr>
          <a:xfrm>
            <a:off x="6762750" y="2109581"/>
            <a:ext cx="1876425" cy="3154680"/>
          </a:xfrm>
          <a:prstGeom prst="roundRect">
            <a:avLst>
              <a:gd name="adj" fmla="val 2679"/>
            </a:avLst>
          </a:prstGeom>
          <a:gradFill>
            <a:gsLst>
              <a:gs pos="0">
                <a:schemeClr val="accent1"/>
              </a:gs>
              <a:gs pos="100000">
                <a:schemeClr val="accent1">
                  <a:lumMod val="60000"/>
                  <a:lumOff val="40000"/>
                </a:schemeClr>
              </a:gs>
            </a:gsLst>
            <a:lin ang="5400000" scaled="0"/>
          </a:gradFill>
          <a:ln w="12700" cap="sq">
            <a:noFill/>
            <a:miter/>
          </a:ln>
          <a:effectLst>
            <a:outerShdw blurRad="419100" dist="38100" dir="2700000" algn="tl" rotWithShape="0">
              <a:schemeClr val="accent1">
                <a:lumMod val="75000"/>
                <a:alpha val="24000"/>
              </a:schemeClr>
            </a:outerShdw>
          </a:effectLst>
        </p:spPr>
        <p:txBody>
          <a:bodyPr vert="horz" wrap="square" lIns="68580" tIns="34290" rIns="68580" bIns="34290" rtlCol="0" anchor="ctr"/>
          <a:p>
            <a:pPr algn="ctr">
              <a:lnSpc>
                <a:spcPct val="100000"/>
              </a:lnSpc>
            </a:pPr>
            <a:endParaRPr kumimoji="1" lang="zh-CN" altLang="en-US" sz="100"/>
          </a:p>
        </p:txBody>
      </p:sp>
      <p:sp>
        <p:nvSpPr>
          <p:cNvPr id="16" name="标题 1"/>
          <p:cNvSpPr txBox="1"/>
          <p:nvPr>
            <p:custDataLst>
              <p:tags r:id="rId14"/>
            </p:custDataLst>
          </p:nvPr>
        </p:nvSpPr>
        <p:spPr>
          <a:xfrm>
            <a:off x="6839336" y="3055549"/>
            <a:ext cx="1734179" cy="2117409"/>
          </a:xfrm>
          <a:prstGeom prst="roundRect">
            <a:avLst>
              <a:gd name="adj" fmla="val 3003"/>
            </a:avLst>
          </a:prstGeom>
          <a:solidFill>
            <a:schemeClr val="bg1"/>
          </a:solidFill>
          <a:ln w="12700" cap="sq">
            <a:solidFill>
              <a:schemeClr val="bg1"/>
            </a:solidFill>
            <a:miter/>
          </a:ln>
        </p:spPr>
        <p:txBody>
          <a:bodyPr vert="horz" wrap="square" lIns="68580" tIns="34290" rIns="68580" bIns="34290" rtlCol="0" anchor="ctr"/>
          <a:p>
            <a:pPr algn="ctr">
              <a:lnSpc>
                <a:spcPct val="100000"/>
              </a:lnSpc>
            </a:pPr>
            <a:endParaRPr kumimoji="1" lang="zh-CN" altLang="en-US" sz="100"/>
          </a:p>
        </p:txBody>
      </p:sp>
      <p:sp>
        <p:nvSpPr>
          <p:cNvPr id="17" name="标题 1"/>
          <p:cNvSpPr txBox="1"/>
          <p:nvPr>
            <p:custDataLst>
              <p:tags r:id="rId15"/>
            </p:custDataLst>
          </p:nvPr>
        </p:nvSpPr>
        <p:spPr>
          <a:xfrm>
            <a:off x="6904592" y="2289176"/>
            <a:ext cx="1603667" cy="649704"/>
          </a:xfrm>
          <a:prstGeom prst="rect">
            <a:avLst/>
          </a:prstGeom>
          <a:noFill/>
          <a:ln>
            <a:noFill/>
          </a:ln>
        </p:spPr>
        <p:txBody>
          <a:bodyPr vert="horz" wrap="square" lIns="0" tIns="0" rIns="0" bIns="0" rtlCol="0" anchor="ctr">
            <a:noAutofit/>
          </a:bodyPr>
          <a:p>
            <a:pPr lvl="0" algn="ctr">
              <a:lnSpc>
                <a:spcPct val="120000"/>
              </a:lnSpc>
              <a:buClrTx/>
              <a:buSzTx/>
              <a:buFontTx/>
            </a:pPr>
            <a:r>
              <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安全风险</a:t>
            </a:r>
            <a:endParaRPr kumimoji="1" lang="en-US" altLang="zh-CN" sz="1600" b="1">
              <a:ln w="12700">
                <a:noFill/>
              </a:ln>
              <a:solidFill>
                <a:srgbClr val="FFFFFF">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8" name="标题 1"/>
          <p:cNvSpPr txBox="1"/>
          <p:nvPr>
            <p:custDataLst>
              <p:tags r:id="rId16"/>
            </p:custDataLst>
          </p:nvPr>
        </p:nvSpPr>
        <p:spPr>
          <a:xfrm>
            <a:off x="6914368" y="3195425"/>
            <a:ext cx="1584116" cy="1860864"/>
          </a:xfrm>
          <a:prstGeom prst="rect">
            <a:avLst/>
          </a:prstGeom>
          <a:noFill/>
          <a:ln cap="sq">
            <a:noFill/>
          </a:ln>
        </p:spPr>
        <p:txBody>
          <a:bodyPr vert="horz" wrap="square" lIns="0" tIns="0" rIns="0" bIns="0" rtlCol="0" anchor="t"/>
          <a:p>
            <a:pPr algn="l">
              <a:lnSpc>
                <a:spcPct val="150000"/>
              </a:lnSpc>
            </a:pPr>
            <a:r>
              <a:rPr kumimoji="1" lang="en-US" altLang="zh-CN" sz="1050">
                <a:ln w="12700">
                  <a:noFill/>
                </a:ln>
                <a:solidFill>
                  <a:srgbClr val="0D0D0D">
                    <a:alpha val="100000"/>
                  </a:srgbClr>
                </a:solidFill>
                <a:latin typeface="Source Han Sans" panose="020B0500000000000000" charset="-122"/>
                <a:ea typeface="Source Han Sans" panose="020B0500000000000000" charset="-122"/>
                <a:cs typeface="Source Han Sans" panose="020B0500000000000000" charset="-122"/>
              </a:rPr>
              <a:t>安全风险是低空物流运行体系必须高度重视的问题。无人机配送过程中可能出现的故障、碰撞、隐私侵犯等问题，都需要通过技术和管理手段进行有效防范。确保低空物流运行体系的安全性，是保障其长远发展的基础。</a:t>
            </a:r>
            <a:endParaRPr kumimoji="1" lang="zh-CN" altLang="en-US" sz="1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043940" y="1557020"/>
            <a:ext cx="6813550" cy="4707890"/>
          </a:xfrm>
          <a:prstGeom prst="rect">
            <a:avLst/>
          </a:prstGeom>
        </p:spPr>
        <p:txBody>
          <a:bodyPr wrap="square">
            <a:spAutoFit/>
          </a:bodyPr>
          <a:p>
            <a:pPr marL="285750" indent="-285750" algn="just" defTabSz="266700">
              <a:lnSpc>
                <a:spcPct val="150000"/>
              </a:lnSpc>
              <a:spcAft>
                <a:spcPct val="0"/>
              </a:spcAft>
              <a:buFont typeface="Wingdings" panose="05000000000000000000" charset="0"/>
              <a:buChar char="Ø"/>
            </a:pPr>
            <a:r>
              <a:rPr lang="zh-CN" altLang="en-US" sz="2000">
                <a:latin typeface="宋体" panose="02010600030101010101" pitchFamily="2" charset="-122"/>
                <a:ea typeface="宋体" panose="02010600030101010101" pitchFamily="2" charset="-122"/>
              </a:rPr>
              <a:t>校验飞行是一种对新航线上的导航、通信、飞行风险特性进行实际飞行测试的测试飞行。</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zh-CN" altLang="en-US" sz="2000">
                <a:latin typeface="宋体" panose="02010600030101010101" pitchFamily="2" charset="-122"/>
                <a:ea typeface="宋体" panose="02010600030101010101" pitchFamily="2" charset="-122"/>
              </a:rPr>
              <a:t>在展开一个全新的网络运行场景或在已有的网络中增加新的运行航线前，运行总监应组织具备丰富网络运行经验的超视距安全员、具有授权的视距内安全员和视距内安全员开展空域申报、无人机机场选址、无人机机场创建、航线勘察、校验运行前准备、校验实施、校验总结等全部</a:t>
            </a:r>
            <a:r>
              <a:rPr lang="en-US" altLang="zh-CN" sz="2000">
                <a:latin typeface="宋体" panose="02010600030101010101" pitchFamily="2" charset="-122"/>
                <a:ea typeface="宋体" panose="02010600030101010101" pitchFamily="2" charset="-122"/>
              </a:rPr>
              <a:t>7</a:t>
            </a:r>
            <a:r>
              <a:rPr lang="zh-CN" altLang="en-US" sz="2000">
                <a:latin typeface="宋体" panose="02010600030101010101" pitchFamily="2" charset="-122"/>
                <a:ea typeface="宋体" panose="02010600030101010101" pitchFamily="2" charset="-122"/>
              </a:rPr>
              <a:t>个校验运行流程的工作。</a:t>
            </a:r>
            <a:endParaRPr lang="zh-CN" altLang="en-US" sz="2000">
              <a:latin typeface="宋体" panose="02010600030101010101" pitchFamily="2" charset="-122"/>
              <a:ea typeface="宋体" panose="02010600030101010101" pitchFamily="2" charset="-122"/>
            </a:endParaRPr>
          </a:p>
          <a:p>
            <a:pPr marL="285750" indent="-285750" algn="just" defTabSz="266700">
              <a:lnSpc>
                <a:spcPct val="150000"/>
              </a:lnSpc>
              <a:spcAft>
                <a:spcPct val="0"/>
              </a:spcAft>
              <a:buFont typeface="Wingdings" panose="05000000000000000000" charset="0"/>
              <a:buChar char="Ø"/>
            </a:pPr>
            <a:r>
              <a:rPr lang="zh-CN" altLang="en-US" sz="2000">
                <a:latin typeface="宋体" panose="02010600030101010101" pitchFamily="2" charset="-122"/>
                <a:ea typeface="宋体" panose="02010600030101010101" pitchFamily="2" charset="-122"/>
              </a:rPr>
              <a:t>一般情况下，需要针对新划设的航线与</a:t>
            </a:r>
            <a:r>
              <a:rPr lang="en-US" altLang="zh-CN" sz="2000">
                <a:latin typeface="宋体" panose="02010600030101010101" pitchFamily="2" charset="-122"/>
                <a:ea typeface="宋体" panose="02010600030101010101" pitchFamily="2" charset="-122"/>
              </a:rPr>
              <a:t>1</a:t>
            </a:r>
            <a:r>
              <a:rPr lang="zh-CN" altLang="en-US" sz="2000">
                <a:latin typeface="宋体" panose="02010600030101010101" pitchFamily="2" charset="-122"/>
                <a:ea typeface="宋体" panose="02010600030101010101" pitchFamily="2" charset="-122"/>
              </a:rPr>
              <a:t>个月内未飞行的航线进行校验飞行。</a:t>
            </a:r>
            <a:endParaRPr lang="zh-CN" altLang="en-US" sz="2000">
              <a:latin typeface="宋体" panose="02010600030101010101" pitchFamily="2" charset="-122"/>
              <a:ea typeface="宋体" panose="02010600030101010101" pitchFamily="2" charset="-122"/>
            </a:endParaRPr>
          </a:p>
        </p:txBody>
      </p:sp>
      <p:sp>
        <p:nvSpPr>
          <p:cNvPr id="3" name="文本框 2"/>
          <p:cNvSpPr txBox="1"/>
          <p:nvPr/>
        </p:nvSpPr>
        <p:spPr>
          <a:xfrm>
            <a:off x="755650" y="33242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校验飞行</a:t>
            </a:r>
            <a:endParaRPr lang="zh-CN" sz="2800" dirty="0">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7450" y="1340485"/>
            <a:ext cx="6813550" cy="645160"/>
          </a:xfrm>
          <a:prstGeom prst="rect">
            <a:avLst/>
          </a:prstGeom>
        </p:spPr>
        <p:txBody>
          <a:bodyPr wrap="square">
            <a:spAutoFit/>
          </a:bodyPr>
          <a:p>
            <a:pPr marL="342900" indent="-342900" algn="just" defTabSz="266700">
              <a:lnSpc>
                <a:spcPct val="150000"/>
              </a:lnSpc>
              <a:spcAft>
                <a:spcPct val="0"/>
              </a:spcAft>
              <a:buFont typeface="Wingdings" panose="05000000000000000000" charset="0"/>
              <a:buChar char="n"/>
            </a:pPr>
            <a:r>
              <a:rPr lang="zh-CN" altLang="en-US" sz="2400">
                <a:latin typeface="+mj-ea"/>
                <a:ea typeface="+mj-ea"/>
              </a:rPr>
              <a:t>运行前</a:t>
            </a:r>
            <a:endParaRPr lang="zh-CN" altLang="en-US" sz="2400">
              <a:latin typeface="+mj-ea"/>
              <a:ea typeface="+mj-ea"/>
            </a:endParaRPr>
          </a:p>
        </p:txBody>
      </p:sp>
      <p:sp>
        <p:nvSpPr>
          <p:cNvPr id="3" name="文本框 2"/>
          <p:cNvSpPr txBox="1"/>
          <p:nvPr/>
        </p:nvSpPr>
        <p:spPr>
          <a:xfrm>
            <a:off x="755650" y="33242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常态化</a:t>
            </a:r>
            <a:r>
              <a:rPr lang="zh-CN" sz="2800" dirty="0">
                <a:ea typeface="微软雅黑" panose="020B0503020204020204" pitchFamily="34" charset="-122"/>
              </a:rPr>
              <a:t>运行</a:t>
            </a:r>
            <a:endParaRPr lang="zh-CN" sz="2800" dirty="0">
              <a:ea typeface="微软雅黑" panose="020B0503020204020204" pitchFamily="34" charset="-122"/>
            </a:endParaRPr>
          </a:p>
        </p:txBody>
      </p:sp>
      <p:sp>
        <p:nvSpPr>
          <p:cNvPr id="40" name="任意多边形: 形状 39"/>
          <p:cNvSpPr/>
          <p:nvPr>
            <p:custDataLst>
              <p:tags r:id="rId1"/>
            </p:custDataLst>
          </p:nvPr>
        </p:nvSpPr>
        <p:spPr>
          <a:xfrm>
            <a:off x="1418933" y="2895153"/>
            <a:ext cx="3102156" cy="2684858"/>
          </a:xfrm>
          <a:custGeom>
            <a:avLst/>
            <a:gdLst>
              <a:gd name="connsiteX0" fmla="*/ 2048993 w 4743186"/>
              <a:gd name="connsiteY0" fmla="*/ 2 h 4105059"/>
              <a:gd name="connsiteX1" fmla="*/ 3941406 w 4743186"/>
              <a:gd name="connsiteY1" fmla="*/ 1250750 h 4105059"/>
              <a:gd name="connsiteX2" fmla="*/ 4743186 w 4743186"/>
              <a:gd name="connsiteY2" fmla="*/ 3139626 h 4105059"/>
              <a:gd name="connsiteX3" fmla="*/ 2854311 w 4743186"/>
              <a:gd name="connsiteY3" fmla="*/ 3941406 h 4105059"/>
              <a:gd name="connsiteX4" fmla="*/ 163654 w 4743186"/>
              <a:gd name="connsiteY4" fmla="*/ 2854311 h 4105059"/>
              <a:gd name="connsiteX5" fmla="*/ 1250750 w 4743186"/>
              <a:gd name="connsiteY5" fmla="*/ 163654 h 4105059"/>
              <a:gd name="connsiteX6" fmla="*/ 2048993 w 4743186"/>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6" h="4105059">
                <a:moveTo>
                  <a:pt x="2048993" y="2"/>
                </a:moveTo>
                <a:cubicBezTo>
                  <a:pt x="2848656" y="-1021"/>
                  <a:pt x="3609298" y="468352"/>
                  <a:pt x="3941406" y="1250750"/>
                </a:cubicBezTo>
                <a:lnTo>
                  <a:pt x="4743186" y="3139626"/>
                </a:lnTo>
                <a:lnTo>
                  <a:pt x="2854311" y="3941406"/>
                </a:lnTo>
                <a:cubicBezTo>
                  <a:pt x="1811113" y="4384217"/>
                  <a:pt x="606465" y="3897508"/>
                  <a:pt x="163654" y="2854311"/>
                </a:cubicBezTo>
                <a:cubicBezTo>
                  <a:pt x="-279157" y="1811113"/>
                  <a:pt x="207553" y="606465"/>
                  <a:pt x="1250750" y="163654"/>
                </a:cubicBezTo>
                <a:cubicBezTo>
                  <a:pt x="1511549" y="52951"/>
                  <a:pt x="1782439" y="344"/>
                  <a:pt x="2048993" y="2"/>
                </a:cubicBezTo>
                <a:close/>
              </a:path>
            </a:pathLst>
          </a:custGeom>
          <a:gradFill flip="none" rotWithShape="1">
            <a:gsLst>
              <a:gs pos="0">
                <a:schemeClr val="accent1">
                  <a:alpha val="60000"/>
                </a:schemeClr>
              </a:gs>
              <a:gs pos="100000">
                <a:schemeClr val="accent1">
                  <a:alpha val="10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840">
              <a:solidFill>
                <a:schemeClr val="lt1"/>
              </a:solidFill>
            </a:endParaRPr>
          </a:p>
        </p:txBody>
      </p:sp>
      <p:sp>
        <p:nvSpPr>
          <p:cNvPr id="37" name="任意多边形: 形状 36"/>
          <p:cNvSpPr/>
          <p:nvPr>
            <p:custDataLst>
              <p:tags r:id="rId2"/>
            </p:custDataLst>
          </p:nvPr>
        </p:nvSpPr>
        <p:spPr>
          <a:xfrm>
            <a:off x="4274971" y="2895153"/>
            <a:ext cx="3102156" cy="2684858"/>
          </a:xfrm>
          <a:custGeom>
            <a:avLst/>
            <a:gdLst>
              <a:gd name="connsiteX0" fmla="*/ 2687119 w 4743185"/>
              <a:gd name="connsiteY0" fmla="*/ 2 h 4105059"/>
              <a:gd name="connsiteX1" fmla="*/ 4579532 w 4743185"/>
              <a:gd name="connsiteY1" fmla="*/ 1250750 h 4105059"/>
              <a:gd name="connsiteX2" fmla="*/ 3492436 w 4743185"/>
              <a:gd name="connsiteY2" fmla="*/ 3941406 h 4105059"/>
              <a:gd name="connsiteX3" fmla="*/ 801780 w 4743185"/>
              <a:gd name="connsiteY3" fmla="*/ 2854311 h 4105059"/>
              <a:gd name="connsiteX4" fmla="*/ 0 w 4743185"/>
              <a:gd name="connsiteY4" fmla="*/ 965434 h 4105059"/>
              <a:gd name="connsiteX5" fmla="*/ 1888876 w 4743185"/>
              <a:gd name="connsiteY5" fmla="*/ 163654 h 4105059"/>
              <a:gd name="connsiteX6" fmla="*/ 2687119 w 4743185"/>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5" h="4105059">
                <a:moveTo>
                  <a:pt x="2687119" y="2"/>
                </a:moveTo>
                <a:cubicBezTo>
                  <a:pt x="3486782" y="-1021"/>
                  <a:pt x="4247424" y="468352"/>
                  <a:pt x="4579532" y="1250750"/>
                </a:cubicBezTo>
                <a:cubicBezTo>
                  <a:pt x="5022343" y="2293947"/>
                  <a:pt x="4535633" y="3498595"/>
                  <a:pt x="3492436" y="3941406"/>
                </a:cubicBezTo>
                <a:cubicBezTo>
                  <a:pt x="2449239" y="4384217"/>
                  <a:pt x="1244591" y="3897508"/>
                  <a:pt x="801780" y="2854311"/>
                </a:cubicBezTo>
                <a:lnTo>
                  <a:pt x="0" y="965434"/>
                </a:lnTo>
                <a:lnTo>
                  <a:pt x="1888876" y="163654"/>
                </a:lnTo>
                <a:cubicBezTo>
                  <a:pt x="2149675" y="52951"/>
                  <a:pt x="2420565" y="344"/>
                  <a:pt x="2687119" y="2"/>
                </a:cubicBezTo>
                <a:close/>
              </a:path>
            </a:pathLst>
          </a:custGeom>
          <a:gradFill flip="none" rotWithShape="1">
            <a:gsLst>
              <a:gs pos="0">
                <a:schemeClr val="accent2">
                  <a:alpha val="60000"/>
                </a:schemeClr>
              </a:gs>
              <a:gs pos="100000">
                <a:schemeClr val="accent2">
                  <a:alpha val="10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84066" tIns="42033" rIns="84066" bIns="42033" numCol="1" spcCol="0" rtlCol="0" fromWordArt="0" anchor="ctr" anchorCtr="0" forceAA="0" compatLnSpc="1">
            <a:noAutofit/>
          </a:bodyPr>
          <a:p>
            <a:pPr algn="ctr"/>
            <a:endParaRPr lang="zh-CN" altLang="en-US" sz="1655">
              <a:solidFill>
                <a:schemeClr val="lt1"/>
              </a:solidFill>
            </a:endParaRPr>
          </a:p>
        </p:txBody>
      </p:sp>
      <p:sp>
        <p:nvSpPr>
          <p:cNvPr id="18" name="椭圆 17"/>
          <p:cNvSpPr>
            <a:spLocks noChangeAspect="1"/>
          </p:cNvSpPr>
          <p:nvPr>
            <p:custDataLst>
              <p:tags r:id="rId3"/>
            </p:custDataLst>
          </p:nvPr>
        </p:nvSpPr>
        <p:spPr>
          <a:xfrm>
            <a:off x="4973955" y="3178175"/>
            <a:ext cx="2118995" cy="2118995"/>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lnSpc>
                <a:spcPct val="130000"/>
              </a:lnSpc>
              <a:buClrTx/>
              <a:buSzTx/>
              <a:buFontTx/>
            </a:pPr>
            <a:r>
              <a:rPr lang="zh-CN" altLang="en-US" sz="2400" dirty="0">
                <a:solidFill>
                  <a:srgbClr val="000000"/>
                </a:solidFill>
                <a:latin typeface="+mn-ea"/>
                <a:cs typeface="+mn-ea"/>
                <a:sym typeface="+mn-ea"/>
              </a:rPr>
              <a:t>各岗位</a:t>
            </a:r>
            <a:endParaRPr lang="zh-CN" altLang="en-US" sz="2400" dirty="0">
              <a:solidFill>
                <a:srgbClr val="000000"/>
              </a:solidFill>
              <a:latin typeface="+mn-ea"/>
              <a:cs typeface="+mn-ea"/>
              <a:sym typeface="+mn-ea"/>
            </a:endParaRPr>
          </a:p>
          <a:p>
            <a:pPr lvl="0" algn="ctr">
              <a:lnSpc>
                <a:spcPct val="130000"/>
              </a:lnSpc>
              <a:buClrTx/>
              <a:buSzTx/>
              <a:buFontTx/>
            </a:pPr>
            <a:r>
              <a:rPr lang="zh-CN" altLang="en-US" sz="2400" dirty="0">
                <a:solidFill>
                  <a:srgbClr val="000000"/>
                </a:solidFill>
                <a:latin typeface="+mn-ea"/>
                <a:cs typeface="+mn-ea"/>
                <a:sym typeface="+mn-ea"/>
              </a:rPr>
              <a:t>检查</a:t>
            </a:r>
            <a:endParaRPr lang="zh-CN" altLang="en-US" sz="2400" dirty="0">
              <a:solidFill>
                <a:srgbClr val="000000"/>
              </a:solidFill>
              <a:latin typeface="+mn-ea"/>
              <a:cs typeface="+mn-ea"/>
              <a:sym typeface="+mn-ea"/>
            </a:endParaRPr>
          </a:p>
        </p:txBody>
      </p:sp>
      <p:sp>
        <p:nvSpPr>
          <p:cNvPr id="19" name="椭圆 18"/>
          <p:cNvSpPr>
            <a:spLocks noChangeAspect="1"/>
          </p:cNvSpPr>
          <p:nvPr>
            <p:custDataLst>
              <p:tags r:id="rId4"/>
            </p:custDataLst>
          </p:nvPr>
        </p:nvSpPr>
        <p:spPr>
          <a:xfrm>
            <a:off x="1702330" y="3178170"/>
            <a:ext cx="2118824" cy="2119205"/>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p>
            <a:pPr indent="0" algn="ctr" fontAlgn="auto">
              <a:lnSpc>
                <a:spcPct val="130000"/>
              </a:lnSpc>
              <a:spcBef>
                <a:spcPct val="0"/>
              </a:spcBef>
              <a:spcAft>
                <a:spcPct val="0"/>
              </a:spcAft>
            </a:pPr>
            <a:r>
              <a:rPr lang="zh-CN" altLang="en-US" sz="2400" dirty="0">
                <a:solidFill>
                  <a:srgbClr val="000000"/>
                </a:solidFill>
                <a:latin typeface="+mn-ea"/>
                <a:cs typeface="+mn-ea"/>
                <a:sym typeface="+mn-ea"/>
              </a:rPr>
              <a:t>空域申请</a:t>
            </a:r>
            <a:endParaRPr lang="zh-CN" altLang="en-US" sz="2400" dirty="0">
              <a:solidFill>
                <a:srgbClr val="000000"/>
              </a:solidFill>
              <a:latin typeface="+mn-ea"/>
              <a:cs typeface="+mn-ea"/>
              <a:sym typeface="+mn-ea"/>
            </a:endParaRPr>
          </a:p>
        </p:txBody>
      </p:sp>
      <p:pic>
        <p:nvPicPr>
          <p:cNvPr id="44" name="图片 43"/>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19167" t="1215" r="22725" b="11601"/>
          <a:stretch>
            <a:fillRect/>
          </a:stretch>
        </p:blipFill>
        <p:spPr>
          <a:xfrm>
            <a:off x="2338358" y="2624689"/>
            <a:ext cx="847530" cy="847530"/>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1">
                <a:alpha val="50000"/>
              </a:schemeClr>
            </a:solidFill>
          </a:ln>
        </p:spPr>
      </p:pic>
      <p:pic>
        <p:nvPicPr>
          <p:cNvPr id="48" name="图片 47"/>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l="29400" t="6686" r="29400" b="31515"/>
          <a:stretch>
            <a:fillRect/>
          </a:stretch>
        </p:blipFill>
        <p:spPr>
          <a:xfrm>
            <a:off x="5609792" y="2624689"/>
            <a:ext cx="847530" cy="847530"/>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2">
                <a:alpha val="50000"/>
              </a:schemeClr>
            </a:solidFill>
          </a:ln>
        </p:spPr>
      </p:pic>
    </p:spTree>
    <p:custDataLst>
      <p:tags r:id="rId9"/>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99795" y="1384935"/>
            <a:ext cx="6813550" cy="645160"/>
          </a:xfrm>
          <a:prstGeom prst="rect">
            <a:avLst/>
          </a:prstGeom>
        </p:spPr>
        <p:txBody>
          <a:bodyPr wrap="square">
            <a:spAutoFit/>
          </a:bodyPr>
          <a:p>
            <a:pPr marL="342900" indent="-342900" algn="just" defTabSz="266700">
              <a:lnSpc>
                <a:spcPct val="150000"/>
              </a:lnSpc>
              <a:spcAft>
                <a:spcPct val="0"/>
              </a:spcAft>
              <a:buFont typeface="Wingdings" panose="05000000000000000000" charset="0"/>
              <a:buChar char="n"/>
            </a:pPr>
            <a:r>
              <a:rPr lang="zh-CN" altLang="en-US" sz="2400">
                <a:latin typeface="+mj-ea"/>
                <a:ea typeface="+mj-ea"/>
              </a:rPr>
              <a:t>运行</a:t>
            </a:r>
            <a:r>
              <a:rPr lang="zh-CN" altLang="en-US" sz="2400">
                <a:latin typeface="+mj-ea"/>
                <a:ea typeface="+mj-ea"/>
              </a:rPr>
              <a:t>中</a:t>
            </a:r>
            <a:endParaRPr lang="zh-CN" altLang="en-US" sz="2400">
              <a:latin typeface="+mj-ea"/>
              <a:ea typeface="+mj-ea"/>
            </a:endParaRPr>
          </a:p>
        </p:txBody>
      </p:sp>
      <p:sp>
        <p:nvSpPr>
          <p:cNvPr id="3" name="文本框 2"/>
          <p:cNvSpPr txBox="1"/>
          <p:nvPr/>
        </p:nvSpPr>
        <p:spPr>
          <a:xfrm>
            <a:off x="755650" y="33242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常态化</a:t>
            </a:r>
            <a:r>
              <a:rPr lang="zh-CN" sz="2800" dirty="0">
                <a:ea typeface="微软雅黑" panose="020B0503020204020204" pitchFamily="34" charset="-122"/>
              </a:rPr>
              <a:t>运行</a:t>
            </a:r>
            <a:endParaRPr lang="zh-CN" sz="2800" dirty="0">
              <a:ea typeface="微软雅黑" panose="020B0503020204020204" pitchFamily="34" charset="-122"/>
            </a:endParaRPr>
          </a:p>
        </p:txBody>
      </p:sp>
      <p:sp>
        <p:nvSpPr>
          <p:cNvPr id="71" name="Vector-3713&amp;3360"/>
          <p:cNvSpPr/>
          <p:nvPr>
            <p:custDataLst>
              <p:tags r:id="rId1"/>
            </p:custDataLst>
          </p:nvPr>
        </p:nvSpPr>
        <p:spPr>
          <a:xfrm>
            <a:off x="749163" y="2756562"/>
            <a:ext cx="2061207" cy="2422769"/>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72" name="Vector-3713&amp;3361"/>
          <p:cNvSpPr/>
          <p:nvPr>
            <p:custDataLst>
              <p:tags r:id="rId2"/>
            </p:custDataLst>
          </p:nvPr>
        </p:nvSpPr>
        <p:spPr>
          <a:xfrm>
            <a:off x="900900" y="3063039"/>
            <a:ext cx="1731694" cy="1830848"/>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73" name="@png2x_Mask group-3713&amp;3362" descr="preencoded.png"/>
          <p:cNvPicPr>
            <a:picLocks noChangeAspect="1"/>
          </p:cNvPicPr>
          <p:nvPr>
            <p:custDataLst>
              <p:tags r:id="rId3"/>
            </p:custDataLst>
          </p:nvPr>
        </p:nvPicPr>
        <p:blipFill>
          <a:blip r:embed="rId4">
            <a:alphaModFix amt="55000"/>
          </a:blip>
          <a:stretch>
            <a:fillRect/>
          </a:stretch>
        </p:blipFill>
        <p:spPr>
          <a:xfrm>
            <a:off x="900900" y="3063039"/>
            <a:ext cx="1731694" cy="1830848"/>
          </a:xfrm>
          <a:prstGeom prst="rect">
            <a:avLst/>
          </a:prstGeom>
        </p:spPr>
      </p:pic>
      <p:sp>
        <p:nvSpPr>
          <p:cNvPr id="74" name="Union-3713&amp;3365"/>
          <p:cNvSpPr/>
          <p:nvPr>
            <p:custDataLst>
              <p:tags r:id="rId5"/>
            </p:custDataLst>
          </p:nvPr>
        </p:nvSpPr>
        <p:spPr>
          <a:xfrm>
            <a:off x="957988" y="2620350"/>
            <a:ext cx="1697641" cy="3009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75" name="Union-3713&amp;3369"/>
          <p:cNvSpPr/>
          <p:nvPr>
            <p:custDataLst>
              <p:tags r:id="rId6"/>
            </p:custDataLst>
          </p:nvPr>
        </p:nvSpPr>
        <p:spPr>
          <a:xfrm>
            <a:off x="1269974" y="2617346"/>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1"/>
          </a:solidFill>
        </p:spPr>
      </p:sp>
      <p:sp>
        <p:nvSpPr>
          <p:cNvPr id="76" name="Union-3713&amp;3372"/>
          <p:cNvSpPr/>
          <p:nvPr>
            <p:custDataLst>
              <p:tags r:id="rId7"/>
            </p:custDataLst>
          </p:nvPr>
        </p:nvSpPr>
        <p:spPr>
          <a:xfrm>
            <a:off x="1536389" y="2617346"/>
            <a:ext cx="908413"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1"/>
          </a:solidFill>
        </p:spPr>
      </p:sp>
      <p:sp>
        <p:nvSpPr>
          <p:cNvPr id="77" name="Vector-3714&amp;1732"/>
          <p:cNvSpPr/>
          <p:nvPr>
            <p:custDataLst>
              <p:tags r:id="rId8"/>
            </p:custDataLst>
          </p:nvPr>
        </p:nvSpPr>
        <p:spPr>
          <a:xfrm rot="3091800">
            <a:off x="2325116" y="4697082"/>
            <a:ext cx="530325" cy="53032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1"/>
          </a:solidFill>
        </p:spPr>
      </p:sp>
      <p:sp>
        <p:nvSpPr>
          <p:cNvPr id="78" name="Vector-3714&amp;1733"/>
          <p:cNvSpPr/>
          <p:nvPr>
            <p:custDataLst>
              <p:tags r:id="rId9"/>
            </p:custDataLst>
          </p:nvPr>
        </p:nvSpPr>
        <p:spPr>
          <a:xfrm rot="3091800">
            <a:off x="2502892" y="4879866"/>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82" name="Vector-3713&amp;3344"/>
          <p:cNvSpPr/>
          <p:nvPr>
            <p:custDataLst>
              <p:tags r:id="rId10"/>
            </p:custDataLst>
          </p:nvPr>
        </p:nvSpPr>
        <p:spPr>
          <a:xfrm>
            <a:off x="3543010" y="2762071"/>
            <a:ext cx="2060706" cy="242327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2">
              <a:lumMod val="60000"/>
              <a:lumOff val="40000"/>
            </a:schemeClr>
          </a:solidFill>
        </p:spPr>
      </p:sp>
      <p:sp>
        <p:nvSpPr>
          <p:cNvPr id="83" name="Vector-3713&amp;3345"/>
          <p:cNvSpPr/>
          <p:nvPr>
            <p:custDataLst>
              <p:tags r:id="rId11"/>
            </p:custDataLst>
          </p:nvPr>
        </p:nvSpPr>
        <p:spPr>
          <a:xfrm>
            <a:off x="3694747" y="3068548"/>
            <a:ext cx="1731193" cy="1831349"/>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84" name="@png2x_Mask group-3713&amp;3346" descr="preencoded.png"/>
          <p:cNvPicPr>
            <a:picLocks noChangeAspect="1"/>
          </p:cNvPicPr>
          <p:nvPr>
            <p:custDataLst>
              <p:tags r:id="rId12"/>
            </p:custDataLst>
          </p:nvPr>
        </p:nvPicPr>
        <p:blipFill>
          <a:blip r:embed="rId4">
            <a:alphaModFix amt="55000"/>
          </a:blip>
          <a:stretch>
            <a:fillRect/>
          </a:stretch>
        </p:blipFill>
        <p:spPr>
          <a:xfrm>
            <a:off x="3694747" y="3068548"/>
            <a:ext cx="1731193" cy="1831349"/>
          </a:xfrm>
          <a:prstGeom prst="rect">
            <a:avLst/>
          </a:prstGeom>
        </p:spPr>
      </p:pic>
      <p:sp>
        <p:nvSpPr>
          <p:cNvPr id="85" name="Union-3713&amp;3349"/>
          <p:cNvSpPr/>
          <p:nvPr>
            <p:custDataLst>
              <p:tags r:id="rId13"/>
            </p:custDataLst>
          </p:nvPr>
        </p:nvSpPr>
        <p:spPr>
          <a:xfrm>
            <a:off x="3751835" y="2625859"/>
            <a:ext cx="1696639" cy="3009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2"/>
          </a:solidFill>
        </p:spPr>
      </p:sp>
      <p:sp>
        <p:nvSpPr>
          <p:cNvPr id="86" name="Union-3713&amp;3353"/>
          <p:cNvSpPr/>
          <p:nvPr>
            <p:custDataLst>
              <p:tags r:id="rId14"/>
            </p:custDataLst>
          </p:nvPr>
        </p:nvSpPr>
        <p:spPr>
          <a:xfrm>
            <a:off x="4063820" y="2622854"/>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2"/>
          </a:solidFill>
        </p:spPr>
      </p:sp>
      <p:sp>
        <p:nvSpPr>
          <p:cNvPr id="87" name="Union-3713&amp;3356"/>
          <p:cNvSpPr/>
          <p:nvPr>
            <p:custDataLst>
              <p:tags r:id="rId15"/>
            </p:custDataLst>
          </p:nvPr>
        </p:nvSpPr>
        <p:spPr>
          <a:xfrm>
            <a:off x="4329734" y="2622854"/>
            <a:ext cx="907912"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2"/>
          </a:solidFill>
        </p:spPr>
      </p:sp>
      <p:sp>
        <p:nvSpPr>
          <p:cNvPr id="88" name="Union-3714&amp;1748"/>
          <p:cNvSpPr/>
          <p:nvPr>
            <p:custDataLst>
              <p:tags r:id="rId16"/>
            </p:custDataLst>
          </p:nvPr>
        </p:nvSpPr>
        <p:spPr>
          <a:xfrm rot="1260000" flipH="1">
            <a:off x="5057867" y="4766690"/>
            <a:ext cx="193802" cy="454708"/>
          </a:xfrm>
          <a:custGeom>
            <a:avLst/>
            <a:gdLst/>
            <a:ahLst/>
            <a:cxnLst/>
            <a:rect l="l" t="t" r="r" b="b"/>
            <a:pathLst>
              <a:path w="229193" h="538726">
                <a:moveTo>
                  <a:pt x="90508" y="90790"/>
                </a:moveTo>
                <a:cubicBezTo>
                  <a:pt x="89754" y="87795"/>
                  <a:pt x="89000" y="84802"/>
                  <a:pt x="88008" y="82118"/>
                </a:cubicBezTo>
                <a:cubicBezTo>
                  <a:pt x="89024" y="84844"/>
                  <a:pt x="89793" y="87885"/>
                  <a:pt x="90561" y="90923"/>
                </a:cubicBezTo>
                <a:lnTo>
                  <a:pt x="90561" y="90923"/>
                </a:lnTo>
                <a:lnTo>
                  <a:pt x="90561" y="90923"/>
                </a:lnTo>
                <a:cubicBezTo>
                  <a:pt x="91492" y="94606"/>
                  <a:pt x="92422" y="98285"/>
                  <a:pt x="93790" y="101395"/>
                </a:cubicBezTo>
                <a:cubicBezTo>
                  <a:pt x="92387" y="98251"/>
                  <a:pt x="91447" y="94519"/>
                  <a:pt x="90508" y="90790"/>
                </a:cubicBezTo>
                <a:lnTo>
                  <a:pt x="90508" y="90790"/>
                </a:lnTo>
                <a:moveTo>
                  <a:pt x="93950" y="101750"/>
                </a:moveTo>
                <a:lnTo>
                  <a:pt x="93946" y="101741"/>
                </a:lnTo>
                <a:cubicBezTo>
                  <a:pt x="93866" y="101715"/>
                  <a:pt x="93786" y="101675"/>
                  <a:pt x="93706" y="101635"/>
                </a:cubicBezTo>
                <a:cubicBezTo>
                  <a:pt x="93626" y="101595"/>
                  <a:pt x="93545" y="101554"/>
                  <a:pt x="93464" y="101527"/>
                </a:cubicBezTo>
                <a:cubicBezTo>
                  <a:pt x="93092" y="101111"/>
                  <a:pt x="92701" y="100699"/>
                  <a:pt x="92311" y="100287"/>
                </a:cubicBezTo>
                <a:lnTo>
                  <a:pt x="92311" y="100287"/>
                </a:lnTo>
                <a:cubicBezTo>
                  <a:pt x="90786" y="98678"/>
                  <a:pt x="89267" y="97075"/>
                  <a:pt x="88838" y="95234"/>
                </a:cubicBezTo>
                <a:cubicBezTo>
                  <a:pt x="88139" y="92329"/>
                  <a:pt x="87117" y="89909"/>
                  <a:pt x="85934" y="87757"/>
                </a:cubicBezTo>
                <a:cubicBezTo>
                  <a:pt x="84965" y="83669"/>
                  <a:pt x="84374" y="79473"/>
                  <a:pt x="83997" y="75277"/>
                </a:cubicBezTo>
                <a:lnTo>
                  <a:pt x="83997" y="75223"/>
                </a:lnTo>
                <a:lnTo>
                  <a:pt x="83997" y="75224"/>
                </a:lnTo>
                <a:cubicBezTo>
                  <a:pt x="83533" y="70357"/>
                  <a:pt x="83317" y="65452"/>
                  <a:pt x="83100" y="60534"/>
                </a:cubicBezTo>
                <a:lnTo>
                  <a:pt x="83101" y="60560"/>
                </a:lnTo>
                <a:lnTo>
                  <a:pt x="83101" y="60560"/>
                </a:lnTo>
                <a:cubicBezTo>
                  <a:pt x="83313" y="65490"/>
                  <a:pt x="83525" y="70408"/>
                  <a:pt x="83990" y="75287"/>
                </a:cubicBezTo>
                <a:lnTo>
                  <a:pt x="83990" y="75341"/>
                </a:lnTo>
                <a:cubicBezTo>
                  <a:pt x="81417" y="72767"/>
                  <a:pt x="77828" y="71530"/>
                  <a:pt x="72479" y="72587"/>
                </a:cubicBezTo>
                <a:cubicBezTo>
                  <a:pt x="72268" y="74167"/>
                  <a:pt x="72056" y="75696"/>
                  <a:pt x="71794" y="77276"/>
                </a:cubicBezTo>
                <a:cubicBezTo>
                  <a:pt x="77896" y="78630"/>
                  <a:pt x="82715" y="81908"/>
                  <a:pt x="85877" y="87698"/>
                </a:cubicBezTo>
                <a:cubicBezTo>
                  <a:pt x="86684" y="91194"/>
                  <a:pt x="87652" y="94637"/>
                  <a:pt x="89051" y="98025"/>
                </a:cubicBezTo>
                <a:cubicBezTo>
                  <a:pt x="90234" y="99639"/>
                  <a:pt x="91687" y="100769"/>
                  <a:pt x="93408" y="101522"/>
                </a:cubicBezTo>
                <a:cubicBezTo>
                  <a:pt x="93515" y="101651"/>
                  <a:pt x="93631" y="101771"/>
                  <a:pt x="93745" y="101889"/>
                </a:cubicBezTo>
                <a:cubicBezTo>
                  <a:pt x="93917" y="102068"/>
                  <a:pt x="94086" y="102242"/>
                  <a:pt x="94215" y="102436"/>
                </a:cubicBezTo>
                <a:lnTo>
                  <a:pt x="94107" y="102490"/>
                </a:lnTo>
                <a:cubicBezTo>
                  <a:pt x="94107" y="102490"/>
                  <a:pt x="96474" y="102544"/>
                  <a:pt x="96582" y="102544"/>
                </a:cubicBezTo>
                <a:cubicBezTo>
                  <a:pt x="93772" y="132795"/>
                  <a:pt x="93982" y="163045"/>
                  <a:pt x="94190" y="192910"/>
                </a:cubicBezTo>
                <a:lnTo>
                  <a:pt x="94190" y="192910"/>
                </a:lnTo>
                <a:cubicBezTo>
                  <a:pt x="94288" y="207070"/>
                  <a:pt x="94386" y="221141"/>
                  <a:pt x="94161" y="235085"/>
                </a:cubicBezTo>
                <a:cubicBezTo>
                  <a:pt x="100269" y="240307"/>
                  <a:pt x="104195" y="237688"/>
                  <a:pt x="107900" y="235217"/>
                </a:cubicBezTo>
                <a:cubicBezTo>
                  <a:pt x="108469" y="234837"/>
                  <a:pt x="109033" y="234461"/>
                  <a:pt x="109599" y="234117"/>
                </a:cubicBezTo>
                <a:cubicBezTo>
                  <a:pt x="113120" y="231958"/>
                  <a:pt x="116651" y="229815"/>
                  <a:pt x="120183" y="227674"/>
                </a:cubicBezTo>
                <a:lnTo>
                  <a:pt x="120192" y="227668"/>
                </a:lnTo>
                <a:lnTo>
                  <a:pt x="120194" y="227668"/>
                </a:lnTo>
                <a:cubicBezTo>
                  <a:pt x="132145" y="220419"/>
                  <a:pt x="144092" y="213172"/>
                  <a:pt x="155590" y="205285"/>
                </a:cubicBezTo>
                <a:cubicBezTo>
                  <a:pt x="166348" y="197916"/>
                  <a:pt x="177753" y="192644"/>
                  <a:pt x="190232" y="189525"/>
                </a:cubicBezTo>
                <a:cubicBezTo>
                  <a:pt x="210511" y="184414"/>
                  <a:pt x="226487" y="195387"/>
                  <a:pt x="228854" y="215989"/>
                </a:cubicBezTo>
                <a:cubicBezTo>
                  <a:pt x="229822" y="224596"/>
                  <a:pt x="228801" y="232987"/>
                  <a:pt x="224713" y="240840"/>
                </a:cubicBezTo>
                <a:cubicBezTo>
                  <a:pt x="211964" y="265477"/>
                  <a:pt x="197602" y="288930"/>
                  <a:pt x="178076" y="308832"/>
                </a:cubicBezTo>
                <a:cubicBezTo>
                  <a:pt x="170329" y="308994"/>
                  <a:pt x="165595" y="312706"/>
                  <a:pt x="164305" y="320505"/>
                </a:cubicBezTo>
                <a:lnTo>
                  <a:pt x="163982" y="321043"/>
                </a:lnTo>
                <a:cubicBezTo>
                  <a:pt x="163013" y="322011"/>
                  <a:pt x="162046" y="322966"/>
                  <a:pt x="161078" y="323921"/>
                </a:cubicBezTo>
                <a:cubicBezTo>
                  <a:pt x="160109" y="324876"/>
                  <a:pt x="159141" y="325831"/>
                  <a:pt x="158172" y="326799"/>
                </a:cubicBezTo>
                <a:cubicBezTo>
                  <a:pt x="152372" y="329700"/>
                  <a:pt x="146738" y="332952"/>
                  <a:pt x="141107" y="336205"/>
                </a:cubicBezTo>
                <a:lnTo>
                  <a:pt x="141107" y="336205"/>
                </a:lnTo>
                <a:lnTo>
                  <a:pt x="141107" y="336205"/>
                </a:lnTo>
                <a:lnTo>
                  <a:pt x="141107" y="336205"/>
                </a:lnTo>
                <a:lnTo>
                  <a:pt x="141107" y="336205"/>
                </a:lnTo>
                <a:lnTo>
                  <a:pt x="141106" y="336205"/>
                </a:lnTo>
                <a:cubicBezTo>
                  <a:pt x="127312" y="344170"/>
                  <a:pt x="113530" y="352128"/>
                  <a:pt x="97335" y="354877"/>
                </a:cubicBezTo>
                <a:cubicBezTo>
                  <a:pt x="90127" y="356116"/>
                  <a:pt x="85985" y="361547"/>
                  <a:pt x="84748" y="368003"/>
                </a:cubicBezTo>
                <a:cubicBezTo>
                  <a:pt x="82973" y="377363"/>
                  <a:pt x="82220" y="386991"/>
                  <a:pt x="81574" y="396566"/>
                </a:cubicBezTo>
                <a:cubicBezTo>
                  <a:pt x="79853" y="421202"/>
                  <a:pt x="76733" y="445569"/>
                  <a:pt x="66512" y="468324"/>
                </a:cubicBezTo>
                <a:cubicBezTo>
                  <a:pt x="63295" y="475366"/>
                  <a:pt x="62624" y="482570"/>
                  <a:pt x="61942" y="489900"/>
                </a:cubicBezTo>
                <a:lnTo>
                  <a:pt x="61942" y="489900"/>
                </a:lnTo>
                <a:lnTo>
                  <a:pt x="61942" y="489900"/>
                </a:lnTo>
                <a:lnTo>
                  <a:pt x="61942" y="489901"/>
                </a:lnTo>
                <a:lnTo>
                  <a:pt x="61942" y="489901"/>
                </a:lnTo>
                <a:cubicBezTo>
                  <a:pt x="61837" y="491025"/>
                  <a:pt x="61732" y="492153"/>
                  <a:pt x="61618" y="493282"/>
                </a:cubicBezTo>
                <a:cubicBezTo>
                  <a:pt x="59950" y="510173"/>
                  <a:pt x="51451" y="523405"/>
                  <a:pt x="38326" y="533894"/>
                </a:cubicBezTo>
                <a:cubicBezTo>
                  <a:pt x="34023" y="537284"/>
                  <a:pt x="29235" y="539596"/>
                  <a:pt x="23533" y="538414"/>
                </a:cubicBezTo>
                <a:cubicBezTo>
                  <a:pt x="6374" y="534916"/>
                  <a:pt x="-5568" y="514584"/>
                  <a:pt x="2662" y="499254"/>
                </a:cubicBezTo>
                <a:cubicBezTo>
                  <a:pt x="23509" y="460378"/>
                  <a:pt x="28395" y="418116"/>
                  <a:pt x="33286" y="375811"/>
                </a:cubicBezTo>
                <a:lnTo>
                  <a:pt x="33287" y="375811"/>
                </a:lnTo>
                <a:lnTo>
                  <a:pt x="33287" y="375810"/>
                </a:lnTo>
                <a:lnTo>
                  <a:pt x="33287" y="375810"/>
                </a:lnTo>
                <a:lnTo>
                  <a:pt x="33287" y="375810"/>
                </a:lnTo>
                <a:cubicBezTo>
                  <a:pt x="34277" y="367247"/>
                  <a:pt x="35267" y="358682"/>
                  <a:pt x="36390" y="350144"/>
                </a:cubicBezTo>
                <a:cubicBezTo>
                  <a:pt x="37434" y="342137"/>
                  <a:pt x="38263" y="334095"/>
                  <a:pt x="39091" y="326059"/>
                </a:cubicBezTo>
                <a:cubicBezTo>
                  <a:pt x="40566" y="311743"/>
                  <a:pt x="42040" y="297445"/>
                  <a:pt x="44727" y="283389"/>
                </a:cubicBezTo>
                <a:cubicBezTo>
                  <a:pt x="47793" y="267414"/>
                  <a:pt x="48654" y="251653"/>
                  <a:pt x="48761" y="235570"/>
                </a:cubicBezTo>
                <a:cubicBezTo>
                  <a:pt x="49084" y="195979"/>
                  <a:pt x="51021" y="156550"/>
                  <a:pt x="59627" y="117659"/>
                </a:cubicBezTo>
                <a:cubicBezTo>
                  <a:pt x="59997" y="115959"/>
                  <a:pt x="58919" y="113929"/>
                  <a:pt x="57842" y="111900"/>
                </a:cubicBezTo>
                <a:cubicBezTo>
                  <a:pt x="57351" y="110976"/>
                  <a:pt x="56861" y="110052"/>
                  <a:pt x="56507" y="109160"/>
                </a:cubicBezTo>
                <a:lnTo>
                  <a:pt x="56629" y="109080"/>
                </a:lnTo>
                <a:cubicBezTo>
                  <a:pt x="57432" y="103678"/>
                  <a:pt x="58247" y="98277"/>
                  <a:pt x="59063" y="92875"/>
                </a:cubicBezTo>
                <a:cubicBezTo>
                  <a:pt x="59883" y="87443"/>
                  <a:pt x="60703" y="82010"/>
                  <a:pt x="61510" y="76577"/>
                </a:cubicBezTo>
                <a:lnTo>
                  <a:pt x="61666" y="76570"/>
                </a:lnTo>
                <a:cubicBezTo>
                  <a:pt x="65899" y="74357"/>
                  <a:pt x="69401" y="73136"/>
                  <a:pt x="72431" y="72545"/>
                </a:cubicBezTo>
                <a:cubicBezTo>
                  <a:pt x="72567" y="71213"/>
                  <a:pt x="72677" y="69877"/>
                  <a:pt x="72767" y="68538"/>
                </a:cubicBezTo>
                <a:cubicBezTo>
                  <a:pt x="72678" y="69858"/>
                  <a:pt x="72569" y="71175"/>
                  <a:pt x="72433" y="72487"/>
                </a:cubicBezTo>
                <a:cubicBezTo>
                  <a:pt x="69421" y="73079"/>
                  <a:pt x="65871" y="74316"/>
                  <a:pt x="61513" y="76576"/>
                </a:cubicBezTo>
                <a:cubicBezTo>
                  <a:pt x="61836" y="60653"/>
                  <a:pt x="62159" y="44677"/>
                  <a:pt x="62374" y="28755"/>
                </a:cubicBezTo>
                <a:cubicBezTo>
                  <a:pt x="62482" y="21171"/>
                  <a:pt x="64042" y="14016"/>
                  <a:pt x="67646" y="7293"/>
                </a:cubicBezTo>
                <a:cubicBezTo>
                  <a:pt x="70443" y="2021"/>
                  <a:pt x="74531" y="-507"/>
                  <a:pt x="80448" y="84"/>
                </a:cubicBezTo>
                <a:cubicBezTo>
                  <a:pt x="86580" y="730"/>
                  <a:pt x="89969" y="4872"/>
                  <a:pt x="91260" y="10197"/>
                </a:cubicBezTo>
                <a:cubicBezTo>
                  <a:pt x="92766" y="16329"/>
                  <a:pt x="93681" y="22731"/>
                  <a:pt x="93788" y="29078"/>
                </a:cubicBezTo>
                <a:cubicBezTo>
                  <a:pt x="94062" y="46723"/>
                  <a:pt x="94108" y="64369"/>
                  <a:pt x="94154" y="82014"/>
                </a:cubicBezTo>
                <a:cubicBezTo>
                  <a:pt x="94172" y="88628"/>
                  <a:pt x="94189" y="95243"/>
                  <a:pt x="94219" y="101858"/>
                </a:cubicBezTo>
                <a:cubicBezTo>
                  <a:pt x="94165" y="101858"/>
                  <a:pt x="94124" y="101831"/>
                  <a:pt x="94084" y="101804"/>
                </a:cubicBezTo>
                <a:cubicBezTo>
                  <a:pt x="94044" y="101777"/>
                  <a:pt x="94003" y="101750"/>
                  <a:pt x="93950" y="101750"/>
                </a:cubicBezTo>
                <a:moveTo>
                  <a:pt x="78289" y="25907"/>
                </a:moveTo>
                <a:cubicBezTo>
                  <a:pt x="79237" y="28744"/>
                  <a:pt x="79981" y="31597"/>
                  <a:pt x="80571" y="34462"/>
                </a:cubicBezTo>
                <a:cubicBezTo>
                  <a:pt x="79983" y="31579"/>
                  <a:pt x="79242" y="28706"/>
                  <a:pt x="78296" y="25851"/>
                </a:cubicBezTo>
                <a:lnTo>
                  <a:pt x="78296" y="25797"/>
                </a:lnTo>
                <a:cubicBezTo>
                  <a:pt x="73817" y="36099"/>
                  <a:pt x="73508" y="47075"/>
                  <a:pt x="73199" y="58041"/>
                </a:cubicBezTo>
                <a:lnTo>
                  <a:pt x="73199" y="58041"/>
                </a:lnTo>
                <a:lnTo>
                  <a:pt x="73199" y="58041"/>
                </a:lnTo>
                <a:lnTo>
                  <a:pt x="73199" y="58041"/>
                </a:lnTo>
                <a:lnTo>
                  <a:pt x="73199" y="58041"/>
                </a:lnTo>
                <a:lnTo>
                  <a:pt x="73199" y="58041"/>
                </a:lnTo>
                <a:cubicBezTo>
                  <a:pt x="73135" y="60326"/>
                  <a:pt x="73071" y="62610"/>
                  <a:pt x="72969" y="64887"/>
                </a:cubicBezTo>
                <a:cubicBezTo>
                  <a:pt x="73070" y="62646"/>
                  <a:pt x="73135" y="60400"/>
                  <a:pt x="73201" y="58155"/>
                </a:cubicBezTo>
                <a:lnTo>
                  <a:pt x="73201" y="58155"/>
                </a:lnTo>
                <a:lnTo>
                  <a:pt x="73201" y="58151"/>
                </a:lnTo>
                <a:lnTo>
                  <a:pt x="73201" y="58150"/>
                </a:lnTo>
                <a:cubicBezTo>
                  <a:pt x="73523" y="47174"/>
                  <a:pt x="73844" y="36216"/>
                  <a:pt x="78289" y="25907"/>
                </a:cubicBezTo>
                <a:moveTo>
                  <a:pt x="127579" y="270344"/>
                </a:moveTo>
                <a:cubicBezTo>
                  <a:pt x="122478" y="276263"/>
                  <a:pt x="117374" y="282186"/>
                  <a:pt x="112504" y="288285"/>
                </a:cubicBezTo>
                <a:lnTo>
                  <a:pt x="112504" y="288230"/>
                </a:lnTo>
                <a:cubicBezTo>
                  <a:pt x="111805" y="289091"/>
                  <a:pt x="113042" y="291835"/>
                  <a:pt x="113849" y="293502"/>
                </a:cubicBezTo>
                <a:cubicBezTo>
                  <a:pt x="114171" y="294147"/>
                  <a:pt x="115678" y="294416"/>
                  <a:pt x="116646" y="294524"/>
                </a:cubicBezTo>
                <a:cubicBezTo>
                  <a:pt x="123585" y="295063"/>
                  <a:pt x="129179" y="291459"/>
                  <a:pt x="134021" y="287477"/>
                </a:cubicBezTo>
                <a:cubicBezTo>
                  <a:pt x="138605" y="283688"/>
                  <a:pt x="142818" y="279444"/>
                  <a:pt x="147032" y="275198"/>
                </a:cubicBezTo>
                <a:lnTo>
                  <a:pt x="147033" y="275198"/>
                </a:lnTo>
                <a:cubicBezTo>
                  <a:pt x="148784" y="273432"/>
                  <a:pt x="150536" y="271668"/>
                  <a:pt x="152315" y="269935"/>
                </a:cubicBezTo>
                <a:cubicBezTo>
                  <a:pt x="147940" y="263141"/>
                  <a:pt x="141288" y="263540"/>
                  <a:pt x="134675" y="263935"/>
                </a:cubicBezTo>
                <a:cubicBezTo>
                  <a:pt x="134131" y="263968"/>
                  <a:pt x="133587" y="264000"/>
                  <a:pt x="133045" y="264029"/>
                </a:cubicBezTo>
                <a:cubicBezTo>
                  <a:pt x="136121" y="258804"/>
                  <a:pt x="141218" y="257739"/>
                  <a:pt x="146351" y="256666"/>
                </a:cubicBezTo>
                <a:cubicBezTo>
                  <a:pt x="150465" y="255806"/>
                  <a:pt x="154601" y="254942"/>
                  <a:pt x="157737" y="251926"/>
                </a:cubicBezTo>
                <a:cubicBezTo>
                  <a:pt x="162523" y="247354"/>
                  <a:pt x="167203" y="249883"/>
                  <a:pt x="171130" y="254185"/>
                </a:cubicBezTo>
                <a:cubicBezTo>
                  <a:pt x="174508" y="257842"/>
                  <a:pt x="177446" y="262584"/>
                  <a:pt x="176949" y="266785"/>
                </a:cubicBezTo>
                <a:cubicBezTo>
                  <a:pt x="177475" y="262584"/>
                  <a:pt x="174527" y="257838"/>
                  <a:pt x="171136" y="254127"/>
                </a:cubicBezTo>
                <a:cubicBezTo>
                  <a:pt x="167209" y="249878"/>
                  <a:pt x="162530" y="247296"/>
                  <a:pt x="157742" y="251868"/>
                </a:cubicBezTo>
                <a:cubicBezTo>
                  <a:pt x="154616" y="254851"/>
                  <a:pt x="150495" y="255716"/>
                  <a:pt x="146394" y="256578"/>
                </a:cubicBezTo>
                <a:cubicBezTo>
                  <a:pt x="141249" y="257659"/>
                  <a:pt x="136135" y="258733"/>
                  <a:pt x="133052" y="263971"/>
                </a:cubicBezTo>
                <a:cubicBezTo>
                  <a:pt x="131239" y="266095"/>
                  <a:pt x="129414" y="268213"/>
                  <a:pt x="127591" y="270330"/>
                </a:cubicBezTo>
                <a:lnTo>
                  <a:pt x="127587" y="270335"/>
                </a:lnTo>
                <a:lnTo>
                  <a:pt x="127583" y="270339"/>
                </a:lnTo>
                <a:lnTo>
                  <a:pt x="127579" y="270344"/>
                </a:lnTo>
              </a:path>
            </a:pathLst>
          </a:custGeom>
          <a:solidFill>
            <a:srgbClr val="8AB82D"/>
          </a:solidFill>
        </p:spPr>
      </p:sp>
      <p:sp>
        <p:nvSpPr>
          <p:cNvPr id="89" name="Vector-3714&amp;1747"/>
          <p:cNvSpPr/>
          <p:nvPr>
            <p:custDataLst>
              <p:tags r:id="rId17"/>
            </p:custDataLst>
          </p:nvPr>
        </p:nvSpPr>
        <p:spPr>
          <a:xfrm rot="1020000">
            <a:off x="5064878" y="4595924"/>
            <a:ext cx="424660" cy="361061"/>
          </a:xfrm>
          <a:custGeom>
            <a:avLst/>
            <a:gdLst/>
            <a:ahLst/>
            <a:cxnLst/>
            <a:rect l="l" t="t" r="r" b="b"/>
            <a:pathLst>
              <a:path w="503182" h="427356">
                <a:moveTo>
                  <a:pt x="438231" y="20920"/>
                </a:moveTo>
                <a:cubicBezTo>
                  <a:pt x="431508" y="17962"/>
                  <a:pt x="424030" y="15487"/>
                  <a:pt x="416768" y="15003"/>
                </a:cubicBezTo>
                <a:cubicBezTo>
                  <a:pt x="381536" y="12583"/>
                  <a:pt x="348186" y="19037"/>
                  <a:pt x="319783" y="41146"/>
                </a:cubicBezTo>
                <a:cubicBezTo>
                  <a:pt x="307734" y="50505"/>
                  <a:pt x="303700" y="53625"/>
                  <a:pt x="294394" y="38887"/>
                </a:cubicBezTo>
                <a:cubicBezTo>
                  <a:pt x="287132" y="27375"/>
                  <a:pt x="277019" y="20059"/>
                  <a:pt x="266315" y="13120"/>
                </a:cubicBezTo>
                <a:cubicBezTo>
                  <a:pt x="236300" y="-6406"/>
                  <a:pt x="196279" y="-4577"/>
                  <a:pt x="172180" y="21566"/>
                </a:cubicBezTo>
                <a:cubicBezTo>
                  <a:pt x="156850" y="38187"/>
                  <a:pt x="142326" y="38994"/>
                  <a:pt x="123822" y="32862"/>
                </a:cubicBezTo>
                <a:cubicBezTo>
                  <a:pt x="116722" y="30549"/>
                  <a:pt x="109406" y="28881"/>
                  <a:pt x="102091" y="27160"/>
                </a:cubicBezTo>
                <a:cubicBezTo>
                  <a:pt x="92731" y="24955"/>
                  <a:pt x="83425" y="22480"/>
                  <a:pt x="73904" y="21189"/>
                </a:cubicBezTo>
                <a:cubicBezTo>
                  <a:pt x="57982" y="18984"/>
                  <a:pt x="45018" y="24148"/>
                  <a:pt x="33668" y="36251"/>
                </a:cubicBezTo>
                <a:cubicBezTo>
                  <a:pt x="15218" y="55938"/>
                  <a:pt x="6396" y="80575"/>
                  <a:pt x="2362" y="105426"/>
                </a:cubicBezTo>
                <a:cubicBezTo>
                  <a:pt x="-1618" y="130385"/>
                  <a:pt x="-1081" y="156528"/>
                  <a:pt x="7956" y="181701"/>
                </a:cubicBezTo>
                <a:cubicBezTo>
                  <a:pt x="13712" y="197731"/>
                  <a:pt x="16617" y="214784"/>
                  <a:pt x="20382" y="231459"/>
                </a:cubicBezTo>
                <a:cubicBezTo>
                  <a:pt x="30495" y="276159"/>
                  <a:pt x="49268" y="316179"/>
                  <a:pt x="81596" y="349423"/>
                </a:cubicBezTo>
                <a:cubicBezTo>
                  <a:pt x="114248" y="383042"/>
                  <a:pt x="156528" y="397942"/>
                  <a:pt x="199668" y="411282"/>
                </a:cubicBezTo>
                <a:cubicBezTo>
                  <a:pt x="201873" y="411982"/>
                  <a:pt x="205262" y="408969"/>
                  <a:pt x="208114" y="407679"/>
                </a:cubicBezTo>
                <a:cubicBezTo>
                  <a:pt x="209727" y="396813"/>
                  <a:pt x="211394" y="385947"/>
                  <a:pt x="213008" y="375081"/>
                </a:cubicBezTo>
                <a:cubicBezTo>
                  <a:pt x="213277" y="359159"/>
                  <a:pt x="213653" y="343183"/>
                  <a:pt x="213868" y="327260"/>
                </a:cubicBezTo>
                <a:cubicBezTo>
                  <a:pt x="213976" y="319676"/>
                  <a:pt x="215537" y="312575"/>
                  <a:pt x="219140" y="305798"/>
                </a:cubicBezTo>
                <a:cubicBezTo>
                  <a:pt x="221938" y="300580"/>
                  <a:pt x="226026" y="297998"/>
                  <a:pt x="231943" y="298590"/>
                </a:cubicBezTo>
                <a:cubicBezTo>
                  <a:pt x="238129" y="299182"/>
                  <a:pt x="241464" y="303378"/>
                  <a:pt x="242754" y="308703"/>
                </a:cubicBezTo>
                <a:cubicBezTo>
                  <a:pt x="244260" y="314834"/>
                  <a:pt x="245175" y="321290"/>
                  <a:pt x="245283" y="327584"/>
                </a:cubicBezTo>
                <a:cubicBezTo>
                  <a:pt x="245660" y="351843"/>
                  <a:pt x="245605" y="376103"/>
                  <a:pt x="245713" y="400362"/>
                </a:cubicBezTo>
                <a:cubicBezTo>
                  <a:pt x="246466" y="400632"/>
                  <a:pt x="247273" y="400846"/>
                  <a:pt x="248187" y="400954"/>
                </a:cubicBezTo>
                <a:cubicBezTo>
                  <a:pt x="256633" y="426505"/>
                  <a:pt x="261850" y="430002"/>
                  <a:pt x="286487" y="425914"/>
                </a:cubicBezTo>
                <a:cubicBezTo>
                  <a:pt x="290683" y="425214"/>
                  <a:pt x="294824" y="423923"/>
                  <a:pt x="298751" y="422256"/>
                </a:cubicBezTo>
                <a:cubicBezTo>
                  <a:pt x="325431" y="411229"/>
                  <a:pt x="352166" y="400148"/>
                  <a:pt x="378738" y="388851"/>
                </a:cubicBezTo>
                <a:cubicBezTo>
                  <a:pt x="395844" y="381589"/>
                  <a:pt x="409992" y="371047"/>
                  <a:pt x="420319" y="354801"/>
                </a:cubicBezTo>
                <a:cubicBezTo>
                  <a:pt x="428871" y="341300"/>
                  <a:pt x="438715" y="328390"/>
                  <a:pt x="449473" y="316610"/>
                </a:cubicBezTo>
                <a:cubicBezTo>
                  <a:pt x="466311" y="298106"/>
                  <a:pt x="478790" y="277020"/>
                  <a:pt x="489226" y="254643"/>
                </a:cubicBezTo>
                <a:cubicBezTo>
                  <a:pt x="492345" y="247919"/>
                  <a:pt x="495035" y="240711"/>
                  <a:pt x="496165" y="233396"/>
                </a:cubicBezTo>
                <a:cubicBezTo>
                  <a:pt x="502619" y="191169"/>
                  <a:pt x="501921" y="148513"/>
                  <a:pt x="503157" y="106018"/>
                </a:cubicBezTo>
                <a:cubicBezTo>
                  <a:pt x="503427" y="97303"/>
                  <a:pt x="501490" y="89073"/>
                  <a:pt x="497832" y="81112"/>
                </a:cubicBezTo>
                <a:cubicBezTo>
                  <a:pt x="485299" y="53625"/>
                  <a:pt x="465826" y="33077"/>
                  <a:pt x="438123" y="20866"/>
                </a:cubicBezTo>
                <a:lnTo>
                  <a:pt x="438231" y="20920"/>
                </a:lnTo>
                <a:moveTo>
                  <a:pt x="74066" y="109192"/>
                </a:moveTo>
                <a:cubicBezTo>
                  <a:pt x="68902" y="108869"/>
                  <a:pt x="67180" y="104996"/>
                  <a:pt x="67503" y="100531"/>
                </a:cubicBezTo>
                <a:cubicBezTo>
                  <a:pt x="67880" y="95421"/>
                  <a:pt x="71699" y="93592"/>
                  <a:pt x="76164" y="93861"/>
                </a:cubicBezTo>
                <a:cubicBezTo>
                  <a:pt x="81327" y="94184"/>
                  <a:pt x="82726" y="98056"/>
                  <a:pt x="82834" y="102521"/>
                </a:cubicBezTo>
                <a:cubicBezTo>
                  <a:pt x="82027" y="107578"/>
                  <a:pt x="78584" y="109460"/>
                  <a:pt x="74066" y="109192"/>
                </a:cubicBezTo>
                <a:moveTo>
                  <a:pt x="352435" y="183692"/>
                </a:moveTo>
                <a:cubicBezTo>
                  <a:pt x="332586" y="158518"/>
                  <a:pt x="335114" y="135818"/>
                  <a:pt x="354425" y="109084"/>
                </a:cubicBezTo>
                <a:cubicBezTo>
                  <a:pt x="355124" y="136301"/>
                  <a:pt x="360289" y="159001"/>
                  <a:pt x="352435" y="183692"/>
                </a:cubicBezTo>
              </a:path>
            </a:pathLst>
          </a:custGeom>
          <a:solidFill>
            <a:schemeClr val="accent2">
              <a:lumMod val="60000"/>
              <a:lumOff val="40000"/>
            </a:schemeClr>
          </a:solidFill>
        </p:spPr>
      </p:sp>
      <p:sp>
        <p:nvSpPr>
          <p:cNvPr id="93" name="Vector-3713&amp;3328"/>
          <p:cNvSpPr/>
          <p:nvPr>
            <p:custDataLst>
              <p:tags r:id="rId18"/>
            </p:custDataLst>
          </p:nvPr>
        </p:nvSpPr>
        <p:spPr>
          <a:xfrm>
            <a:off x="6291285" y="2773088"/>
            <a:ext cx="2060706" cy="2422769"/>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94" name="Vector-3713&amp;3329"/>
          <p:cNvSpPr/>
          <p:nvPr>
            <p:custDataLst>
              <p:tags r:id="rId19"/>
            </p:custDataLst>
          </p:nvPr>
        </p:nvSpPr>
        <p:spPr>
          <a:xfrm>
            <a:off x="6443022" y="3079565"/>
            <a:ext cx="1731193" cy="1831349"/>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95" name="@png2x_Mask group-3713&amp;3330" descr="preencoded.png"/>
          <p:cNvPicPr>
            <a:picLocks noChangeAspect="1"/>
          </p:cNvPicPr>
          <p:nvPr>
            <p:custDataLst>
              <p:tags r:id="rId20"/>
            </p:custDataLst>
          </p:nvPr>
        </p:nvPicPr>
        <p:blipFill>
          <a:blip r:embed="rId4">
            <a:alphaModFix amt="55000"/>
          </a:blip>
          <a:stretch>
            <a:fillRect/>
          </a:stretch>
        </p:blipFill>
        <p:spPr>
          <a:xfrm>
            <a:off x="6443022" y="3079565"/>
            <a:ext cx="1731193" cy="1831349"/>
          </a:xfrm>
          <a:prstGeom prst="rect">
            <a:avLst/>
          </a:prstGeom>
        </p:spPr>
      </p:pic>
      <p:sp>
        <p:nvSpPr>
          <p:cNvPr id="96" name="Union-3713&amp;3333"/>
          <p:cNvSpPr/>
          <p:nvPr>
            <p:custDataLst>
              <p:tags r:id="rId21"/>
            </p:custDataLst>
          </p:nvPr>
        </p:nvSpPr>
        <p:spPr>
          <a:xfrm>
            <a:off x="6500110" y="2636876"/>
            <a:ext cx="1696639" cy="3014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97" name="Union-3713&amp;3337"/>
          <p:cNvSpPr/>
          <p:nvPr>
            <p:custDataLst>
              <p:tags r:id="rId22"/>
            </p:custDataLst>
          </p:nvPr>
        </p:nvSpPr>
        <p:spPr>
          <a:xfrm>
            <a:off x="6812095" y="2633872"/>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1"/>
          </a:solidFill>
        </p:spPr>
      </p:sp>
      <p:sp>
        <p:nvSpPr>
          <p:cNvPr id="98" name="Union-3713&amp;3340"/>
          <p:cNvSpPr/>
          <p:nvPr>
            <p:custDataLst>
              <p:tags r:id="rId23"/>
            </p:custDataLst>
          </p:nvPr>
        </p:nvSpPr>
        <p:spPr>
          <a:xfrm>
            <a:off x="7078010" y="2633872"/>
            <a:ext cx="907912"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1"/>
          </a:solidFill>
        </p:spPr>
      </p:sp>
      <p:sp>
        <p:nvSpPr>
          <p:cNvPr id="99" name="Vector-3714&amp;1746"/>
          <p:cNvSpPr/>
          <p:nvPr>
            <p:custDataLst>
              <p:tags r:id="rId24"/>
            </p:custDataLst>
          </p:nvPr>
        </p:nvSpPr>
        <p:spPr>
          <a:xfrm rot="3091800">
            <a:off x="7964889" y="4789224"/>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10" name="矩形 9"/>
          <p:cNvSpPr/>
          <p:nvPr>
            <p:custDataLst>
              <p:tags r:id="rId25"/>
            </p:custDataLst>
          </p:nvPr>
        </p:nvSpPr>
        <p:spPr>
          <a:xfrm>
            <a:off x="3746797"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2"/>
                </a:solidFill>
                <a:latin typeface="+mn-ea"/>
                <a:cs typeface="+mn-ea"/>
              </a:rPr>
              <a:t>飞行中</a:t>
            </a:r>
            <a:endParaRPr lang="zh-CN" altLang="en-US" sz="2000" b="1">
              <a:solidFill>
                <a:schemeClr val="accent2"/>
              </a:solidFill>
              <a:latin typeface="+mn-ea"/>
              <a:cs typeface="+mn-ea"/>
            </a:endParaRPr>
          </a:p>
        </p:txBody>
      </p:sp>
      <p:sp>
        <p:nvSpPr>
          <p:cNvPr id="102" name="Vector-3714&amp;1732"/>
          <p:cNvSpPr/>
          <p:nvPr>
            <p:custDataLst>
              <p:tags r:id="rId26"/>
            </p:custDataLst>
          </p:nvPr>
        </p:nvSpPr>
        <p:spPr>
          <a:xfrm rot="3091800">
            <a:off x="7796627" y="4680556"/>
            <a:ext cx="530325" cy="53032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1"/>
          </a:solidFill>
        </p:spPr>
      </p:sp>
      <p:sp>
        <p:nvSpPr>
          <p:cNvPr id="103" name="Vector-3714&amp;1733"/>
          <p:cNvSpPr/>
          <p:nvPr>
            <p:custDataLst>
              <p:tags r:id="rId27"/>
            </p:custDataLst>
          </p:nvPr>
        </p:nvSpPr>
        <p:spPr>
          <a:xfrm rot="3091800">
            <a:off x="7974905" y="4863340"/>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12" name="矩形 11"/>
          <p:cNvSpPr/>
          <p:nvPr>
            <p:custDataLst>
              <p:tags r:id="rId28"/>
            </p:custDataLst>
          </p:nvPr>
        </p:nvSpPr>
        <p:spPr>
          <a:xfrm>
            <a:off x="958531"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1"/>
                </a:solidFill>
                <a:latin typeface="+mn-ea"/>
                <a:cs typeface="+mn-ea"/>
              </a:rPr>
              <a:t>起飞前检查</a:t>
            </a:r>
            <a:endParaRPr lang="zh-CN" altLang="en-US" sz="2000" b="1">
              <a:solidFill>
                <a:schemeClr val="accent1"/>
              </a:solidFill>
              <a:latin typeface="+mn-ea"/>
              <a:cs typeface="+mn-ea"/>
            </a:endParaRPr>
          </a:p>
        </p:txBody>
      </p:sp>
      <p:sp>
        <p:nvSpPr>
          <p:cNvPr id="14" name="矩形 13"/>
          <p:cNvSpPr/>
          <p:nvPr>
            <p:custDataLst>
              <p:tags r:id="rId29"/>
            </p:custDataLst>
          </p:nvPr>
        </p:nvSpPr>
        <p:spPr>
          <a:xfrm>
            <a:off x="6552857"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1"/>
                </a:solidFill>
                <a:latin typeface="+mn-ea"/>
                <a:cs typeface="+mn-ea"/>
              </a:rPr>
              <a:t>飞行后</a:t>
            </a:r>
            <a:endParaRPr lang="zh-CN" altLang="en-US" sz="2000" b="1">
              <a:solidFill>
                <a:schemeClr val="accent1"/>
              </a:solidFill>
              <a:latin typeface="+mn-ea"/>
              <a:cs typeface="+mn-ea"/>
            </a:endParaRPr>
          </a:p>
        </p:txBody>
      </p:sp>
    </p:spTree>
    <p:custDataLst>
      <p:tags r:id="rId30"/>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99795" y="1384935"/>
            <a:ext cx="6813550" cy="645160"/>
          </a:xfrm>
          <a:prstGeom prst="rect">
            <a:avLst/>
          </a:prstGeom>
        </p:spPr>
        <p:txBody>
          <a:bodyPr wrap="square">
            <a:spAutoFit/>
          </a:bodyPr>
          <a:p>
            <a:pPr marL="342900" indent="-342900" algn="just" defTabSz="266700">
              <a:lnSpc>
                <a:spcPct val="150000"/>
              </a:lnSpc>
              <a:spcAft>
                <a:spcPct val="0"/>
              </a:spcAft>
              <a:buFont typeface="Wingdings" panose="05000000000000000000" charset="0"/>
              <a:buChar char="n"/>
            </a:pPr>
            <a:r>
              <a:rPr lang="zh-CN" altLang="en-US" sz="2400">
                <a:latin typeface="+mj-ea"/>
                <a:ea typeface="+mj-ea"/>
              </a:rPr>
              <a:t>运行</a:t>
            </a:r>
            <a:r>
              <a:rPr lang="zh-CN" altLang="en-US" sz="2400">
                <a:latin typeface="+mj-ea"/>
                <a:ea typeface="+mj-ea"/>
              </a:rPr>
              <a:t>后</a:t>
            </a:r>
            <a:endParaRPr lang="zh-CN" altLang="en-US" sz="2400">
              <a:latin typeface="+mj-ea"/>
              <a:ea typeface="+mj-ea"/>
            </a:endParaRPr>
          </a:p>
        </p:txBody>
      </p:sp>
      <p:sp>
        <p:nvSpPr>
          <p:cNvPr id="3" name="文本框 2"/>
          <p:cNvSpPr txBox="1"/>
          <p:nvPr/>
        </p:nvSpPr>
        <p:spPr>
          <a:xfrm>
            <a:off x="755650" y="33242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常态化</a:t>
            </a:r>
            <a:r>
              <a:rPr lang="zh-CN" sz="2800" dirty="0">
                <a:ea typeface="微软雅黑" panose="020B0503020204020204" pitchFamily="34" charset="-122"/>
              </a:rPr>
              <a:t>运行</a:t>
            </a:r>
            <a:endParaRPr lang="zh-CN" sz="2800" dirty="0">
              <a:ea typeface="微软雅黑" panose="020B0503020204020204" pitchFamily="34" charset="-122"/>
            </a:endParaRPr>
          </a:p>
        </p:txBody>
      </p:sp>
      <p:sp>
        <p:nvSpPr>
          <p:cNvPr id="71" name="Vector-3713&amp;3360"/>
          <p:cNvSpPr/>
          <p:nvPr>
            <p:custDataLst>
              <p:tags r:id="rId1"/>
            </p:custDataLst>
          </p:nvPr>
        </p:nvSpPr>
        <p:spPr>
          <a:xfrm>
            <a:off x="749163" y="2756562"/>
            <a:ext cx="2061207" cy="2422769"/>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72" name="Vector-3713&amp;3361"/>
          <p:cNvSpPr/>
          <p:nvPr>
            <p:custDataLst>
              <p:tags r:id="rId2"/>
            </p:custDataLst>
          </p:nvPr>
        </p:nvSpPr>
        <p:spPr>
          <a:xfrm>
            <a:off x="900900" y="3063039"/>
            <a:ext cx="1731694" cy="1830848"/>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73" name="@png2x_Mask group-3713&amp;3362" descr="preencoded.png"/>
          <p:cNvPicPr>
            <a:picLocks noChangeAspect="1"/>
          </p:cNvPicPr>
          <p:nvPr>
            <p:custDataLst>
              <p:tags r:id="rId3"/>
            </p:custDataLst>
          </p:nvPr>
        </p:nvPicPr>
        <p:blipFill>
          <a:blip r:embed="rId4">
            <a:alphaModFix amt="55000"/>
          </a:blip>
          <a:stretch>
            <a:fillRect/>
          </a:stretch>
        </p:blipFill>
        <p:spPr>
          <a:xfrm>
            <a:off x="900900" y="3063039"/>
            <a:ext cx="1731694" cy="1830848"/>
          </a:xfrm>
          <a:prstGeom prst="rect">
            <a:avLst/>
          </a:prstGeom>
        </p:spPr>
      </p:pic>
      <p:sp>
        <p:nvSpPr>
          <p:cNvPr id="74" name="Union-3713&amp;3365"/>
          <p:cNvSpPr/>
          <p:nvPr>
            <p:custDataLst>
              <p:tags r:id="rId5"/>
            </p:custDataLst>
          </p:nvPr>
        </p:nvSpPr>
        <p:spPr>
          <a:xfrm>
            <a:off x="957988" y="2620350"/>
            <a:ext cx="1697641" cy="3009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75" name="Union-3713&amp;3369"/>
          <p:cNvSpPr/>
          <p:nvPr>
            <p:custDataLst>
              <p:tags r:id="rId6"/>
            </p:custDataLst>
          </p:nvPr>
        </p:nvSpPr>
        <p:spPr>
          <a:xfrm>
            <a:off x="1269974" y="2617346"/>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1"/>
          </a:solidFill>
        </p:spPr>
      </p:sp>
      <p:sp>
        <p:nvSpPr>
          <p:cNvPr id="76" name="Union-3713&amp;3372"/>
          <p:cNvSpPr/>
          <p:nvPr>
            <p:custDataLst>
              <p:tags r:id="rId7"/>
            </p:custDataLst>
          </p:nvPr>
        </p:nvSpPr>
        <p:spPr>
          <a:xfrm>
            <a:off x="1536389" y="2617346"/>
            <a:ext cx="908413"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1"/>
          </a:solidFill>
        </p:spPr>
      </p:sp>
      <p:sp>
        <p:nvSpPr>
          <p:cNvPr id="77" name="Vector-3714&amp;1732"/>
          <p:cNvSpPr/>
          <p:nvPr>
            <p:custDataLst>
              <p:tags r:id="rId8"/>
            </p:custDataLst>
          </p:nvPr>
        </p:nvSpPr>
        <p:spPr>
          <a:xfrm rot="3091800">
            <a:off x="2325116" y="4697082"/>
            <a:ext cx="530325" cy="53032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1"/>
          </a:solidFill>
        </p:spPr>
      </p:sp>
      <p:sp>
        <p:nvSpPr>
          <p:cNvPr id="78" name="Vector-3714&amp;1733"/>
          <p:cNvSpPr/>
          <p:nvPr>
            <p:custDataLst>
              <p:tags r:id="rId9"/>
            </p:custDataLst>
          </p:nvPr>
        </p:nvSpPr>
        <p:spPr>
          <a:xfrm rot="3091800">
            <a:off x="2502892" y="4879866"/>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82" name="Vector-3713&amp;3344"/>
          <p:cNvSpPr/>
          <p:nvPr>
            <p:custDataLst>
              <p:tags r:id="rId10"/>
            </p:custDataLst>
          </p:nvPr>
        </p:nvSpPr>
        <p:spPr>
          <a:xfrm>
            <a:off x="3543010" y="2762071"/>
            <a:ext cx="2060706" cy="242327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2">
              <a:lumMod val="60000"/>
              <a:lumOff val="40000"/>
            </a:schemeClr>
          </a:solidFill>
        </p:spPr>
      </p:sp>
      <p:sp>
        <p:nvSpPr>
          <p:cNvPr id="83" name="Vector-3713&amp;3345"/>
          <p:cNvSpPr/>
          <p:nvPr>
            <p:custDataLst>
              <p:tags r:id="rId11"/>
            </p:custDataLst>
          </p:nvPr>
        </p:nvSpPr>
        <p:spPr>
          <a:xfrm>
            <a:off x="3694747" y="3068548"/>
            <a:ext cx="1731193" cy="1831349"/>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84" name="@png2x_Mask group-3713&amp;3346" descr="preencoded.png"/>
          <p:cNvPicPr>
            <a:picLocks noChangeAspect="1"/>
          </p:cNvPicPr>
          <p:nvPr>
            <p:custDataLst>
              <p:tags r:id="rId12"/>
            </p:custDataLst>
          </p:nvPr>
        </p:nvPicPr>
        <p:blipFill>
          <a:blip r:embed="rId4">
            <a:alphaModFix amt="55000"/>
          </a:blip>
          <a:stretch>
            <a:fillRect/>
          </a:stretch>
        </p:blipFill>
        <p:spPr>
          <a:xfrm>
            <a:off x="3694747" y="3068548"/>
            <a:ext cx="1731193" cy="1831349"/>
          </a:xfrm>
          <a:prstGeom prst="rect">
            <a:avLst/>
          </a:prstGeom>
        </p:spPr>
      </p:pic>
      <p:sp>
        <p:nvSpPr>
          <p:cNvPr id="85" name="Union-3713&amp;3349"/>
          <p:cNvSpPr/>
          <p:nvPr>
            <p:custDataLst>
              <p:tags r:id="rId13"/>
            </p:custDataLst>
          </p:nvPr>
        </p:nvSpPr>
        <p:spPr>
          <a:xfrm>
            <a:off x="3751835" y="2625859"/>
            <a:ext cx="1696639" cy="3009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2"/>
          </a:solidFill>
        </p:spPr>
      </p:sp>
      <p:sp>
        <p:nvSpPr>
          <p:cNvPr id="86" name="Union-3713&amp;3353"/>
          <p:cNvSpPr/>
          <p:nvPr>
            <p:custDataLst>
              <p:tags r:id="rId14"/>
            </p:custDataLst>
          </p:nvPr>
        </p:nvSpPr>
        <p:spPr>
          <a:xfrm>
            <a:off x="4063820" y="2622854"/>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2"/>
          </a:solidFill>
        </p:spPr>
      </p:sp>
      <p:sp>
        <p:nvSpPr>
          <p:cNvPr id="87" name="Union-3713&amp;3356"/>
          <p:cNvSpPr/>
          <p:nvPr>
            <p:custDataLst>
              <p:tags r:id="rId15"/>
            </p:custDataLst>
          </p:nvPr>
        </p:nvSpPr>
        <p:spPr>
          <a:xfrm>
            <a:off x="4329734" y="2622854"/>
            <a:ext cx="907912"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2"/>
          </a:solidFill>
        </p:spPr>
      </p:sp>
      <p:sp>
        <p:nvSpPr>
          <p:cNvPr id="88" name="Union-3714&amp;1748"/>
          <p:cNvSpPr/>
          <p:nvPr>
            <p:custDataLst>
              <p:tags r:id="rId16"/>
            </p:custDataLst>
          </p:nvPr>
        </p:nvSpPr>
        <p:spPr>
          <a:xfrm rot="1260000" flipH="1">
            <a:off x="5057867" y="4766690"/>
            <a:ext cx="193802" cy="454708"/>
          </a:xfrm>
          <a:custGeom>
            <a:avLst/>
            <a:gdLst/>
            <a:ahLst/>
            <a:cxnLst/>
            <a:rect l="l" t="t" r="r" b="b"/>
            <a:pathLst>
              <a:path w="229193" h="538726">
                <a:moveTo>
                  <a:pt x="90508" y="90790"/>
                </a:moveTo>
                <a:cubicBezTo>
                  <a:pt x="89754" y="87795"/>
                  <a:pt x="89000" y="84802"/>
                  <a:pt x="88008" y="82118"/>
                </a:cubicBezTo>
                <a:cubicBezTo>
                  <a:pt x="89024" y="84844"/>
                  <a:pt x="89793" y="87885"/>
                  <a:pt x="90561" y="90923"/>
                </a:cubicBezTo>
                <a:lnTo>
                  <a:pt x="90561" y="90923"/>
                </a:lnTo>
                <a:lnTo>
                  <a:pt x="90561" y="90923"/>
                </a:lnTo>
                <a:cubicBezTo>
                  <a:pt x="91492" y="94606"/>
                  <a:pt x="92422" y="98285"/>
                  <a:pt x="93790" y="101395"/>
                </a:cubicBezTo>
                <a:cubicBezTo>
                  <a:pt x="92387" y="98251"/>
                  <a:pt x="91447" y="94519"/>
                  <a:pt x="90508" y="90790"/>
                </a:cubicBezTo>
                <a:lnTo>
                  <a:pt x="90508" y="90790"/>
                </a:lnTo>
                <a:moveTo>
                  <a:pt x="93950" y="101750"/>
                </a:moveTo>
                <a:lnTo>
                  <a:pt x="93946" y="101741"/>
                </a:lnTo>
                <a:cubicBezTo>
                  <a:pt x="93866" y="101715"/>
                  <a:pt x="93786" y="101675"/>
                  <a:pt x="93706" y="101635"/>
                </a:cubicBezTo>
                <a:cubicBezTo>
                  <a:pt x="93626" y="101595"/>
                  <a:pt x="93545" y="101554"/>
                  <a:pt x="93464" y="101527"/>
                </a:cubicBezTo>
                <a:cubicBezTo>
                  <a:pt x="93092" y="101111"/>
                  <a:pt x="92701" y="100699"/>
                  <a:pt x="92311" y="100287"/>
                </a:cubicBezTo>
                <a:lnTo>
                  <a:pt x="92311" y="100287"/>
                </a:lnTo>
                <a:cubicBezTo>
                  <a:pt x="90786" y="98678"/>
                  <a:pt x="89267" y="97075"/>
                  <a:pt x="88838" y="95234"/>
                </a:cubicBezTo>
                <a:cubicBezTo>
                  <a:pt x="88139" y="92329"/>
                  <a:pt x="87117" y="89909"/>
                  <a:pt x="85934" y="87757"/>
                </a:cubicBezTo>
                <a:cubicBezTo>
                  <a:pt x="84965" y="83669"/>
                  <a:pt x="84374" y="79473"/>
                  <a:pt x="83997" y="75277"/>
                </a:cubicBezTo>
                <a:lnTo>
                  <a:pt x="83997" y="75223"/>
                </a:lnTo>
                <a:lnTo>
                  <a:pt x="83997" y="75224"/>
                </a:lnTo>
                <a:cubicBezTo>
                  <a:pt x="83533" y="70357"/>
                  <a:pt x="83317" y="65452"/>
                  <a:pt x="83100" y="60534"/>
                </a:cubicBezTo>
                <a:lnTo>
                  <a:pt x="83101" y="60560"/>
                </a:lnTo>
                <a:lnTo>
                  <a:pt x="83101" y="60560"/>
                </a:lnTo>
                <a:cubicBezTo>
                  <a:pt x="83313" y="65490"/>
                  <a:pt x="83525" y="70408"/>
                  <a:pt x="83990" y="75287"/>
                </a:cubicBezTo>
                <a:lnTo>
                  <a:pt x="83990" y="75341"/>
                </a:lnTo>
                <a:cubicBezTo>
                  <a:pt x="81417" y="72767"/>
                  <a:pt x="77828" y="71530"/>
                  <a:pt x="72479" y="72587"/>
                </a:cubicBezTo>
                <a:cubicBezTo>
                  <a:pt x="72268" y="74167"/>
                  <a:pt x="72056" y="75696"/>
                  <a:pt x="71794" y="77276"/>
                </a:cubicBezTo>
                <a:cubicBezTo>
                  <a:pt x="77896" y="78630"/>
                  <a:pt x="82715" y="81908"/>
                  <a:pt x="85877" y="87698"/>
                </a:cubicBezTo>
                <a:cubicBezTo>
                  <a:pt x="86684" y="91194"/>
                  <a:pt x="87652" y="94637"/>
                  <a:pt x="89051" y="98025"/>
                </a:cubicBezTo>
                <a:cubicBezTo>
                  <a:pt x="90234" y="99639"/>
                  <a:pt x="91687" y="100769"/>
                  <a:pt x="93408" y="101522"/>
                </a:cubicBezTo>
                <a:cubicBezTo>
                  <a:pt x="93515" y="101651"/>
                  <a:pt x="93631" y="101771"/>
                  <a:pt x="93745" y="101889"/>
                </a:cubicBezTo>
                <a:cubicBezTo>
                  <a:pt x="93917" y="102068"/>
                  <a:pt x="94086" y="102242"/>
                  <a:pt x="94215" y="102436"/>
                </a:cubicBezTo>
                <a:lnTo>
                  <a:pt x="94107" y="102490"/>
                </a:lnTo>
                <a:cubicBezTo>
                  <a:pt x="94107" y="102490"/>
                  <a:pt x="96474" y="102544"/>
                  <a:pt x="96582" y="102544"/>
                </a:cubicBezTo>
                <a:cubicBezTo>
                  <a:pt x="93772" y="132795"/>
                  <a:pt x="93982" y="163045"/>
                  <a:pt x="94190" y="192910"/>
                </a:cubicBezTo>
                <a:lnTo>
                  <a:pt x="94190" y="192910"/>
                </a:lnTo>
                <a:cubicBezTo>
                  <a:pt x="94288" y="207070"/>
                  <a:pt x="94386" y="221141"/>
                  <a:pt x="94161" y="235085"/>
                </a:cubicBezTo>
                <a:cubicBezTo>
                  <a:pt x="100269" y="240307"/>
                  <a:pt x="104195" y="237688"/>
                  <a:pt x="107900" y="235217"/>
                </a:cubicBezTo>
                <a:cubicBezTo>
                  <a:pt x="108469" y="234837"/>
                  <a:pt x="109033" y="234461"/>
                  <a:pt x="109599" y="234117"/>
                </a:cubicBezTo>
                <a:cubicBezTo>
                  <a:pt x="113120" y="231958"/>
                  <a:pt x="116651" y="229815"/>
                  <a:pt x="120183" y="227674"/>
                </a:cubicBezTo>
                <a:lnTo>
                  <a:pt x="120192" y="227668"/>
                </a:lnTo>
                <a:lnTo>
                  <a:pt x="120194" y="227668"/>
                </a:lnTo>
                <a:cubicBezTo>
                  <a:pt x="132145" y="220419"/>
                  <a:pt x="144092" y="213172"/>
                  <a:pt x="155590" y="205285"/>
                </a:cubicBezTo>
                <a:cubicBezTo>
                  <a:pt x="166348" y="197916"/>
                  <a:pt x="177753" y="192644"/>
                  <a:pt x="190232" y="189525"/>
                </a:cubicBezTo>
                <a:cubicBezTo>
                  <a:pt x="210511" y="184414"/>
                  <a:pt x="226487" y="195387"/>
                  <a:pt x="228854" y="215989"/>
                </a:cubicBezTo>
                <a:cubicBezTo>
                  <a:pt x="229822" y="224596"/>
                  <a:pt x="228801" y="232987"/>
                  <a:pt x="224713" y="240840"/>
                </a:cubicBezTo>
                <a:cubicBezTo>
                  <a:pt x="211964" y="265477"/>
                  <a:pt x="197602" y="288930"/>
                  <a:pt x="178076" y="308832"/>
                </a:cubicBezTo>
                <a:cubicBezTo>
                  <a:pt x="170329" y="308994"/>
                  <a:pt x="165595" y="312706"/>
                  <a:pt x="164305" y="320505"/>
                </a:cubicBezTo>
                <a:lnTo>
                  <a:pt x="163982" y="321043"/>
                </a:lnTo>
                <a:cubicBezTo>
                  <a:pt x="163013" y="322011"/>
                  <a:pt x="162046" y="322966"/>
                  <a:pt x="161078" y="323921"/>
                </a:cubicBezTo>
                <a:cubicBezTo>
                  <a:pt x="160109" y="324876"/>
                  <a:pt x="159141" y="325831"/>
                  <a:pt x="158172" y="326799"/>
                </a:cubicBezTo>
                <a:cubicBezTo>
                  <a:pt x="152372" y="329700"/>
                  <a:pt x="146738" y="332952"/>
                  <a:pt x="141107" y="336205"/>
                </a:cubicBezTo>
                <a:lnTo>
                  <a:pt x="141107" y="336205"/>
                </a:lnTo>
                <a:lnTo>
                  <a:pt x="141107" y="336205"/>
                </a:lnTo>
                <a:lnTo>
                  <a:pt x="141107" y="336205"/>
                </a:lnTo>
                <a:lnTo>
                  <a:pt x="141107" y="336205"/>
                </a:lnTo>
                <a:lnTo>
                  <a:pt x="141106" y="336205"/>
                </a:lnTo>
                <a:cubicBezTo>
                  <a:pt x="127312" y="344170"/>
                  <a:pt x="113530" y="352128"/>
                  <a:pt x="97335" y="354877"/>
                </a:cubicBezTo>
                <a:cubicBezTo>
                  <a:pt x="90127" y="356116"/>
                  <a:pt x="85985" y="361547"/>
                  <a:pt x="84748" y="368003"/>
                </a:cubicBezTo>
                <a:cubicBezTo>
                  <a:pt x="82973" y="377363"/>
                  <a:pt x="82220" y="386991"/>
                  <a:pt x="81574" y="396566"/>
                </a:cubicBezTo>
                <a:cubicBezTo>
                  <a:pt x="79853" y="421202"/>
                  <a:pt x="76733" y="445569"/>
                  <a:pt x="66512" y="468324"/>
                </a:cubicBezTo>
                <a:cubicBezTo>
                  <a:pt x="63295" y="475366"/>
                  <a:pt x="62624" y="482570"/>
                  <a:pt x="61942" y="489900"/>
                </a:cubicBezTo>
                <a:lnTo>
                  <a:pt x="61942" y="489900"/>
                </a:lnTo>
                <a:lnTo>
                  <a:pt x="61942" y="489900"/>
                </a:lnTo>
                <a:lnTo>
                  <a:pt x="61942" y="489901"/>
                </a:lnTo>
                <a:lnTo>
                  <a:pt x="61942" y="489901"/>
                </a:lnTo>
                <a:cubicBezTo>
                  <a:pt x="61837" y="491025"/>
                  <a:pt x="61732" y="492153"/>
                  <a:pt x="61618" y="493282"/>
                </a:cubicBezTo>
                <a:cubicBezTo>
                  <a:pt x="59950" y="510173"/>
                  <a:pt x="51451" y="523405"/>
                  <a:pt x="38326" y="533894"/>
                </a:cubicBezTo>
                <a:cubicBezTo>
                  <a:pt x="34023" y="537284"/>
                  <a:pt x="29235" y="539596"/>
                  <a:pt x="23533" y="538414"/>
                </a:cubicBezTo>
                <a:cubicBezTo>
                  <a:pt x="6374" y="534916"/>
                  <a:pt x="-5568" y="514584"/>
                  <a:pt x="2662" y="499254"/>
                </a:cubicBezTo>
                <a:cubicBezTo>
                  <a:pt x="23509" y="460378"/>
                  <a:pt x="28395" y="418116"/>
                  <a:pt x="33286" y="375811"/>
                </a:cubicBezTo>
                <a:lnTo>
                  <a:pt x="33287" y="375811"/>
                </a:lnTo>
                <a:lnTo>
                  <a:pt x="33287" y="375810"/>
                </a:lnTo>
                <a:lnTo>
                  <a:pt x="33287" y="375810"/>
                </a:lnTo>
                <a:lnTo>
                  <a:pt x="33287" y="375810"/>
                </a:lnTo>
                <a:cubicBezTo>
                  <a:pt x="34277" y="367247"/>
                  <a:pt x="35267" y="358682"/>
                  <a:pt x="36390" y="350144"/>
                </a:cubicBezTo>
                <a:cubicBezTo>
                  <a:pt x="37434" y="342137"/>
                  <a:pt x="38263" y="334095"/>
                  <a:pt x="39091" y="326059"/>
                </a:cubicBezTo>
                <a:cubicBezTo>
                  <a:pt x="40566" y="311743"/>
                  <a:pt x="42040" y="297445"/>
                  <a:pt x="44727" y="283389"/>
                </a:cubicBezTo>
                <a:cubicBezTo>
                  <a:pt x="47793" y="267414"/>
                  <a:pt x="48654" y="251653"/>
                  <a:pt x="48761" y="235570"/>
                </a:cubicBezTo>
                <a:cubicBezTo>
                  <a:pt x="49084" y="195979"/>
                  <a:pt x="51021" y="156550"/>
                  <a:pt x="59627" y="117659"/>
                </a:cubicBezTo>
                <a:cubicBezTo>
                  <a:pt x="59997" y="115959"/>
                  <a:pt x="58919" y="113929"/>
                  <a:pt x="57842" y="111900"/>
                </a:cubicBezTo>
                <a:cubicBezTo>
                  <a:pt x="57351" y="110976"/>
                  <a:pt x="56861" y="110052"/>
                  <a:pt x="56507" y="109160"/>
                </a:cubicBezTo>
                <a:lnTo>
                  <a:pt x="56629" y="109080"/>
                </a:lnTo>
                <a:cubicBezTo>
                  <a:pt x="57432" y="103678"/>
                  <a:pt x="58247" y="98277"/>
                  <a:pt x="59063" y="92875"/>
                </a:cubicBezTo>
                <a:cubicBezTo>
                  <a:pt x="59883" y="87443"/>
                  <a:pt x="60703" y="82010"/>
                  <a:pt x="61510" y="76577"/>
                </a:cubicBezTo>
                <a:lnTo>
                  <a:pt x="61666" y="76570"/>
                </a:lnTo>
                <a:cubicBezTo>
                  <a:pt x="65899" y="74357"/>
                  <a:pt x="69401" y="73136"/>
                  <a:pt x="72431" y="72545"/>
                </a:cubicBezTo>
                <a:cubicBezTo>
                  <a:pt x="72567" y="71213"/>
                  <a:pt x="72677" y="69877"/>
                  <a:pt x="72767" y="68538"/>
                </a:cubicBezTo>
                <a:cubicBezTo>
                  <a:pt x="72678" y="69858"/>
                  <a:pt x="72569" y="71175"/>
                  <a:pt x="72433" y="72487"/>
                </a:cubicBezTo>
                <a:cubicBezTo>
                  <a:pt x="69421" y="73079"/>
                  <a:pt x="65871" y="74316"/>
                  <a:pt x="61513" y="76576"/>
                </a:cubicBezTo>
                <a:cubicBezTo>
                  <a:pt x="61836" y="60653"/>
                  <a:pt x="62159" y="44677"/>
                  <a:pt x="62374" y="28755"/>
                </a:cubicBezTo>
                <a:cubicBezTo>
                  <a:pt x="62482" y="21171"/>
                  <a:pt x="64042" y="14016"/>
                  <a:pt x="67646" y="7293"/>
                </a:cubicBezTo>
                <a:cubicBezTo>
                  <a:pt x="70443" y="2021"/>
                  <a:pt x="74531" y="-507"/>
                  <a:pt x="80448" y="84"/>
                </a:cubicBezTo>
                <a:cubicBezTo>
                  <a:pt x="86580" y="730"/>
                  <a:pt x="89969" y="4872"/>
                  <a:pt x="91260" y="10197"/>
                </a:cubicBezTo>
                <a:cubicBezTo>
                  <a:pt x="92766" y="16329"/>
                  <a:pt x="93681" y="22731"/>
                  <a:pt x="93788" y="29078"/>
                </a:cubicBezTo>
                <a:cubicBezTo>
                  <a:pt x="94062" y="46723"/>
                  <a:pt x="94108" y="64369"/>
                  <a:pt x="94154" y="82014"/>
                </a:cubicBezTo>
                <a:cubicBezTo>
                  <a:pt x="94172" y="88628"/>
                  <a:pt x="94189" y="95243"/>
                  <a:pt x="94219" y="101858"/>
                </a:cubicBezTo>
                <a:cubicBezTo>
                  <a:pt x="94165" y="101858"/>
                  <a:pt x="94124" y="101831"/>
                  <a:pt x="94084" y="101804"/>
                </a:cubicBezTo>
                <a:cubicBezTo>
                  <a:pt x="94044" y="101777"/>
                  <a:pt x="94003" y="101750"/>
                  <a:pt x="93950" y="101750"/>
                </a:cubicBezTo>
                <a:moveTo>
                  <a:pt x="78289" y="25907"/>
                </a:moveTo>
                <a:cubicBezTo>
                  <a:pt x="79237" y="28744"/>
                  <a:pt x="79981" y="31597"/>
                  <a:pt x="80571" y="34462"/>
                </a:cubicBezTo>
                <a:cubicBezTo>
                  <a:pt x="79983" y="31579"/>
                  <a:pt x="79242" y="28706"/>
                  <a:pt x="78296" y="25851"/>
                </a:cubicBezTo>
                <a:lnTo>
                  <a:pt x="78296" y="25797"/>
                </a:lnTo>
                <a:cubicBezTo>
                  <a:pt x="73817" y="36099"/>
                  <a:pt x="73508" y="47075"/>
                  <a:pt x="73199" y="58041"/>
                </a:cubicBezTo>
                <a:lnTo>
                  <a:pt x="73199" y="58041"/>
                </a:lnTo>
                <a:lnTo>
                  <a:pt x="73199" y="58041"/>
                </a:lnTo>
                <a:lnTo>
                  <a:pt x="73199" y="58041"/>
                </a:lnTo>
                <a:lnTo>
                  <a:pt x="73199" y="58041"/>
                </a:lnTo>
                <a:lnTo>
                  <a:pt x="73199" y="58041"/>
                </a:lnTo>
                <a:cubicBezTo>
                  <a:pt x="73135" y="60326"/>
                  <a:pt x="73071" y="62610"/>
                  <a:pt x="72969" y="64887"/>
                </a:cubicBezTo>
                <a:cubicBezTo>
                  <a:pt x="73070" y="62646"/>
                  <a:pt x="73135" y="60400"/>
                  <a:pt x="73201" y="58155"/>
                </a:cubicBezTo>
                <a:lnTo>
                  <a:pt x="73201" y="58155"/>
                </a:lnTo>
                <a:lnTo>
                  <a:pt x="73201" y="58151"/>
                </a:lnTo>
                <a:lnTo>
                  <a:pt x="73201" y="58150"/>
                </a:lnTo>
                <a:cubicBezTo>
                  <a:pt x="73523" y="47174"/>
                  <a:pt x="73844" y="36216"/>
                  <a:pt x="78289" y="25907"/>
                </a:cubicBezTo>
                <a:moveTo>
                  <a:pt x="127579" y="270344"/>
                </a:moveTo>
                <a:cubicBezTo>
                  <a:pt x="122478" y="276263"/>
                  <a:pt x="117374" y="282186"/>
                  <a:pt x="112504" y="288285"/>
                </a:cubicBezTo>
                <a:lnTo>
                  <a:pt x="112504" y="288230"/>
                </a:lnTo>
                <a:cubicBezTo>
                  <a:pt x="111805" y="289091"/>
                  <a:pt x="113042" y="291835"/>
                  <a:pt x="113849" y="293502"/>
                </a:cubicBezTo>
                <a:cubicBezTo>
                  <a:pt x="114171" y="294147"/>
                  <a:pt x="115678" y="294416"/>
                  <a:pt x="116646" y="294524"/>
                </a:cubicBezTo>
                <a:cubicBezTo>
                  <a:pt x="123585" y="295063"/>
                  <a:pt x="129179" y="291459"/>
                  <a:pt x="134021" y="287477"/>
                </a:cubicBezTo>
                <a:cubicBezTo>
                  <a:pt x="138605" y="283688"/>
                  <a:pt x="142818" y="279444"/>
                  <a:pt x="147032" y="275198"/>
                </a:cubicBezTo>
                <a:lnTo>
                  <a:pt x="147033" y="275198"/>
                </a:lnTo>
                <a:cubicBezTo>
                  <a:pt x="148784" y="273432"/>
                  <a:pt x="150536" y="271668"/>
                  <a:pt x="152315" y="269935"/>
                </a:cubicBezTo>
                <a:cubicBezTo>
                  <a:pt x="147940" y="263141"/>
                  <a:pt x="141288" y="263540"/>
                  <a:pt x="134675" y="263935"/>
                </a:cubicBezTo>
                <a:cubicBezTo>
                  <a:pt x="134131" y="263968"/>
                  <a:pt x="133587" y="264000"/>
                  <a:pt x="133045" y="264029"/>
                </a:cubicBezTo>
                <a:cubicBezTo>
                  <a:pt x="136121" y="258804"/>
                  <a:pt x="141218" y="257739"/>
                  <a:pt x="146351" y="256666"/>
                </a:cubicBezTo>
                <a:cubicBezTo>
                  <a:pt x="150465" y="255806"/>
                  <a:pt x="154601" y="254942"/>
                  <a:pt x="157737" y="251926"/>
                </a:cubicBezTo>
                <a:cubicBezTo>
                  <a:pt x="162523" y="247354"/>
                  <a:pt x="167203" y="249883"/>
                  <a:pt x="171130" y="254185"/>
                </a:cubicBezTo>
                <a:cubicBezTo>
                  <a:pt x="174508" y="257842"/>
                  <a:pt x="177446" y="262584"/>
                  <a:pt x="176949" y="266785"/>
                </a:cubicBezTo>
                <a:cubicBezTo>
                  <a:pt x="177475" y="262584"/>
                  <a:pt x="174527" y="257838"/>
                  <a:pt x="171136" y="254127"/>
                </a:cubicBezTo>
                <a:cubicBezTo>
                  <a:pt x="167209" y="249878"/>
                  <a:pt x="162530" y="247296"/>
                  <a:pt x="157742" y="251868"/>
                </a:cubicBezTo>
                <a:cubicBezTo>
                  <a:pt x="154616" y="254851"/>
                  <a:pt x="150495" y="255716"/>
                  <a:pt x="146394" y="256578"/>
                </a:cubicBezTo>
                <a:cubicBezTo>
                  <a:pt x="141249" y="257659"/>
                  <a:pt x="136135" y="258733"/>
                  <a:pt x="133052" y="263971"/>
                </a:cubicBezTo>
                <a:cubicBezTo>
                  <a:pt x="131239" y="266095"/>
                  <a:pt x="129414" y="268213"/>
                  <a:pt x="127591" y="270330"/>
                </a:cubicBezTo>
                <a:lnTo>
                  <a:pt x="127587" y="270335"/>
                </a:lnTo>
                <a:lnTo>
                  <a:pt x="127583" y="270339"/>
                </a:lnTo>
                <a:lnTo>
                  <a:pt x="127579" y="270344"/>
                </a:lnTo>
              </a:path>
            </a:pathLst>
          </a:custGeom>
          <a:solidFill>
            <a:srgbClr val="8AB82D"/>
          </a:solidFill>
        </p:spPr>
      </p:sp>
      <p:sp>
        <p:nvSpPr>
          <p:cNvPr id="89" name="Vector-3714&amp;1747"/>
          <p:cNvSpPr/>
          <p:nvPr>
            <p:custDataLst>
              <p:tags r:id="rId17"/>
            </p:custDataLst>
          </p:nvPr>
        </p:nvSpPr>
        <p:spPr>
          <a:xfrm rot="1020000">
            <a:off x="5064878" y="4595924"/>
            <a:ext cx="424660" cy="361061"/>
          </a:xfrm>
          <a:custGeom>
            <a:avLst/>
            <a:gdLst/>
            <a:ahLst/>
            <a:cxnLst/>
            <a:rect l="l" t="t" r="r" b="b"/>
            <a:pathLst>
              <a:path w="503182" h="427356">
                <a:moveTo>
                  <a:pt x="438231" y="20920"/>
                </a:moveTo>
                <a:cubicBezTo>
                  <a:pt x="431508" y="17962"/>
                  <a:pt x="424030" y="15487"/>
                  <a:pt x="416768" y="15003"/>
                </a:cubicBezTo>
                <a:cubicBezTo>
                  <a:pt x="381536" y="12583"/>
                  <a:pt x="348186" y="19037"/>
                  <a:pt x="319783" y="41146"/>
                </a:cubicBezTo>
                <a:cubicBezTo>
                  <a:pt x="307734" y="50505"/>
                  <a:pt x="303700" y="53625"/>
                  <a:pt x="294394" y="38887"/>
                </a:cubicBezTo>
                <a:cubicBezTo>
                  <a:pt x="287132" y="27375"/>
                  <a:pt x="277019" y="20059"/>
                  <a:pt x="266315" y="13120"/>
                </a:cubicBezTo>
                <a:cubicBezTo>
                  <a:pt x="236300" y="-6406"/>
                  <a:pt x="196279" y="-4577"/>
                  <a:pt x="172180" y="21566"/>
                </a:cubicBezTo>
                <a:cubicBezTo>
                  <a:pt x="156850" y="38187"/>
                  <a:pt x="142326" y="38994"/>
                  <a:pt x="123822" y="32862"/>
                </a:cubicBezTo>
                <a:cubicBezTo>
                  <a:pt x="116722" y="30549"/>
                  <a:pt x="109406" y="28881"/>
                  <a:pt x="102091" y="27160"/>
                </a:cubicBezTo>
                <a:cubicBezTo>
                  <a:pt x="92731" y="24955"/>
                  <a:pt x="83425" y="22480"/>
                  <a:pt x="73904" y="21189"/>
                </a:cubicBezTo>
                <a:cubicBezTo>
                  <a:pt x="57982" y="18984"/>
                  <a:pt x="45018" y="24148"/>
                  <a:pt x="33668" y="36251"/>
                </a:cubicBezTo>
                <a:cubicBezTo>
                  <a:pt x="15218" y="55938"/>
                  <a:pt x="6396" y="80575"/>
                  <a:pt x="2362" y="105426"/>
                </a:cubicBezTo>
                <a:cubicBezTo>
                  <a:pt x="-1618" y="130385"/>
                  <a:pt x="-1081" y="156528"/>
                  <a:pt x="7956" y="181701"/>
                </a:cubicBezTo>
                <a:cubicBezTo>
                  <a:pt x="13712" y="197731"/>
                  <a:pt x="16617" y="214784"/>
                  <a:pt x="20382" y="231459"/>
                </a:cubicBezTo>
                <a:cubicBezTo>
                  <a:pt x="30495" y="276159"/>
                  <a:pt x="49268" y="316179"/>
                  <a:pt x="81596" y="349423"/>
                </a:cubicBezTo>
                <a:cubicBezTo>
                  <a:pt x="114248" y="383042"/>
                  <a:pt x="156528" y="397942"/>
                  <a:pt x="199668" y="411282"/>
                </a:cubicBezTo>
                <a:cubicBezTo>
                  <a:pt x="201873" y="411982"/>
                  <a:pt x="205262" y="408969"/>
                  <a:pt x="208114" y="407679"/>
                </a:cubicBezTo>
                <a:cubicBezTo>
                  <a:pt x="209727" y="396813"/>
                  <a:pt x="211394" y="385947"/>
                  <a:pt x="213008" y="375081"/>
                </a:cubicBezTo>
                <a:cubicBezTo>
                  <a:pt x="213277" y="359159"/>
                  <a:pt x="213653" y="343183"/>
                  <a:pt x="213868" y="327260"/>
                </a:cubicBezTo>
                <a:cubicBezTo>
                  <a:pt x="213976" y="319676"/>
                  <a:pt x="215537" y="312575"/>
                  <a:pt x="219140" y="305798"/>
                </a:cubicBezTo>
                <a:cubicBezTo>
                  <a:pt x="221938" y="300580"/>
                  <a:pt x="226026" y="297998"/>
                  <a:pt x="231943" y="298590"/>
                </a:cubicBezTo>
                <a:cubicBezTo>
                  <a:pt x="238129" y="299182"/>
                  <a:pt x="241464" y="303378"/>
                  <a:pt x="242754" y="308703"/>
                </a:cubicBezTo>
                <a:cubicBezTo>
                  <a:pt x="244260" y="314834"/>
                  <a:pt x="245175" y="321290"/>
                  <a:pt x="245283" y="327584"/>
                </a:cubicBezTo>
                <a:cubicBezTo>
                  <a:pt x="245660" y="351843"/>
                  <a:pt x="245605" y="376103"/>
                  <a:pt x="245713" y="400362"/>
                </a:cubicBezTo>
                <a:cubicBezTo>
                  <a:pt x="246466" y="400632"/>
                  <a:pt x="247273" y="400846"/>
                  <a:pt x="248187" y="400954"/>
                </a:cubicBezTo>
                <a:cubicBezTo>
                  <a:pt x="256633" y="426505"/>
                  <a:pt x="261850" y="430002"/>
                  <a:pt x="286487" y="425914"/>
                </a:cubicBezTo>
                <a:cubicBezTo>
                  <a:pt x="290683" y="425214"/>
                  <a:pt x="294824" y="423923"/>
                  <a:pt x="298751" y="422256"/>
                </a:cubicBezTo>
                <a:cubicBezTo>
                  <a:pt x="325431" y="411229"/>
                  <a:pt x="352166" y="400148"/>
                  <a:pt x="378738" y="388851"/>
                </a:cubicBezTo>
                <a:cubicBezTo>
                  <a:pt x="395844" y="381589"/>
                  <a:pt x="409992" y="371047"/>
                  <a:pt x="420319" y="354801"/>
                </a:cubicBezTo>
                <a:cubicBezTo>
                  <a:pt x="428871" y="341300"/>
                  <a:pt x="438715" y="328390"/>
                  <a:pt x="449473" y="316610"/>
                </a:cubicBezTo>
                <a:cubicBezTo>
                  <a:pt x="466311" y="298106"/>
                  <a:pt x="478790" y="277020"/>
                  <a:pt x="489226" y="254643"/>
                </a:cubicBezTo>
                <a:cubicBezTo>
                  <a:pt x="492345" y="247919"/>
                  <a:pt x="495035" y="240711"/>
                  <a:pt x="496165" y="233396"/>
                </a:cubicBezTo>
                <a:cubicBezTo>
                  <a:pt x="502619" y="191169"/>
                  <a:pt x="501921" y="148513"/>
                  <a:pt x="503157" y="106018"/>
                </a:cubicBezTo>
                <a:cubicBezTo>
                  <a:pt x="503427" y="97303"/>
                  <a:pt x="501490" y="89073"/>
                  <a:pt x="497832" y="81112"/>
                </a:cubicBezTo>
                <a:cubicBezTo>
                  <a:pt x="485299" y="53625"/>
                  <a:pt x="465826" y="33077"/>
                  <a:pt x="438123" y="20866"/>
                </a:cubicBezTo>
                <a:lnTo>
                  <a:pt x="438231" y="20920"/>
                </a:lnTo>
                <a:moveTo>
                  <a:pt x="74066" y="109192"/>
                </a:moveTo>
                <a:cubicBezTo>
                  <a:pt x="68902" y="108869"/>
                  <a:pt x="67180" y="104996"/>
                  <a:pt x="67503" y="100531"/>
                </a:cubicBezTo>
                <a:cubicBezTo>
                  <a:pt x="67880" y="95421"/>
                  <a:pt x="71699" y="93592"/>
                  <a:pt x="76164" y="93861"/>
                </a:cubicBezTo>
                <a:cubicBezTo>
                  <a:pt x="81327" y="94184"/>
                  <a:pt x="82726" y="98056"/>
                  <a:pt x="82834" y="102521"/>
                </a:cubicBezTo>
                <a:cubicBezTo>
                  <a:pt x="82027" y="107578"/>
                  <a:pt x="78584" y="109460"/>
                  <a:pt x="74066" y="109192"/>
                </a:cubicBezTo>
                <a:moveTo>
                  <a:pt x="352435" y="183692"/>
                </a:moveTo>
                <a:cubicBezTo>
                  <a:pt x="332586" y="158518"/>
                  <a:pt x="335114" y="135818"/>
                  <a:pt x="354425" y="109084"/>
                </a:cubicBezTo>
                <a:cubicBezTo>
                  <a:pt x="355124" y="136301"/>
                  <a:pt x="360289" y="159001"/>
                  <a:pt x="352435" y="183692"/>
                </a:cubicBezTo>
              </a:path>
            </a:pathLst>
          </a:custGeom>
          <a:solidFill>
            <a:schemeClr val="accent2">
              <a:lumMod val="60000"/>
              <a:lumOff val="40000"/>
            </a:schemeClr>
          </a:solidFill>
        </p:spPr>
      </p:sp>
      <p:sp>
        <p:nvSpPr>
          <p:cNvPr id="93" name="Vector-3713&amp;3328"/>
          <p:cNvSpPr/>
          <p:nvPr>
            <p:custDataLst>
              <p:tags r:id="rId18"/>
            </p:custDataLst>
          </p:nvPr>
        </p:nvSpPr>
        <p:spPr>
          <a:xfrm>
            <a:off x="6291285" y="2773088"/>
            <a:ext cx="2060706" cy="2422769"/>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94" name="Vector-3713&amp;3329"/>
          <p:cNvSpPr/>
          <p:nvPr>
            <p:custDataLst>
              <p:tags r:id="rId19"/>
            </p:custDataLst>
          </p:nvPr>
        </p:nvSpPr>
        <p:spPr>
          <a:xfrm>
            <a:off x="6443022" y="3079565"/>
            <a:ext cx="1731193" cy="1831349"/>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95" name="@png2x_Mask group-3713&amp;3330" descr="preencoded.png"/>
          <p:cNvPicPr>
            <a:picLocks noChangeAspect="1"/>
          </p:cNvPicPr>
          <p:nvPr>
            <p:custDataLst>
              <p:tags r:id="rId20"/>
            </p:custDataLst>
          </p:nvPr>
        </p:nvPicPr>
        <p:blipFill>
          <a:blip r:embed="rId4">
            <a:alphaModFix amt="55000"/>
          </a:blip>
          <a:stretch>
            <a:fillRect/>
          </a:stretch>
        </p:blipFill>
        <p:spPr>
          <a:xfrm>
            <a:off x="6443022" y="3079565"/>
            <a:ext cx="1731193" cy="1831349"/>
          </a:xfrm>
          <a:prstGeom prst="rect">
            <a:avLst/>
          </a:prstGeom>
        </p:spPr>
      </p:pic>
      <p:sp>
        <p:nvSpPr>
          <p:cNvPr id="96" name="Union-3713&amp;3333"/>
          <p:cNvSpPr/>
          <p:nvPr>
            <p:custDataLst>
              <p:tags r:id="rId21"/>
            </p:custDataLst>
          </p:nvPr>
        </p:nvSpPr>
        <p:spPr>
          <a:xfrm>
            <a:off x="6500110" y="2636876"/>
            <a:ext cx="1696639" cy="301469"/>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97" name="Union-3713&amp;3337"/>
          <p:cNvSpPr/>
          <p:nvPr>
            <p:custDataLst>
              <p:tags r:id="rId22"/>
            </p:custDataLst>
          </p:nvPr>
        </p:nvSpPr>
        <p:spPr>
          <a:xfrm>
            <a:off x="6812095" y="2633872"/>
            <a:ext cx="957991" cy="305476"/>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1"/>
          </a:solidFill>
        </p:spPr>
      </p:sp>
      <p:sp>
        <p:nvSpPr>
          <p:cNvPr id="98" name="Union-3713&amp;3340"/>
          <p:cNvSpPr/>
          <p:nvPr>
            <p:custDataLst>
              <p:tags r:id="rId23"/>
            </p:custDataLst>
          </p:nvPr>
        </p:nvSpPr>
        <p:spPr>
          <a:xfrm>
            <a:off x="7078010" y="2633872"/>
            <a:ext cx="907912" cy="294959"/>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1"/>
          </a:solidFill>
        </p:spPr>
      </p:sp>
      <p:sp>
        <p:nvSpPr>
          <p:cNvPr id="99" name="Vector-3714&amp;1746"/>
          <p:cNvSpPr/>
          <p:nvPr>
            <p:custDataLst>
              <p:tags r:id="rId24"/>
            </p:custDataLst>
          </p:nvPr>
        </p:nvSpPr>
        <p:spPr>
          <a:xfrm rot="3091800">
            <a:off x="7964889" y="4789224"/>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10" name="矩形 9"/>
          <p:cNvSpPr/>
          <p:nvPr>
            <p:custDataLst>
              <p:tags r:id="rId25"/>
            </p:custDataLst>
          </p:nvPr>
        </p:nvSpPr>
        <p:spPr>
          <a:xfrm>
            <a:off x="3746797"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2"/>
                </a:solidFill>
                <a:latin typeface="+mn-ea"/>
                <a:cs typeface="+mn-ea"/>
              </a:rPr>
              <a:t>运行后检查</a:t>
            </a:r>
            <a:endParaRPr lang="zh-CN" altLang="en-US" sz="2000" b="1">
              <a:solidFill>
                <a:schemeClr val="accent2"/>
              </a:solidFill>
              <a:latin typeface="+mn-ea"/>
              <a:cs typeface="+mn-ea"/>
            </a:endParaRPr>
          </a:p>
        </p:txBody>
      </p:sp>
      <p:sp>
        <p:nvSpPr>
          <p:cNvPr id="102" name="Vector-3714&amp;1732"/>
          <p:cNvSpPr/>
          <p:nvPr>
            <p:custDataLst>
              <p:tags r:id="rId26"/>
            </p:custDataLst>
          </p:nvPr>
        </p:nvSpPr>
        <p:spPr>
          <a:xfrm rot="3091800">
            <a:off x="7796627" y="4680556"/>
            <a:ext cx="530325" cy="53032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1"/>
          </a:solidFill>
        </p:spPr>
      </p:sp>
      <p:sp>
        <p:nvSpPr>
          <p:cNvPr id="103" name="Vector-3714&amp;1733"/>
          <p:cNvSpPr/>
          <p:nvPr>
            <p:custDataLst>
              <p:tags r:id="rId27"/>
            </p:custDataLst>
          </p:nvPr>
        </p:nvSpPr>
        <p:spPr>
          <a:xfrm rot="3091800">
            <a:off x="7974905" y="4863340"/>
            <a:ext cx="139216" cy="121189"/>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12" name="矩形 11"/>
          <p:cNvSpPr/>
          <p:nvPr>
            <p:custDataLst>
              <p:tags r:id="rId28"/>
            </p:custDataLst>
          </p:nvPr>
        </p:nvSpPr>
        <p:spPr>
          <a:xfrm>
            <a:off x="958531"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1"/>
                </a:solidFill>
                <a:latin typeface="+mn-ea"/>
                <a:cs typeface="+mn-ea"/>
              </a:rPr>
              <a:t>空域降落报备</a:t>
            </a:r>
            <a:endParaRPr lang="zh-CN" altLang="en-US" sz="2000" b="1">
              <a:solidFill>
                <a:schemeClr val="accent1"/>
              </a:solidFill>
              <a:latin typeface="+mn-ea"/>
              <a:cs typeface="+mn-ea"/>
            </a:endParaRPr>
          </a:p>
        </p:txBody>
      </p:sp>
      <p:sp>
        <p:nvSpPr>
          <p:cNvPr id="14" name="矩形 13"/>
          <p:cNvSpPr/>
          <p:nvPr>
            <p:custDataLst>
              <p:tags r:id="rId29"/>
            </p:custDataLst>
          </p:nvPr>
        </p:nvSpPr>
        <p:spPr>
          <a:xfrm>
            <a:off x="6552857" y="3789079"/>
            <a:ext cx="1569942" cy="326508"/>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zh-CN" altLang="en-US" sz="2000" b="1">
                <a:solidFill>
                  <a:schemeClr val="accent1"/>
                </a:solidFill>
                <a:latin typeface="+mn-ea"/>
                <a:cs typeface="+mn-ea"/>
              </a:rPr>
              <a:t>运行日报</a:t>
            </a:r>
            <a:endParaRPr lang="zh-CN" altLang="en-US" sz="2000" b="1">
              <a:solidFill>
                <a:schemeClr val="accent1"/>
              </a:solidFill>
              <a:latin typeface="+mn-ea"/>
              <a:cs typeface="+mn-ea"/>
            </a:endParaRPr>
          </a:p>
        </p:txBody>
      </p:sp>
    </p:spTree>
    <p:custDataLst>
      <p:tags r:id="rId30"/>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899795" y="1628775"/>
            <a:ext cx="7390130" cy="3784600"/>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1.低空物流的发展要素有哪些？</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2.简述以京东为代表的点对多的低空物流服务模式。</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3.简述以顺丰为代表的点对点的低空物流服务模式。</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4.谈谈你对低空物流未来发展趋势的认识。</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5.简述无人机的运行协作流程。</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148" y="2492693"/>
            <a:ext cx="4033838"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低空物流的发展历程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国外低空物流的发展</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我国低空物流的发展</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en-US" altLang="zh-CN" sz="2000">
                <a:ln w="12700">
                  <a:noFill/>
                </a:ln>
                <a:solidFill>
                  <a:srgbClr val="262626">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重要性分析</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060575"/>
            <a:ext cx="0" cy="266446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92449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3832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国外低空物流的发展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899795" y="1412875"/>
            <a:ext cx="7168515" cy="4610735"/>
          </a:xfrm>
          <a:prstGeom prst="rect">
            <a:avLst/>
          </a:prstGeom>
          <a:noFill/>
          <a:ln w="9525">
            <a:noFill/>
          </a:ln>
        </p:spPr>
        <p:txBody>
          <a:bodyPr wrap="square">
            <a:noAutofit/>
          </a:bodyPr>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21世纪10年代，一些大型科技公司和物流公司正式开始涉足低空物流配送领域。</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2013年12月，《60分钟》制作团队在对亚马逊CEO杰夫·贝索斯（Jeff Bezos）采访时，首次曝光了一架八旋翼的无人机——来自PrimeAir的“蜜蜂”，也正是亚马逊首次喊出了低空物流配送的口号。</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随后Wing、UPS Flight Forward、Matternet、Zipline（排名不分先后）等公司也加入了无人机低空配送的狂潮中。</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2016年，Zipline开展与卢旺达政府的合作，推出了世界上第一个商业无人机运输服务——血液配送。</a:t>
            </a:r>
            <a:endParaRPr altLang="zh-CN" sz="2000" dirty="0">
              <a:latin typeface="Verdana" panose="020B0604030504040204" pitchFamily="34" charset="0"/>
            </a:endParaRPr>
          </a:p>
        </p:txBody>
      </p:sp>
    </p:spTree>
  </p:cSld>
  <p:clrMapOvr>
    <a:masterClrMapping/>
  </p:clrMapOvr>
  <p:timing>
    <p:tnLst>
      <p:par>
        <p:cTn id="1" dur="indefinite" restart="never" nodeType="tmRoot"/>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3832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国外低空物流的发展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207" name="图片 207" descr="IMG_256"/>
          <p:cNvPicPr>
            <a:picLocks noChangeAspect="1"/>
          </p:cNvPicPr>
          <p:nvPr/>
        </p:nvPicPr>
        <p:blipFill>
          <a:blip r:embed="rId1"/>
          <a:stretch>
            <a:fillRect/>
          </a:stretch>
        </p:blipFill>
        <p:spPr>
          <a:xfrm>
            <a:off x="1259840" y="1772920"/>
            <a:ext cx="6599555" cy="3556635"/>
          </a:xfrm>
          <a:prstGeom prst="rect">
            <a:avLst/>
          </a:prstGeom>
          <a:noFill/>
          <a:ln w="9525">
            <a:noFill/>
          </a:ln>
        </p:spPr>
      </p:pic>
      <p:sp>
        <p:nvSpPr>
          <p:cNvPr id="3" name="文本框 2"/>
          <p:cNvSpPr txBox="1"/>
          <p:nvPr/>
        </p:nvSpPr>
        <p:spPr>
          <a:xfrm>
            <a:off x="2051685" y="5444808"/>
            <a:ext cx="5080000" cy="337185"/>
          </a:xfrm>
          <a:prstGeom prst="rect">
            <a:avLst/>
          </a:prstGeom>
        </p:spPr>
        <p:txBody>
          <a:bodyPr>
            <a:spAutoFit/>
          </a:bodyPr>
          <a:p>
            <a:pPr marL="0" indent="0" algn="ctr" defTabSz="266700">
              <a:spcAft>
                <a:spcPct val="0"/>
              </a:spcAft>
            </a:pPr>
            <a:r>
              <a:rPr lang="en-US" altLang="zh-CN" sz="1600">
                <a:latin typeface="宋体" panose="02010600030101010101" pitchFamily="2" charset="-122"/>
                <a:ea typeface="宋体" panose="02010600030101010101" pitchFamily="2" charset="-122"/>
              </a:rPr>
              <a:t>Zipline</a:t>
            </a:r>
            <a:r>
              <a:rPr lang="zh-CN" altLang="en-US" sz="1600">
                <a:latin typeface="宋体" panose="02010600030101010101" pitchFamily="2" charset="-122"/>
                <a:ea typeface="宋体" panose="02010600030101010101" pitchFamily="2" charset="-122"/>
              </a:rPr>
              <a:t>无人机正在进行血液配送</a:t>
            </a:r>
            <a:endParaRPr lang="zh-CN" altLang="en-US" sz="16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3832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我国低空物流的发展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899795" y="1557020"/>
            <a:ext cx="7460615" cy="4835525"/>
          </a:xfrm>
          <a:prstGeom prst="rect">
            <a:avLst/>
          </a:prstGeom>
          <a:noFill/>
          <a:ln w="9525">
            <a:noFill/>
          </a:ln>
        </p:spPr>
        <p:txBody>
          <a:bodyPr wrap="square">
            <a:noAutofit/>
          </a:bodyPr>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在21世纪10年代，我国开始涌现出大批无人机物流企业，迅蚁、美团、京东、顺丰纷纷加入低空物流的探索中来。</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2013年，顺丰在广东东莞首次试飞搭载着25kG货物的八旋翼无人机。</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2016年初，京东在宿迁开展了无人机的送货实验。</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2016年9月，中国邮政首次与迅蚁科技合作，在安吉开辟了全中国第一条无人机邮路，也是国内首条低空物流的商业航线。</a:t>
            </a:r>
            <a:endParaRPr altLang="zh-CN" sz="2000" dirty="0">
              <a:latin typeface="Verdana" panose="020B0604030504040204" pitchFamily="34" charset="0"/>
            </a:endParaRPr>
          </a:p>
          <a:p>
            <a:pPr marL="285750" indent="-285750" algn="l">
              <a:lnSpc>
                <a:spcPct val="150000"/>
              </a:lnSpc>
              <a:buClrTx/>
              <a:buSzTx/>
              <a:buFont typeface="Wingdings" panose="05000000000000000000" charset="0"/>
              <a:buChar char="ü"/>
            </a:pPr>
            <a:r>
              <a:rPr altLang="zh-CN" sz="2000" dirty="0">
                <a:latin typeface="Verdana" panose="020B0604030504040204" pitchFamily="34" charset="0"/>
              </a:rPr>
              <a:t>2018年，顺丰、迅蚁分别在陕西、浙江开展了无人机物流运行的配送测试。</a:t>
            </a:r>
            <a:endParaRPr altLang="zh-CN" sz="2000" dirty="0">
              <a:latin typeface="Verdana" panose="020B0604030504040204" pitchFamily="34" charset="0"/>
            </a:endParaRPr>
          </a:p>
        </p:txBody>
      </p:sp>
    </p:spTree>
  </p:cSld>
  <p:clrMapOvr>
    <a:masterClrMapping/>
  </p:clrMapOvr>
  <p:timing>
    <p:tnLst>
      <p:par>
        <p:cTn id="1" dur="indefinite" restart="never" nodeType="tmRoot"/>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3832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我国低空物流的发展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683895" y="1268730"/>
            <a:ext cx="7734935" cy="4835525"/>
          </a:xfrm>
          <a:prstGeom prst="rect">
            <a:avLst/>
          </a:prstGeom>
          <a:noFill/>
          <a:ln w="9525">
            <a:noFill/>
          </a:ln>
        </p:spPr>
        <p:txBody>
          <a:bodyPr wrap="square">
            <a:noAutofit/>
          </a:bodyPr>
          <a:p>
            <a:pPr marL="285750" indent="-285750" algn="l">
              <a:lnSpc>
                <a:spcPts val="3000"/>
              </a:lnSpc>
              <a:buClrTx/>
              <a:buSzTx/>
              <a:buFont typeface="Wingdings" panose="05000000000000000000" charset="0"/>
              <a:buChar char="ü"/>
            </a:pPr>
            <a:r>
              <a:rPr altLang="zh-CN" sz="2000" dirty="0">
                <a:latin typeface="Verdana" panose="020B0604030504040204" pitchFamily="34" charset="0"/>
              </a:rPr>
              <a:t>2019年9月19日，中国民用航空局首次以SORA方式通过了迅蚁科技的TR7S与RA3两款无人机的风险评估，并向迅蚁科技子公司杭州送吧物流科技有限公司颁发了全球首张城市物流无人机试运行牌照——《特定类无人机试运行批准函》和《无人机物流配送经营许可》。同年，美团发布第一代无人机，并于次年完成了首次奶茶配送的流程展示。</a:t>
            </a:r>
            <a:endParaRPr altLang="zh-CN" sz="2000" dirty="0">
              <a:latin typeface="Verdana" panose="020B0604030504040204" pitchFamily="34" charset="0"/>
            </a:endParaRPr>
          </a:p>
          <a:p>
            <a:pPr marL="285750" indent="-285750" algn="l">
              <a:lnSpc>
                <a:spcPts val="3000"/>
              </a:lnSpc>
              <a:buClrTx/>
              <a:buSzTx/>
              <a:buFont typeface="Wingdings" panose="05000000000000000000" charset="0"/>
              <a:buChar char="ü"/>
            </a:pPr>
            <a:r>
              <a:rPr altLang="zh-CN" sz="2000" dirty="0">
                <a:latin typeface="Verdana" panose="020B0604030504040204" pitchFamily="34" charset="0"/>
              </a:rPr>
              <a:t>2021年，美团送出了第一个真实的用户外卖订单，并提出了“城市低空物流网络”的构想。同年3月，迅蚁与浙江大学医学院附属第二医院合作，开辟了全国首条无人机医疗急救血液运输航线，并拓展成为血液运输网络。</a:t>
            </a:r>
            <a:endParaRPr altLang="zh-CN" sz="2000" dirty="0">
              <a:latin typeface="Verdana" panose="020B0604030504040204" pitchFamily="34" charset="0"/>
            </a:endParaRPr>
          </a:p>
          <a:p>
            <a:pPr marL="285750" indent="-285750" algn="l">
              <a:lnSpc>
                <a:spcPts val="3000"/>
              </a:lnSpc>
              <a:buClrTx/>
              <a:buSzTx/>
              <a:buFont typeface="Wingdings" panose="05000000000000000000" charset="0"/>
              <a:buChar char="ü"/>
            </a:pPr>
            <a:r>
              <a:rPr altLang="zh-CN" sz="2000" dirty="0">
                <a:latin typeface="Verdana" panose="020B0604030504040204" pitchFamily="34" charset="0"/>
              </a:rPr>
              <a:t>2023年中，美团城市低空物流解决方案通过中国民航局审定，获得局方颁发的《特定类无人机试运行批准函》和《无人机物流配送经营许可》，成为第二家可以开启城市商业化运营的企业。</a:t>
            </a:r>
            <a:endParaRPr altLang="zh-CN" sz="2000" dirty="0">
              <a:latin typeface="Verdana" panose="020B0604030504040204" pitchFamily="34" charset="0"/>
            </a:endParaRPr>
          </a:p>
        </p:txBody>
      </p:sp>
    </p:spTree>
  </p:cSld>
  <p:clrMapOvr>
    <a:masterClrMapping/>
  </p:clrMapOvr>
  <p:timing>
    <p:tnLst>
      <p:par>
        <p:cTn id="1" dur="indefinite" restart="never" nodeType="tmRoot"/>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1" name="图片 211" descr="IMG_256"/>
          <p:cNvPicPr>
            <a:picLocks noChangeAspect="1"/>
          </p:cNvPicPr>
          <p:nvPr/>
        </p:nvPicPr>
        <p:blipFill>
          <a:blip r:embed="rId1"/>
          <a:stretch>
            <a:fillRect/>
          </a:stretch>
        </p:blipFill>
        <p:spPr>
          <a:xfrm>
            <a:off x="611505" y="2420620"/>
            <a:ext cx="3824605" cy="2546350"/>
          </a:xfrm>
          <a:prstGeom prst="rect">
            <a:avLst/>
          </a:prstGeom>
          <a:noFill/>
          <a:ln w="9525">
            <a:noFill/>
          </a:ln>
        </p:spPr>
      </p:pic>
      <p:sp>
        <p:nvSpPr>
          <p:cNvPr id="7171" name="TextBox 53"/>
          <p:cNvSpPr txBox="1"/>
          <p:nvPr/>
        </p:nvSpPr>
        <p:spPr>
          <a:xfrm>
            <a:off x="684213" y="260350"/>
            <a:ext cx="33832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我国低空物流的发展</a:t>
            </a:r>
            <a:endParaRPr lang="zh-CN" altLang="zh-CN" sz="2800" dirty="0">
              <a:ea typeface="微软雅黑" panose="020B0503020204020204" pitchFamily="34" charset="-122"/>
              <a:sym typeface="+mn-ea"/>
            </a:endParaRPr>
          </a:p>
        </p:txBody>
      </p:sp>
      <p:pic>
        <p:nvPicPr>
          <p:cNvPr id="214" name="图片 18"/>
          <p:cNvPicPr>
            <a:picLocks noChangeAspect="1"/>
          </p:cNvPicPr>
          <p:nvPr/>
        </p:nvPicPr>
        <p:blipFill>
          <a:blip r:embed="rId2"/>
          <a:stretch>
            <a:fillRect/>
          </a:stretch>
        </p:blipFill>
        <p:spPr>
          <a:xfrm>
            <a:off x="4715828" y="2438718"/>
            <a:ext cx="3898265" cy="2527935"/>
          </a:xfrm>
          <a:prstGeom prst="rect">
            <a:avLst/>
          </a:prstGeom>
          <a:noFill/>
          <a:ln>
            <a:noFill/>
          </a:ln>
        </p:spPr>
      </p:pic>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00.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1.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2.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3.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4.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5.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6.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7.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8.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09.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1.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10.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11.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12.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13.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3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3_3"/>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2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2_3"/>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i*1_1_1"/>
  <p:tag name="KSO_WM_TEMPLATE_CATEGORY" val="diagram"/>
  <p:tag name="KSO_WM_TEMPLATE_INDEX" val="20233167"/>
  <p:tag name="KSO_WM_UNIT_LAYERLEVEL" val="1_1_1"/>
  <p:tag name="KSO_WM_TAG_VERSION" val="3.0"/>
  <p:tag name="KSO_WM_BEAUTIFY_FLAG" val="#wm#"/>
  <p:tag name="KSO_WM_UNIT_ISCONTENTSTITLE" val="0"/>
  <p:tag name="KSO_WM_UNIT_ISNUMDGMTITLE" val="0"/>
  <p:tag name="KSO_WM_UNIT_NOCLEAR" val="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12.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3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3_2"/>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800000011920929,&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2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2_2"/>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4000000059604645,&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1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1_2"/>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167_2*n_h_i*1_1_2"/>
  <p:tag name="KSO_WM_TEMPLATE_CATEGORY" val="diagram"/>
  <p:tag name="KSO_WM_TEMPLATE_INDEX" val="20233167"/>
  <p:tag name="KSO_WM_UNIT_LAYERLEVEL" val="1_1_1"/>
  <p:tag name="KSO_WM_TAG_VERSION" val="3.0"/>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1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1_3"/>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167_2*n_h_h_f*1_2_1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DIAGRAM_USE_COLOR_VALUE" val="{&quot;color_scheme&quot;:1,&quot;color_type&quot;:1,&quot;theme_color_indexes&quot;:[5,6,5,6,5,6]}"/>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3167_2*n_h_h_i*1_2_1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01"/>
  <p:tag name="KSO_WM_DIAGRAM_USE_COLOR_VALUE" val="{&quot;color_scheme&quot;:1,&quot;color_type&quot;:1,&quot;theme_color_indexes&quot;:[5,6,5,6,5,6]}"/>
</p:tagLst>
</file>

<file path=ppt/tags/tag1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167_2*n_h_h_f*1_2_2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DIAGRAM_USE_COLOR_VALUE" val="{&quot;color_scheme&quot;:1,&quot;color_type&quot;:1,&quot;theme_color_indexes&quot;:[5,6,5,6,5,6]}"/>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3167_2*n_h_h_i*1_2_2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02"/>
  <p:tag name="KSO_WM_DIAGRAM_USE_COLOR_VALUE" val="{&quot;color_scheme&quot;:1,&quot;color_type&quot;:1,&quot;theme_color_indexes&quot;:[5,6,5,6,5,6]}"/>
</p:tagLst>
</file>

<file path=ppt/tags/tag12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167_2*n_h_h_f*1_2_3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DIAGRAM_USE_COLOR_VALUE" val="{&quot;color_scheme&quot;:1,&quot;color_type&quot;:1,&quot;theme_color_indexes&quot;:[5,6,5,6,5,6]}"/>
</p:tagLst>
</file>

<file path=ppt/tags/tag13.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3167_2*n_h_h_i*1_2_3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03"/>
  <p:tag name="KSO_WM_DIAGRAM_USE_COLOR_VALUE" val="{&quot;color_scheme&quot;:1,&quot;color_type&quot;:1,&quot;theme_color_indexes&quot;:[5,6,5,6,5,6]}"/>
</p:tagLst>
</file>

<file path=ppt/tags/tag131.xml><?xml version="1.0" encoding="utf-8"?>
<p:tagLst xmlns:p="http://schemas.openxmlformats.org/presentationml/2006/main">
  <p:tag name="KSO_WM_DIAGRAM_VERSION" val="3"/>
  <p:tag name="KSO_WM_DIAGRAM_COLOR_TRICK" val="1"/>
  <p:tag name="KSO_WM_DIAGRAM_COLOR_TEXT_CAN_REMOVE" val="n"/>
  <p:tag name="KSO_WM_UNIT_VALUE" val="88*88"/>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167_2*n_h_h_x*1_2_1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2.xml><?xml version="1.0" encoding="utf-8"?>
<p:tagLst xmlns:p="http://schemas.openxmlformats.org/presentationml/2006/main">
  <p:tag name="KSO_WM_DIAGRAM_VERSION" val="3"/>
  <p:tag name="KSO_WM_DIAGRAM_COLOR_TRICK" val="1"/>
  <p:tag name="KSO_WM_DIAGRAM_COLOR_TEXT_CAN_REMOVE" val="n"/>
  <p:tag name="KSO_WM_UNIT_VALUE" val="88*8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167_2*n_h_h_x*1_2_2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3.xml><?xml version="1.0" encoding="utf-8"?>
<p:tagLst xmlns:p="http://schemas.openxmlformats.org/presentationml/2006/main">
  <p:tag name="KSO_WM_DIAGRAM_VERSION" val="3"/>
  <p:tag name="KSO_WM_DIAGRAM_COLOR_TRICK" val="1"/>
  <p:tag name="KSO_WM_DIAGRAM_COLOR_TEXT_CAN_REMOVE" val="n"/>
  <p:tag name="KSO_WM_UNIT_VALUE" val="88*7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3167_2*n_h_h_x*1_2_3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4.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3167_2*n_h_a*1_1_1"/>
  <p:tag name="KSO_WM_TEMPLATE_CATEGORY" val="diagram"/>
  <p:tag name="KSO_WM_TEMPLATE_INDEX" val="20233167"/>
  <p:tag name="KSO_WM_UNIT_LAYERLEVEL" val="1_1_1"/>
  <p:tag name="KSO_WM_TAG_VERSION" val="3.0"/>
  <p:tag name="KSO_WM_BEAUTIFY_FLAG" val="#wm#"/>
  <p:tag name="KSO_WM_DIAGRAM_MAX_ITEMCNT" val="4"/>
  <p:tag name="KSO_WM_DIAGRAM_MIN_ITEMCNT" val="2"/>
  <p:tag name="KSO_WM_DIAGRAM_VIRTUALLY_FRAME" val="{&quot;height&quot;:284.9665283203126,&quot;left&quot;:21.673077709768677,&quot;top&quot;:151.3070901705524,&quot;width&quot;:662.2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10;添加标题"/>
  <p:tag name="KSO_WM_DIAGRAM_USE_COLOR_VALUE" val="{&quot;color_scheme&quot;:1,&quot;color_type&quot;:1,&quot;theme_color_indexes&quot;:[5,6,5,6,5,6]}"/>
</p:tagLst>
</file>

<file path=ppt/tags/tag135.xml><?xml version="1.0" encoding="utf-8"?>
<p:tagLst xmlns:p="http://schemas.openxmlformats.org/presentationml/2006/main">
  <p:tag name="RESOURCE_RECORD_KEY" val="{&quot;70&quot;:[3322139]}"/>
</p:tagLst>
</file>

<file path=ppt/tags/tag136.xml><?xml version="1.0" encoding="utf-8"?>
<p:tagLst xmlns:p="http://schemas.openxmlformats.org/presentationml/2006/main">
  <p:tag name="KSO_WM_DIAGRAM_VIRTUALLY_FRAME" val="{&quot;height&quot;:290.15,&quot;left&quot;:16.65,&quot;top&quot;:129.4,&quot;width&quot;:663.6}"/>
</p:tagLst>
</file>

<file path=ppt/tags/tag137.xml><?xml version="1.0" encoding="utf-8"?>
<p:tagLst xmlns:p="http://schemas.openxmlformats.org/presentationml/2006/main">
  <p:tag name="KSO_WM_DIAGRAM_VIRTUALLY_FRAME" val="{&quot;height&quot;:290.15,&quot;left&quot;:16.65,&quot;top&quot;:129.4,&quot;width&quot;:663.6}"/>
</p:tagLst>
</file>

<file path=ppt/tags/tag138.xml><?xml version="1.0" encoding="utf-8"?>
<p:tagLst xmlns:p="http://schemas.openxmlformats.org/presentationml/2006/main">
  <p:tag name="KSO_WM_DIAGRAM_VIRTUALLY_FRAME" val="{&quot;height&quot;:290.15,&quot;left&quot;:16.65,&quot;top&quot;:129.4,&quot;width&quot;:663.6}"/>
</p:tagLst>
</file>

<file path=ppt/tags/tag139.xml><?xml version="1.0" encoding="utf-8"?>
<p:tagLst xmlns:p="http://schemas.openxmlformats.org/presentationml/2006/main">
  <p:tag name="KSO_WM_DIAGRAM_VIRTUALLY_FRAME" val="{&quot;height&quot;:290.15,&quot;left&quot;:16.65,&quot;top&quot;:129.4,&quot;width&quot;:663.6}"/>
</p:tagLst>
</file>

<file path=ppt/tags/tag14.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40.xml><?xml version="1.0" encoding="utf-8"?>
<p:tagLst xmlns:p="http://schemas.openxmlformats.org/presentationml/2006/main">
  <p:tag name="KSO_WM_DIAGRAM_VIRTUALLY_FRAME" val="{&quot;height&quot;:290.15,&quot;left&quot;:16.65,&quot;top&quot;:129.4,&quot;width&quot;:663.6}"/>
</p:tagLst>
</file>

<file path=ppt/tags/tag141.xml><?xml version="1.0" encoding="utf-8"?>
<p:tagLst xmlns:p="http://schemas.openxmlformats.org/presentationml/2006/main">
  <p:tag name="KSO_WM_DIAGRAM_VIRTUALLY_FRAME" val="{&quot;height&quot;:290.15,&quot;left&quot;:16.65,&quot;top&quot;:129.4,&quot;width&quot;:663.6}"/>
</p:tagLst>
</file>

<file path=ppt/tags/tag142.xml><?xml version="1.0" encoding="utf-8"?>
<p:tagLst xmlns:p="http://schemas.openxmlformats.org/presentationml/2006/main">
  <p:tag name="KSO_WM_DIAGRAM_VIRTUALLY_FRAME" val="{&quot;height&quot;:290.15,&quot;left&quot;:16.65,&quot;top&quot;:129.4,&quot;width&quot;:663.6}"/>
</p:tagLst>
</file>

<file path=ppt/tags/tag143.xml><?xml version="1.0" encoding="utf-8"?>
<p:tagLst xmlns:p="http://schemas.openxmlformats.org/presentationml/2006/main">
  <p:tag name="KSO_WM_DIAGRAM_VIRTUALLY_FRAME" val="{&quot;height&quot;:290.15,&quot;left&quot;:16.65,&quot;top&quot;:129.4,&quot;width&quot;:663.6}"/>
</p:tagLst>
</file>

<file path=ppt/tags/tag144.xml><?xml version="1.0" encoding="utf-8"?>
<p:tagLst xmlns:p="http://schemas.openxmlformats.org/presentationml/2006/main">
  <p:tag name="KSO_WM_DIAGRAM_VIRTUALLY_FRAME" val="{&quot;height&quot;:290.15,&quot;left&quot;:16.65,&quot;top&quot;:129.4,&quot;width&quot;:663.6}"/>
</p:tagLst>
</file>

<file path=ppt/tags/tag145.xml><?xml version="1.0" encoding="utf-8"?>
<p:tagLst xmlns:p="http://schemas.openxmlformats.org/presentationml/2006/main">
  <p:tag name="KSO_WM_DIAGRAM_VIRTUALLY_FRAME" val="{&quot;height&quot;:290.15,&quot;left&quot;:16.65,&quot;top&quot;:129.4,&quot;width&quot;:663.6}"/>
</p:tagLst>
</file>

<file path=ppt/tags/tag146.xml><?xml version="1.0" encoding="utf-8"?>
<p:tagLst xmlns:p="http://schemas.openxmlformats.org/presentationml/2006/main">
  <p:tag name="KSO_WM_DIAGRAM_VIRTUALLY_FRAME" val="{&quot;height&quot;:290.15,&quot;left&quot;:16.65,&quot;top&quot;:129.4,&quot;width&quot;:663.6}"/>
</p:tagLst>
</file>

<file path=ppt/tags/tag147.xml><?xml version="1.0" encoding="utf-8"?>
<p:tagLst xmlns:p="http://schemas.openxmlformats.org/presentationml/2006/main">
  <p:tag name="KSO_WM_DIAGRAM_VIRTUALLY_FRAME" val="{&quot;height&quot;:290.15,&quot;left&quot;:16.65,&quot;top&quot;:129.4,&quot;width&quot;:663.6}"/>
</p:tagLst>
</file>

<file path=ppt/tags/tag148.xml><?xml version="1.0" encoding="utf-8"?>
<p:tagLst xmlns:p="http://schemas.openxmlformats.org/presentationml/2006/main">
  <p:tag name="KSO_WM_DIAGRAM_VIRTUALLY_FRAME" val="{&quot;height&quot;:290.15,&quot;left&quot;:16.65,&quot;top&quot;:129.4,&quot;width&quot;:663.6}"/>
</p:tagLst>
</file>

<file path=ppt/tags/tag149.xml><?xml version="1.0" encoding="utf-8"?>
<p:tagLst xmlns:p="http://schemas.openxmlformats.org/presentationml/2006/main">
  <p:tag name="KSO_WM_DIAGRAM_VIRTUALLY_FRAME" val="{&quot;height&quot;:290.15,&quot;left&quot;:16.65,&quot;top&quot;:129.4,&quot;width&quot;:663.6}"/>
</p:tagLst>
</file>

<file path=ppt/tags/tag15.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50.xml><?xml version="1.0" encoding="utf-8"?>
<p:tagLst xmlns:p="http://schemas.openxmlformats.org/presentationml/2006/main">
  <p:tag name="KSO_WM_DIAGRAM_VIRTUALLY_FRAME" val="{&quot;height&quot;:290.15,&quot;left&quot;:16.65,&quot;top&quot;:129.4,&quot;width&quot;:663.6}"/>
</p:tagLst>
</file>

<file path=ppt/tags/tag151.xml><?xml version="1.0" encoding="utf-8"?>
<p:tagLst xmlns:p="http://schemas.openxmlformats.org/presentationml/2006/main">
  <p:tag name="KSO_WM_DIAGRAM_VIRTUALLY_FRAME" val="{&quot;height&quot;:290.15,&quot;left&quot;:16.65,&quot;top&quot;:129.4,&quot;width&quot;:663.6}"/>
</p:tagLst>
</file>

<file path=ppt/tags/tag152.xml><?xml version="1.0" encoding="utf-8"?>
<p:tagLst xmlns:p="http://schemas.openxmlformats.org/presentationml/2006/main">
  <p:tag name="KSO_WM_DIAGRAM_VIRTUALLY_FRAME" val="{&quot;height&quot;:290.15,&quot;left&quot;:16.65,&quot;top&quot;:129.4,&quot;width&quot;:663.6}"/>
</p:tagLst>
</file>

<file path=ppt/tags/tag153.xml><?xml version="1.0" encoding="utf-8"?>
<p:tagLst xmlns:p="http://schemas.openxmlformats.org/presentationml/2006/main">
  <p:tag name="KSO_WM_DIAGRAM_VIRTUALLY_FRAME" val="{&quot;height&quot;:290.15,&quot;left&quot;:16.65,&quot;top&quot;:129.4,&quot;width&quot;:663.6}"/>
</p:tagLst>
</file>

<file path=ppt/tags/tag154.xml><?xml version="1.0" encoding="utf-8"?>
<p:tagLst xmlns:p="http://schemas.openxmlformats.org/presentationml/2006/main">
  <p:tag name="KSO_WM_DIAGRAM_VIRTUALLY_FRAME" val="{&quot;height&quot;:290.15,&quot;left&quot;:16.65,&quot;top&quot;:129.4,&quot;width&quot;:663.6}"/>
</p:tagLst>
</file>

<file path=ppt/tags/tag155.xml><?xml version="1.0" encoding="utf-8"?>
<p:tagLst xmlns:p="http://schemas.openxmlformats.org/presentationml/2006/main">
  <p:tag name="KSO_WM_DIAGRAM_VIRTUALLY_FRAME" val="{&quot;height&quot;:290.15,&quot;left&quot;:16.65,&quot;top&quot;:129.4,&quot;width&quot;:663.6}"/>
</p:tagLst>
</file>

<file path=ppt/tags/tag156.xml><?xml version="1.0" encoding="utf-8"?>
<p:tagLst xmlns:p="http://schemas.openxmlformats.org/presentationml/2006/main">
  <p:tag name="KSO_WM_DIAGRAM_VIRTUALLY_FRAME" val="{&quot;height&quot;:225.1,&quot;left&quot;:39.95,&quot;top&quot;:180.75,&quot;width&quot;:658.9}"/>
</p:tagLst>
</file>

<file path=ppt/tags/tag157.xml><?xml version="1.0" encoding="utf-8"?>
<p:tagLst xmlns:p="http://schemas.openxmlformats.org/presentationml/2006/main">
  <p:tag name="KSO_WM_DIAGRAM_VIRTUALLY_FRAME" val="{&quot;height&quot;:225.1,&quot;left&quot;:39.95,&quot;top&quot;:180.75,&quot;width&quot;:658.9}"/>
</p:tagLst>
</file>

<file path=ppt/tags/tag158.xml><?xml version="1.0" encoding="utf-8"?>
<p:tagLst xmlns:p="http://schemas.openxmlformats.org/presentationml/2006/main">
  <p:tag name="KSO_WM_DIAGRAM_VIRTUALLY_FRAME" val="{&quot;height&quot;:225.1,&quot;left&quot;:39.95,&quot;top&quot;:180.75,&quot;width&quot;:658.9}"/>
</p:tagLst>
</file>

<file path=ppt/tags/tag159.xml><?xml version="1.0" encoding="utf-8"?>
<p:tagLst xmlns:p="http://schemas.openxmlformats.org/presentationml/2006/main">
  <p:tag name="KSO_WM_DIAGRAM_VIRTUALLY_FRAME" val="{&quot;height&quot;:225.1,&quot;left&quot;:39.95,&quot;top&quot;:180.75,&quot;width&quot;:658.9}"/>
</p:tagLst>
</file>

<file path=ppt/tags/tag16.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60.xml><?xml version="1.0" encoding="utf-8"?>
<p:tagLst xmlns:p="http://schemas.openxmlformats.org/presentationml/2006/main">
  <p:tag name="KSO_WM_DIAGRAM_VIRTUALLY_FRAME" val="{&quot;height&quot;:225.1,&quot;left&quot;:39.95,&quot;top&quot;:180.75,&quot;width&quot;:658.9}"/>
</p:tagLst>
</file>

<file path=ppt/tags/tag161.xml><?xml version="1.0" encoding="utf-8"?>
<p:tagLst xmlns:p="http://schemas.openxmlformats.org/presentationml/2006/main">
  <p:tag name="KSO_WM_DIAGRAM_VIRTUALLY_FRAME" val="{&quot;height&quot;:225.1,&quot;left&quot;:39.95,&quot;top&quot;:180.75,&quot;width&quot;:658.9}"/>
</p:tagLst>
</file>

<file path=ppt/tags/tag162.xml><?xml version="1.0" encoding="utf-8"?>
<p:tagLst xmlns:p="http://schemas.openxmlformats.org/presentationml/2006/main">
  <p:tag name="KSO_WM_DIAGRAM_VIRTUALLY_FRAME" val="{&quot;height&quot;:225.1,&quot;left&quot;:39.95,&quot;top&quot;:180.75,&quot;width&quot;:658.9}"/>
</p:tagLst>
</file>

<file path=ppt/tags/tag163.xml><?xml version="1.0" encoding="utf-8"?>
<p:tagLst xmlns:p="http://schemas.openxmlformats.org/presentationml/2006/main">
  <p:tag name="KSO_WM_DIAGRAM_VIRTUALLY_FRAME" val="{&quot;height&quot;:225.1,&quot;left&quot;:39.95,&quot;top&quot;:180.75,&quot;width&quot;:658.9}"/>
</p:tagLst>
</file>

<file path=ppt/tags/tag164.xml><?xml version="1.0" encoding="utf-8"?>
<p:tagLst xmlns:p="http://schemas.openxmlformats.org/presentationml/2006/main">
  <p:tag name="KSO_WM_DIAGRAM_VIRTUALLY_FRAME" val="{&quot;height&quot;:225.1,&quot;left&quot;:39.95,&quot;top&quot;:180.75,&quot;width&quot;:658.9}"/>
</p:tagLst>
</file>

<file path=ppt/tags/tag165.xml><?xml version="1.0" encoding="utf-8"?>
<p:tagLst xmlns:p="http://schemas.openxmlformats.org/presentationml/2006/main">
  <p:tag name="KSO_WM_DIAGRAM_VIRTUALLY_FRAME" val="{&quot;height&quot;:225.1,&quot;left&quot;:39.95,&quot;top&quot;:180.75,&quot;width&quot;:658.9}"/>
</p:tagLst>
</file>

<file path=ppt/tags/tag166.xml><?xml version="1.0" encoding="utf-8"?>
<p:tagLst xmlns:p="http://schemas.openxmlformats.org/presentationml/2006/main">
  <p:tag name="KSO_WM_DIAGRAM_VIRTUALLY_FRAME" val="{&quot;height&quot;:225.1,&quot;left&quot;:39.95,&quot;top&quot;:180.75,&quot;width&quot;:658.9}"/>
</p:tagLst>
</file>

<file path=ppt/tags/tag167.xml><?xml version="1.0" encoding="utf-8"?>
<p:tagLst xmlns:p="http://schemas.openxmlformats.org/presentationml/2006/main">
  <p:tag name="KSO_WM_DIAGRAM_VIRTUALLY_FRAME" val="{&quot;height&quot;:225.1,&quot;left&quot;:39.95,&quot;top&quot;:180.75,&quot;width&quot;:658.9}"/>
</p:tagLst>
</file>

<file path=ppt/tags/tag168.xml><?xml version="1.0" encoding="utf-8"?>
<p:tagLst xmlns:p="http://schemas.openxmlformats.org/presentationml/2006/main">
  <p:tag name="KSO_WM_DIAGRAM_VIRTUALLY_FRAME" val="{&quot;height&quot;:225.1,&quot;left&quot;:39.95,&quot;top&quot;:180.75,&quot;width&quot;:658.9}"/>
</p:tagLst>
</file>

<file path=ppt/tags/tag169.xml><?xml version="1.0" encoding="utf-8"?>
<p:tagLst xmlns:p="http://schemas.openxmlformats.org/presentationml/2006/main">
  <p:tag name="KSO_WM_DIAGRAM_VIRTUALLY_FRAME" val="{&quot;height&quot;:225.1,&quot;left&quot;:39.95,&quot;top&quot;:180.75,&quot;width&quot;:658.9}"/>
</p:tagLst>
</file>

<file path=ppt/tags/tag17.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70.xml><?xml version="1.0" encoding="utf-8"?>
<p:tagLst xmlns:p="http://schemas.openxmlformats.org/presentationml/2006/main">
  <p:tag name="KSO_WM_DIAGRAM_VIRTUALLY_FRAME" val="{&quot;height&quot;:225.1,&quot;left&quot;:39.95,&quot;top&quot;:180.75,&quot;width&quot;:658.9}"/>
</p:tagLst>
</file>

<file path=ppt/tags/tag171.xml><?xml version="1.0" encoding="utf-8"?>
<p:tagLst xmlns:p="http://schemas.openxmlformats.org/presentationml/2006/main">
  <p:tag name="KSO_WM_DIAGRAM_VIRTUALLY_FRAME" val="{&quot;height&quot;:225.1,&quot;left&quot;:39.95,&quot;top&quot;:180.75,&quot;width&quot;:658.9}"/>
</p:tagLst>
</file>

<file path=ppt/tags/tag172.xml><?xml version="1.0" encoding="utf-8"?>
<p:tagLst xmlns:p="http://schemas.openxmlformats.org/presentationml/2006/main">
  <p:tag name="KSO_WM_DIAGRAM_VIRTUALLY_FRAME" val="{&quot;height&quot;:225.1,&quot;left&quot;:39.95,&quot;top&quot;:180.75,&quot;width&quot;:658.9}"/>
</p:tagLst>
</file>

<file path=ppt/tags/tag173.xml><?xml version="1.0" encoding="utf-8"?>
<p:tagLst xmlns:p="http://schemas.openxmlformats.org/presentationml/2006/main">
  <p:tag name="KSO_WM_DIAGRAM_VIRTUALLY_FRAME" val="{&quot;height&quot;:225.1,&quot;left&quot;:39.95,&quot;top&quot;:180.75,&quot;width&quot;:658.9}"/>
</p:tagLst>
</file>

<file path=ppt/tags/tag174.xml><?xml version="1.0" encoding="utf-8"?>
<p:tagLst xmlns:p="http://schemas.openxmlformats.org/presentationml/2006/main">
  <p:tag name="KSO_WM_DIAGRAM_VIRTUALLY_FRAME" val="{&quot;height&quot;:225.1,&quot;left&quot;:39.95,&quot;top&quot;:180.75,&quot;width&quot;:658.9}"/>
</p:tagLst>
</file>

<file path=ppt/tags/tag175.xml><?xml version="1.0" encoding="utf-8"?>
<p:tagLst xmlns:p="http://schemas.openxmlformats.org/presentationml/2006/main">
  <p:tag name="KSO_WM_DIAGRAM_VIRTUALLY_FRAME" val="{&quot;height&quot;:225.1,&quot;left&quot;:39.95,&quot;top&quot;:180.75,&quot;width&quot;:658.9}"/>
</p:tagLst>
</file>

<file path=ppt/tags/tag17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964_3*l_h_f*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4"/>
  <p:tag name="KSO_WM_UNIT_TEXT_TYPE" val="1"/>
  <p:tag name="KSO_WM_UNIT_TEXT_LAYER_COUNT" val="1"/>
  <p:tag name="KSO_WM_UNIT_PRESET_TEXT" val="单击此处添加文本具体内容，简明扼要地阐述。根据需要可酌情增减文字，以便观者准确地理解"/>
  <p:tag name="KSO_WM_UNIT_TEXT_FILL_FORE_SCHEMECOLOR_INDEX" val="1"/>
  <p:tag name="KSO_WM_UNIT_TEXT_FILL_TYPE" val="1"/>
  <p:tag name="KSO_WM_DIAGRAM_USE_COLOR_VALUE" val="{&quot;color_scheme&quot;:1,&quot;color_type&quot;:1,&quot;theme_color_indexes&quot;:[5,6,5,6,5,6]}"/>
</p:tagLst>
</file>

<file path=ppt/tags/tag17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964_3*l_h_f*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4"/>
  <p:tag name="KSO_WM_UNIT_TEXT_TYPE" val="1"/>
  <p:tag name="KSO_WM_UNIT_TEXT_LAYER_COUNT" val="1"/>
  <p:tag name="KSO_WM_UNIT_PRESET_TEXT" val="单击此处添加文本具体内容，简明扼要地阐述。根据需要可酌情增减文字，以便观者准确地理解"/>
  <p:tag name="KSO_WM_UNIT_TEXT_FILL_FORE_SCHEMECOLOR_INDEX" val="1"/>
  <p:tag name="KSO_WM_UNIT_TEXT_FILL_TYPE" val="1"/>
  <p:tag name="KSO_WM_DIAGRAM_USE_COLOR_VALUE" val="{&quot;color_scheme&quot;:1,&quot;color_type&quot;:1,&quot;theme_color_indexes&quot;:[5,6,5,6,5,6]}"/>
</p:tagLst>
</file>

<file path=ppt/tags/tag17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964_3*l_h_f*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4"/>
  <p:tag name="KSO_WM_UNIT_TEXT_TYPE" val="1"/>
  <p:tag name="KSO_WM_UNIT_TEXT_LAYER_COUNT" val="1"/>
  <p:tag name="KSO_WM_UNIT_PRESET_TEXT" val="单击此处添加文本具体内容，简明扼要地阐述。根据需要可酌情增减文字，以便观者准确地理解"/>
  <p:tag name="KSO_WM_UNIT_TEXT_FILL_FORE_SCHEMECOLOR_INDEX" val="1"/>
  <p:tag name="KSO_WM_UNIT_TEXT_FILL_TYPE" val="1"/>
  <p:tag name="KSO_WM_DIAGRAM_USE_COLOR_VALUE" val="{&quot;color_scheme&quot;:1,&quot;color_type&quot;:1,&quot;theme_color_indexes&quot;:[5,6,5,6,5,6]}"/>
</p:tagLst>
</file>

<file path=ppt/tags/tag17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1964_3*l_h_f*1_4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具体内容，简明扼要地阐述。根据需要可酌情增减文字，以便观者准确地理解"/>
  <p:tag name="KSO_WM_UNIT_TEXT_FILL_FORE_SCHEMECOLOR_INDEX" val="1"/>
  <p:tag name="KSO_WM_UNIT_TEXT_FILL_TYPE" val="1"/>
  <p:tag name="KSO_WM_DIAGRAM_USE_COLOR_VALUE" val="{&quot;color_scheme&quot;:1,&quot;color_type&quot;:1,&quot;theme_color_indexes&quot;:[5,6,5,6,5,6]}"/>
</p:tagLst>
</file>

<file path=ppt/tags/tag18.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8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964_3*l_h_i*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4_3*l_h_i*1_2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1964_3*l_h_i*1_4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4_3*l_h_i*1_3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4_3*l_h_i*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6"/>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4_3*l_h_i*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31964_3*l_h_i*1_4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6"/>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8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4_3*l_h_a*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8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4_3*l_h_a*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8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4_3*l_h_a*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8"/>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9.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190.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1964_3*l_h_a*1_4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285.6317104805393,&quot;left&quot;:-2.502992125984258,&quot;top&quot;:150.26828951946067,&quot;width&quot;:725.10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5,6,5,6,5,6]}"/>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195.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196.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197.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198.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199.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00.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1.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2.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3.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4.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5.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6.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7.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8.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09.xml><?xml version="1.0" encoding="utf-8"?>
<p:tagLst xmlns:p="http://schemas.openxmlformats.org/presentationml/2006/main">
  <p:tag name="KSO_WM_DIAGRAM_VIRTUALLY_FRAME" val="{&quot;height&quot;:246.824094488189,&quot;left&quot;:40.78527559055118,&quot;top&quot;:183.34645669291336,&quot;width&quot;:639.4647244094488}"/>
</p:tagLst>
</file>

<file path=ppt/tags/tag21.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10.xml><?xml version="1.0" encoding="utf-8"?>
<p:tagLst xmlns:p="http://schemas.openxmlformats.org/presentationml/2006/main">
  <p:tag name="KSO_WM_DIAGRAM_VIRTUALLY_FRAME" val="{&quot;height&quot;:248.4,&quot;left&quot;:39,&quot;top&quot;:166.10874015748033,&quot;width&quot;:641.25}"/>
</p:tagLst>
</file>

<file path=ppt/tags/tag211.xml><?xml version="1.0" encoding="utf-8"?>
<p:tagLst xmlns:p="http://schemas.openxmlformats.org/presentationml/2006/main">
  <p:tag name="KSO_WM_DIAGRAM_VIRTUALLY_FRAME" val="{&quot;height&quot;:248.4,&quot;left&quot;:39,&quot;top&quot;:166.10874015748033,&quot;width&quot;:641.25}"/>
</p:tagLst>
</file>

<file path=ppt/tags/tag212.xml><?xml version="1.0" encoding="utf-8"?>
<p:tagLst xmlns:p="http://schemas.openxmlformats.org/presentationml/2006/main">
  <p:tag name="KSO_WM_DIAGRAM_VIRTUALLY_FRAME" val="{&quot;height&quot;:248.4,&quot;left&quot;:39,&quot;top&quot;:166.10874015748033,&quot;width&quot;:641.25}"/>
</p:tagLst>
</file>

<file path=ppt/tags/tag213.xml><?xml version="1.0" encoding="utf-8"?>
<p:tagLst xmlns:p="http://schemas.openxmlformats.org/presentationml/2006/main">
  <p:tag name="KSO_WM_DIAGRAM_VIRTUALLY_FRAME" val="{&quot;height&quot;:248.4,&quot;left&quot;:39,&quot;top&quot;:166.10874015748033,&quot;width&quot;:641.25}"/>
</p:tagLst>
</file>

<file path=ppt/tags/tag214.xml><?xml version="1.0" encoding="utf-8"?>
<p:tagLst xmlns:p="http://schemas.openxmlformats.org/presentationml/2006/main">
  <p:tag name="KSO_WM_DIAGRAM_VIRTUALLY_FRAME" val="{&quot;height&quot;:248.4,&quot;left&quot;:39,&quot;top&quot;:166.10874015748033,&quot;width&quot;:641.25}"/>
</p:tagLst>
</file>

<file path=ppt/tags/tag215.xml><?xml version="1.0" encoding="utf-8"?>
<p:tagLst xmlns:p="http://schemas.openxmlformats.org/presentationml/2006/main">
  <p:tag name="KSO_WM_DIAGRAM_VIRTUALLY_FRAME" val="{&quot;height&quot;:248.4,&quot;left&quot;:39,&quot;top&quot;:166.10874015748033,&quot;width&quot;:641.25}"/>
</p:tagLst>
</file>

<file path=ppt/tags/tag216.xml><?xml version="1.0" encoding="utf-8"?>
<p:tagLst xmlns:p="http://schemas.openxmlformats.org/presentationml/2006/main">
  <p:tag name="KSO_WM_DIAGRAM_VIRTUALLY_FRAME" val="{&quot;height&quot;:248.4,&quot;left&quot;:39,&quot;top&quot;:166.10874015748033,&quot;width&quot;:641.25}"/>
</p:tagLst>
</file>

<file path=ppt/tags/tag217.xml><?xml version="1.0" encoding="utf-8"?>
<p:tagLst xmlns:p="http://schemas.openxmlformats.org/presentationml/2006/main">
  <p:tag name="KSO_WM_DIAGRAM_VIRTUALLY_FRAME" val="{&quot;height&quot;:248.4,&quot;left&quot;:39,&quot;top&quot;:166.10874015748033,&quot;width&quot;:641.25}"/>
</p:tagLst>
</file>

<file path=ppt/tags/tag218.xml><?xml version="1.0" encoding="utf-8"?>
<p:tagLst xmlns:p="http://schemas.openxmlformats.org/presentationml/2006/main">
  <p:tag name="KSO_WM_DIAGRAM_VIRTUALLY_FRAME" val="{&quot;height&quot;:248.4,&quot;left&quot;:39,&quot;top&quot;:166.10874015748033,&quot;width&quot;:641.25}"/>
</p:tagLst>
</file>

<file path=ppt/tags/tag219.xml><?xml version="1.0" encoding="utf-8"?>
<p:tagLst xmlns:p="http://schemas.openxmlformats.org/presentationml/2006/main">
  <p:tag name="KSO_WM_DIAGRAM_VIRTUALLY_FRAME" val="{&quot;height&quot;:248.4,&quot;left&quot;:39,&quot;top&quot;:166.10874015748033,&quot;width&quot;:641.25}"/>
</p:tagLst>
</file>

<file path=ppt/tags/tag22.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20.xml><?xml version="1.0" encoding="utf-8"?>
<p:tagLst xmlns:p="http://schemas.openxmlformats.org/presentationml/2006/main">
  <p:tag name="KSO_WM_DIAGRAM_VIRTUALLY_FRAME" val="{&quot;height&quot;:248.4,&quot;left&quot;:39,&quot;top&quot;:166.10874015748033,&quot;width&quot;:641.25}"/>
</p:tagLst>
</file>

<file path=ppt/tags/tag221.xml><?xml version="1.0" encoding="utf-8"?>
<p:tagLst xmlns:p="http://schemas.openxmlformats.org/presentationml/2006/main">
  <p:tag name="KSO_WM_DIAGRAM_VIRTUALLY_FRAME" val="{&quot;height&quot;:248.4,&quot;left&quot;:39,&quot;top&quot;:166.10874015748033,&quot;width&quot;:641.25}"/>
</p:tagLst>
</file>

<file path=ppt/tags/tag222.xml><?xml version="1.0" encoding="utf-8"?>
<p:tagLst xmlns:p="http://schemas.openxmlformats.org/presentationml/2006/main">
  <p:tag name="KSO_WM_DIAGRAM_VIRTUALLY_FRAME" val="{&quot;height&quot;:248.4,&quot;left&quot;:39,&quot;top&quot;:166.10874015748033,&quot;width&quot;:641.25}"/>
</p:tagLst>
</file>

<file path=ppt/tags/tag223.xml><?xml version="1.0" encoding="utf-8"?>
<p:tagLst xmlns:p="http://schemas.openxmlformats.org/presentationml/2006/main">
  <p:tag name="KSO_WM_DIAGRAM_VIRTUALLY_FRAME" val="{&quot;height&quot;:248.4,&quot;left&quot;:39,&quot;top&quot;:166.10874015748033,&quot;width&quot;:641.25}"/>
</p:tagLst>
</file>

<file path=ppt/tags/tag224.xml><?xml version="1.0" encoding="utf-8"?>
<p:tagLst xmlns:p="http://schemas.openxmlformats.org/presentationml/2006/main">
  <p:tag name="KSO_WM_DIAGRAM_VIRTUALLY_FRAME" val="{&quot;height&quot;:248.4,&quot;left&quot;:39,&quot;top&quot;:166.10874015748033,&quot;width&quot;:641.25}"/>
</p:tagLst>
</file>

<file path=ppt/tags/tag225.xml><?xml version="1.0" encoding="utf-8"?>
<p:tagLst xmlns:p="http://schemas.openxmlformats.org/presentationml/2006/main">
  <p:tag name="KSO_WM_DIAGRAM_VIRTUALLY_FRAME" val="{&quot;height&quot;:248.4,&quot;left&quot;:39,&quot;top&quot;:166.10874015748033,&quot;width&quot;:641.25}"/>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56_1*l_h_i*1_1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56_1*l_h_i*1_2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556_1*l_h_f*1_2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22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56_1*l_h_f*1_1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23.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1_2"/>
  <p:tag name="KSO_WM_UNIT_ID" val="diagram20233556_1*l_h_d*1_1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2_2"/>
  <p:tag name="KSO_WM_UNIT_ID" val="diagram20233556_1*l_h_d*1_2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38.3500122070315,&quot;left&quot;:110.97097204493721,&quot;top&quot;:201.02097814845283,&quot;width&quot;:754.5000244140626}"/>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2.xml><?xml version="1.0" encoding="utf-8"?>
<p:tagLst xmlns:p="http://schemas.openxmlformats.org/presentationml/2006/main">
  <p:tag name="RESOURCE_RECORD_KEY" val="{&quot;70&quot;:[3324564]}"/>
</p:tagLst>
</file>

<file path=ppt/tags/tag23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931_1*l_h_i*1_1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931_1*l_h_i*1_1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5.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4931_1*l_h_i*1_1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6.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4931_1*l_h_i*1_1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4931_1*l_h_i*1_1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8.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4931_1*l_h_i*1_1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9.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34931_1*l_h_i*1_1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40.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34931_1*l_h_i*1_1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1.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931_1*l_h_i*1_2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2.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931_1*l_h_i*1_2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4931_1*l_h_i*1_2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4931_1*l_h_i*1_2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5.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4931_1*l_h_i*1_2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6.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4931_1*l_h_i*1_2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34931_1*l_h_i*1_2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8ab82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8.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34931_1*l_h_i*1_2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8"/>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9.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931_1*l_h_i*1_3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50.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4931_1*l_h_i*1_3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1.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4931_1*l_h_i*1_3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2.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4931_1*l_h_i*1_3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4931_1*l_h_i*1_3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34931_1*l_h_i*1_3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5.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34931_1*l_h_i*1_3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931_1*l_h_a*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5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34931_1*l_h_i*1_3_9"/>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8.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34931_1*l_h_i*1_3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931_1*l_h_a*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6.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6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931_1*l_h_a*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61.xml><?xml version="1.0" encoding="utf-8"?>
<p:tagLst xmlns:p="http://schemas.openxmlformats.org/presentationml/2006/main">
  <p:tag name="RESOURCE_RECORD_KEY" val="{&quot;70&quot;:[3324564,3331586]}"/>
</p:tagLst>
</file>

<file path=ppt/tags/tag262.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931_1*l_h_i*1_1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931_1*l_h_i*1_1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4931_1*l_h_i*1_1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5.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4931_1*l_h_i*1_1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6.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4931_1*l_h_i*1_1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4931_1*l_h_i*1_1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8.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34931_1*l_h_i*1_1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9.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34931_1*l_h_i*1_1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70.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931_1*l_h_i*1_2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1.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931_1*l_h_i*1_2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2.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4931_1*l_h_i*1_2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4931_1*l_h_i*1_2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4931_1*l_h_i*1_2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5.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4931_1*l_h_i*1_2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6.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34931_1*l_h_i*1_2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8ab82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34931_1*l_h_i*1_2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8"/>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8.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931_1*l_h_i*1_3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79.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4931_1*l_h_i*1_3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80.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4931_1*l_h_i*1_3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1.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4931_1*l_h_i*1_3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2.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4931_1*l_h_i*1_3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3.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34931_1*l_h_i*1_3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4.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34931_1*l_h_i*1_3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931_1*l_h_a*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86.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34931_1*l_h_i*1_3_9"/>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7.xml><?xml version="1.0" encoding="utf-8"?>
<p:tagLst xmlns:p="http://schemas.openxmlformats.org/presentationml/2006/main">
  <p:tag name="KSO_WM_DIAGRAM_VIRTUALLY_FRAME" val="{&quot;height&quot;:213.97339477539063,&quot;left&quot;:21.790592124345448,&quot;top&quot;:206.09023482838558,&quot;width&quot;:724.6805541992187}"/>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34931_1*l_h_i*1_3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8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931_1*l_h_a*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8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931_1*l_h_a*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13.97339477539063,&quot;left&quot;:21.790592124345448,&quot;top&quot;:206.09023482838558,&quot;width&quot;:724.68055419921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9.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290.xml><?xml version="1.0" encoding="utf-8"?>
<p:tagLst xmlns:p="http://schemas.openxmlformats.org/presentationml/2006/main">
  <p:tag name="RESOURCE_RECORD_KEY" val="{&quot;70&quot;:[3324564,3331586]}"/>
</p:tagLst>
</file>

<file path=ppt/tags/tag291.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3322139,3324564,3331586,3321418],&quot;71&quot;:[76235680038]}"/>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31.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32.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3.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4.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5.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6.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7.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8.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39.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1.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2.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3.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4.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5.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6.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7.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8.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49.xml><?xml version="1.0" encoding="utf-8"?>
<p:tagLst xmlns:p="http://schemas.openxmlformats.org/presentationml/2006/main">
  <p:tag name="KSO_WM_DIAGRAM_VIRTUALLY_FRAME" val="{&quot;height&quot;:296.2606299212599,&quot;left&quot;:7.713228346456693,&quot;top&quot;:134.98937007874014,&quot;width&quot;:704.573622047244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DIAGRAM_VIRTUALLY_FRAME" val="{&quot;height&quot;:373,&quot;left&quot;:65.14535433070867,&quot;top&quot;:153.75,&quot;width&quot;:613.5046456692913}"/>
</p:tagLst>
</file>

<file path=ppt/tags/tag51.xml><?xml version="1.0" encoding="utf-8"?>
<p:tagLst xmlns:p="http://schemas.openxmlformats.org/presentationml/2006/main">
  <p:tag name="KSO_WM_DIAGRAM_VIRTUALLY_FRAME" val="{&quot;height&quot;:373,&quot;left&quot;:65.14535433070867,&quot;top&quot;:153.75,&quot;width&quot;:613.5046456692913}"/>
</p:tagLst>
</file>

<file path=ppt/tags/tag52.xml><?xml version="1.0" encoding="utf-8"?>
<p:tagLst xmlns:p="http://schemas.openxmlformats.org/presentationml/2006/main">
  <p:tag name="KSO_WM_DIAGRAM_VIRTUALLY_FRAME" val="{&quot;height&quot;:373,&quot;left&quot;:65.14535433070867,&quot;top&quot;:153.75,&quot;width&quot;:613.5046456692913}"/>
</p:tagLst>
</file>

<file path=ppt/tags/tag53.xml><?xml version="1.0" encoding="utf-8"?>
<p:tagLst xmlns:p="http://schemas.openxmlformats.org/presentationml/2006/main">
  <p:tag name="KSO_WM_DIAGRAM_VIRTUALLY_FRAME" val="{&quot;height&quot;:373,&quot;left&quot;:65.14535433070867,&quot;top&quot;:153.75,&quot;width&quot;:613.5046456692913}"/>
</p:tagLst>
</file>

<file path=ppt/tags/tag54.xml><?xml version="1.0" encoding="utf-8"?>
<p:tagLst xmlns:p="http://schemas.openxmlformats.org/presentationml/2006/main">
  <p:tag name="KSO_WM_DIAGRAM_VIRTUALLY_FRAME" val="{&quot;height&quot;:373,&quot;left&quot;:65.14535433070867,&quot;top&quot;:153.75,&quot;width&quot;:613.5046456692913}"/>
</p:tagLst>
</file>

<file path=ppt/tags/tag55.xml><?xml version="1.0" encoding="utf-8"?>
<p:tagLst xmlns:p="http://schemas.openxmlformats.org/presentationml/2006/main">
  <p:tag name="KSO_WM_DIAGRAM_VIRTUALLY_FRAME" val="{&quot;height&quot;:373,&quot;left&quot;:65.14535433070867,&quot;top&quot;:153.75,&quot;width&quot;:613.5046456692913}"/>
</p:tagLst>
</file>

<file path=ppt/tags/tag56.xml><?xml version="1.0" encoding="utf-8"?>
<p:tagLst xmlns:p="http://schemas.openxmlformats.org/presentationml/2006/main">
  <p:tag name="KSO_WM_DIAGRAM_VIRTUALLY_FRAME" val="{&quot;height&quot;:373,&quot;left&quot;:65.14535433070867,&quot;top&quot;:153.75,&quot;width&quot;:613.5046456692913}"/>
</p:tagLst>
</file>

<file path=ppt/tags/tag57.xml><?xml version="1.0" encoding="utf-8"?>
<p:tagLst xmlns:p="http://schemas.openxmlformats.org/presentationml/2006/main">
  <p:tag name="KSO_WM_DIAGRAM_VIRTUALLY_FRAME" val="{&quot;height&quot;:373,&quot;left&quot;:65.14535433070867,&quot;top&quot;:153.75,&quot;width&quot;:613.5046456692913}"/>
</p:tagLst>
</file>

<file path=ppt/tags/tag58.xml><?xml version="1.0" encoding="utf-8"?>
<p:tagLst xmlns:p="http://schemas.openxmlformats.org/presentationml/2006/main">
  <p:tag name="KSO_WM_DIAGRAM_VIRTUALLY_FRAME" val="{&quot;height&quot;:373,&quot;left&quot;:65.14535433070867,&quot;top&quot;:153.75,&quot;width&quot;:613.5046456692913}"/>
</p:tagLst>
</file>

<file path=ppt/tags/tag59.xml><?xml version="1.0" encoding="utf-8"?>
<p:tagLst xmlns:p="http://schemas.openxmlformats.org/presentationml/2006/main">
  <p:tag name="KSO_WM_DIAGRAM_VIRTUALLY_FRAME" val="{&quot;height&quot;:373,&quot;left&quot;:65.14535433070867,&quot;top&quot;:153.75,&quot;width&quot;:613.5046456692913}"/>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373,&quot;left&quot;:65.14535433070867,&quot;top&quot;:153.75,&quot;width&quot;:613.5046456692913}"/>
</p:tagLst>
</file>

<file path=ppt/tags/tag61.xml><?xml version="1.0" encoding="utf-8"?>
<p:tagLst xmlns:p="http://schemas.openxmlformats.org/presentationml/2006/main">
  <p:tag name="KSO_WM_DIAGRAM_VIRTUALLY_FRAME" val="{&quot;height&quot;:373,&quot;left&quot;:65.14535433070867,&quot;top&quot;:153.75,&quot;width&quot;:613.5046456692913}"/>
</p:tagLst>
</file>

<file path=ppt/tags/tag62.xml><?xml version="1.0" encoding="utf-8"?>
<p:tagLst xmlns:p="http://schemas.openxmlformats.org/presentationml/2006/main">
  <p:tag name="KSO_WM_DIAGRAM_VIRTUALLY_FRAME" val="{&quot;height&quot;:373,&quot;left&quot;:65.14535433070867,&quot;top&quot;:153.75,&quot;width&quot;:613.5046456692913}"/>
</p:tagLst>
</file>

<file path=ppt/tags/tag63.xml><?xml version="1.0" encoding="utf-8"?>
<p:tagLst xmlns:p="http://schemas.openxmlformats.org/presentationml/2006/main">
  <p:tag name="KSO_WM_DIAGRAM_VIRTUALLY_FRAME" val="{&quot;height&quot;:373,&quot;left&quot;:65.14535433070867,&quot;top&quot;:153.75,&quot;width&quot;:613.5046456692913}"/>
</p:tagLst>
</file>

<file path=ppt/tags/tag64.xml><?xml version="1.0" encoding="utf-8"?>
<p:tagLst xmlns:p="http://schemas.openxmlformats.org/presentationml/2006/main">
  <p:tag name="KSO_WM_DIAGRAM_VIRTUALLY_FRAME" val="{&quot;height&quot;:373,&quot;left&quot;:65.14535433070867,&quot;top&quot;:153.75,&quot;width&quot;:613.5046456692913}"/>
</p:tagLst>
</file>

<file path=ppt/tags/tag65.xml><?xml version="1.0" encoding="utf-8"?>
<p:tagLst xmlns:p="http://schemas.openxmlformats.org/presentationml/2006/main">
  <p:tag name="KSO_WM_DIAGRAM_VIRTUALLY_FRAME" val="{&quot;height&quot;:373,&quot;left&quot;:65.14535433070867,&quot;top&quot;:153.75,&quot;width&quot;:613.5046456692913}"/>
</p:tagLst>
</file>

<file path=ppt/tags/tag66.xml><?xml version="1.0" encoding="utf-8"?>
<p:tagLst xmlns:p="http://schemas.openxmlformats.org/presentationml/2006/main">
  <p:tag name="KSO_WM_DIAGRAM_VIRTUALLY_FRAME" val="{&quot;height&quot;:373,&quot;left&quot;:65.14535433070867,&quot;top&quot;:153.75,&quot;width&quot;:613.5046456692913}"/>
</p:tagLst>
</file>

<file path=ppt/tags/tag67.xml><?xml version="1.0" encoding="utf-8"?>
<p:tagLst xmlns:p="http://schemas.openxmlformats.org/presentationml/2006/main">
  <p:tag name="KSO_WM_DIAGRAM_VIRTUALLY_FRAME" val="{&quot;height&quot;:373,&quot;left&quot;:65.14535433070867,&quot;top&quot;:153.75,&quot;width&quot;:613.5046456692913}"/>
</p:tagLst>
</file>

<file path=ppt/tags/tag68.xml><?xml version="1.0" encoding="utf-8"?>
<p:tagLst xmlns:p="http://schemas.openxmlformats.org/presentationml/2006/main">
  <p:tag name="KSO_WM_DIAGRAM_VIRTUALLY_FRAME" val="{&quot;height&quot;:373,&quot;left&quot;:65.14535433070867,&quot;top&quot;:153.75,&quot;width&quot;:613.5046456692913}"/>
</p:tagLst>
</file>

<file path=ppt/tags/tag69.xml><?xml version="1.0" encoding="utf-8"?>
<p:tagLst xmlns:p="http://schemas.openxmlformats.org/presentationml/2006/main">
  <p:tag name="KSO_WM_DIAGRAM_VIRTUALLY_FRAME" val="{&quot;height&quot;:373,&quot;left&quot;:65.14535433070867,&quot;top&quot;:153.75,&quot;width&quot;:613.5046456692913}"/>
</p:tagLst>
</file>

<file path=ppt/tags/tag7.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70.xml><?xml version="1.0" encoding="utf-8"?>
<p:tagLst xmlns:p="http://schemas.openxmlformats.org/presentationml/2006/main">
  <p:tag name="KSO_WM_DIAGRAM_VIRTUALLY_FRAME" val="{&quot;height&quot;:373,&quot;left&quot;:65.14535433070867,&quot;top&quot;:153.75,&quot;width&quot;:613.5046456692913}"/>
</p:tagLst>
</file>

<file path=ppt/tags/tag71.xml><?xml version="1.0" encoding="utf-8"?>
<p:tagLst xmlns:p="http://schemas.openxmlformats.org/presentationml/2006/main">
  <p:tag name="KSO_WM_DIAGRAM_VIRTUALLY_FRAME" val="{&quot;height&quot;:197.14889763779524,&quot;left&quot;:0,&quot;top&quot;:183.42555118110235,&quot;width&quot;:680.25}"/>
</p:tagLst>
</file>

<file path=ppt/tags/tag72.xml><?xml version="1.0" encoding="utf-8"?>
<p:tagLst xmlns:p="http://schemas.openxmlformats.org/presentationml/2006/main">
  <p:tag name="KSO_WM_DIAGRAM_VIRTUALLY_FRAME" val="{&quot;height&quot;:197.14889763779524,&quot;left&quot;:0,&quot;top&quot;:183.42555118110235,&quot;width&quot;:680.25}"/>
</p:tagLst>
</file>

<file path=ppt/tags/tag73.xml><?xml version="1.0" encoding="utf-8"?>
<p:tagLst xmlns:p="http://schemas.openxmlformats.org/presentationml/2006/main">
  <p:tag name="KSO_WM_DIAGRAM_VIRTUALLY_FRAME" val="{&quot;height&quot;:197.14889763779524,&quot;left&quot;:0,&quot;top&quot;:183.42555118110235,&quot;width&quot;:680.25}"/>
</p:tagLst>
</file>

<file path=ppt/tags/tag74.xml><?xml version="1.0" encoding="utf-8"?>
<p:tagLst xmlns:p="http://schemas.openxmlformats.org/presentationml/2006/main">
  <p:tag name="KSO_WM_DIAGRAM_VIRTUALLY_FRAME" val="{&quot;height&quot;:197.14889763779524,&quot;left&quot;:0,&quot;top&quot;:183.42555118110235,&quot;width&quot;:680.25}"/>
</p:tagLst>
</file>

<file path=ppt/tags/tag75.xml><?xml version="1.0" encoding="utf-8"?>
<p:tagLst xmlns:p="http://schemas.openxmlformats.org/presentationml/2006/main">
  <p:tag name="KSO_WM_DIAGRAM_VIRTUALLY_FRAME" val="{&quot;height&quot;:197.14889763779524,&quot;left&quot;:0,&quot;top&quot;:183.42555118110235,&quot;width&quot;:680.25}"/>
</p:tagLst>
</file>

<file path=ppt/tags/tag76.xml><?xml version="1.0" encoding="utf-8"?>
<p:tagLst xmlns:p="http://schemas.openxmlformats.org/presentationml/2006/main">
  <p:tag name="KSO_WM_DIAGRAM_VIRTUALLY_FRAME" val="{&quot;height&quot;:197.14889763779524,&quot;left&quot;:0,&quot;top&quot;:183.42555118110235,&quot;width&quot;:680.25}"/>
</p:tagLst>
</file>

<file path=ppt/tags/tag77.xml><?xml version="1.0" encoding="utf-8"?>
<p:tagLst xmlns:p="http://schemas.openxmlformats.org/presentationml/2006/main">
  <p:tag name="KSO_WM_DIAGRAM_VIRTUALLY_FRAME" val="{&quot;height&quot;:197.14889763779524,&quot;left&quot;:0,&quot;top&quot;:183.42555118110235,&quot;width&quot;:680.25}"/>
</p:tagLst>
</file>

<file path=ppt/tags/tag78.xml><?xml version="1.0" encoding="utf-8"?>
<p:tagLst xmlns:p="http://schemas.openxmlformats.org/presentationml/2006/main">
  <p:tag name="KSO_WM_DIAGRAM_VIRTUALLY_FRAME" val="{&quot;height&quot;:197.14889763779524,&quot;left&quot;:0,&quot;top&quot;:183.42555118110235,&quot;width&quot;:680.25}"/>
</p:tagLst>
</file>

<file path=ppt/tags/tag79.xml><?xml version="1.0" encoding="utf-8"?>
<p:tagLst xmlns:p="http://schemas.openxmlformats.org/presentationml/2006/main">
  <p:tag name="KSO_WM_DIAGRAM_VIRTUALLY_FRAME" val="{&quot;height&quot;:197.14889763779524,&quot;left&quot;:0,&quot;top&quot;:183.42555118110235,&quot;width&quot;:680.25}"/>
</p:tagLst>
</file>

<file path=ppt/tags/tag8.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80.xml><?xml version="1.0" encoding="utf-8"?>
<p:tagLst xmlns:p="http://schemas.openxmlformats.org/presentationml/2006/main">
  <p:tag name="KSO_WM_DIAGRAM_VIRTUALLY_FRAME" val="{&quot;height&quot;:197.14889763779524,&quot;left&quot;:0,&quot;top&quot;:183.42555118110235,&quot;width&quot;:680.25}"/>
</p:tagLst>
</file>

<file path=ppt/tags/tag81.xml><?xml version="1.0" encoding="utf-8"?>
<p:tagLst xmlns:p="http://schemas.openxmlformats.org/presentationml/2006/main">
  <p:tag name="KSO_WM_DIAGRAM_VIRTUALLY_FRAME" val="{&quot;height&quot;:197.14889763779524,&quot;left&quot;:0,&quot;top&quot;:183.42555118110235,&quot;width&quot;:680.25}"/>
</p:tagLst>
</file>

<file path=ppt/tags/tag82.xml><?xml version="1.0" encoding="utf-8"?>
<p:tagLst xmlns:p="http://schemas.openxmlformats.org/presentationml/2006/main">
  <p:tag name="KSO_WM_DIAGRAM_VIRTUALLY_FRAME" val="{&quot;height&quot;:197.14889763779524,&quot;left&quot;:0,&quot;top&quot;:183.42555118110235,&quot;width&quot;:680.25}"/>
</p:tagLst>
</file>

<file path=ppt/tags/tag83.xml><?xml version="1.0" encoding="utf-8"?>
<p:tagLst xmlns:p="http://schemas.openxmlformats.org/presentationml/2006/main">
  <p:tag name="KSO_WM_DIAGRAM_VIRTUALLY_FRAME" val="{&quot;height&quot;:197.14889763779524,&quot;left&quot;:0,&quot;top&quot;:183.42555118110235,&quot;width&quot;:680.25}"/>
</p:tagLst>
</file>

<file path=ppt/tags/tag84.xml><?xml version="1.0" encoding="utf-8"?>
<p:tagLst xmlns:p="http://schemas.openxmlformats.org/presentationml/2006/main">
  <p:tag name="KSO_WM_DIAGRAM_VIRTUALLY_FRAME" val="{&quot;height&quot;:197.14889763779524,&quot;left&quot;:0,&quot;top&quot;:183.42555118110235,&quot;width&quot;:680.25}"/>
</p:tagLst>
</file>

<file path=ppt/tags/tag85.xml><?xml version="1.0" encoding="utf-8"?>
<p:tagLst xmlns:p="http://schemas.openxmlformats.org/presentationml/2006/main">
  <p:tag name="KSO_WM_DIAGRAM_VIRTUALLY_FRAME" val="{&quot;height&quot;:197.14889763779524,&quot;left&quot;:0,&quot;top&quot;:183.42555118110235,&quot;width&quot;:680.25}"/>
</p:tagLst>
</file>

<file path=ppt/tags/tag86.xml><?xml version="1.0" encoding="utf-8"?>
<p:tagLst xmlns:p="http://schemas.openxmlformats.org/presentationml/2006/main">
  <p:tag name="KSO_WM_DIAGRAM_VIRTUALLY_FRAME" val="{&quot;height&quot;:197.14889763779524,&quot;left&quot;:0,&quot;top&quot;:183.42555118110235,&quot;width&quot;:680.25}"/>
</p:tagLst>
</file>

<file path=ppt/tags/tag87.xml><?xml version="1.0" encoding="utf-8"?>
<p:tagLst xmlns:p="http://schemas.openxmlformats.org/presentationml/2006/main">
  <p:tag name="KSO_WM_DIAGRAM_VIRTUALLY_FRAME" val="{&quot;height&quot;:197.14889763779524,&quot;left&quot;:0,&quot;top&quot;:183.42555118110235,&quot;width&quot;:680.25}"/>
</p:tagLst>
</file>

<file path=ppt/tags/tag88.xml><?xml version="1.0" encoding="utf-8"?>
<p:tagLst xmlns:p="http://schemas.openxmlformats.org/presentationml/2006/main">
  <p:tag name="KSO_WM_DIAGRAM_VIRTUALLY_FRAME" val="{&quot;height&quot;:197.14889763779524,&quot;left&quot;:0,&quot;top&quot;:183.42555118110235,&quot;width&quot;:680.25}"/>
</p:tagLst>
</file>

<file path=ppt/tags/tag89.xml><?xml version="1.0" encoding="utf-8"?>
<p:tagLst xmlns:p="http://schemas.openxmlformats.org/presentationml/2006/main">
  <p:tag name="KSO_WM_DIAGRAM_VIRTUALLY_FRAME" val="{&quot;height&quot;:197.14889763779524,&quot;left&quot;:0,&quot;top&quot;:183.42555118110235,&quot;width&quot;:680.25}"/>
</p:tagLst>
</file>

<file path=ppt/tags/tag9.xml><?xml version="1.0" encoding="utf-8"?>
<p:tagLst xmlns:p="http://schemas.openxmlformats.org/presentationml/2006/main">
  <p:tag name="KSO_WM_DIAGRAM_VIRTUALLY_FRAME" val="{&quot;height&quot;:253.85874015748033,&quot;left&quot;:38.99992125984254,&quot;top&quot;:147.54125984251968,&quot;width&quot;:641.2501574803149}"/>
</p:tagLst>
</file>

<file path=ppt/tags/tag90.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1.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2.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3.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4.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5.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6.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7.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8.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ags/tag99.xml><?xml version="1.0" encoding="utf-8"?>
<p:tagLst xmlns:p="http://schemas.openxmlformats.org/presentationml/2006/main">
  <p:tag name="KSO_WM_DIAGRAM_VIRTUALLY_FRAME" val="{&quot;height&quot;:237.74538126222825,&quot;left&quot;:41.626141732283465,&quot;top&quot;:169.41131165115755,&quot;width&quot;:678.3365354330708}"/>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6980</Words>
  <Application>WPS 演示</Application>
  <PresentationFormat>全屏显示(4:3)</PresentationFormat>
  <Paragraphs>472</Paragraphs>
  <Slides>36</Slides>
  <Notes>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36</vt:i4>
      </vt:variant>
    </vt:vector>
  </HeadingPairs>
  <TitlesOfParts>
    <vt:vector size="54" baseType="lpstr">
      <vt:lpstr>Arial</vt:lpstr>
      <vt:lpstr>宋体</vt:lpstr>
      <vt:lpstr>Wingdings</vt:lpstr>
      <vt:lpstr>Verdana</vt:lpstr>
      <vt:lpstr>微软雅黑</vt:lpstr>
      <vt:lpstr>Calibri</vt:lpstr>
      <vt:lpstr>黑体</vt:lpstr>
      <vt:lpstr>Times New Roman</vt:lpstr>
      <vt:lpstr>幼圆</vt:lpstr>
      <vt:lpstr>Source Han Sans CN Bold</vt:lpstr>
      <vt:lpstr>华文琥珀</vt:lpstr>
      <vt:lpstr>Wingdings</vt:lpstr>
      <vt:lpstr>Source Han Sans</vt:lpstr>
      <vt:lpstr>Arial Unicode MS</vt:lpstr>
      <vt:lpstr>OPPOSans H</vt:lpstr>
      <vt:lpstr>OPPOSans B</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188</cp:revision>
  <dcterms:created xsi:type="dcterms:W3CDTF">2016-07-30T05:49:00Z</dcterms:created>
  <dcterms:modified xsi:type="dcterms:W3CDTF">2025-05-18T14:01:29Z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4CF8C8D3E792493E81BE4F09BC250A80_13</vt:lpwstr>
  </property>
  <property fmtid="{D5CDD505-2E9C-101B-9397-08002B2CF9AE}" pid="3" name="KSOProductBuildVer">
    <vt:lpwstr>2052-12.1.0.21171</vt:lpwstr>
  </property>
</Properties>
</file>