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Lst>
  <p:notesMasterIdLst>
    <p:notesMasterId r:id="rId19"/>
  </p:notesMasterIdLst>
  <p:sldIdLst>
    <p:sldId id="257" r:id="rId2"/>
    <p:sldId id="258" r:id="rId3"/>
    <p:sldId id="259" r:id="rId4"/>
    <p:sldId id="260" r:id="rId5"/>
    <p:sldId id="309" r:id="rId6"/>
    <p:sldId id="310" r:id="rId7"/>
    <p:sldId id="311" r:id="rId8"/>
    <p:sldId id="312" r:id="rId9"/>
    <p:sldId id="313" r:id="rId10"/>
    <p:sldId id="314" r:id="rId11"/>
    <p:sldId id="315" r:id="rId12"/>
    <p:sldId id="316" r:id="rId13"/>
    <p:sldId id="317" r:id="rId14"/>
    <p:sldId id="318" r:id="rId15"/>
    <p:sldId id="319" r:id="rId16"/>
    <p:sldId id="320" r:id="rId17"/>
    <p:sldId id="321" r:id="rId18"/>
  </p:sldIdLst>
  <p:sldSz cx="9144000" cy="6858000" type="screen4x3"/>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89" d="100"/>
          <a:sy n="89" d="100"/>
        </p:scale>
        <p:origin x="-1410" y="-51"/>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B6C79FC-D869-4CE2-ADF4-E1F0E2D1CD02}" type="datetimeFigureOut">
              <a:rPr lang="zh-CN" altLang="en-US" smtClean="0"/>
              <a:pPr/>
              <a:t>2016/9/17</a:t>
            </a:fld>
            <a:endParaRPr lang="zh-CN" alt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D606D9A-5131-4D91-9DF7-AA46DC4A48D6}" type="slidenum">
              <a:rPr lang="zh-CN" altLang="en-US" smtClean="0"/>
              <a:pPr/>
              <a:t>‹#›</a:t>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幻灯片图像占位符 180225"/>
          <p:cNvSpPr>
            <a:spLocks noGrp="1" noRot="1" noChangeAspect="1" noChangeArrowheads="1" noTextEdit="1"/>
          </p:cNvSpPr>
          <p:nvPr>
            <p:ph type="sldImg" idx="4294967295"/>
          </p:nvPr>
        </p:nvSpPr>
        <p:spPr>
          <a:ln/>
        </p:spPr>
      </p:sp>
      <p:sp>
        <p:nvSpPr>
          <p:cNvPr id="47107" name="文本占位符 180226"/>
          <p:cNvSpPr>
            <a:spLocks noGrp="1" noChangeArrowheads="1"/>
          </p:cNvSpPr>
          <p:nvPr>
            <p:ph type="body" idx="4294967295"/>
          </p:nvPr>
        </p:nvSpPr>
        <p:spPr>
          <a:noFill/>
          <a:ln/>
        </p:spPr>
        <p:txBody>
          <a:bodyPr/>
          <a:lstStyle/>
          <a:p>
            <a:pPr eaLnBrk="1" hangingPunct="1"/>
            <a:endParaRPr lang="zh-CN" altLang="zh-CN" smtClean="0"/>
          </a:p>
        </p:txBody>
      </p:sp>
      <p:sp>
        <p:nvSpPr>
          <p:cNvPr id="47108" name="日期占位符 1"/>
          <p:cNvSpPr>
            <a:spLocks noGrp="1" noChangeArrowheads="1"/>
          </p:cNvSpPr>
          <p:nvPr>
            <p:ph type="dt" sz="quarter" idx="1"/>
          </p:nvPr>
        </p:nvSpPr>
        <p:spPr>
          <a:noFill/>
        </p:spPr>
        <p:txBody>
          <a:bodyPr/>
          <a:lstStyle/>
          <a:p>
            <a:r>
              <a:rPr lang="zh-CN" altLang="en-US"/>
              <a:t>2007-2-28</a:t>
            </a:r>
          </a:p>
        </p:txBody>
      </p:sp>
      <p:sp>
        <p:nvSpPr>
          <p:cNvPr id="47109" name="页脚占位符 2"/>
          <p:cNvSpPr>
            <a:spLocks noGrp="1" noChangeArrowheads="1"/>
          </p:cNvSpPr>
          <p:nvPr>
            <p:ph type="ftr" sz="quarter" idx="4"/>
          </p:nvPr>
        </p:nvSpPr>
        <p:spPr>
          <a:noFill/>
        </p:spPr>
        <p:txBody>
          <a:bodyPr/>
          <a:lstStyle/>
          <a:p>
            <a:r>
              <a:rPr lang="zh-CN" altLang="en-US"/>
              <a:t>上海财大  杨海燕</a:t>
            </a:r>
          </a:p>
        </p:txBody>
      </p:sp>
      <p:sp>
        <p:nvSpPr>
          <p:cNvPr id="47110" name="灯片编号占位符 3"/>
          <p:cNvSpPr>
            <a:spLocks noGrp="1" noChangeArrowheads="1"/>
          </p:cNvSpPr>
          <p:nvPr>
            <p:ph type="sldNum" sz="quarter" idx="5"/>
          </p:nvPr>
        </p:nvSpPr>
        <p:spPr>
          <a:noFill/>
        </p:spPr>
        <p:txBody>
          <a:bodyPr/>
          <a:lstStyle/>
          <a:p>
            <a:fld id="{D173652C-A07A-4001-803E-6605C2F9ED3B}" type="slidenum">
              <a:rPr lang="zh-CN" altLang="en-US"/>
              <a:pPr/>
              <a:t>1</a:t>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PhAnim="0" type="title">
  <p:cSld name="标题幻灯片">
    <p:bg bwMode="auto">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94210" name="标题 94209"/>
          <p:cNvSpPr>
            <a:spLocks noGrp="1" noRot="1"/>
          </p:cNvSpPr>
          <p:nvPr>
            <p:ph type="ctrTitle"/>
          </p:nvPr>
        </p:nvSpPr>
        <p:spPr>
          <a:xfrm>
            <a:off x="3962400" y="1066800"/>
            <a:ext cx="4648200" cy="1981200"/>
          </a:xfrm>
          <a:prstGeom prst="rect">
            <a:avLst/>
          </a:prstGeom>
          <a:noFill/>
          <a:ln w="9525">
            <a:noFill/>
            <a:miter/>
          </a:ln>
        </p:spPr>
        <p:txBody>
          <a:bodyPr/>
          <a:lstStyle>
            <a:lvl1pPr lvl="0">
              <a:defRPr kern="1200"/>
            </a:lvl1pPr>
          </a:lstStyle>
          <a:p>
            <a:pPr lvl="0"/>
            <a:r>
              <a:rPr lang="zh-CN" altLang="en-US" noProof="1" smtClean="0"/>
              <a:t>单击此处编辑母版标题样式</a:t>
            </a:r>
            <a:endParaRPr lang="zh-CN" altLang="en-US" noProof="1"/>
          </a:p>
        </p:txBody>
      </p:sp>
      <p:sp>
        <p:nvSpPr>
          <p:cNvPr id="94211" name="副标题 94210"/>
          <p:cNvSpPr>
            <a:spLocks noGrp="1" noRot="1"/>
          </p:cNvSpPr>
          <p:nvPr>
            <p:ph type="subTitle" idx="1"/>
          </p:nvPr>
        </p:nvSpPr>
        <p:spPr>
          <a:xfrm>
            <a:off x="3962400" y="3657600"/>
            <a:ext cx="4572000" cy="1676400"/>
          </a:xfrm>
          <a:prstGeom prst="rect">
            <a:avLst/>
          </a:prstGeom>
          <a:noFill/>
          <a:ln w="9525">
            <a:noFill/>
            <a:miter/>
          </a:ln>
        </p:spPr>
        <p:txBody>
          <a:bodyPr/>
          <a:lstStyle>
            <a:lvl1pPr marL="0" lvl="0" indent="0" algn="ctr">
              <a:buNone/>
              <a:defRPr kern="1200"/>
            </a:lvl1pPr>
            <a:lvl2pPr marL="457200" lvl="1" indent="-457200" algn="ctr">
              <a:buNone/>
              <a:defRPr kern="1200"/>
            </a:lvl2pPr>
            <a:lvl3pPr marL="914400" lvl="2" indent="-914400" algn="ctr">
              <a:buNone/>
              <a:defRPr kern="1200"/>
            </a:lvl3pPr>
            <a:lvl4pPr marL="1371600" lvl="3" indent="-1371600" algn="ctr">
              <a:buNone/>
              <a:defRPr kern="1200"/>
            </a:lvl4pPr>
            <a:lvl5pPr marL="1828800" lvl="4" indent="-1828800" algn="ctr">
              <a:buNone/>
              <a:defRPr kern="1200"/>
            </a:lvl5pPr>
          </a:lstStyle>
          <a:p>
            <a:pPr lvl="0"/>
            <a:r>
              <a:rPr lang="zh-CN" altLang="en-US" noProof="1" smtClean="0"/>
              <a:t>单击此处编辑母版副标题样式</a:t>
            </a:r>
            <a:endParaRPr lang="zh-CN" altLang="en-US" noProof="1"/>
          </a:p>
        </p:txBody>
      </p:sp>
      <p:sp>
        <p:nvSpPr>
          <p:cNvPr id="4" name="日期占位符 94211"/>
          <p:cNvSpPr>
            <a:spLocks noGrp="1"/>
          </p:cNvSpPr>
          <p:nvPr>
            <p:ph type="dt" sz="half" idx="10"/>
          </p:nvPr>
        </p:nvSpPr>
        <p:spPr>
          <a:xfrm>
            <a:off x="301625" y="6076950"/>
            <a:ext cx="2289175" cy="476250"/>
          </a:xfrm>
        </p:spPr>
        <p:txBody>
          <a:bodyPr anchor="t"/>
          <a:lstStyle>
            <a:lvl1pPr>
              <a:defRPr/>
            </a:lvl1pPr>
          </a:lstStyle>
          <a:p>
            <a:fld id="{C944989F-0EBC-4A45-9AF7-F86547265E57}" type="datetime1">
              <a:rPr lang="zh-CN" altLang="en-US" smtClean="0"/>
              <a:pPr/>
              <a:t>2016/9/17</a:t>
            </a:fld>
            <a:endParaRPr lang="zh-CN" altLang="en-US"/>
          </a:p>
        </p:txBody>
      </p:sp>
      <p:sp>
        <p:nvSpPr>
          <p:cNvPr id="5" name="页脚占位符 94212"/>
          <p:cNvSpPr>
            <a:spLocks noGrp="1"/>
          </p:cNvSpPr>
          <p:nvPr>
            <p:ph type="ftr" sz="quarter" idx="11"/>
          </p:nvPr>
        </p:nvSpPr>
        <p:spPr>
          <a:xfrm>
            <a:off x="3124200" y="6076950"/>
            <a:ext cx="2895600" cy="476250"/>
          </a:xfrm>
        </p:spPr>
        <p:txBody>
          <a:bodyPr anchor="t"/>
          <a:lstStyle>
            <a:lvl1pPr>
              <a:defRPr/>
            </a:lvl1pPr>
          </a:lstStyle>
          <a:p>
            <a:r>
              <a:rPr lang="zh-CN" altLang="en-US" smtClean="0"/>
              <a:t>上海财经大学</a:t>
            </a:r>
            <a:endParaRPr lang="zh-CN" altLang="en-US"/>
          </a:p>
        </p:txBody>
      </p:sp>
      <p:sp>
        <p:nvSpPr>
          <p:cNvPr id="6" name="灯片编号占位符 94213"/>
          <p:cNvSpPr>
            <a:spLocks noGrp="1"/>
          </p:cNvSpPr>
          <p:nvPr>
            <p:ph type="sldNum" sz="quarter" idx="12"/>
          </p:nvPr>
        </p:nvSpPr>
        <p:spPr>
          <a:xfrm>
            <a:off x="6443663" y="6092825"/>
            <a:ext cx="2289175" cy="476250"/>
          </a:xfrm>
        </p:spPr>
        <p:txBody>
          <a:bodyPr/>
          <a:lstStyle>
            <a:lvl1pPr>
              <a:defRPr/>
            </a:lvl1pPr>
          </a:lstStyle>
          <a:p>
            <a:fld id="{F37CE419-77F9-45A1-89DC-EBD4817AB0EC}" type="slidenum">
              <a:rPr lang="zh-CN" altLang="en-US" smtClean="0"/>
              <a:pPr/>
              <a:t>‹#›</a:t>
            </a:fld>
            <a:endParaRPr lang="zh-CN" altLang="en-US"/>
          </a:p>
        </p:txBody>
      </p:sp>
    </p:spTree>
  </p:cSld>
  <p:clrMapOvr>
    <a:masterClrMapping/>
  </p:clrMapOvr>
  <p:transition>
    <p:blinds dir="vert"/>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竖排文字占位符 2"/>
          <p:cNvSpPr>
            <a:spLocks noGrp="1"/>
          </p:cNvSpPr>
          <p:nvPr>
            <p:ph type="body" orient="vert" idx="1"/>
          </p:nvPr>
        </p:nvSpPr>
        <p:spPr/>
        <p:txBody>
          <a:bodyPr vert="eaVert"/>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日期占位符 93187"/>
          <p:cNvSpPr>
            <a:spLocks noGrp="1"/>
          </p:cNvSpPr>
          <p:nvPr>
            <p:ph type="dt" sz="half" idx="10"/>
          </p:nvPr>
        </p:nvSpPr>
        <p:spPr>
          <a:ln/>
        </p:spPr>
        <p:txBody>
          <a:bodyPr/>
          <a:lstStyle>
            <a:lvl1pPr>
              <a:defRPr/>
            </a:lvl1pPr>
          </a:lstStyle>
          <a:p>
            <a:fld id="{F36CEBF6-5744-459F-89A4-CD9C4981EABC}" type="datetime1">
              <a:rPr lang="zh-CN" altLang="en-US" smtClean="0"/>
              <a:pPr/>
              <a:t>2016/9/17</a:t>
            </a:fld>
            <a:endParaRPr lang="zh-CN" altLang="en-US"/>
          </a:p>
        </p:txBody>
      </p:sp>
      <p:sp>
        <p:nvSpPr>
          <p:cNvPr id="5" name="页脚占位符 93188"/>
          <p:cNvSpPr>
            <a:spLocks noGrp="1"/>
          </p:cNvSpPr>
          <p:nvPr>
            <p:ph type="ftr" sz="quarter" idx="11"/>
          </p:nvPr>
        </p:nvSpPr>
        <p:spPr>
          <a:ln/>
        </p:spPr>
        <p:txBody>
          <a:bodyPr/>
          <a:lstStyle>
            <a:lvl1pPr>
              <a:defRPr/>
            </a:lvl1pPr>
          </a:lstStyle>
          <a:p>
            <a:r>
              <a:rPr lang="zh-CN" altLang="en-US" smtClean="0"/>
              <a:t>上海财经大学</a:t>
            </a:r>
            <a:endParaRPr lang="zh-CN" altLang="en-US"/>
          </a:p>
        </p:txBody>
      </p:sp>
      <p:sp>
        <p:nvSpPr>
          <p:cNvPr id="6" name="灯片编号占位符 93189"/>
          <p:cNvSpPr>
            <a:spLocks noGrp="1"/>
          </p:cNvSpPr>
          <p:nvPr>
            <p:ph type="sldNum" sz="quarter" idx="12"/>
          </p:nvPr>
        </p:nvSpPr>
        <p:spPr>
          <a:ln/>
        </p:spPr>
        <p:txBody>
          <a:bodyPr/>
          <a:lstStyle>
            <a:lvl1pPr>
              <a:defRPr/>
            </a:lvl1pPr>
          </a:lstStyle>
          <a:p>
            <a:fld id="{F37CE419-77F9-45A1-89DC-EBD4817AB0EC}" type="slidenum">
              <a:rPr lang="zh-CN" altLang="en-US" smtClean="0"/>
              <a:pPr/>
              <a:t>‹#›</a:t>
            </a:fld>
            <a:endParaRPr lang="zh-CN" altLang="en-US"/>
          </a:p>
        </p:txBody>
      </p:sp>
    </p:spTree>
  </p:cSld>
  <p:clrMapOvr>
    <a:masterClrMapping/>
  </p:clrMapOvr>
  <p:transition>
    <p:blinds dir="vert"/>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709569" y="685800"/>
            <a:ext cx="2135981" cy="5181600"/>
          </a:xfrm>
        </p:spPr>
        <p:txBody>
          <a:bodyPr vert="eaVert"/>
          <a:lstStyle/>
          <a:p>
            <a:r>
              <a:rPr lang="zh-CN" altLang="en-US" noProof="1" smtClean="0"/>
              <a:t>单击此处编辑母版标题样式</a:t>
            </a:r>
            <a:endParaRPr lang="zh-CN" altLang="en-US" noProof="1"/>
          </a:p>
        </p:txBody>
      </p:sp>
      <p:sp>
        <p:nvSpPr>
          <p:cNvPr id="3" name="竖排文字占位符 2"/>
          <p:cNvSpPr>
            <a:spLocks noGrp="1"/>
          </p:cNvSpPr>
          <p:nvPr>
            <p:ph type="body" orient="vert" idx="1"/>
          </p:nvPr>
        </p:nvSpPr>
        <p:spPr>
          <a:xfrm>
            <a:off x="301625" y="685800"/>
            <a:ext cx="6284119" cy="5181600"/>
          </a:xfrm>
        </p:spPr>
        <p:txBody>
          <a:bodyPr vert="eaVert"/>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日期占位符 93187"/>
          <p:cNvSpPr>
            <a:spLocks noGrp="1"/>
          </p:cNvSpPr>
          <p:nvPr>
            <p:ph type="dt" sz="half" idx="10"/>
          </p:nvPr>
        </p:nvSpPr>
        <p:spPr>
          <a:ln/>
        </p:spPr>
        <p:txBody>
          <a:bodyPr/>
          <a:lstStyle>
            <a:lvl1pPr>
              <a:defRPr/>
            </a:lvl1pPr>
          </a:lstStyle>
          <a:p>
            <a:fld id="{6BD5D362-62FA-4CC9-8504-3D66CADCA445}" type="datetime1">
              <a:rPr lang="zh-CN" altLang="en-US" smtClean="0"/>
              <a:pPr/>
              <a:t>2016/9/17</a:t>
            </a:fld>
            <a:endParaRPr lang="zh-CN" altLang="en-US"/>
          </a:p>
        </p:txBody>
      </p:sp>
      <p:sp>
        <p:nvSpPr>
          <p:cNvPr id="5" name="页脚占位符 93188"/>
          <p:cNvSpPr>
            <a:spLocks noGrp="1"/>
          </p:cNvSpPr>
          <p:nvPr>
            <p:ph type="ftr" sz="quarter" idx="11"/>
          </p:nvPr>
        </p:nvSpPr>
        <p:spPr>
          <a:ln/>
        </p:spPr>
        <p:txBody>
          <a:bodyPr/>
          <a:lstStyle>
            <a:lvl1pPr>
              <a:defRPr/>
            </a:lvl1pPr>
          </a:lstStyle>
          <a:p>
            <a:r>
              <a:rPr lang="zh-CN" altLang="en-US" smtClean="0"/>
              <a:t>上海财经大学</a:t>
            </a:r>
            <a:endParaRPr lang="zh-CN" altLang="en-US"/>
          </a:p>
        </p:txBody>
      </p:sp>
      <p:sp>
        <p:nvSpPr>
          <p:cNvPr id="6" name="灯片编号占位符 93189"/>
          <p:cNvSpPr>
            <a:spLocks noGrp="1"/>
          </p:cNvSpPr>
          <p:nvPr>
            <p:ph type="sldNum" sz="quarter" idx="12"/>
          </p:nvPr>
        </p:nvSpPr>
        <p:spPr>
          <a:ln/>
        </p:spPr>
        <p:txBody>
          <a:bodyPr/>
          <a:lstStyle>
            <a:lvl1pPr>
              <a:defRPr/>
            </a:lvl1pPr>
          </a:lstStyle>
          <a:p>
            <a:fld id="{F37CE419-77F9-45A1-89DC-EBD4817AB0EC}" type="slidenum">
              <a:rPr lang="zh-CN" altLang="en-US" smtClean="0"/>
              <a:pPr/>
              <a:t>‹#›</a:t>
            </a:fld>
            <a:endParaRPr lang="zh-CN" altLang="en-US"/>
          </a:p>
        </p:txBody>
      </p:sp>
    </p:spTree>
  </p:cSld>
  <p:clrMapOvr>
    <a:masterClrMapping/>
  </p:clrMapOvr>
  <p:transition>
    <p:blinds dir="vert"/>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标题，文本与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文本占位符 2"/>
          <p:cNvSpPr>
            <a:spLocks noGrp="1"/>
          </p:cNvSpPr>
          <p:nvPr>
            <p:ph type="body" sz="half" idx="1"/>
          </p:nvPr>
        </p:nvSpPr>
        <p:spPr>
          <a:xfrm>
            <a:off x="628650" y="1825625"/>
            <a:ext cx="3886200" cy="4351338"/>
          </a:xfrm>
        </p:spPr>
        <p:txBody>
          <a:body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内容占位符 3"/>
          <p:cNvSpPr>
            <a:spLocks noGrp="1"/>
          </p:cNvSpPr>
          <p:nvPr>
            <p:ph sz="half" idx="2"/>
          </p:nvPr>
        </p:nvSpPr>
        <p:spPr>
          <a:xfrm>
            <a:off x="4629150" y="1825625"/>
            <a:ext cx="3886200" cy="4351338"/>
          </a:xfrm>
        </p:spPr>
        <p:txBody>
          <a:body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5" name="日期占位符 93187"/>
          <p:cNvSpPr>
            <a:spLocks noGrp="1"/>
          </p:cNvSpPr>
          <p:nvPr>
            <p:ph type="dt" sz="half" idx="10"/>
          </p:nvPr>
        </p:nvSpPr>
        <p:spPr>
          <a:ln/>
        </p:spPr>
        <p:txBody>
          <a:bodyPr/>
          <a:lstStyle>
            <a:lvl1pPr>
              <a:defRPr/>
            </a:lvl1pPr>
          </a:lstStyle>
          <a:p>
            <a:fld id="{6558D4A0-43A7-48EC-A1B6-061F06A41D72}" type="datetime1">
              <a:rPr lang="zh-CN" altLang="en-US" smtClean="0"/>
              <a:pPr/>
              <a:t>2016/9/17</a:t>
            </a:fld>
            <a:endParaRPr lang="zh-CN" altLang="en-US"/>
          </a:p>
        </p:txBody>
      </p:sp>
      <p:sp>
        <p:nvSpPr>
          <p:cNvPr id="6" name="页脚占位符 93188"/>
          <p:cNvSpPr>
            <a:spLocks noGrp="1"/>
          </p:cNvSpPr>
          <p:nvPr>
            <p:ph type="ftr" sz="quarter" idx="11"/>
          </p:nvPr>
        </p:nvSpPr>
        <p:spPr>
          <a:ln/>
        </p:spPr>
        <p:txBody>
          <a:bodyPr/>
          <a:lstStyle>
            <a:lvl1pPr>
              <a:defRPr/>
            </a:lvl1pPr>
          </a:lstStyle>
          <a:p>
            <a:r>
              <a:rPr lang="zh-CN" altLang="en-US" smtClean="0"/>
              <a:t>上海财经大学</a:t>
            </a:r>
            <a:endParaRPr lang="zh-CN" altLang="en-US"/>
          </a:p>
        </p:txBody>
      </p:sp>
      <p:sp>
        <p:nvSpPr>
          <p:cNvPr id="7" name="灯片编号占位符 93189"/>
          <p:cNvSpPr>
            <a:spLocks noGrp="1"/>
          </p:cNvSpPr>
          <p:nvPr>
            <p:ph type="sldNum" sz="quarter" idx="12"/>
          </p:nvPr>
        </p:nvSpPr>
        <p:spPr>
          <a:ln/>
        </p:spPr>
        <p:txBody>
          <a:bodyPr/>
          <a:lstStyle>
            <a:lvl1pPr>
              <a:defRPr/>
            </a:lvl1pPr>
          </a:lstStyle>
          <a:p>
            <a:fld id="{F37CE419-77F9-45A1-89DC-EBD4817AB0EC}" type="slidenum">
              <a:rPr lang="zh-CN" altLang="en-US" smtClean="0"/>
              <a:pPr/>
              <a:t>‹#›</a:t>
            </a:fld>
            <a:endParaRPr lang="zh-CN" altLang="en-US"/>
          </a:p>
        </p:txBody>
      </p:sp>
    </p:spTree>
  </p:cSld>
  <p:clrMapOvr>
    <a:masterClrMapping/>
  </p:clrMapOvr>
  <p:transition>
    <p:blinds dir="vert"/>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objOnly" preserve="1">
  <p:cSld name="内容">
    <p:spTree>
      <p:nvGrpSpPr>
        <p:cNvPr id="1" name=""/>
        <p:cNvGrpSpPr/>
        <p:nvPr/>
      </p:nvGrpSpPr>
      <p:grpSpPr>
        <a:xfrm>
          <a:off x="0" y="0"/>
          <a:ext cx="0" cy="0"/>
          <a:chOff x="0" y="0"/>
          <a:chExt cx="0" cy="0"/>
        </a:xfrm>
      </p:grpSpPr>
      <p:sp>
        <p:nvSpPr>
          <p:cNvPr id="2" name="内容占位符 1"/>
          <p:cNvSpPr>
            <a:spLocks noGrp="1"/>
          </p:cNvSpPr>
          <p:nvPr>
            <p:ph/>
          </p:nvPr>
        </p:nvSpPr>
        <p:spPr>
          <a:xfrm>
            <a:off x="301625" y="685800"/>
            <a:ext cx="8543925" cy="5181600"/>
          </a:xfrm>
        </p:spPr>
        <p:txBody>
          <a:body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3" name="日期占位符 93187"/>
          <p:cNvSpPr>
            <a:spLocks noGrp="1"/>
          </p:cNvSpPr>
          <p:nvPr>
            <p:ph type="dt" sz="half" idx="10"/>
          </p:nvPr>
        </p:nvSpPr>
        <p:spPr>
          <a:ln/>
        </p:spPr>
        <p:txBody>
          <a:bodyPr/>
          <a:lstStyle>
            <a:lvl1pPr>
              <a:defRPr/>
            </a:lvl1pPr>
          </a:lstStyle>
          <a:p>
            <a:fld id="{B50F7582-8EE1-4352-B391-DE835EE7FB2B}" type="datetime1">
              <a:rPr lang="zh-CN" altLang="en-US" smtClean="0"/>
              <a:pPr/>
              <a:t>2016/9/17</a:t>
            </a:fld>
            <a:endParaRPr lang="zh-CN" altLang="en-US"/>
          </a:p>
        </p:txBody>
      </p:sp>
      <p:sp>
        <p:nvSpPr>
          <p:cNvPr id="4" name="页脚占位符 93188"/>
          <p:cNvSpPr>
            <a:spLocks noGrp="1"/>
          </p:cNvSpPr>
          <p:nvPr>
            <p:ph type="ftr" sz="quarter" idx="11"/>
          </p:nvPr>
        </p:nvSpPr>
        <p:spPr>
          <a:ln/>
        </p:spPr>
        <p:txBody>
          <a:bodyPr/>
          <a:lstStyle>
            <a:lvl1pPr>
              <a:defRPr/>
            </a:lvl1pPr>
          </a:lstStyle>
          <a:p>
            <a:r>
              <a:rPr lang="zh-CN" altLang="en-US" smtClean="0"/>
              <a:t>上海财经大学</a:t>
            </a:r>
            <a:endParaRPr lang="zh-CN" altLang="en-US"/>
          </a:p>
        </p:txBody>
      </p:sp>
      <p:sp>
        <p:nvSpPr>
          <p:cNvPr id="5" name="灯片编号占位符 93189"/>
          <p:cNvSpPr>
            <a:spLocks noGrp="1"/>
          </p:cNvSpPr>
          <p:nvPr>
            <p:ph type="sldNum" sz="quarter" idx="12"/>
          </p:nvPr>
        </p:nvSpPr>
        <p:spPr>
          <a:ln/>
        </p:spPr>
        <p:txBody>
          <a:bodyPr/>
          <a:lstStyle>
            <a:lvl1pPr>
              <a:defRPr/>
            </a:lvl1pPr>
          </a:lstStyle>
          <a:p>
            <a:fld id="{F37CE419-77F9-45A1-89DC-EBD4817AB0EC}" type="slidenum">
              <a:rPr lang="zh-CN" altLang="en-US" smtClean="0"/>
              <a:pPr/>
              <a:t>‹#›</a:t>
            </a:fld>
            <a:endParaRPr lang="zh-CN" altLang="en-US"/>
          </a:p>
        </p:txBody>
      </p:sp>
    </p:spTree>
  </p:cSld>
  <p:clrMapOvr>
    <a:masterClrMapping/>
  </p:clrMapOvr>
  <p:transition>
    <p:blinds dir="vert"/>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txAndTwoObj" preserve="1">
  <p:cSld name="标题，文本与两项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文本占位符 2"/>
          <p:cNvSpPr>
            <a:spLocks noGrp="1"/>
          </p:cNvSpPr>
          <p:nvPr>
            <p:ph type="body" sz="half" idx="1"/>
          </p:nvPr>
        </p:nvSpPr>
        <p:spPr>
          <a:xfrm>
            <a:off x="628650" y="1825625"/>
            <a:ext cx="3886200" cy="4351338"/>
          </a:xfrm>
        </p:spPr>
        <p:txBody>
          <a:body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内容占位符 3"/>
          <p:cNvSpPr>
            <a:spLocks noGrp="1"/>
          </p:cNvSpPr>
          <p:nvPr>
            <p:ph sz="quarter" idx="2"/>
          </p:nvPr>
        </p:nvSpPr>
        <p:spPr>
          <a:xfrm>
            <a:off x="4629150" y="1825625"/>
            <a:ext cx="3886200" cy="2098675"/>
          </a:xfrm>
        </p:spPr>
        <p:txBody>
          <a:body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5" name="内容占位符 4"/>
          <p:cNvSpPr>
            <a:spLocks noGrp="1"/>
          </p:cNvSpPr>
          <p:nvPr>
            <p:ph sz="quarter" idx="3"/>
          </p:nvPr>
        </p:nvSpPr>
        <p:spPr>
          <a:xfrm>
            <a:off x="4629150" y="4076700"/>
            <a:ext cx="3886200" cy="2100263"/>
          </a:xfrm>
        </p:spPr>
        <p:txBody>
          <a:body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6" name="日期占位符 93187"/>
          <p:cNvSpPr>
            <a:spLocks noGrp="1"/>
          </p:cNvSpPr>
          <p:nvPr>
            <p:ph type="dt" sz="half" idx="10"/>
          </p:nvPr>
        </p:nvSpPr>
        <p:spPr>
          <a:ln/>
        </p:spPr>
        <p:txBody>
          <a:bodyPr/>
          <a:lstStyle>
            <a:lvl1pPr>
              <a:defRPr/>
            </a:lvl1pPr>
          </a:lstStyle>
          <a:p>
            <a:fld id="{6A69B915-86DF-4A03-B860-6E99EF8AEFE8}" type="datetime1">
              <a:rPr lang="zh-CN" altLang="en-US" smtClean="0"/>
              <a:pPr/>
              <a:t>2016/9/17</a:t>
            </a:fld>
            <a:endParaRPr lang="zh-CN" altLang="en-US"/>
          </a:p>
        </p:txBody>
      </p:sp>
      <p:sp>
        <p:nvSpPr>
          <p:cNvPr id="7" name="页脚占位符 93188"/>
          <p:cNvSpPr>
            <a:spLocks noGrp="1"/>
          </p:cNvSpPr>
          <p:nvPr>
            <p:ph type="ftr" sz="quarter" idx="11"/>
          </p:nvPr>
        </p:nvSpPr>
        <p:spPr>
          <a:ln/>
        </p:spPr>
        <p:txBody>
          <a:bodyPr/>
          <a:lstStyle>
            <a:lvl1pPr>
              <a:defRPr/>
            </a:lvl1pPr>
          </a:lstStyle>
          <a:p>
            <a:r>
              <a:rPr lang="zh-CN" altLang="en-US" smtClean="0"/>
              <a:t>上海财经大学</a:t>
            </a:r>
            <a:endParaRPr lang="zh-CN" altLang="en-US"/>
          </a:p>
        </p:txBody>
      </p:sp>
      <p:sp>
        <p:nvSpPr>
          <p:cNvPr id="8" name="灯片编号占位符 93189"/>
          <p:cNvSpPr>
            <a:spLocks noGrp="1"/>
          </p:cNvSpPr>
          <p:nvPr>
            <p:ph type="sldNum" sz="quarter" idx="12"/>
          </p:nvPr>
        </p:nvSpPr>
        <p:spPr>
          <a:ln/>
        </p:spPr>
        <p:txBody>
          <a:bodyPr/>
          <a:lstStyle>
            <a:lvl1pPr>
              <a:defRPr/>
            </a:lvl1pPr>
          </a:lstStyle>
          <a:p>
            <a:fld id="{F37CE419-77F9-45A1-89DC-EBD4817AB0EC}" type="slidenum">
              <a:rPr lang="zh-CN" altLang="en-US" smtClean="0"/>
              <a:pPr/>
              <a:t>‹#›</a:t>
            </a:fld>
            <a:endParaRPr lang="zh-CN" altLang="en-US"/>
          </a:p>
        </p:txBody>
      </p:sp>
    </p:spTree>
  </p:cSld>
  <p:clrMapOvr>
    <a:masterClrMapping/>
  </p:clrMapOvr>
  <p:transition>
    <p:blinds dir="vert"/>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内容占位符 2"/>
          <p:cNvSpPr>
            <a:spLocks noGrp="1"/>
          </p:cNvSpPr>
          <p:nvPr>
            <p:ph idx="1"/>
          </p:nvPr>
        </p:nvSpPr>
        <p:spPr/>
        <p:txBody>
          <a:body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日期占位符 93187"/>
          <p:cNvSpPr>
            <a:spLocks noGrp="1"/>
          </p:cNvSpPr>
          <p:nvPr>
            <p:ph type="dt" sz="half" idx="10"/>
          </p:nvPr>
        </p:nvSpPr>
        <p:spPr>
          <a:ln/>
        </p:spPr>
        <p:txBody>
          <a:bodyPr/>
          <a:lstStyle>
            <a:lvl1pPr>
              <a:defRPr/>
            </a:lvl1pPr>
          </a:lstStyle>
          <a:p>
            <a:fld id="{9925D0EB-88BA-4469-97E1-0F2466ED1AED}" type="datetime1">
              <a:rPr lang="zh-CN" altLang="en-US" smtClean="0"/>
              <a:pPr/>
              <a:t>2016/9/17</a:t>
            </a:fld>
            <a:endParaRPr lang="zh-CN" altLang="en-US"/>
          </a:p>
        </p:txBody>
      </p:sp>
      <p:sp>
        <p:nvSpPr>
          <p:cNvPr id="5" name="页脚占位符 93188"/>
          <p:cNvSpPr>
            <a:spLocks noGrp="1"/>
          </p:cNvSpPr>
          <p:nvPr>
            <p:ph type="ftr" sz="quarter" idx="11"/>
          </p:nvPr>
        </p:nvSpPr>
        <p:spPr>
          <a:ln/>
        </p:spPr>
        <p:txBody>
          <a:bodyPr/>
          <a:lstStyle>
            <a:lvl1pPr>
              <a:defRPr/>
            </a:lvl1pPr>
          </a:lstStyle>
          <a:p>
            <a:r>
              <a:rPr lang="zh-CN" altLang="en-US" smtClean="0"/>
              <a:t>上海财经大学</a:t>
            </a:r>
            <a:endParaRPr lang="zh-CN" altLang="en-US"/>
          </a:p>
        </p:txBody>
      </p:sp>
      <p:sp>
        <p:nvSpPr>
          <p:cNvPr id="6" name="灯片编号占位符 93189"/>
          <p:cNvSpPr>
            <a:spLocks noGrp="1"/>
          </p:cNvSpPr>
          <p:nvPr>
            <p:ph type="sldNum" sz="quarter" idx="12"/>
          </p:nvPr>
        </p:nvSpPr>
        <p:spPr>
          <a:ln/>
        </p:spPr>
        <p:txBody>
          <a:bodyPr/>
          <a:lstStyle>
            <a:lvl1pPr>
              <a:defRPr/>
            </a:lvl1pPr>
          </a:lstStyle>
          <a:p>
            <a:fld id="{F37CE419-77F9-45A1-89DC-EBD4817AB0EC}" type="slidenum">
              <a:rPr lang="zh-CN" altLang="en-US" smtClean="0"/>
              <a:pPr/>
              <a:t>‹#›</a:t>
            </a:fld>
            <a:endParaRPr lang="zh-CN" altLang="en-US"/>
          </a:p>
        </p:txBody>
      </p:sp>
    </p:spTree>
  </p:cSld>
  <p:clrMapOvr>
    <a:masterClrMapping/>
  </p:clrMapOvr>
  <p:transition>
    <p:blinds dir="vert"/>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23888" y="1709738"/>
            <a:ext cx="7886700" cy="2852737"/>
          </a:xfrm>
        </p:spPr>
        <p:txBody>
          <a:bodyPr anchor="b"/>
          <a:lstStyle>
            <a:lvl1pPr>
              <a:defRPr sz="4500"/>
            </a:lvl1pPr>
          </a:lstStyle>
          <a:p>
            <a:r>
              <a:rPr lang="zh-CN" altLang="en-US" noProof="1" smtClean="0"/>
              <a:t>单击此处编辑母版标题样式</a:t>
            </a:r>
            <a:endParaRPr lang="zh-CN" altLang="en-US" noProof="1"/>
          </a:p>
        </p:txBody>
      </p:sp>
      <p:sp>
        <p:nvSpPr>
          <p:cNvPr id="3" name="文本占位符 2"/>
          <p:cNvSpPr>
            <a:spLocks noGrp="1"/>
          </p:cNvSpPr>
          <p:nvPr>
            <p:ph type="body" idx="1"/>
          </p:nvPr>
        </p:nvSpPr>
        <p:spPr>
          <a:xfrm>
            <a:off x="623888" y="4589463"/>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noProof="1" smtClean="0"/>
              <a:t>单击此处编辑母版文本样式</a:t>
            </a:r>
          </a:p>
        </p:txBody>
      </p:sp>
      <p:sp>
        <p:nvSpPr>
          <p:cNvPr id="4" name="日期占位符 93187"/>
          <p:cNvSpPr>
            <a:spLocks noGrp="1"/>
          </p:cNvSpPr>
          <p:nvPr>
            <p:ph type="dt" sz="half" idx="10"/>
          </p:nvPr>
        </p:nvSpPr>
        <p:spPr>
          <a:ln/>
        </p:spPr>
        <p:txBody>
          <a:bodyPr/>
          <a:lstStyle>
            <a:lvl1pPr>
              <a:defRPr/>
            </a:lvl1pPr>
          </a:lstStyle>
          <a:p>
            <a:fld id="{B4275587-DD0D-47B8-B420-2B923B779057}" type="datetime1">
              <a:rPr lang="zh-CN" altLang="en-US" smtClean="0"/>
              <a:pPr/>
              <a:t>2016/9/17</a:t>
            </a:fld>
            <a:endParaRPr lang="zh-CN" altLang="en-US"/>
          </a:p>
        </p:txBody>
      </p:sp>
      <p:sp>
        <p:nvSpPr>
          <p:cNvPr id="5" name="页脚占位符 93188"/>
          <p:cNvSpPr>
            <a:spLocks noGrp="1"/>
          </p:cNvSpPr>
          <p:nvPr>
            <p:ph type="ftr" sz="quarter" idx="11"/>
          </p:nvPr>
        </p:nvSpPr>
        <p:spPr>
          <a:ln/>
        </p:spPr>
        <p:txBody>
          <a:bodyPr/>
          <a:lstStyle>
            <a:lvl1pPr>
              <a:defRPr/>
            </a:lvl1pPr>
          </a:lstStyle>
          <a:p>
            <a:r>
              <a:rPr lang="zh-CN" altLang="en-US" smtClean="0"/>
              <a:t>上海财经大学</a:t>
            </a:r>
            <a:endParaRPr lang="zh-CN" altLang="en-US"/>
          </a:p>
        </p:txBody>
      </p:sp>
      <p:sp>
        <p:nvSpPr>
          <p:cNvPr id="6" name="灯片编号占位符 93189"/>
          <p:cNvSpPr>
            <a:spLocks noGrp="1"/>
          </p:cNvSpPr>
          <p:nvPr>
            <p:ph type="sldNum" sz="quarter" idx="12"/>
          </p:nvPr>
        </p:nvSpPr>
        <p:spPr>
          <a:ln/>
        </p:spPr>
        <p:txBody>
          <a:bodyPr/>
          <a:lstStyle>
            <a:lvl1pPr>
              <a:defRPr/>
            </a:lvl1pPr>
          </a:lstStyle>
          <a:p>
            <a:fld id="{F37CE419-77F9-45A1-89DC-EBD4817AB0EC}" type="slidenum">
              <a:rPr lang="zh-CN" altLang="en-US" smtClean="0"/>
              <a:pPr/>
              <a:t>‹#›</a:t>
            </a:fld>
            <a:endParaRPr lang="zh-CN" altLang="en-US"/>
          </a:p>
        </p:txBody>
      </p:sp>
    </p:spTree>
  </p:cSld>
  <p:clrMapOvr>
    <a:masterClrMapping/>
  </p:clrMapOvr>
  <p:transition>
    <p:blinds dir="vert"/>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内容占位符 2"/>
          <p:cNvSpPr>
            <a:spLocks noGrp="1"/>
          </p:cNvSpPr>
          <p:nvPr>
            <p:ph sz="half" idx="1"/>
          </p:nvPr>
        </p:nvSpPr>
        <p:spPr>
          <a:xfrm>
            <a:off x="304800" y="1981200"/>
            <a:ext cx="4184968" cy="3886200"/>
          </a:xfrm>
        </p:spPr>
        <p:txBody>
          <a:body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内容占位符 3"/>
          <p:cNvSpPr>
            <a:spLocks noGrp="1"/>
          </p:cNvSpPr>
          <p:nvPr>
            <p:ph sz="half" idx="2"/>
          </p:nvPr>
        </p:nvSpPr>
        <p:spPr>
          <a:xfrm>
            <a:off x="4660583" y="1981200"/>
            <a:ext cx="4184968" cy="3886200"/>
          </a:xfrm>
        </p:spPr>
        <p:txBody>
          <a:body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5" name="日期占位符 93187"/>
          <p:cNvSpPr>
            <a:spLocks noGrp="1"/>
          </p:cNvSpPr>
          <p:nvPr>
            <p:ph type="dt" sz="half" idx="10"/>
          </p:nvPr>
        </p:nvSpPr>
        <p:spPr>
          <a:ln/>
        </p:spPr>
        <p:txBody>
          <a:bodyPr/>
          <a:lstStyle>
            <a:lvl1pPr>
              <a:defRPr/>
            </a:lvl1pPr>
          </a:lstStyle>
          <a:p>
            <a:fld id="{EF4FFC4C-2781-4471-A95B-1E0E2EB089C9}" type="datetime1">
              <a:rPr lang="zh-CN" altLang="en-US" smtClean="0"/>
              <a:pPr/>
              <a:t>2016/9/17</a:t>
            </a:fld>
            <a:endParaRPr lang="zh-CN" altLang="en-US"/>
          </a:p>
        </p:txBody>
      </p:sp>
      <p:sp>
        <p:nvSpPr>
          <p:cNvPr id="6" name="页脚占位符 93188"/>
          <p:cNvSpPr>
            <a:spLocks noGrp="1"/>
          </p:cNvSpPr>
          <p:nvPr>
            <p:ph type="ftr" sz="quarter" idx="11"/>
          </p:nvPr>
        </p:nvSpPr>
        <p:spPr>
          <a:ln/>
        </p:spPr>
        <p:txBody>
          <a:bodyPr/>
          <a:lstStyle>
            <a:lvl1pPr>
              <a:defRPr/>
            </a:lvl1pPr>
          </a:lstStyle>
          <a:p>
            <a:r>
              <a:rPr lang="zh-CN" altLang="en-US" smtClean="0"/>
              <a:t>上海财经大学</a:t>
            </a:r>
            <a:endParaRPr lang="zh-CN" altLang="en-US"/>
          </a:p>
        </p:txBody>
      </p:sp>
      <p:sp>
        <p:nvSpPr>
          <p:cNvPr id="7" name="灯片编号占位符 93189"/>
          <p:cNvSpPr>
            <a:spLocks noGrp="1"/>
          </p:cNvSpPr>
          <p:nvPr>
            <p:ph type="sldNum" sz="quarter" idx="12"/>
          </p:nvPr>
        </p:nvSpPr>
        <p:spPr>
          <a:ln/>
        </p:spPr>
        <p:txBody>
          <a:bodyPr/>
          <a:lstStyle>
            <a:lvl1pPr>
              <a:defRPr/>
            </a:lvl1pPr>
          </a:lstStyle>
          <a:p>
            <a:fld id="{F37CE419-77F9-45A1-89DC-EBD4817AB0EC}" type="slidenum">
              <a:rPr lang="zh-CN" altLang="en-US" smtClean="0"/>
              <a:pPr/>
              <a:t>‹#›</a:t>
            </a:fld>
            <a:endParaRPr lang="zh-CN" altLang="en-US"/>
          </a:p>
        </p:txBody>
      </p:sp>
    </p:spTree>
  </p:cSld>
  <p:clrMapOvr>
    <a:masterClrMapping/>
  </p:clrMapOvr>
  <p:transition>
    <p:blinds dir="vert"/>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29841" y="365125"/>
            <a:ext cx="7886700" cy="1325563"/>
          </a:xfrm>
        </p:spPr>
        <p:txBody>
          <a:bodyPr/>
          <a:lstStyle/>
          <a:p>
            <a:r>
              <a:rPr lang="zh-CN" altLang="en-US" noProof="1" smtClean="0"/>
              <a:t>单击此处编辑母版标题样式</a:t>
            </a:r>
            <a:endParaRPr lang="zh-CN" altLang="en-US" noProof="1"/>
          </a:p>
        </p:txBody>
      </p:sp>
      <p:sp>
        <p:nvSpPr>
          <p:cNvPr id="3" name="文本占位符 2"/>
          <p:cNvSpPr>
            <a:spLocks noGrp="1"/>
          </p:cNvSpPr>
          <p:nvPr>
            <p:ph type="body" idx="1"/>
          </p:nvPr>
        </p:nvSpPr>
        <p:spPr>
          <a:xfrm>
            <a:off x="629841"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noProof="1" smtClean="0"/>
              <a:t>单击此处编辑母版文本样式</a:t>
            </a:r>
          </a:p>
        </p:txBody>
      </p:sp>
      <p:sp>
        <p:nvSpPr>
          <p:cNvPr id="4" name="内容占位符 3"/>
          <p:cNvSpPr>
            <a:spLocks noGrp="1"/>
          </p:cNvSpPr>
          <p:nvPr>
            <p:ph sz="half" idx="2"/>
          </p:nvPr>
        </p:nvSpPr>
        <p:spPr>
          <a:xfrm>
            <a:off x="629841" y="2505075"/>
            <a:ext cx="3868340" cy="3684588"/>
          </a:xfrm>
        </p:spPr>
        <p:txBody>
          <a:body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5" name="文本占位符 4"/>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noProof="1" smtClean="0"/>
              <a:t>单击此处编辑母版文本样式</a:t>
            </a:r>
          </a:p>
        </p:txBody>
      </p:sp>
      <p:sp>
        <p:nvSpPr>
          <p:cNvPr id="6" name="内容占位符 5"/>
          <p:cNvSpPr>
            <a:spLocks noGrp="1"/>
          </p:cNvSpPr>
          <p:nvPr>
            <p:ph sz="quarter" idx="4"/>
          </p:nvPr>
        </p:nvSpPr>
        <p:spPr>
          <a:xfrm>
            <a:off x="4629150" y="2505075"/>
            <a:ext cx="3887391" cy="3684588"/>
          </a:xfrm>
        </p:spPr>
        <p:txBody>
          <a:body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7" name="日期占位符 93187"/>
          <p:cNvSpPr>
            <a:spLocks noGrp="1"/>
          </p:cNvSpPr>
          <p:nvPr>
            <p:ph type="dt" sz="half" idx="10"/>
          </p:nvPr>
        </p:nvSpPr>
        <p:spPr>
          <a:ln/>
        </p:spPr>
        <p:txBody>
          <a:bodyPr/>
          <a:lstStyle>
            <a:lvl1pPr>
              <a:defRPr/>
            </a:lvl1pPr>
          </a:lstStyle>
          <a:p>
            <a:fld id="{AA7B3019-C73D-4E35-80DA-0D72045B7424}" type="datetime1">
              <a:rPr lang="zh-CN" altLang="en-US" smtClean="0"/>
              <a:pPr/>
              <a:t>2016/9/17</a:t>
            </a:fld>
            <a:endParaRPr lang="zh-CN" altLang="en-US"/>
          </a:p>
        </p:txBody>
      </p:sp>
      <p:sp>
        <p:nvSpPr>
          <p:cNvPr id="8" name="页脚占位符 93188"/>
          <p:cNvSpPr>
            <a:spLocks noGrp="1"/>
          </p:cNvSpPr>
          <p:nvPr>
            <p:ph type="ftr" sz="quarter" idx="11"/>
          </p:nvPr>
        </p:nvSpPr>
        <p:spPr>
          <a:ln/>
        </p:spPr>
        <p:txBody>
          <a:bodyPr/>
          <a:lstStyle>
            <a:lvl1pPr>
              <a:defRPr/>
            </a:lvl1pPr>
          </a:lstStyle>
          <a:p>
            <a:r>
              <a:rPr lang="zh-CN" altLang="en-US" smtClean="0"/>
              <a:t>上海财经大学</a:t>
            </a:r>
            <a:endParaRPr lang="zh-CN" altLang="en-US"/>
          </a:p>
        </p:txBody>
      </p:sp>
      <p:sp>
        <p:nvSpPr>
          <p:cNvPr id="9" name="灯片编号占位符 93189"/>
          <p:cNvSpPr>
            <a:spLocks noGrp="1"/>
          </p:cNvSpPr>
          <p:nvPr>
            <p:ph type="sldNum" sz="quarter" idx="12"/>
          </p:nvPr>
        </p:nvSpPr>
        <p:spPr>
          <a:ln/>
        </p:spPr>
        <p:txBody>
          <a:bodyPr/>
          <a:lstStyle>
            <a:lvl1pPr>
              <a:defRPr/>
            </a:lvl1pPr>
          </a:lstStyle>
          <a:p>
            <a:fld id="{F37CE419-77F9-45A1-89DC-EBD4817AB0EC}" type="slidenum">
              <a:rPr lang="zh-CN" altLang="en-US" smtClean="0"/>
              <a:pPr/>
              <a:t>‹#›</a:t>
            </a:fld>
            <a:endParaRPr lang="zh-CN" altLang="en-US"/>
          </a:p>
        </p:txBody>
      </p:sp>
    </p:spTree>
  </p:cSld>
  <p:clrMapOvr>
    <a:masterClrMapping/>
  </p:clrMapOvr>
  <p:transition>
    <p:blinds dir="vert"/>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日期占位符 93187"/>
          <p:cNvSpPr>
            <a:spLocks noGrp="1"/>
          </p:cNvSpPr>
          <p:nvPr>
            <p:ph type="dt" sz="half" idx="10"/>
          </p:nvPr>
        </p:nvSpPr>
        <p:spPr>
          <a:ln/>
        </p:spPr>
        <p:txBody>
          <a:bodyPr/>
          <a:lstStyle>
            <a:lvl1pPr>
              <a:defRPr/>
            </a:lvl1pPr>
          </a:lstStyle>
          <a:p>
            <a:fld id="{9526CDC1-5C82-4233-842D-ADA25EA6DFD3}" type="datetime1">
              <a:rPr lang="zh-CN" altLang="en-US" smtClean="0"/>
              <a:pPr/>
              <a:t>2016/9/17</a:t>
            </a:fld>
            <a:endParaRPr lang="zh-CN" altLang="en-US"/>
          </a:p>
        </p:txBody>
      </p:sp>
      <p:sp>
        <p:nvSpPr>
          <p:cNvPr id="4" name="页脚占位符 93188"/>
          <p:cNvSpPr>
            <a:spLocks noGrp="1"/>
          </p:cNvSpPr>
          <p:nvPr>
            <p:ph type="ftr" sz="quarter" idx="11"/>
          </p:nvPr>
        </p:nvSpPr>
        <p:spPr>
          <a:ln/>
        </p:spPr>
        <p:txBody>
          <a:bodyPr/>
          <a:lstStyle>
            <a:lvl1pPr>
              <a:defRPr/>
            </a:lvl1pPr>
          </a:lstStyle>
          <a:p>
            <a:r>
              <a:rPr lang="zh-CN" altLang="en-US" smtClean="0"/>
              <a:t>上海财经大学</a:t>
            </a:r>
            <a:endParaRPr lang="zh-CN" altLang="en-US"/>
          </a:p>
        </p:txBody>
      </p:sp>
      <p:sp>
        <p:nvSpPr>
          <p:cNvPr id="5" name="灯片编号占位符 93189"/>
          <p:cNvSpPr>
            <a:spLocks noGrp="1"/>
          </p:cNvSpPr>
          <p:nvPr>
            <p:ph type="sldNum" sz="quarter" idx="12"/>
          </p:nvPr>
        </p:nvSpPr>
        <p:spPr>
          <a:ln/>
        </p:spPr>
        <p:txBody>
          <a:bodyPr/>
          <a:lstStyle>
            <a:lvl1pPr>
              <a:defRPr/>
            </a:lvl1pPr>
          </a:lstStyle>
          <a:p>
            <a:fld id="{F37CE419-77F9-45A1-89DC-EBD4817AB0EC}" type="slidenum">
              <a:rPr lang="zh-CN" altLang="en-US" smtClean="0"/>
              <a:pPr/>
              <a:t>‹#›</a:t>
            </a:fld>
            <a:endParaRPr lang="zh-CN" altLang="en-US"/>
          </a:p>
        </p:txBody>
      </p:sp>
    </p:spTree>
  </p:cSld>
  <p:clrMapOvr>
    <a:masterClrMapping/>
  </p:clrMapOvr>
  <p:transition>
    <p:blinds dir="vert"/>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93187"/>
          <p:cNvSpPr>
            <a:spLocks noGrp="1"/>
          </p:cNvSpPr>
          <p:nvPr>
            <p:ph type="dt" sz="half" idx="10"/>
          </p:nvPr>
        </p:nvSpPr>
        <p:spPr>
          <a:ln/>
        </p:spPr>
        <p:txBody>
          <a:bodyPr/>
          <a:lstStyle>
            <a:lvl1pPr>
              <a:defRPr/>
            </a:lvl1pPr>
          </a:lstStyle>
          <a:p>
            <a:fld id="{DD7FCCF8-58D2-4E4F-824D-E10EE80E0F56}" type="datetime1">
              <a:rPr lang="zh-CN" altLang="en-US" smtClean="0"/>
              <a:pPr/>
              <a:t>2016/9/17</a:t>
            </a:fld>
            <a:endParaRPr lang="zh-CN" altLang="en-US"/>
          </a:p>
        </p:txBody>
      </p:sp>
      <p:sp>
        <p:nvSpPr>
          <p:cNvPr id="3" name="页脚占位符 93188"/>
          <p:cNvSpPr>
            <a:spLocks noGrp="1"/>
          </p:cNvSpPr>
          <p:nvPr>
            <p:ph type="ftr" sz="quarter" idx="11"/>
          </p:nvPr>
        </p:nvSpPr>
        <p:spPr>
          <a:ln/>
        </p:spPr>
        <p:txBody>
          <a:bodyPr/>
          <a:lstStyle>
            <a:lvl1pPr>
              <a:defRPr/>
            </a:lvl1pPr>
          </a:lstStyle>
          <a:p>
            <a:r>
              <a:rPr lang="zh-CN" altLang="en-US" smtClean="0"/>
              <a:t>上海财经大学</a:t>
            </a:r>
            <a:endParaRPr lang="zh-CN" altLang="en-US"/>
          </a:p>
        </p:txBody>
      </p:sp>
      <p:sp>
        <p:nvSpPr>
          <p:cNvPr id="4" name="灯片编号占位符 93189"/>
          <p:cNvSpPr>
            <a:spLocks noGrp="1"/>
          </p:cNvSpPr>
          <p:nvPr>
            <p:ph type="sldNum" sz="quarter" idx="12"/>
          </p:nvPr>
        </p:nvSpPr>
        <p:spPr>
          <a:ln/>
        </p:spPr>
        <p:txBody>
          <a:bodyPr/>
          <a:lstStyle>
            <a:lvl1pPr>
              <a:defRPr/>
            </a:lvl1pPr>
          </a:lstStyle>
          <a:p>
            <a:fld id="{F37CE419-77F9-45A1-89DC-EBD4817AB0EC}" type="slidenum">
              <a:rPr lang="zh-CN" altLang="en-US" smtClean="0"/>
              <a:pPr/>
              <a:t>‹#›</a:t>
            </a:fld>
            <a:endParaRPr lang="zh-CN" altLang="en-US"/>
          </a:p>
        </p:txBody>
      </p:sp>
    </p:spTree>
  </p:cSld>
  <p:clrMapOvr>
    <a:masterClrMapping/>
  </p:clrMapOvr>
  <p:transition>
    <p:blinds dir="vert"/>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457200"/>
            <a:ext cx="2949178" cy="1600200"/>
          </a:xfrm>
        </p:spPr>
        <p:txBody>
          <a:bodyPr anchor="b"/>
          <a:lstStyle>
            <a:lvl1pPr>
              <a:defRPr sz="2400"/>
            </a:lvl1pPr>
          </a:lstStyle>
          <a:p>
            <a:r>
              <a:rPr lang="zh-CN" altLang="en-US" noProof="1" smtClean="0"/>
              <a:t>单击此处编辑母版标题样式</a:t>
            </a:r>
            <a:endParaRPr lang="zh-CN" altLang="en-US" noProof="1"/>
          </a:p>
        </p:txBody>
      </p:sp>
      <p:sp>
        <p:nvSpPr>
          <p:cNvPr id="3" name="内容占位符 2"/>
          <p:cNvSpPr>
            <a:spLocks noGrp="1"/>
          </p:cNvSpPr>
          <p:nvPr>
            <p:ph idx="1"/>
          </p:nvPr>
        </p:nvSpPr>
        <p:spPr>
          <a:xfrm>
            <a:off x="3887391" y="987425"/>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文本占位符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noProof="1" smtClean="0"/>
              <a:t>单击此处编辑母版文本样式</a:t>
            </a:r>
          </a:p>
        </p:txBody>
      </p:sp>
      <p:sp>
        <p:nvSpPr>
          <p:cNvPr id="5" name="日期占位符 93187"/>
          <p:cNvSpPr>
            <a:spLocks noGrp="1"/>
          </p:cNvSpPr>
          <p:nvPr>
            <p:ph type="dt" sz="half" idx="10"/>
          </p:nvPr>
        </p:nvSpPr>
        <p:spPr>
          <a:ln/>
        </p:spPr>
        <p:txBody>
          <a:bodyPr/>
          <a:lstStyle>
            <a:lvl1pPr>
              <a:defRPr/>
            </a:lvl1pPr>
          </a:lstStyle>
          <a:p>
            <a:fld id="{B2310C83-B81C-4A55-B09E-51703361A77A}" type="datetime1">
              <a:rPr lang="zh-CN" altLang="en-US" smtClean="0"/>
              <a:pPr/>
              <a:t>2016/9/17</a:t>
            </a:fld>
            <a:endParaRPr lang="zh-CN" altLang="en-US"/>
          </a:p>
        </p:txBody>
      </p:sp>
      <p:sp>
        <p:nvSpPr>
          <p:cNvPr id="6" name="页脚占位符 93188"/>
          <p:cNvSpPr>
            <a:spLocks noGrp="1"/>
          </p:cNvSpPr>
          <p:nvPr>
            <p:ph type="ftr" sz="quarter" idx="11"/>
          </p:nvPr>
        </p:nvSpPr>
        <p:spPr>
          <a:ln/>
        </p:spPr>
        <p:txBody>
          <a:bodyPr/>
          <a:lstStyle>
            <a:lvl1pPr>
              <a:defRPr/>
            </a:lvl1pPr>
          </a:lstStyle>
          <a:p>
            <a:r>
              <a:rPr lang="zh-CN" altLang="en-US" smtClean="0"/>
              <a:t>上海财经大学</a:t>
            </a:r>
            <a:endParaRPr lang="zh-CN" altLang="en-US"/>
          </a:p>
        </p:txBody>
      </p:sp>
      <p:sp>
        <p:nvSpPr>
          <p:cNvPr id="7" name="灯片编号占位符 93189"/>
          <p:cNvSpPr>
            <a:spLocks noGrp="1"/>
          </p:cNvSpPr>
          <p:nvPr>
            <p:ph type="sldNum" sz="quarter" idx="12"/>
          </p:nvPr>
        </p:nvSpPr>
        <p:spPr>
          <a:ln/>
        </p:spPr>
        <p:txBody>
          <a:bodyPr/>
          <a:lstStyle>
            <a:lvl1pPr>
              <a:defRPr/>
            </a:lvl1pPr>
          </a:lstStyle>
          <a:p>
            <a:fld id="{F37CE419-77F9-45A1-89DC-EBD4817AB0EC}" type="slidenum">
              <a:rPr lang="zh-CN" altLang="en-US" smtClean="0"/>
              <a:pPr/>
              <a:t>‹#›</a:t>
            </a:fld>
            <a:endParaRPr lang="zh-CN" altLang="en-US"/>
          </a:p>
        </p:txBody>
      </p:sp>
    </p:spTree>
  </p:cSld>
  <p:clrMapOvr>
    <a:masterClrMapping/>
  </p:clrMapOvr>
  <p:transition>
    <p:blinds dir="vert"/>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457200"/>
            <a:ext cx="2949178" cy="1600200"/>
          </a:xfrm>
        </p:spPr>
        <p:txBody>
          <a:bodyPr anchor="b"/>
          <a:lstStyle>
            <a:lvl1pPr>
              <a:defRPr sz="2400"/>
            </a:lvl1pPr>
          </a:lstStyle>
          <a:p>
            <a:r>
              <a:rPr lang="zh-CN" altLang="en-US" noProof="1" smtClean="0"/>
              <a:t>单击此处编辑母版标题样式</a:t>
            </a:r>
            <a:endParaRPr lang="zh-CN" altLang="en-US" noProof="1"/>
          </a:p>
        </p:txBody>
      </p:sp>
      <p:sp>
        <p:nvSpPr>
          <p:cNvPr id="3" name="图片占位符 2"/>
          <p:cNvSpPr>
            <a:spLocks noGrp="1"/>
          </p:cNvSpPr>
          <p:nvPr>
            <p:ph type="pic" idx="1"/>
          </p:nvPr>
        </p:nvSpPr>
        <p:spPr>
          <a:xfrm>
            <a:off x="3887391" y="987425"/>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zh-CN" altLang="en-US" noProof="1" smtClean="0"/>
              <a:t>单击图标添加图片</a:t>
            </a:r>
            <a:endParaRPr lang="zh-CN" altLang="en-US" noProof="1"/>
          </a:p>
        </p:txBody>
      </p:sp>
      <p:sp>
        <p:nvSpPr>
          <p:cNvPr id="4" name="文本占位符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noProof="1" smtClean="0"/>
              <a:t>单击此处编辑母版文本样式</a:t>
            </a:r>
          </a:p>
        </p:txBody>
      </p:sp>
      <p:sp>
        <p:nvSpPr>
          <p:cNvPr id="5" name="日期占位符 93187"/>
          <p:cNvSpPr>
            <a:spLocks noGrp="1"/>
          </p:cNvSpPr>
          <p:nvPr>
            <p:ph type="dt" sz="half" idx="10"/>
          </p:nvPr>
        </p:nvSpPr>
        <p:spPr>
          <a:ln/>
        </p:spPr>
        <p:txBody>
          <a:bodyPr/>
          <a:lstStyle>
            <a:lvl1pPr>
              <a:defRPr/>
            </a:lvl1pPr>
          </a:lstStyle>
          <a:p>
            <a:fld id="{D189BD61-B4AE-4823-912A-45F087A66F8C}" type="datetime1">
              <a:rPr lang="zh-CN" altLang="en-US" smtClean="0"/>
              <a:pPr/>
              <a:t>2016/9/17</a:t>
            </a:fld>
            <a:endParaRPr lang="zh-CN" altLang="en-US"/>
          </a:p>
        </p:txBody>
      </p:sp>
      <p:sp>
        <p:nvSpPr>
          <p:cNvPr id="6" name="页脚占位符 93188"/>
          <p:cNvSpPr>
            <a:spLocks noGrp="1"/>
          </p:cNvSpPr>
          <p:nvPr>
            <p:ph type="ftr" sz="quarter" idx="11"/>
          </p:nvPr>
        </p:nvSpPr>
        <p:spPr>
          <a:ln/>
        </p:spPr>
        <p:txBody>
          <a:bodyPr/>
          <a:lstStyle>
            <a:lvl1pPr>
              <a:defRPr/>
            </a:lvl1pPr>
          </a:lstStyle>
          <a:p>
            <a:r>
              <a:rPr lang="zh-CN" altLang="en-US" smtClean="0"/>
              <a:t>上海财经大学</a:t>
            </a:r>
            <a:endParaRPr lang="zh-CN" altLang="en-US"/>
          </a:p>
        </p:txBody>
      </p:sp>
      <p:sp>
        <p:nvSpPr>
          <p:cNvPr id="7" name="灯片编号占位符 93189"/>
          <p:cNvSpPr>
            <a:spLocks noGrp="1"/>
          </p:cNvSpPr>
          <p:nvPr>
            <p:ph type="sldNum" sz="quarter" idx="12"/>
          </p:nvPr>
        </p:nvSpPr>
        <p:spPr>
          <a:ln/>
        </p:spPr>
        <p:txBody>
          <a:bodyPr/>
          <a:lstStyle>
            <a:lvl1pPr>
              <a:defRPr/>
            </a:lvl1pPr>
          </a:lstStyle>
          <a:p>
            <a:fld id="{F37CE419-77F9-45A1-89DC-EBD4817AB0EC}" type="slidenum">
              <a:rPr lang="zh-CN" altLang="en-US" smtClean="0"/>
              <a:pPr/>
              <a:t>‹#›</a:t>
            </a:fld>
            <a:endParaRPr lang="zh-CN" altLang="en-US"/>
          </a:p>
        </p:txBody>
      </p:sp>
    </p:spTree>
  </p:cSld>
  <p:clrMapOvr>
    <a:masterClrMapping/>
  </p:clrMapOvr>
  <p:transition>
    <p:blinds dir="vert"/>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auto">
      <p:bgPr>
        <a:blipFill dpi="0" rotWithShape="0">
          <a:blip r:embed="rId16"/>
          <a:srcRect/>
          <a:stretch>
            <a:fillRect/>
          </a:stretch>
        </a:blipFill>
        <a:effectLst/>
      </p:bgPr>
    </p:bg>
    <p:spTree>
      <p:nvGrpSpPr>
        <p:cNvPr id="1" name=""/>
        <p:cNvGrpSpPr/>
        <p:nvPr/>
      </p:nvGrpSpPr>
      <p:grpSpPr>
        <a:xfrm>
          <a:off x="0" y="0"/>
          <a:ext cx="0" cy="0"/>
          <a:chOff x="0" y="0"/>
          <a:chExt cx="0" cy="0"/>
        </a:xfrm>
      </p:grpSpPr>
      <p:sp>
        <p:nvSpPr>
          <p:cNvPr id="1026" name="标题 93185"/>
          <p:cNvSpPr>
            <a:spLocks noGrp="1" noRot="1" noChangeArrowheads="1"/>
          </p:cNvSpPr>
          <p:nvPr>
            <p:ph type="title" idx="4294967295"/>
          </p:nvPr>
        </p:nvSpPr>
        <p:spPr bwMode="auto">
          <a:xfrm>
            <a:off x="301625" y="685800"/>
            <a:ext cx="854075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1027" name="文本占位符 93186"/>
          <p:cNvSpPr>
            <a:spLocks noGrp="1" noRot="1" noChangeArrowheads="1"/>
          </p:cNvSpPr>
          <p:nvPr>
            <p:ph type="body" idx="4294967295"/>
          </p:nvPr>
        </p:nvSpPr>
        <p:spPr bwMode="auto">
          <a:xfrm>
            <a:off x="304800" y="1981200"/>
            <a:ext cx="8540750" cy="3886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93188" name="日期占位符 93187"/>
          <p:cNvSpPr>
            <a:spLocks noGrp="1"/>
          </p:cNvSpPr>
          <p:nvPr>
            <p:ph type="dt" sz="half" idx="2"/>
          </p:nvPr>
        </p:nvSpPr>
        <p:spPr>
          <a:xfrm>
            <a:off x="301625" y="5805488"/>
            <a:ext cx="2289175" cy="690562"/>
          </a:xfrm>
          <a:prstGeom prst="rect">
            <a:avLst/>
          </a:prstGeom>
          <a:noFill/>
          <a:ln w="9525">
            <a:noFill/>
            <a:miter/>
          </a:ln>
        </p:spPr>
        <p:txBody>
          <a:bodyPr/>
          <a:lstStyle>
            <a:lvl1pPr>
              <a:defRPr sz="1400" noProof="1" dirty="0"/>
            </a:lvl1pPr>
          </a:lstStyle>
          <a:p>
            <a:fld id="{442B067A-3588-4AEA-8EDA-43844760B41F}" type="datetime1">
              <a:rPr lang="zh-CN" altLang="en-US" smtClean="0"/>
              <a:pPr/>
              <a:t>2016/9/17</a:t>
            </a:fld>
            <a:endParaRPr lang="zh-CN" altLang="en-US"/>
          </a:p>
        </p:txBody>
      </p:sp>
      <p:sp>
        <p:nvSpPr>
          <p:cNvPr id="93189" name="页脚占位符 93188"/>
          <p:cNvSpPr>
            <a:spLocks noGrp="1"/>
          </p:cNvSpPr>
          <p:nvPr>
            <p:ph type="ftr" sz="quarter" idx="3"/>
          </p:nvPr>
        </p:nvSpPr>
        <p:spPr>
          <a:xfrm>
            <a:off x="3124200" y="5805488"/>
            <a:ext cx="2895600" cy="690562"/>
          </a:xfrm>
          <a:prstGeom prst="rect">
            <a:avLst/>
          </a:prstGeom>
          <a:noFill/>
          <a:ln w="9525">
            <a:noFill/>
            <a:miter/>
          </a:ln>
        </p:spPr>
        <p:txBody>
          <a:bodyPr/>
          <a:lstStyle>
            <a:lvl1pPr algn="ctr">
              <a:defRPr sz="1400" noProof="1" dirty="0">
                <a:cs typeface="+mn-ea"/>
              </a:defRPr>
            </a:lvl1pPr>
          </a:lstStyle>
          <a:p>
            <a:r>
              <a:rPr lang="zh-CN" altLang="en-US" smtClean="0"/>
              <a:t>上海财经大学</a:t>
            </a:r>
            <a:endParaRPr lang="zh-CN" altLang="en-US"/>
          </a:p>
        </p:txBody>
      </p:sp>
      <p:sp>
        <p:nvSpPr>
          <p:cNvPr id="93190" name="灯片编号占位符 93189"/>
          <p:cNvSpPr>
            <a:spLocks noGrp="1"/>
          </p:cNvSpPr>
          <p:nvPr>
            <p:ph type="sldNum" sz="quarter" idx="4"/>
          </p:nvPr>
        </p:nvSpPr>
        <p:spPr>
          <a:xfrm>
            <a:off x="6553200" y="5734050"/>
            <a:ext cx="2289175" cy="762000"/>
          </a:xfrm>
          <a:prstGeom prst="rect">
            <a:avLst/>
          </a:prstGeom>
          <a:noFill/>
          <a:ln w="9525">
            <a:noFill/>
            <a:miter/>
          </a:ln>
        </p:spPr>
        <p:txBody>
          <a:bodyPr vert="horz" wrap="square" lIns="91440" tIns="45720" rIns="91440" bIns="45720" numCol="1" anchor="t" anchorCtr="0" compatLnSpc="1">
            <a:prstTxWarp prst="textNoShape">
              <a:avLst/>
            </a:prstTxWarp>
          </a:bodyPr>
          <a:lstStyle>
            <a:lvl1pPr algn="r">
              <a:defRPr sz="1400"/>
            </a:lvl1pPr>
          </a:lstStyle>
          <a:p>
            <a:fld id="{F37CE419-77F9-45A1-89DC-EBD4817AB0EC}" type="slidenum">
              <a:rPr lang="zh-CN" altLang="en-US" smtClean="0"/>
              <a:pPr/>
              <a:t>‹#›</a:t>
            </a:fld>
            <a:endParaRPr lang="zh-CN" alt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Lst>
  <p:transition>
    <p:blinds dir="vert"/>
  </p:transition>
  <p:hf hdr="0" dt="0"/>
  <p:txStyles>
    <p:titleStyle>
      <a:lvl1pPr algn="ctr" rtl="0" eaLnBrk="1" fontAlgn="base" hangingPunct="1">
        <a:spcBef>
          <a:spcPct val="0"/>
        </a:spcBef>
        <a:spcAft>
          <a:spcPct val="0"/>
        </a:spcAft>
        <a:buFont typeface="Arial" pitchFamily="34" charset="0"/>
        <a:defRPr sz="4400" kern="1200">
          <a:solidFill>
            <a:schemeClr val="tx2"/>
          </a:solidFill>
          <a:latin typeface="+mj-lt"/>
          <a:ea typeface="+mj-ea"/>
          <a:cs typeface="+mj-cs"/>
        </a:defRPr>
      </a:lvl1pPr>
      <a:lvl2pPr algn="ctr" rtl="0" eaLnBrk="1" fontAlgn="base" hangingPunct="1">
        <a:spcBef>
          <a:spcPct val="0"/>
        </a:spcBef>
        <a:spcAft>
          <a:spcPct val="0"/>
        </a:spcAft>
        <a:buFont typeface="Arial" pitchFamily="34" charset="0"/>
        <a:defRPr sz="4400">
          <a:solidFill>
            <a:schemeClr val="tx2"/>
          </a:solidFill>
          <a:latin typeface="Arial" pitchFamily="34" charset="0"/>
          <a:ea typeface="宋体" pitchFamily="2" charset="-122"/>
        </a:defRPr>
      </a:lvl2pPr>
      <a:lvl3pPr algn="ctr" rtl="0" eaLnBrk="1" fontAlgn="base" hangingPunct="1">
        <a:spcBef>
          <a:spcPct val="0"/>
        </a:spcBef>
        <a:spcAft>
          <a:spcPct val="0"/>
        </a:spcAft>
        <a:buFont typeface="Arial" pitchFamily="34" charset="0"/>
        <a:defRPr sz="4400">
          <a:solidFill>
            <a:schemeClr val="tx2"/>
          </a:solidFill>
          <a:latin typeface="Arial" pitchFamily="34" charset="0"/>
          <a:ea typeface="宋体" pitchFamily="2" charset="-122"/>
        </a:defRPr>
      </a:lvl3pPr>
      <a:lvl4pPr algn="ctr" rtl="0" eaLnBrk="1" fontAlgn="base" hangingPunct="1">
        <a:spcBef>
          <a:spcPct val="0"/>
        </a:spcBef>
        <a:spcAft>
          <a:spcPct val="0"/>
        </a:spcAft>
        <a:buFont typeface="Arial" pitchFamily="34" charset="0"/>
        <a:defRPr sz="4400">
          <a:solidFill>
            <a:schemeClr val="tx2"/>
          </a:solidFill>
          <a:latin typeface="Arial" pitchFamily="34" charset="0"/>
          <a:ea typeface="宋体" pitchFamily="2" charset="-122"/>
        </a:defRPr>
      </a:lvl4pPr>
      <a:lvl5pPr algn="ctr" rtl="0" eaLnBrk="1" fontAlgn="base" hangingPunct="1">
        <a:spcBef>
          <a:spcPct val="0"/>
        </a:spcBef>
        <a:spcAft>
          <a:spcPct val="0"/>
        </a:spcAft>
        <a:buFont typeface="Arial" pitchFamily="34" charset="0"/>
        <a:defRPr sz="4400">
          <a:solidFill>
            <a:schemeClr val="tx2"/>
          </a:solidFill>
          <a:latin typeface="Arial" pitchFamily="34" charset="0"/>
          <a:ea typeface="宋体" pitchFamily="2" charset="-122"/>
        </a:defRPr>
      </a:lvl5pPr>
      <a:lvl6pPr marL="457200" algn="ctr" rtl="0" eaLnBrk="1" fontAlgn="base" hangingPunct="1">
        <a:spcBef>
          <a:spcPct val="0"/>
        </a:spcBef>
        <a:spcAft>
          <a:spcPct val="0"/>
        </a:spcAft>
        <a:buFont typeface="Arial" pitchFamily="34" charset="0"/>
        <a:defRPr sz="4400">
          <a:solidFill>
            <a:schemeClr val="tx2"/>
          </a:solidFill>
          <a:latin typeface="Arial" pitchFamily="34" charset="0"/>
          <a:ea typeface="宋体" pitchFamily="2" charset="-122"/>
        </a:defRPr>
      </a:lvl6pPr>
      <a:lvl7pPr marL="914400" algn="ctr" rtl="0" eaLnBrk="1" fontAlgn="base" hangingPunct="1">
        <a:spcBef>
          <a:spcPct val="0"/>
        </a:spcBef>
        <a:spcAft>
          <a:spcPct val="0"/>
        </a:spcAft>
        <a:buFont typeface="Arial" pitchFamily="34" charset="0"/>
        <a:defRPr sz="4400">
          <a:solidFill>
            <a:schemeClr val="tx2"/>
          </a:solidFill>
          <a:latin typeface="Arial" pitchFamily="34" charset="0"/>
          <a:ea typeface="宋体" pitchFamily="2" charset="-122"/>
        </a:defRPr>
      </a:lvl7pPr>
      <a:lvl8pPr marL="1371600" algn="ctr" rtl="0" eaLnBrk="1" fontAlgn="base" hangingPunct="1">
        <a:spcBef>
          <a:spcPct val="0"/>
        </a:spcBef>
        <a:spcAft>
          <a:spcPct val="0"/>
        </a:spcAft>
        <a:buFont typeface="Arial" pitchFamily="34" charset="0"/>
        <a:defRPr sz="4400">
          <a:solidFill>
            <a:schemeClr val="tx2"/>
          </a:solidFill>
          <a:latin typeface="Arial" pitchFamily="34" charset="0"/>
          <a:ea typeface="宋体" pitchFamily="2" charset="-122"/>
        </a:defRPr>
      </a:lvl8pPr>
      <a:lvl9pPr marL="1828800" algn="ctr" rtl="0" eaLnBrk="1" fontAlgn="base" hangingPunct="1">
        <a:spcBef>
          <a:spcPct val="0"/>
        </a:spcBef>
        <a:spcAft>
          <a:spcPct val="0"/>
        </a:spcAft>
        <a:buFont typeface="Arial" pitchFamily="34" charset="0"/>
        <a:defRPr sz="4400">
          <a:solidFill>
            <a:schemeClr val="tx2"/>
          </a:solidFill>
          <a:latin typeface="Arial" pitchFamily="34" charset="0"/>
          <a:ea typeface="宋体" pitchFamily="2" charset="-122"/>
        </a:defRPr>
      </a:lvl9pPr>
    </p:titleStyle>
    <p:bodyStyle>
      <a:lvl1pPr marL="342900" indent="-342900" algn="l" rtl="0" eaLnBrk="1" fontAlgn="base" hangingPunct="1">
        <a:spcBef>
          <a:spcPct val="20000"/>
        </a:spcBef>
        <a:spcAft>
          <a:spcPct val="0"/>
        </a:spcAft>
        <a:buClr>
          <a:schemeClr val="hlink"/>
        </a:buClr>
        <a:buSzPct val="70000"/>
        <a:buFont typeface="Wingdings" pitchFamily="2" charset="2"/>
        <a:buChar char="v"/>
        <a:defRPr sz="3200" kern="1200">
          <a:solidFill>
            <a:schemeClr val="tx1"/>
          </a:solidFill>
          <a:latin typeface="+mn-lt"/>
          <a:ea typeface="+mn-ea"/>
          <a:cs typeface="+mn-cs"/>
        </a:defRPr>
      </a:lvl1pPr>
      <a:lvl2pPr marL="742950" lvl="1" indent="-285750" algn="l" rtl="0" eaLnBrk="1" fontAlgn="base" hangingPunct="1">
        <a:spcBef>
          <a:spcPct val="20000"/>
        </a:spcBef>
        <a:spcAft>
          <a:spcPct val="0"/>
        </a:spcAft>
        <a:buClr>
          <a:schemeClr val="accent2"/>
        </a:buClr>
        <a:buSzPct val="85000"/>
        <a:buFont typeface="Wingdings" pitchFamily="2" charset="2"/>
        <a:buChar char=""/>
        <a:defRPr sz="2800" kern="1200">
          <a:solidFill>
            <a:schemeClr val="tx1"/>
          </a:solidFill>
          <a:latin typeface="+mn-lt"/>
          <a:ea typeface="+mn-ea"/>
          <a:cs typeface="+mn-cs"/>
        </a:defRPr>
      </a:lvl2pPr>
      <a:lvl3pPr marL="1143000" lvl="2" indent="-228600" algn="l" rtl="0" eaLnBrk="1" fontAlgn="base" hangingPunct="1">
        <a:spcBef>
          <a:spcPct val="20000"/>
        </a:spcBef>
        <a:spcAft>
          <a:spcPct val="0"/>
        </a:spcAft>
        <a:buClr>
          <a:schemeClr val="hlink"/>
        </a:buClr>
        <a:buSzPct val="80000"/>
        <a:buFont typeface="Wingdings" pitchFamily="2" charset="2"/>
        <a:buChar char="v"/>
        <a:defRPr sz="2400" kern="1200">
          <a:solidFill>
            <a:schemeClr val="tx1"/>
          </a:solidFill>
          <a:latin typeface="+mn-lt"/>
          <a:ea typeface="+mn-ea"/>
          <a:cs typeface="+mn-cs"/>
        </a:defRPr>
      </a:lvl3pPr>
      <a:lvl4pPr marL="1600200" lvl="3" indent="-228600" algn="l" rtl="0" eaLnBrk="1" fontAlgn="base" hangingPunct="1">
        <a:spcBef>
          <a:spcPct val="20000"/>
        </a:spcBef>
        <a:spcAft>
          <a:spcPct val="0"/>
        </a:spcAft>
        <a:buClr>
          <a:schemeClr val="accent2"/>
        </a:buClr>
        <a:buSzPct val="90000"/>
        <a:buFont typeface="Wingdings" pitchFamily="2" charset="2"/>
        <a:buChar char=""/>
        <a:defRPr sz="2000" kern="1200">
          <a:solidFill>
            <a:schemeClr val="tx1"/>
          </a:solidFill>
          <a:latin typeface="+mn-lt"/>
          <a:ea typeface="+mn-ea"/>
          <a:cs typeface="+mn-cs"/>
        </a:defRPr>
      </a:lvl4pPr>
      <a:lvl5pPr marL="2057400" lvl="4" indent="-228600" algn="l" rtl="0" eaLnBrk="1" fontAlgn="base" hangingPunct="1">
        <a:spcBef>
          <a:spcPct val="20000"/>
        </a:spcBef>
        <a:spcAft>
          <a:spcPct val="0"/>
        </a:spcAft>
        <a:buClr>
          <a:schemeClr val="hlink"/>
        </a:buClr>
        <a:buSzPct val="85000"/>
        <a:buFont typeface="Wingdings" pitchFamily="2" charset="2"/>
        <a:buChar char="v"/>
        <a:defRPr sz="2000" kern="1200">
          <a:solidFill>
            <a:schemeClr val="tx1"/>
          </a:solidFill>
          <a:latin typeface="+mn-lt"/>
          <a:ea typeface="+mn-ea"/>
          <a:cs typeface="+mn-cs"/>
        </a:defRPr>
      </a:lvl5pPr>
      <a:lvl6pPr marL="2514600" lvl="5" indent="-228600" algn="l" defTabSz="914400" eaLnBrk="1" fontAlgn="base" latinLnBrk="0" hangingPunct="1">
        <a:spcBef>
          <a:spcPct val="20000"/>
        </a:spcBef>
        <a:spcAft>
          <a:spcPct val="0"/>
        </a:spcAft>
        <a:buClr>
          <a:schemeClr val="hlink"/>
        </a:buClr>
        <a:buSzPct val="85000"/>
        <a:buFont typeface="Wingdings" pitchFamily="2" charset="2"/>
        <a:buChar char="v"/>
        <a:defRPr sz="2000" b="0" i="0" u="none" kern="1200" baseline="0">
          <a:solidFill>
            <a:schemeClr val="tx1"/>
          </a:solidFill>
          <a:latin typeface="+mn-lt"/>
          <a:ea typeface="+mn-ea"/>
          <a:cs typeface="+mn-cs"/>
        </a:defRPr>
      </a:lvl6pPr>
      <a:lvl7pPr marL="2971800" lvl="6" indent="-228600" algn="l" defTabSz="914400" eaLnBrk="1" fontAlgn="base" latinLnBrk="0" hangingPunct="1">
        <a:spcBef>
          <a:spcPct val="20000"/>
        </a:spcBef>
        <a:spcAft>
          <a:spcPct val="0"/>
        </a:spcAft>
        <a:buClr>
          <a:schemeClr val="hlink"/>
        </a:buClr>
        <a:buSzPct val="85000"/>
        <a:buFont typeface="Wingdings" pitchFamily="2" charset="2"/>
        <a:buChar char="v"/>
        <a:defRPr sz="2000" b="0" i="0" u="none" kern="1200" baseline="0">
          <a:solidFill>
            <a:schemeClr val="tx1"/>
          </a:solidFill>
          <a:latin typeface="+mn-lt"/>
          <a:ea typeface="+mn-ea"/>
          <a:cs typeface="+mn-cs"/>
        </a:defRPr>
      </a:lvl7pPr>
      <a:lvl8pPr marL="3429000" lvl="7" indent="-228600" algn="l" defTabSz="914400" eaLnBrk="1" fontAlgn="base" latinLnBrk="0" hangingPunct="1">
        <a:spcBef>
          <a:spcPct val="20000"/>
        </a:spcBef>
        <a:spcAft>
          <a:spcPct val="0"/>
        </a:spcAft>
        <a:buClr>
          <a:schemeClr val="hlink"/>
        </a:buClr>
        <a:buSzPct val="85000"/>
        <a:buFont typeface="Wingdings" pitchFamily="2" charset="2"/>
        <a:buChar char="v"/>
        <a:defRPr sz="2000" b="0" i="0" u="none" kern="1200" baseline="0">
          <a:solidFill>
            <a:schemeClr val="tx1"/>
          </a:solidFill>
          <a:latin typeface="+mn-lt"/>
          <a:ea typeface="+mn-ea"/>
          <a:cs typeface="+mn-cs"/>
        </a:defRPr>
      </a:lvl8pPr>
      <a:lvl9pPr marL="3886200" lvl="8" indent="-228600" algn="l" defTabSz="914400" eaLnBrk="1" fontAlgn="base" latinLnBrk="0" hangingPunct="1">
        <a:spcBef>
          <a:spcPct val="20000"/>
        </a:spcBef>
        <a:spcAft>
          <a:spcPct val="0"/>
        </a:spcAft>
        <a:buClr>
          <a:schemeClr val="hlink"/>
        </a:buClr>
        <a:buSzPct val="85000"/>
        <a:buFont typeface="Wingdings" pitchFamily="2" charset="2"/>
        <a:buChar char="v"/>
        <a:defRPr sz="2000" b="0" i="0" u="none" kern="1200" baseline="0">
          <a:solidFill>
            <a:schemeClr val="tx1"/>
          </a:solidFill>
          <a:latin typeface="+mn-lt"/>
          <a:ea typeface="+mn-ea"/>
          <a:cs typeface="+mn-cs"/>
        </a:defRPr>
      </a:lvl9pPr>
    </p:bodyStyle>
    <p:otherStyle>
      <a:lvl1pPr marL="0" lvl="0" indent="0" algn="l" defTabSz="914400" eaLnBrk="1" fontAlgn="base" latinLnBrk="0" hangingPunct="1">
        <a:spcBef>
          <a:spcPct val="0"/>
        </a:spcBef>
        <a:spcAft>
          <a:spcPct val="0"/>
        </a:spcAft>
        <a:buNone/>
        <a:defRPr sz="1800" b="0" i="0" u="none" kern="1200" baseline="0">
          <a:solidFill>
            <a:schemeClr val="tx1"/>
          </a:solidFill>
          <a:latin typeface="+mn-lt"/>
          <a:ea typeface="+mn-ea"/>
          <a:cs typeface="+mn-cs"/>
        </a:defRPr>
      </a:lvl1pPr>
      <a:lvl2pPr marL="457200" lvl="1" indent="0" algn="l" defTabSz="914400" eaLnBrk="1" fontAlgn="base" latinLnBrk="0" hangingPunct="1">
        <a:spcBef>
          <a:spcPct val="0"/>
        </a:spcBef>
        <a:spcAft>
          <a:spcPct val="0"/>
        </a:spcAft>
        <a:buNone/>
        <a:defRPr sz="1800" b="0" i="0" u="none" kern="1200" baseline="0">
          <a:solidFill>
            <a:schemeClr val="tx1"/>
          </a:solidFill>
          <a:latin typeface="+mn-lt"/>
          <a:ea typeface="+mn-ea"/>
          <a:cs typeface="+mn-cs"/>
        </a:defRPr>
      </a:lvl2pPr>
      <a:lvl3pPr marL="914400" lvl="2" indent="0" algn="l" defTabSz="914400" eaLnBrk="1" fontAlgn="base" latinLnBrk="0" hangingPunct="1">
        <a:spcBef>
          <a:spcPct val="0"/>
        </a:spcBef>
        <a:spcAft>
          <a:spcPct val="0"/>
        </a:spcAft>
        <a:buNone/>
        <a:defRPr sz="1800" b="0" i="0" u="none" kern="1200" baseline="0">
          <a:solidFill>
            <a:schemeClr val="tx1"/>
          </a:solidFill>
          <a:latin typeface="+mn-lt"/>
          <a:ea typeface="+mn-ea"/>
          <a:cs typeface="+mn-cs"/>
        </a:defRPr>
      </a:lvl3pPr>
      <a:lvl4pPr marL="1371600" lvl="3" indent="0" algn="l" defTabSz="914400" eaLnBrk="1" fontAlgn="base" latinLnBrk="0" hangingPunct="1">
        <a:spcBef>
          <a:spcPct val="0"/>
        </a:spcBef>
        <a:spcAft>
          <a:spcPct val="0"/>
        </a:spcAft>
        <a:buNone/>
        <a:defRPr sz="1800" b="0" i="0" u="none" kern="1200" baseline="0">
          <a:solidFill>
            <a:schemeClr val="tx1"/>
          </a:solidFill>
          <a:latin typeface="+mn-lt"/>
          <a:ea typeface="+mn-ea"/>
          <a:cs typeface="+mn-cs"/>
        </a:defRPr>
      </a:lvl4pPr>
      <a:lvl5pPr marL="1828800" lvl="4" indent="0" algn="l" defTabSz="914400" eaLnBrk="1" fontAlgn="base" latinLnBrk="0" hangingPunct="1">
        <a:spcBef>
          <a:spcPct val="0"/>
        </a:spcBef>
        <a:spcAft>
          <a:spcPct val="0"/>
        </a:spcAft>
        <a:buNone/>
        <a:defRPr sz="1800" b="0" i="0" u="none" kern="1200" baseline="0">
          <a:solidFill>
            <a:schemeClr val="tx1"/>
          </a:solidFill>
          <a:latin typeface="+mn-lt"/>
          <a:ea typeface="+mn-ea"/>
          <a:cs typeface="+mn-cs"/>
        </a:defRPr>
      </a:lvl5pPr>
      <a:lvl6pPr marL="2286000" lvl="5" indent="0" algn="l" defTabSz="914400" eaLnBrk="1" fontAlgn="base" latinLnBrk="0" hangingPunct="1">
        <a:spcBef>
          <a:spcPct val="0"/>
        </a:spcBef>
        <a:spcAft>
          <a:spcPct val="0"/>
        </a:spcAft>
        <a:buNone/>
        <a:defRPr sz="1800" b="0" i="0" u="none" kern="1200" baseline="0">
          <a:solidFill>
            <a:schemeClr val="tx1"/>
          </a:solidFill>
          <a:latin typeface="+mn-lt"/>
          <a:ea typeface="+mn-ea"/>
          <a:cs typeface="+mn-cs"/>
        </a:defRPr>
      </a:lvl6pPr>
      <a:lvl7pPr marL="2743200" lvl="6" indent="0" algn="l" defTabSz="914400" eaLnBrk="1" fontAlgn="base" latinLnBrk="0" hangingPunct="1">
        <a:spcBef>
          <a:spcPct val="0"/>
        </a:spcBef>
        <a:spcAft>
          <a:spcPct val="0"/>
        </a:spcAft>
        <a:buNone/>
        <a:defRPr sz="1800" b="0" i="0" u="none" kern="1200" baseline="0">
          <a:solidFill>
            <a:schemeClr val="tx1"/>
          </a:solidFill>
          <a:latin typeface="+mn-lt"/>
          <a:ea typeface="+mn-ea"/>
          <a:cs typeface="+mn-cs"/>
        </a:defRPr>
      </a:lvl7pPr>
      <a:lvl8pPr marL="3200400" lvl="7" indent="0" algn="l" defTabSz="914400" eaLnBrk="1" fontAlgn="base" latinLnBrk="0" hangingPunct="1">
        <a:spcBef>
          <a:spcPct val="0"/>
        </a:spcBef>
        <a:spcAft>
          <a:spcPct val="0"/>
        </a:spcAft>
        <a:buNone/>
        <a:defRPr sz="1800" b="0" i="0" u="none" kern="1200" baseline="0">
          <a:solidFill>
            <a:schemeClr val="tx1"/>
          </a:solidFill>
          <a:latin typeface="+mn-lt"/>
          <a:ea typeface="+mn-ea"/>
          <a:cs typeface="+mn-cs"/>
        </a:defRPr>
      </a:lvl8pPr>
      <a:lvl9pPr marL="3657600" lvl="8" indent="0" algn="l" defTabSz="914400" eaLnBrk="1" fontAlgn="base" latinLnBrk="0" hangingPunct="1">
        <a:spcBef>
          <a:spcPct val="0"/>
        </a:spcBef>
        <a:spcAft>
          <a:spcPct val="0"/>
        </a:spcAft>
        <a:buNone/>
        <a:defRPr sz="1800" b="0" i="0" u="none" kern="1200" baseline="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slide" Target="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标题 2049"/>
          <p:cNvSpPr>
            <a:spLocks noGrp="1" noRot="1" noChangeArrowheads="1"/>
          </p:cNvSpPr>
          <p:nvPr>
            <p:ph type="ctrTitle"/>
          </p:nvPr>
        </p:nvSpPr>
        <p:spPr>
          <a:xfrm>
            <a:off x="3995738" y="1844675"/>
            <a:ext cx="4648200" cy="1981200"/>
          </a:xfrm>
        </p:spPr>
        <p:txBody>
          <a:bodyPr/>
          <a:lstStyle/>
          <a:p>
            <a:pPr eaLnBrk="1" hangingPunct="1">
              <a:lnSpc>
                <a:spcPct val="120000"/>
              </a:lnSpc>
            </a:pPr>
            <a:r>
              <a:rPr lang="zh-CN" altLang="en-US" sz="3600" dirty="0" smtClean="0"/>
              <a:t>公 共 经 济 学</a:t>
            </a:r>
            <a:br>
              <a:rPr lang="zh-CN" altLang="en-US" sz="3600" dirty="0" smtClean="0"/>
            </a:br>
            <a:r>
              <a:rPr lang="zh-CN" altLang="en-US" sz="3600" dirty="0" smtClean="0"/>
              <a:t>（财 政 学）</a:t>
            </a:r>
            <a:br>
              <a:rPr lang="zh-CN" altLang="en-US" sz="3600" dirty="0" smtClean="0"/>
            </a:br>
            <a:r>
              <a:rPr lang="en-US" altLang="zh-CN" sz="3600" dirty="0" smtClean="0">
                <a:latin typeface="隶书" pitchFamily="49" charset="-122"/>
              </a:rPr>
              <a:t>Public Finance</a:t>
            </a:r>
          </a:p>
        </p:txBody>
      </p:sp>
      <p:grpSp>
        <p:nvGrpSpPr>
          <p:cNvPr id="2" name="Group 2"/>
          <p:cNvGrpSpPr>
            <a:grpSpLocks/>
          </p:cNvGrpSpPr>
          <p:nvPr/>
        </p:nvGrpSpPr>
        <p:grpSpPr bwMode="auto">
          <a:xfrm>
            <a:off x="6072188" y="5000625"/>
            <a:ext cx="2428875" cy="468313"/>
            <a:chOff x="7065" y="1894"/>
            <a:chExt cx="3158" cy="596"/>
          </a:xfrm>
        </p:grpSpPr>
        <p:pic>
          <p:nvPicPr>
            <p:cNvPr id="5124" name="Picture 3" descr="主题3"/>
            <p:cNvPicPr>
              <a:picLocks noChangeAspect="1" noChangeArrowheads="1"/>
            </p:cNvPicPr>
            <p:nvPr/>
          </p:nvPicPr>
          <p:blipFill>
            <a:blip r:embed="rId3"/>
            <a:srcRect/>
            <a:stretch>
              <a:fillRect/>
            </a:stretch>
          </p:blipFill>
          <p:spPr bwMode="auto">
            <a:xfrm>
              <a:off x="7065" y="1894"/>
              <a:ext cx="688" cy="596"/>
            </a:xfrm>
            <a:prstGeom prst="rect">
              <a:avLst/>
            </a:prstGeom>
            <a:noFill/>
            <a:ln w="9525">
              <a:noFill/>
              <a:miter lim="800000"/>
              <a:headEnd/>
              <a:tailEnd/>
            </a:ln>
          </p:spPr>
        </p:pic>
        <p:pic>
          <p:nvPicPr>
            <p:cNvPr id="5125" name="Picture 4" descr="主题"/>
            <p:cNvPicPr>
              <a:picLocks noChangeAspect="1" noChangeArrowheads="1"/>
            </p:cNvPicPr>
            <p:nvPr/>
          </p:nvPicPr>
          <p:blipFill>
            <a:blip r:embed="rId4"/>
            <a:srcRect/>
            <a:stretch>
              <a:fillRect/>
            </a:stretch>
          </p:blipFill>
          <p:spPr bwMode="auto">
            <a:xfrm>
              <a:off x="7994" y="1949"/>
              <a:ext cx="2229" cy="450"/>
            </a:xfrm>
            <a:prstGeom prst="rect">
              <a:avLst/>
            </a:prstGeom>
            <a:noFill/>
            <a:ln w="9525">
              <a:noFill/>
              <a:miter lim="800000"/>
              <a:headEnd/>
              <a:tailEnd/>
            </a:ln>
          </p:spPr>
        </p:pic>
      </p:grpSp>
    </p:spTree>
  </p:cSld>
  <p:clrMapOvr>
    <a:masterClrMapping/>
  </p:clrMapOvr>
  <p:transition>
    <p:blinds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050"/>
                                        </p:tgtEl>
                                        <p:attrNameLst>
                                          <p:attrName>style.visibility</p:attrName>
                                        </p:attrNameLst>
                                      </p:cBhvr>
                                      <p:to>
                                        <p:strVal val="visible"/>
                                      </p:to>
                                    </p:set>
                                    <p:animEffect transition="in" filter="blinds(horizontal)">
                                      <p:cBhvr>
                                        <p:cTn id="7" dur="500"/>
                                        <p:tgtEl>
                                          <p:spTgt spid="20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50"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p:txBody>
          <a:bodyPr/>
          <a:lstStyle/>
          <a:p>
            <a:r>
              <a:rPr lang="zh-CN" altLang="en-US" dirty="0" smtClean="0"/>
              <a:t>社会保险</a:t>
            </a:r>
            <a:endParaRPr lang="en-US" altLang="zh-CN" dirty="0" smtClean="0"/>
          </a:p>
          <a:p>
            <a:pPr lvl="1"/>
            <a:r>
              <a:rPr lang="zh-CN" altLang="en-US" dirty="0" smtClean="0"/>
              <a:t>社会保险的特征</a:t>
            </a:r>
            <a:endParaRPr lang="en-US" altLang="zh-CN" dirty="0" smtClean="0"/>
          </a:p>
          <a:p>
            <a:pPr lvl="2"/>
            <a:r>
              <a:rPr lang="zh-CN" altLang="en-US" dirty="0" smtClean="0"/>
              <a:t>是国家强制而非自愿的</a:t>
            </a:r>
            <a:endParaRPr lang="en-US" altLang="zh-CN" dirty="0" smtClean="0"/>
          </a:p>
          <a:p>
            <a:pPr lvl="2"/>
            <a:r>
              <a:rPr lang="zh-CN" altLang="en-US" dirty="0" smtClean="0"/>
              <a:t>保险金数额取决于个人过去对项目的贡献</a:t>
            </a:r>
            <a:endParaRPr lang="en-US" altLang="zh-CN" dirty="0" smtClean="0"/>
          </a:p>
          <a:p>
            <a:pPr lvl="2"/>
            <a:r>
              <a:rPr lang="zh-CN" altLang="en-US" dirty="0" smtClean="0"/>
              <a:t>享受资格取决于某些特定的条件</a:t>
            </a:r>
            <a:endParaRPr lang="en-US" altLang="zh-CN" dirty="0" smtClean="0"/>
          </a:p>
          <a:p>
            <a:pPr lvl="2"/>
            <a:r>
              <a:rPr lang="zh-CN" altLang="en-US" dirty="0" smtClean="0"/>
              <a:t>享受资格与收入水平无关</a:t>
            </a:r>
            <a:endParaRPr lang="en-US" altLang="zh-CN" dirty="0" smtClean="0"/>
          </a:p>
          <a:p>
            <a:pPr lvl="2"/>
            <a:r>
              <a:rPr lang="zh-CN" altLang="en-US" dirty="0" smtClean="0"/>
              <a:t>资金来源</a:t>
            </a:r>
            <a:r>
              <a:rPr lang="zh-CN" altLang="en-US" dirty="0" smtClean="0"/>
              <a:t>于独立的社保资金</a:t>
            </a:r>
            <a:endParaRPr lang="zh-CN" altLang="en-US" dirty="0"/>
          </a:p>
        </p:txBody>
      </p:sp>
      <p:sp>
        <p:nvSpPr>
          <p:cNvPr id="4" name="页脚占位符 3"/>
          <p:cNvSpPr>
            <a:spLocks noGrp="1"/>
          </p:cNvSpPr>
          <p:nvPr>
            <p:ph type="ftr" sz="quarter" idx="11"/>
          </p:nvPr>
        </p:nvSpPr>
        <p:spPr/>
        <p:txBody>
          <a:bodyPr/>
          <a:lstStyle/>
          <a:p>
            <a:r>
              <a:rPr lang="zh-CN" altLang="en-US" smtClean="0"/>
              <a:t>上海财经大学</a:t>
            </a:r>
            <a:endParaRPr lang="zh-CN" altLang="en-US"/>
          </a:p>
        </p:txBody>
      </p:sp>
      <p:sp>
        <p:nvSpPr>
          <p:cNvPr id="5" name="灯片编号占位符 4"/>
          <p:cNvSpPr>
            <a:spLocks noGrp="1"/>
          </p:cNvSpPr>
          <p:nvPr>
            <p:ph type="sldNum" sz="quarter" idx="12"/>
          </p:nvPr>
        </p:nvSpPr>
        <p:spPr/>
        <p:txBody>
          <a:bodyPr/>
          <a:lstStyle/>
          <a:p>
            <a:fld id="{F37CE419-77F9-45A1-89DC-EBD4817AB0EC}" type="slidenum">
              <a:rPr lang="zh-CN" altLang="en-US" smtClean="0"/>
              <a:pPr/>
              <a:t>10</a:t>
            </a:fld>
            <a:endParaRPr lang="zh-CN" altLang="en-US"/>
          </a:p>
        </p:txBody>
      </p:sp>
    </p:spTree>
  </p:cSld>
  <p:clrMapOvr>
    <a:masterClrMapping/>
  </p:clrMapOvr>
  <p:transition>
    <p:blinds dir="vert"/>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dirty="0"/>
          </a:p>
        </p:txBody>
      </p:sp>
      <p:sp>
        <p:nvSpPr>
          <p:cNvPr id="3" name="内容占位符 2"/>
          <p:cNvSpPr>
            <a:spLocks noGrp="1"/>
          </p:cNvSpPr>
          <p:nvPr>
            <p:ph idx="1"/>
          </p:nvPr>
        </p:nvSpPr>
        <p:spPr>
          <a:xfrm>
            <a:off x="304800" y="1571612"/>
            <a:ext cx="8540750" cy="4295788"/>
          </a:xfrm>
        </p:spPr>
        <p:txBody>
          <a:bodyPr/>
          <a:lstStyle/>
          <a:p>
            <a:r>
              <a:rPr lang="zh-CN" altLang="en-US" dirty="0" smtClean="0"/>
              <a:t>社会保险</a:t>
            </a:r>
            <a:endParaRPr lang="en-US" altLang="zh-CN" dirty="0" smtClean="0"/>
          </a:p>
          <a:p>
            <a:pPr lvl="1"/>
            <a:r>
              <a:rPr lang="zh-CN" altLang="en-US" dirty="0" smtClean="0"/>
              <a:t>社会保险的内容</a:t>
            </a:r>
            <a:endParaRPr lang="en-US" altLang="zh-CN" dirty="0" smtClean="0"/>
          </a:p>
          <a:p>
            <a:pPr lvl="2"/>
            <a:r>
              <a:rPr lang="zh-CN" altLang="en-US" dirty="0" smtClean="0"/>
              <a:t>养老</a:t>
            </a:r>
            <a:r>
              <a:rPr lang="zh-CN" altLang="en-US" dirty="0" smtClean="0"/>
              <a:t>保险</a:t>
            </a:r>
            <a:endParaRPr lang="en-US" altLang="zh-CN" dirty="0" smtClean="0"/>
          </a:p>
          <a:p>
            <a:pPr lvl="2"/>
            <a:r>
              <a:rPr lang="zh-CN" altLang="en-US" dirty="0" smtClean="0"/>
              <a:t>医疗保险</a:t>
            </a:r>
            <a:endParaRPr lang="en-US" altLang="zh-CN" dirty="0" smtClean="0"/>
          </a:p>
          <a:p>
            <a:pPr lvl="2"/>
            <a:r>
              <a:rPr lang="zh-CN" altLang="en-US" dirty="0" smtClean="0"/>
              <a:t>伤残保险</a:t>
            </a:r>
            <a:endParaRPr lang="en-US" altLang="zh-CN" dirty="0" smtClean="0"/>
          </a:p>
          <a:p>
            <a:pPr lvl="2"/>
            <a:r>
              <a:rPr lang="zh-CN" altLang="en-US" dirty="0" smtClean="0"/>
              <a:t>工伤保险</a:t>
            </a:r>
            <a:endParaRPr lang="en-US" altLang="zh-CN" dirty="0" smtClean="0"/>
          </a:p>
          <a:p>
            <a:pPr lvl="2"/>
            <a:r>
              <a:rPr lang="zh-CN" altLang="en-US" dirty="0" smtClean="0"/>
              <a:t>疾病、生育保险</a:t>
            </a:r>
            <a:endParaRPr lang="en-US" altLang="zh-CN" dirty="0" smtClean="0"/>
          </a:p>
          <a:p>
            <a:pPr lvl="2"/>
            <a:r>
              <a:rPr lang="zh-CN" altLang="en-US" dirty="0" smtClean="0"/>
              <a:t>丧葬补助</a:t>
            </a:r>
            <a:endParaRPr lang="en-US" altLang="zh-CN" dirty="0" smtClean="0"/>
          </a:p>
          <a:p>
            <a:pPr lvl="2"/>
            <a:r>
              <a:rPr lang="zh-CN" altLang="en-US" dirty="0" smtClean="0"/>
              <a:t>失业保险</a:t>
            </a:r>
            <a:endParaRPr lang="zh-CN" altLang="en-US" dirty="0"/>
          </a:p>
        </p:txBody>
      </p:sp>
      <p:sp>
        <p:nvSpPr>
          <p:cNvPr id="4" name="页脚占位符 3"/>
          <p:cNvSpPr>
            <a:spLocks noGrp="1"/>
          </p:cNvSpPr>
          <p:nvPr>
            <p:ph type="ftr" sz="quarter" idx="11"/>
          </p:nvPr>
        </p:nvSpPr>
        <p:spPr/>
        <p:txBody>
          <a:bodyPr/>
          <a:lstStyle/>
          <a:p>
            <a:r>
              <a:rPr lang="zh-CN" altLang="en-US" smtClean="0"/>
              <a:t>上海财经大学</a:t>
            </a:r>
            <a:endParaRPr lang="zh-CN" altLang="en-US"/>
          </a:p>
        </p:txBody>
      </p:sp>
      <p:sp>
        <p:nvSpPr>
          <p:cNvPr id="5" name="灯片编号占位符 4"/>
          <p:cNvSpPr>
            <a:spLocks noGrp="1"/>
          </p:cNvSpPr>
          <p:nvPr>
            <p:ph type="sldNum" sz="quarter" idx="12"/>
          </p:nvPr>
        </p:nvSpPr>
        <p:spPr/>
        <p:txBody>
          <a:bodyPr/>
          <a:lstStyle/>
          <a:p>
            <a:fld id="{F37CE419-77F9-45A1-89DC-EBD4817AB0EC}" type="slidenum">
              <a:rPr lang="zh-CN" altLang="en-US" smtClean="0"/>
              <a:pPr/>
              <a:t>11</a:t>
            </a:fld>
            <a:endParaRPr lang="zh-CN" altLang="en-US"/>
          </a:p>
        </p:txBody>
      </p:sp>
    </p:spTree>
  </p:cSld>
  <p:clrMapOvr>
    <a:masterClrMapping/>
  </p:clrMapOvr>
  <p:transition>
    <p:blinds dir="vert"/>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p:txBody>
          <a:bodyPr/>
          <a:lstStyle/>
          <a:p>
            <a:r>
              <a:rPr lang="zh-CN" altLang="en-US" dirty="0" smtClean="0"/>
              <a:t>社会保险</a:t>
            </a:r>
            <a:endParaRPr lang="en-US" altLang="zh-CN" dirty="0" smtClean="0"/>
          </a:p>
          <a:p>
            <a:pPr lvl="1"/>
            <a:r>
              <a:rPr lang="zh-CN" altLang="en-US" dirty="0" smtClean="0"/>
              <a:t>社会保险制度的主要类型</a:t>
            </a:r>
            <a:endParaRPr lang="en-US" altLang="zh-CN" dirty="0" smtClean="0"/>
          </a:p>
          <a:p>
            <a:pPr lvl="2"/>
            <a:r>
              <a:rPr lang="zh-CN" altLang="en-US" dirty="0" smtClean="0"/>
              <a:t>根据</a:t>
            </a:r>
            <a:r>
              <a:rPr lang="zh-CN" altLang="en-US" dirty="0" smtClean="0"/>
              <a:t>社会保险制度的指导思想来分类</a:t>
            </a:r>
            <a:endParaRPr lang="en-US" altLang="zh-CN" dirty="0" smtClean="0"/>
          </a:p>
          <a:p>
            <a:pPr lvl="3"/>
            <a:r>
              <a:rPr lang="zh-CN" altLang="en-US" dirty="0" smtClean="0"/>
              <a:t>普遍保险制度</a:t>
            </a:r>
            <a:endParaRPr lang="en-US" altLang="zh-CN" dirty="0" smtClean="0"/>
          </a:p>
          <a:p>
            <a:pPr lvl="3"/>
            <a:r>
              <a:rPr lang="zh-CN" altLang="en-US" dirty="0" smtClean="0"/>
              <a:t>自助型保险制度</a:t>
            </a:r>
            <a:endParaRPr lang="en-US" altLang="zh-CN" dirty="0" smtClean="0"/>
          </a:p>
          <a:p>
            <a:pPr lvl="2"/>
            <a:r>
              <a:rPr lang="zh-CN" altLang="en-US" dirty="0" smtClean="0"/>
              <a:t>根据权利与义务对待关系的体现来分类</a:t>
            </a:r>
            <a:endParaRPr lang="en-US" altLang="zh-CN" dirty="0" smtClean="0"/>
          </a:p>
          <a:p>
            <a:pPr lvl="2"/>
            <a:r>
              <a:rPr lang="zh-CN" altLang="en-US" dirty="0" smtClean="0"/>
              <a:t>根据管理体制来分类</a:t>
            </a:r>
            <a:endParaRPr lang="zh-CN" altLang="en-US" dirty="0"/>
          </a:p>
        </p:txBody>
      </p:sp>
      <p:sp>
        <p:nvSpPr>
          <p:cNvPr id="4" name="页脚占位符 3"/>
          <p:cNvSpPr>
            <a:spLocks noGrp="1"/>
          </p:cNvSpPr>
          <p:nvPr>
            <p:ph type="ftr" sz="quarter" idx="11"/>
          </p:nvPr>
        </p:nvSpPr>
        <p:spPr/>
        <p:txBody>
          <a:bodyPr/>
          <a:lstStyle/>
          <a:p>
            <a:r>
              <a:rPr lang="zh-CN" altLang="en-US" smtClean="0"/>
              <a:t>上海财经大学</a:t>
            </a:r>
            <a:endParaRPr lang="zh-CN" altLang="en-US"/>
          </a:p>
        </p:txBody>
      </p:sp>
      <p:sp>
        <p:nvSpPr>
          <p:cNvPr id="5" name="灯片编号占位符 4"/>
          <p:cNvSpPr>
            <a:spLocks noGrp="1"/>
          </p:cNvSpPr>
          <p:nvPr>
            <p:ph type="sldNum" sz="quarter" idx="12"/>
          </p:nvPr>
        </p:nvSpPr>
        <p:spPr/>
        <p:txBody>
          <a:bodyPr/>
          <a:lstStyle/>
          <a:p>
            <a:fld id="{F37CE419-77F9-45A1-89DC-EBD4817AB0EC}" type="slidenum">
              <a:rPr lang="zh-CN" altLang="en-US" smtClean="0"/>
              <a:pPr/>
              <a:t>12</a:t>
            </a:fld>
            <a:endParaRPr lang="zh-CN" altLang="en-US"/>
          </a:p>
        </p:txBody>
      </p:sp>
    </p:spTree>
  </p:cSld>
  <p:clrMapOvr>
    <a:masterClrMapping/>
  </p:clrMapOvr>
  <p:transition>
    <p:blinds dir="vert"/>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a:xfrm>
            <a:off x="304800" y="1785926"/>
            <a:ext cx="8540750" cy="4081474"/>
          </a:xfrm>
        </p:spPr>
        <p:txBody>
          <a:bodyPr/>
          <a:lstStyle/>
          <a:p>
            <a:r>
              <a:rPr lang="zh-CN" altLang="en-US" dirty="0" smtClean="0"/>
              <a:t>社会福利</a:t>
            </a:r>
            <a:endParaRPr lang="en-US" altLang="zh-CN" dirty="0" smtClean="0"/>
          </a:p>
          <a:p>
            <a:pPr lvl="1"/>
            <a:r>
              <a:rPr lang="zh-CN" altLang="en-US" dirty="0" smtClean="0"/>
              <a:t>是国家、集体和社会兴办的各种公共福利设施、社会服务和服务性物质帮助。</a:t>
            </a:r>
            <a:endParaRPr lang="en-US" altLang="zh-CN" dirty="0" smtClean="0"/>
          </a:p>
          <a:p>
            <a:pPr lvl="1"/>
            <a:r>
              <a:rPr lang="zh-CN" altLang="en-US" dirty="0" smtClean="0"/>
              <a:t>是社会保障的最高层次。</a:t>
            </a:r>
            <a:endParaRPr lang="en-US" altLang="zh-CN" dirty="0" smtClean="0"/>
          </a:p>
          <a:p>
            <a:r>
              <a:rPr lang="zh-CN" altLang="en-US" dirty="0" smtClean="0"/>
              <a:t>社会优抚</a:t>
            </a:r>
            <a:endParaRPr lang="en-US" altLang="zh-CN" dirty="0" smtClean="0"/>
          </a:p>
          <a:p>
            <a:pPr lvl="1"/>
            <a:r>
              <a:rPr lang="zh-CN" altLang="en-US" dirty="0" smtClean="0"/>
              <a:t>是国家和社会对法定的优抚对象提供确保一定生活水平的资金和服务，带有褒扬和优待抚恤安置性质的特殊社会保障制度。</a:t>
            </a:r>
            <a:endParaRPr lang="zh-CN" altLang="en-US" dirty="0"/>
          </a:p>
        </p:txBody>
      </p:sp>
      <p:sp>
        <p:nvSpPr>
          <p:cNvPr id="4" name="页脚占位符 3"/>
          <p:cNvSpPr>
            <a:spLocks noGrp="1"/>
          </p:cNvSpPr>
          <p:nvPr>
            <p:ph type="ftr" sz="quarter" idx="11"/>
          </p:nvPr>
        </p:nvSpPr>
        <p:spPr/>
        <p:txBody>
          <a:bodyPr/>
          <a:lstStyle/>
          <a:p>
            <a:r>
              <a:rPr lang="zh-CN" altLang="en-US" smtClean="0"/>
              <a:t>上海财经大学</a:t>
            </a:r>
            <a:endParaRPr lang="zh-CN" altLang="en-US"/>
          </a:p>
        </p:txBody>
      </p:sp>
      <p:sp>
        <p:nvSpPr>
          <p:cNvPr id="5" name="灯片编号占位符 4"/>
          <p:cNvSpPr>
            <a:spLocks noGrp="1"/>
          </p:cNvSpPr>
          <p:nvPr>
            <p:ph type="sldNum" sz="quarter" idx="12"/>
          </p:nvPr>
        </p:nvSpPr>
        <p:spPr/>
        <p:txBody>
          <a:bodyPr/>
          <a:lstStyle/>
          <a:p>
            <a:fld id="{F37CE419-77F9-45A1-89DC-EBD4817AB0EC}" type="slidenum">
              <a:rPr lang="zh-CN" altLang="en-US" smtClean="0"/>
              <a:pPr/>
              <a:t>13</a:t>
            </a:fld>
            <a:endParaRPr lang="zh-CN" altLang="en-US"/>
          </a:p>
        </p:txBody>
      </p:sp>
    </p:spTree>
  </p:cSld>
  <p:clrMapOvr>
    <a:masterClrMapping/>
  </p:clrMapOvr>
  <p:transition>
    <p:blinds dir="vert"/>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社会保险资金的筹资模式</a:t>
            </a:r>
            <a:endParaRPr lang="zh-CN" altLang="en-US" dirty="0"/>
          </a:p>
        </p:txBody>
      </p:sp>
      <p:sp>
        <p:nvSpPr>
          <p:cNvPr id="3" name="内容占位符 2"/>
          <p:cNvSpPr>
            <a:spLocks noGrp="1"/>
          </p:cNvSpPr>
          <p:nvPr>
            <p:ph idx="1"/>
          </p:nvPr>
        </p:nvSpPr>
        <p:spPr/>
        <p:txBody>
          <a:bodyPr/>
          <a:lstStyle/>
          <a:p>
            <a:r>
              <a:rPr lang="zh-CN" altLang="en-US" dirty="0" smtClean="0"/>
              <a:t>现收现付式</a:t>
            </a:r>
            <a:endParaRPr lang="en-US" altLang="zh-CN" dirty="0" smtClean="0"/>
          </a:p>
          <a:p>
            <a:r>
              <a:rPr lang="zh-CN" altLang="en-US" dirty="0" smtClean="0"/>
              <a:t>完全基金式或积累制</a:t>
            </a:r>
            <a:endParaRPr lang="en-US" altLang="zh-CN" dirty="0" smtClean="0"/>
          </a:p>
          <a:p>
            <a:r>
              <a:rPr lang="zh-CN" altLang="en-US" dirty="0" smtClean="0"/>
              <a:t>部分</a:t>
            </a:r>
            <a:r>
              <a:rPr lang="zh-CN" altLang="en-US" dirty="0" smtClean="0"/>
              <a:t>基金式</a:t>
            </a:r>
            <a:endParaRPr lang="en-US" altLang="zh-CN" dirty="0" smtClean="0"/>
          </a:p>
          <a:p>
            <a:r>
              <a:rPr lang="zh-CN" altLang="en-US" dirty="0" smtClean="0"/>
              <a:t>从世界各国的情况来看，对于医疗、生育、失业等方面的保险，一般都实行现收现付的筹资模式。但对于养老保险基金采取何种筹资模式，各国则有所不同。</a:t>
            </a:r>
            <a:endParaRPr lang="zh-CN" altLang="en-US" dirty="0"/>
          </a:p>
        </p:txBody>
      </p:sp>
      <p:sp>
        <p:nvSpPr>
          <p:cNvPr id="4" name="页脚占位符 3"/>
          <p:cNvSpPr>
            <a:spLocks noGrp="1"/>
          </p:cNvSpPr>
          <p:nvPr>
            <p:ph type="ftr" sz="quarter" idx="11"/>
          </p:nvPr>
        </p:nvSpPr>
        <p:spPr/>
        <p:txBody>
          <a:bodyPr/>
          <a:lstStyle/>
          <a:p>
            <a:r>
              <a:rPr lang="zh-CN" altLang="en-US" smtClean="0"/>
              <a:t>上海财经大学</a:t>
            </a:r>
            <a:endParaRPr lang="zh-CN" altLang="en-US"/>
          </a:p>
        </p:txBody>
      </p:sp>
      <p:sp>
        <p:nvSpPr>
          <p:cNvPr id="5" name="灯片编号占位符 4"/>
          <p:cNvSpPr>
            <a:spLocks noGrp="1"/>
          </p:cNvSpPr>
          <p:nvPr>
            <p:ph type="sldNum" sz="quarter" idx="12"/>
          </p:nvPr>
        </p:nvSpPr>
        <p:spPr/>
        <p:txBody>
          <a:bodyPr/>
          <a:lstStyle/>
          <a:p>
            <a:fld id="{F37CE419-77F9-45A1-89DC-EBD4817AB0EC}" type="slidenum">
              <a:rPr lang="zh-CN" altLang="en-US" smtClean="0"/>
              <a:pPr/>
              <a:t>14</a:t>
            </a:fld>
            <a:endParaRPr lang="zh-CN" altLang="en-US"/>
          </a:p>
        </p:txBody>
      </p:sp>
    </p:spTree>
  </p:cSld>
  <p:clrMapOvr>
    <a:masterClrMapping/>
  </p:clrMapOvr>
  <p:transition>
    <p:blinds dir="vert"/>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我国社会保障制度的改革</a:t>
            </a:r>
            <a:endParaRPr lang="zh-CN" altLang="en-US" dirty="0"/>
          </a:p>
        </p:txBody>
      </p:sp>
      <p:sp>
        <p:nvSpPr>
          <p:cNvPr id="3" name="内容占位符 2"/>
          <p:cNvSpPr>
            <a:spLocks noGrp="1"/>
          </p:cNvSpPr>
          <p:nvPr>
            <p:ph idx="1"/>
          </p:nvPr>
        </p:nvSpPr>
        <p:spPr/>
        <p:txBody>
          <a:bodyPr/>
          <a:lstStyle/>
          <a:p>
            <a:r>
              <a:rPr lang="zh-CN" altLang="en-US" dirty="0" smtClean="0"/>
              <a:t>现状与问题</a:t>
            </a:r>
            <a:endParaRPr lang="en-US" altLang="zh-CN" dirty="0" smtClean="0"/>
          </a:p>
          <a:p>
            <a:pPr lvl="1"/>
            <a:r>
              <a:rPr lang="zh-CN" altLang="en-US" dirty="0" smtClean="0"/>
              <a:t>社会保障覆盖面和实施范围有待进一步扩大</a:t>
            </a:r>
            <a:endParaRPr lang="en-US" altLang="zh-CN" dirty="0" smtClean="0"/>
          </a:p>
          <a:p>
            <a:pPr lvl="1"/>
            <a:r>
              <a:rPr lang="zh-CN" altLang="en-US" dirty="0" smtClean="0"/>
              <a:t>中央</a:t>
            </a:r>
            <a:r>
              <a:rPr lang="zh-CN" altLang="en-US" dirty="0" smtClean="0"/>
              <a:t>与地方政府间责任分担机制不合理</a:t>
            </a:r>
            <a:endParaRPr lang="en-US" altLang="zh-CN" dirty="0" smtClean="0"/>
          </a:p>
          <a:p>
            <a:pPr lvl="1"/>
            <a:r>
              <a:rPr lang="zh-CN" altLang="en-US" dirty="0" smtClean="0"/>
              <a:t>社会保障公平性方面矛盾突出</a:t>
            </a:r>
            <a:endParaRPr lang="en-US" altLang="zh-CN" dirty="0" smtClean="0"/>
          </a:p>
          <a:p>
            <a:pPr lvl="1"/>
            <a:r>
              <a:rPr lang="zh-CN" altLang="en-US" dirty="0" smtClean="0"/>
              <a:t>个人</a:t>
            </a:r>
            <a:r>
              <a:rPr lang="zh-CN" altLang="en-US" dirty="0" smtClean="0"/>
              <a:t>账户存在空账现象</a:t>
            </a:r>
            <a:endParaRPr lang="en-US" altLang="zh-CN" dirty="0" smtClean="0"/>
          </a:p>
          <a:p>
            <a:pPr lvl="1"/>
            <a:r>
              <a:rPr lang="zh-CN" altLang="en-US" dirty="0" smtClean="0"/>
              <a:t>社会保障缴费过高，企业负担过重</a:t>
            </a:r>
            <a:endParaRPr lang="zh-CN" altLang="en-US" dirty="0"/>
          </a:p>
        </p:txBody>
      </p:sp>
      <p:sp>
        <p:nvSpPr>
          <p:cNvPr id="4" name="页脚占位符 3"/>
          <p:cNvSpPr>
            <a:spLocks noGrp="1"/>
          </p:cNvSpPr>
          <p:nvPr>
            <p:ph type="ftr" sz="quarter" idx="11"/>
          </p:nvPr>
        </p:nvSpPr>
        <p:spPr/>
        <p:txBody>
          <a:bodyPr/>
          <a:lstStyle/>
          <a:p>
            <a:r>
              <a:rPr lang="zh-CN" altLang="en-US" smtClean="0"/>
              <a:t>上海财经大学</a:t>
            </a:r>
            <a:endParaRPr lang="zh-CN" altLang="en-US"/>
          </a:p>
        </p:txBody>
      </p:sp>
      <p:sp>
        <p:nvSpPr>
          <p:cNvPr id="5" name="灯片编号占位符 4"/>
          <p:cNvSpPr>
            <a:spLocks noGrp="1"/>
          </p:cNvSpPr>
          <p:nvPr>
            <p:ph type="sldNum" sz="quarter" idx="12"/>
          </p:nvPr>
        </p:nvSpPr>
        <p:spPr/>
        <p:txBody>
          <a:bodyPr/>
          <a:lstStyle/>
          <a:p>
            <a:fld id="{F37CE419-77F9-45A1-89DC-EBD4817AB0EC}" type="slidenum">
              <a:rPr lang="zh-CN" altLang="en-US" smtClean="0"/>
              <a:pPr/>
              <a:t>15</a:t>
            </a:fld>
            <a:endParaRPr lang="zh-CN" altLang="en-US"/>
          </a:p>
        </p:txBody>
      </p:sp>
    </p:spTree>
  </p:cSld>
  <p:clrMapOvr>
    <a:masterClrMapping/>
  </p:clrMapOvr>
  <p:transition>
    <p:blinds dir="vert"/>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p:txBody>
          <a:bodyPr/>
          <a:lstStyle/>
          <a:p>
            <a:r>
              <a:rPr lang="zh-CN" altLang="en-US" dirty="0" smtClean="0"/>
              <a:t>西方国家的经验</a:t>
            </a:r>
            <a:endParaRPr lang="en-US" altLang="zh-CN" dirty="0" smtClean="0"/>
          </a:p>
          <a:p>
            <a:pPr lvl="1"/>
            <a:r>
              <a:rPr lang="zh-CN" altLang="en-US" dirty="0" smtClean="0"/>
              <a:t>保障项目名目繁多</a:t>
            </a:r>
            <a:endParaRPr lang="en-US" altLang="zh-CN" dirty="0" smtClean="0"/>
          </a:p>
          <a:p>
            <a:pPr lvl="1"/>
            <a:r>
              <a:rPr lang="zh-CN" altLang="en-US" dirty="0" smtClean="0"/>
              <a:t>社会保障有确定的资金来源</a:t>
            </a:r>
            <a:endParaRPr lang="en-US" altLang="zh-CN" dirty="0" smtClean="0"/>
          </a:p>
          <a:p>
            <a:pPr lvl="1"/>
            <a:r>
              <a:rPr lang="zh-CN" altLang="en-US" dirty="0" smtClean="0"/>
              <a:t>社会保障支出依法由政府集中安排</a:t>
            </a:r>
            <a:endParaRPr lang="en-US" altLang="zh-CN" dirty="0" smtClean="0"/>
          </a:p>
          <a:p>
            <a:pPr lvl="1"/>
            <a:r>
              <a:rPr lang="zh-CN" altLang="en-US" dirty="0" smtClean="0"/>
              <a:t>政府实施社保制度有明显的宏观调控动机</a:t>
            </a:r>
            <a:endParaRPr lang="zh-CN" altLang="en-US" dirty="0"/>
          </a:p>
        </p:txBody>
      </p:sp>
      <p:sp>
        <p:nvSpPr>
          <p:cNvPr id="4" name="页脚占位符 3"/>
          <p:cNvSpPr>
            <a:spLocks noGrp="1"/>
          </p:cNvSpPr>
          <p:nvPr>
            <p:ph type="ftr" sz="quarter" idx="11"/>
          </p:nvPr>
        </p:nvSpPr>
        <p:spPr/>
        <p:txBody>
          <a:bodyPr/>
          <a:lstStyle/>
          <a:p>
            <a:r>
              <a:rPr lang="zh-CN" altLang="en-US" smtClean="0"/>
              <a:t>上海财经大学</a:t>
            </a:r>
            <a:endParaRPr lang="zh-CN" altLang="en-US"/>
          </a:p>
        </p:txBody>
      </p:sp>
      <p:sp>
        <p:nvSpPr>
          <p:cNvPr id="5" name="灯片编号占位符 4"/>
          <p:cNvSpPr>
            <a:spLocks noGrp="1"/>
          </p:cNvSpPr>
          <p:nvPr>
            <p:ph type="sldNum" sz="quarter" idx="12"/>
          </p:nvPr>
        </p:nvSpPr>
        <p:spPr/>
        <p:txBody>
          <a:bodyPr/>
          <a:lstStyle/>
          <a:p>
            <a:fld id="{F37CE419-77F9-45A1-89DC-EBD4817AB0EC}" type="slidenum">
              <a:rPr lang="zh-CN" altLang="en-US" smtClean="0"/>
              <a:pPr/>
              <a:t>16</a:t>
            </a:fld>
            <a:endParaRPr lang="zh-CN" altLang="en-US"/>
          </a:p>
        </p:txBody>
      </p:sp>
    </p:spTree>
  </p:cSld>
  <p:clrMapOvr>
    <a:masterClrMapping/>
  </p:clrMapOvr>
  <p:transition>
    <p:blinds dir="vert"/>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p:txBody>
          <a:bodyPr/>
          <a:lstStyle/>
          <a:p>
            <a:r>
              <a:rPr lang="zh-CN" altLang="en-US" dirty="0" smtClean="0"/>
              <a:t>完善改革的政策选择</a:t>
            </a:r>
            <a:endParaRPr lang="en-US" altLang="zh-CN" dirty="0" smtClean="0"/>
          </a:p>
          <a:p>
            <a:pPr lvl="1"/>
            <a:r>
              <a:rPr lang="zh-CN" altLang="en-US" dirty="0" smtClean="0"/>
              <a:t>拓宽社保的覆盖面，建立健全多层次保障体系</a:t>
            </a:r>
            <a:endParaRPr lang="en-US" altLang="zh-CN" dirty="0" smtClean="0"/>
          </a:p>
          <a:p>
            <a:pPr lvl="1"/>
            <a:r>
              <a:rPr lang="zh-CN" altLang="en-US" dirty="0" smtClean="0"/>
              <a:t>合理</a:t>
            </a:r>
            <a:r>
              <a:rPr lang="zh-CN" altLang="en-US" dirty="0" smtClean="0"/>
              <a:t>划分政府间社保事权并建立稳定的分工机制</a:t>
            </a:r>
            <a:endParaRPr lang="en-US" altLang="zh-CN" dirty="0" smtClean="0"/>
          </a:p>
          <a:p>
            <a:pPr lvl="1"/>
            <a:r>
              <a:rPr lang="zh-CN" altLang="en-US" dirty="0" smtClean="0"/>
              <a:t>加强社保制度的整合，提升制度公平性</a:t>
            </a:r>
            <a:endParaRPr lang="en-US" altLang="zh-CN" dirty="0" smtClean="0"/>
          </a:p>
          <a:p>
            <a:pPr lvl="1"/>
            <a:r>
              <a:rPr lang="zh-CN" altLang="en-US" dirty="0" smtClean="0"/>
              <a:t>完善职工养老个人账户制度</a:t>
            </a:r>
            <a:endParaRPr lang="en-US" altLang="zh-CN" dirty="0" smtClean="0"/>
          </a:p>
          <a:p>
            <a:pPr lvl="1"/>
            <a:r>
              <a:rPr lang="zh-CN" altLang="en-US" smtClean="0"/>
              <a:t>降低社保缴费率，丰富收入来源渠道</a:t>
            </a:r>
            <a:endParaRPr lang="zh-CN" altLang="en-US"/>
          </a:p>
        </p:txBody>
      </p:sp>
      <p:sp>
        <p:nvSpPr>
          <p:cNvPr id="4" name="页脚占位符 3"/>
          <p:cNvSpPr>
            <a:spLocks noGrp="1"/>
          </p:cNvSpPr>
          <p:nvPr>
            <p:ph type="ftr" sz="quarter" idx="11"/>
          </p:nvPr>
        </p:nvSpPr>
        <p:spPr/>
        <p:txBody>
          <a:bodyPr/>
          <a:lstStyle/>
          <a:p>
            <a:r>
              <a:rPr lang="zh-CN" altLang="en-US" smtClean="0"/>
              <a:t>上海财经大学</a:t>
            </a:r>
            <a:endParaRPr lang="zh-CN" altLang="en-US"/>
          </a:p>
        </p:txBody>
      </p:sp>
      <p:sp>
        <p:nvSpPr>
          <p:cNvPr id="5" name="灯片编号占位符 4"/>
          <p:cNvSpPr>
            <a:spLocks noGrp="1"/>
          </p:cNvSpPr>
          <p:nvPr>
            <p:ph type="sldNum" sz="quarter" idx="12"/>
          </p:nvPr>
        </p:nvSpPr>
        <p:spPr/>
        <p:txBody>
          <a:bodyPr/>
          <a:lstStyle/>
          <a:p>
            <a:fld id="{F37CE419-77F9-45A1-89DC-EBD4817AB0EC}" type="slidenum">
              <a:rPr lang="zh-CN" altLang="en-US" smtClean="0"/>
              <a:pPr/>
              <a:t>17</a:t>
            </a:fld>
            <a:endParaRPr lang="zh-CN" altLang="en-US"/>
          </a:p>
        </p:txBody>
      </p:sp>
    </p:spTree>
  </p:cSld>
  <p:clrMapOvr>
    <a:masterClrMapping/>
  </p:clrMapOvr>
  <p:transition>
    <p:blinds dir="vert"/>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z="4000" dirty="0" smtClean="0"/>
              <a:t>第十一章  社会保障支出</a:t>
            </a:r>
            <a:endParaRPr lang="zh-CN" altLang="en-US" sz="4000" dirty="0"/>
          </a:p>
        </p:txBody>
      </p:sp>
      <p:sp>
        <p:nvSpPr>
          <p:cNvPr id="3" name="内容占位符 2"/>
          <p:cNvSpPr>
            <a:spLocks noGrp="1"/>
          </p:cNvSpPr>
          <p:nvPr>
            <p:ph idx="1"/>
          </p:nvPr>
        </p:nvSpPr>
        <p:spPr/>
        <p:txBody>
          <a:bodyPr/>
          <a:lstStyle/>
          <a:p>
            <a:pPr marL="609600" indent="-609600"/>
            <a:r>
              <a:rPr lang="zh-CN" altLang="en-US" b="1" dirty="0" smtClean="0">
                <a:latin typeface="+mn-ea"/>
              </a:rPr>
              <a:t>引言：本章主题</a:t>
            </a:r>
          </a:p>
          <a:p>
            <a:r>
              <a:rPr lang="zh-CN" altLang="en-US" dirty="0" smtClean="0"/>
              <a:t>社会保障是当代社会不可缺少的福利机制。本章从理论上分析了为什么要实行社保制度及其经济影响，介绍了我国社保体系的内容，并论述了社保制度的筹资模式和我国的改革。</a:t>
            </a:r>
            <a:endParaRPr lang="zh-CN" altLang="en-US" dirty="0"/>
          </a:p>
        </p:txBody>
      </p:sp>
      <p:sp>
        <p:nvSpPr>
          <p:cNvPr id="4" name="灯片编号占位符 3"/>
          <p:cNvSpPr>
            <a:spLocks noGrp="1"/>
          </p:cNvSpPr>
          <p:nvPr>
            <p:ph type="sldNum" sz="quarter" idx="12"/>
          </p:nvPr>
        </p:nvSpPr>
        <p:spPr/>
        <p:txBody>
          <a:bodyPr/>
          <a:lstStyle/>
          <a:p>
            <a:fld id="{F37CE419-77F9-45A1-89DC-EBD4817AB0EC}" type="slidenum">
              <a:rPr lang="zh-CN" altLang="en-US" smtClean="0"/>
              <a:pPr/>
              <a:t>2</a:t>
            </a:fld>
            <a:endParaRPr lang="zh-CN" altLang="en-US"/>
          </a:p>
        </p:txBody>
      </p:sp>
      <p:sp>
        <p:nvSpPr>
          <p:cNvPr id="5" name="页脚占位符 4"/>
          <p:cNvSpPr>
            <a:spLocks noGrp="1"/>
          </p:cNvSpPr>
          <p:nvPr>
            <p:ph type="ftr" sz="quarter" idx="11"/>
          </p:nvPr>
        </p:nvSpPr>
        <p:spPr/>
        <p:txBody>
          <a:bodyPr/>
          <a:lstStyle/>
          <a:p>
            <a:r>
              <a:rPr lang="zh-CN" altLang="en-US" smtClean="0"/>
              <a:t>上海财经大学</a:t>
            </a:r>
            <a:endParaRPr lang="zh-CN" altLang="en-US"/>
          </a:p>
        </p:txBody>
      </p:sp>
    </p:spTree>
  </p:cSld>
  <p:clrMapOvr>
    <a:masterClrMapping/>
  </p:clrMapOvr>
  <p:transition>
    <p:blinds dir="vert"/>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本章目录</a:t>
            </a:r>
            <a:endParaRPr lang="zh-CN" altLang="en-US" dirty="0"/>
          </a:p>
        </p:txBody>
      </p:sp>
      <p:sp>
        <p:nvSpPr>
          <p:cNvPr id="3" name="内容占位符 2"/>
          <p:cNvSpPr>
            <a:spLocks noGrp="1"/>
          </p:cNvSpPr>
          <p:nvPr>
            <p:ph idx="1"/>
          </p:nvPr>
        </p:nvSpPr>
        <p:spPr/>
        <p:txBody>
          <a:bodyPr/>
          <a:lstStyle/>
          <a:p>
            <a:r>
              <a:rPr lang="zh-CN" altLang="en-US" dirty="0" smtClean="0">
                <a:hlinkClick r:id="rId2" action="ppaction://hlinksldjump"/>
              </a:rPr>
              <a:t>第一节  </a:t>
            </a:r>
            <a:r>
              <a:rPr lang="zh-CN" altLang="en-US" dirty="0" smtClean="0">
                <a:hlinkClick r:id="rId2" action="ppaction://hlinksldjump"/>
              </a:rPr>
              <a:t>为什么要实行社会保障</a:t>
            </a:r>
            <a:endParaRPr lang="zh-CN" altLang="en-US" dirty="0" smtClean="0">
              <a:hlinkClick r:id="rId2" action="ppaction://hlinksldjump"/>
            </a:endParaRPr>
          </a:p>
          <a:p>
            <a:r>
              <a:rPr lang="zh-CN" altLang="en-US" dirty="0" smtClean="0">
                <a:hlinkClick r:id="" action="ppaction://noaction"/>
              </a:rPr>
              <a:t>第二</a:t>
            </a:r>
            <a:r>
              <a:rPr lang="zh-CN" altLang="en-US" dirty="0" smtClean="0">
                <a:hlinkClick r:id="" action="ppaction://noaction"/>
              </a:rPr>
              <a:t>节  </a:t>
            </a:r>
            <a:r>
              <a:rPr lang="zh-CN" altLang="en-US" dirty="0" smtClean="0">
                <a:hlinkClick r:id="rId2" action="ppaction://hlinksldjump"/>
              </a:rPr>
              <a:t>社会保障政策的效应分析</a:t>
            </a:r>
            <a:endParaRPr lang="en-US" altLang="zh-CN" dirty="0" smtClean="0">
              <a:hlinkClick r:id="rId2" action="ppaction://hlinksldjump"/>
            </a:endParaRPr>
          </a:p>
          <a:p>
            <a:r>
              <a:rPr lang="zh-CN" altLang="en-US" dirty="0" smtClean="0">
                <a:hlinkClick r:id="rId2" action="ppaction://hlinksldjump"/>
              </a:rPr>
              <a:t>第三</a:t>
            </a:r>
            <a:r>
              <a:rPr lang="zh-CN" altLang="en-US" dirty="0" smtClean="0">
                <a:hlinkClick r:id="rId2" action="ppaction://hlinksldjump"/>
              </a:rPr>
              <a:t>节  社会保障体系</a:t>
            </a:r>
            <a:endParaRPr lang="en-US" altLang="zh-CN" dirty="0" smtClean="0">
              <a:hlinkClick r:id="rId2" action="ppaction://hlinksldjump"/>
            </a:endParaRPr>
          </a:p>
          <a:p>
            <a:r>
              <a:rPr lang="zh-CN" altLang="en-US" dirty="0" smtClean="0">
                <a:hlinkClick r:id="rId2" action="ppaction://hlinksldjump"/>
              </a:rPr>
              <a:t>第四</a:t>
            </a:r>
            <a:r>
              <a:rPr lang="zh-CN" altLang="en-US" dirty="0" smtClean="0">
                <a:hlinkClick r:id="rId2" action="ppaction://hlinksldjump"/>
              </a:rPr>
              <a:t>节  社会保险自己的筹集模式</a:t>
            </a:r>
            <a:endParaRPr lang="en-US" altLang="zh-CN" dirty="0" smtClean="0">
              <a:hlinkClick r:id="rId2" action="ppaction://hlinksldjump"/>
            </a:endParaRPr>
          </a:p>
          <a:p>
            <a:r>
              <a:rPr lang="zh-CN" altLang="en-US" dirty="0" smtClean="0">
                <a:hlinkClick r:id="rId2" action="ppaction://hlinksldjump"/>
              </a:rPr>
              <a:t>第五节  我国社会保障制度的改革</a:t>
            </a:r>
            <a:endParaRPr lang="zh-CN" altLang="en-US" dirty="0" smtClean="0">
              <a:hlinkClick r:id="rId2" action="ppaction://hlinksldjump"/>
            </a:endParaRPr>
          </a:p>
          <a:p>
            <a:endParaRPr lang="zh-CN" altLang="en-US" dirty="0"/>
          </a:p>
        </p:txBody>
      </p:sp>
      <p:sp>
        <p:nvSpPr>
          <p:cNvPr id="4" name="灯片编号占位符 3"/>
          <p:cNvSpPr>
            <a:spLocks noGrp="1"/>
          </p:cNvSpPr>
          <p:nvPr>
            <p:ph type="sldNum" sz="quarter" idx="12"/>
          </p:nvPr>
        </p:nvSpPr>
        <p:spPr/>
        <p:txBody>
          <a:bodyPr/>
          <a:lstStyle/>
          <a:p>
            <a:fld id="{F37CE419-77F9-45A1-89DC-EBD4817AB0EC}" type="slidenum">
              <a:rPr lang="zh-CN" altLang="en-US" smtClean="0"/>
              <a:pPr/>
              <a:t>3</a:t>
            </a:fld>
            <a:endParaRPr lang="zh-CN" altLang="en-US"/>
          </a:p>
        </p:txBody>
      </p:sp>
      <p:sp>
        <p:nvSpPr>
          <p:cNvPr id="5" name="页脚占位符 4"/>
          <p:cNvSpPr>
            <a:spLocks noGrp="1"/>
          </p:cNvSpPr>
          <p:nvPr>
            <p:ph type="ftr" sz="quarter" idx="11"/>
          </p:nvPr>
        </p:nvSpPr>
        <p:spPr/>
        <p:txBody>
          <a:bodyPr/>
          <a:lstStyle/>
          <a:p>
            <a:r>
              <a:rPr lang="zh-CN" altLang="en-US" dirty="0" smtClean="0"/>
              <a:t>上海财经大学</a:t>
            </a:r>
            <a:endParaRPr lang="zh-CN" altLang="en-US" dirty="0"/>
          </a:p>
        </p:txBody>
      </p:sp>
    </p:spTree>
  </p:cSld>
  <p:clrMapOvr>
    <a:masterClrMapping/>
  </p:clrMapOvr>
  <p:transition>
    <p:blinds dir="vert"/>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301625" y="685800"/>
            <a:ext cx="8540750" cy="671498"/>
          </a:xfrm>
        </p:spPr>
        <p:txBody>
          <a:bodyPr/>
          <a:lstStyle/>
          <a:p>
            <a:r>
              <a:rPr lang="zh-CN" altLang="en-US" dirty="0" smtClean="0"/>
              <a:t>为什么要实行社会保障</a:t>
            </a:r>
            <a:endParaRPr lang="zh-CN" altLang="en-US" dirty="0"/>
          </a:p>
        </p:txBody>
      </p:sp>
      <p:sp>
        <p:nvSpPr>
          <p:cNvPr id="3" name="内容占位符 2"/>
          <p:cNvSpPr>
            <a:spLocks noGrp="1"/>
          </p:cNvSpPr>
          <p:nvPr>
            <p:ph idx="1"/>
          </p:nvPr>
        </p:nvSpPr>
        <p:spPr>
          <a:xfrm>
            <a:off x="304800" y="1428736"/>
            <a:ext cx="8540750" cy="4438664"/>
          </a:xfrm>
        </p:spPr>
        <p:txBody>
          <a:bodyPr/>
          <a:lstStyle/>
          <a:p>
            <a:r>
              <a:rPr lang="zh-CN" altLang="en-US" dirty="0" smtClean="0"/>
              <a:t>社会保障的概念</a:t>
            </a:r>
            <a:endParaRPr lang="en-US" altLang="zh-CN" dirty="0" smtClean="0"/>
          </a:p>
          <a:p>
            <a:pPr lvl="1"/>
            <a:r>
              <a:rPr lang="zh-CN" altLang="en-US" dirty="0" smtClean="0"/>
              <a:t>社会保障是国家向丧失劳动能力</a:t>
            </a:r>
            <a:r>
              <a:rPr lang="zh-CN" altLang="en-US" dirty="0" smtClean="0"/>
              <a:t>、失去就业机会以及遇到其他事故面临经济困难的公民提供的基本说保障。</a:t>
            </a:r>
            <a:endParaRPr lang="en-US" altLang="zh-CN" dirty="0" smtClean="0"/>
          </a:p>
          <a:p>
            <a:pPr lvl="1"/>
            <a:r>
              <a:rPr lang="zh-CN" altLang="en-US" dirty="0" smtClean="0"/>
              <a:t>社会保障的基本特征：</a:t>
            </a:r>
            <a:endParaRPr lang="en-US" altLang="zh-CN" dirty="0" smtClean="0"/>
          </a:p>
          <a:p>
            <a:pPr lvl="2"/>
            <a:r>
              <a:rPr lang="zh-CN" altLang="en-US" dirty="0" smtClean="0"/>
              <a:t>是由政府在社会范围内组织实施的</a:t>
            </a:r>
            <a:endParaRPr lang="en-US" altLang="zh-CN" dirty="0" smtClean="0"/>
          </a:p>
          <a:p>
            <a:pPr lvl="2"/>
            <a:r>
              <a:rPr lang="zh-CN" altLang="en-US" dirty="0" smtClean="0"/>
              <a:t>受益人具有选择性，非普遍收益</a:t>
            </a:r>
            <a:endParaRPr lang="en-US" altLang="zh-CN" dirty="0" smtClean="0"/>
          </a:p>
          <a:p>
            <a:pPr lvl="1"/>
            <a:r>
              <a:rPr lang="zh-CN" altLang="en-US" dirty="0" smtClean="0"/>
              <a:t>我国社会保障体系由社会保险、社会救济、社会福利和谁优抚四部分组成。</a:t>
            </a:r>
            <a:endParaRPr lang="zh-CN" altLang="en-US" dirty="0"/>
          </a:p>
        </p:txBody>
      </p:sp>
      <p:sp>
        <p:nvSpPr>
          <p:cNvPr id="4" name="页脚占位符 3"/>
          <p:cNvSpPr>
            <a:spLocks noGrp="1"/>
          </p:cNvSpPr>
          <p:nvPr>
            <p:ph type="ftr" sz="quarter" idx="11"/>
          </p:nvPr>
        </p:nvSpPr>
        <p:spPr/>
        <p:txBody>
          <a:bodyPr/>
          <a:lstStyle/>
          <a:p>
            <a:r>
              <a:rPr lang="zh-CN" altLang="en-US" smtClean="0"/>
              <a:t>上海财经大学</a:t>
            </a:r>
            <a:endParaRPr lang="zh-CN" altLang="en-US"/>
          </a:p>
        </p:txBody>
      </p:sp>
      <p:sp>
        <p:nvSpPr>
          <p:cNvPr id="5" name="灯片编号占位符 4"/>
          <p:cNvSpPr>
            <a:spLocks noGrp="1"/>
          </p:cNvSpPr>
          <p:nvPr>
            <p:ph type="sldNum" sz="quarter" idx="12"/>
          </p:nvPr>
        </p:nvSpPr>
        <p:spPr/>
        <p:txBody>
          <a:bodyPr/>
          <a:lstStyle/>
          <a:p>
            <a:fld id="{F37CE419-77F9-45A1-89DC-EBD4817AB0EC}" type="slidenum">
              <a:rPr lang="zh-CN" altLang="en-US" smtClean="0"/>
              <a:pPr/>
              <a:t>4</a:t>
            </a:fld>
            <a:endParaRPr lang="zh-CN" altLang="en-US"/>
          </a:p>
        </p:txBody>
      </p:sp>
    </p:spTree>
  </p:cSld>
  <p:clrMapOvr>
    <a:masterClrMapping/>
  </p:clrMapOvr>
  <p:transition>
    <p:blinds dir="vert"/>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p:txBody>
          <a:bodyPr/>
          <a:lstStyle/>
          <a:p>
            <a:r>
              <a:rPr lang="zh-CN" altLang="en-US" dirty="0" smtClean="0"/>
              <a:t>政府对社会保障市场的干预理由</a:t>
            </a:r>
            <a:endParaRPr lang="en-US" altLang="zh-CN" dirty="0" smtClean="0"/>
          </a:p>
          <a:p>
            <a:pPr lvl="1"/>
            <a:r>
              <a:rPr lang="zh-CN" altLang="en-US" dirty="0" smtClean="0"/>
              <a:t>私人</a:t>
            </a:r>
            <a:r>
              <a:rPr lang="zh-CN" altLang="en-US" dirty="0" smtClean="0"/>
              <a:t>保险面临的“逆向选择”问题</a:t>
            </a:r>
            <a:endParaRPr lang="en-US" altLang="zh-CN" dirty="0" smtClean="0"/>
          </a:p>
          <a:p>
            <a:pPr lvl="1"/>
            <a:r>
              <a:rPr lang="zh-CN" altLang="en-US" dirty="0" smtClean="0"/>
              <a:t>私人</a:t>
            </a:r>
            <a:r>
              <a:rPr lang="zh-CN" altLang="en-US" dirty="0" smtClean="0"/>
              <a:t>保险公司降低社会风险的能力较弱</a:t>
            </a:r>
            <a:endParaRPr lang="en-US" altLang="zh-CN" dirty="0" smtClean="0"/>
          </a:p>
          <a:p>
            <a:pPr lvl="1"/>
            <a:r>
              <a:rPr lang="zh-CN" altLang="en-US" dirty="0" smtClean="0"/>
              <a:t>政府介入社会保障可以降低决策成本</a:t>
            </a:r>
            <a:endParaRPr lang="en-US" altLang="zh-CN" dirty="0" smtClean="0"/>
          </a:p>
          <a:p>
            <a:pPr lvl="1"/>
            <a:r>
              <a:rPr lang="zh-CN" altLang="en-US" dirty="0" smtClean="0"/>
              <a:t>家长主义</a:t>
            </a:r>
            <a:endParaRPr lang="en-US" altLang="zh-CN" dirty="0" smtClean="0"/>
          </a:p>
          <a:p>
            <a:pPr lvl="1"/>
            <a:r>
              <a:rPr lang="zh-CN" altLang="en-US" dirty="0" smtClean="0"/>
              <a:t>出</a:t>
            </a:r>
            <a:r>
              <a:rPr lang="zh-CN" altLang="en-US" dirty="0" smtClean="0"/>
              <a:t>于收入再分配的考虑</a:t>
            </a:r>
            <a:endParaRPr lang="en-US" altLang="zh-CN" dirty="0" smtClean="0"/>
          </a:p>
          <a:p>
            <a:endParaRPr lang="zh-CN" altLang="en-US" dirty="0"/>
          </a:p>
        </p:txBody>
      </p:sp>
      <p:sp>
        <p:nvSpPr>
          <p:cNvPr id="4" name="页脚占位符 3"/>
          <p:cNvSpPr>
            <a:spLocks noGrp="1"/>
          </p:cNvSpPr>
          <p:nvPr>
            <p:ph type="ftr" sz="quarter" idx="11"/>
          </p:nvPr>
        </p:nvSpPr>
        <p:spPr/>
        <p:txBody>
          <a:bodyPr/>
          <a:lstStyle/>
          <a:p>
            <a:r>
              <a:rPr lang="zh-CN" altLang="en-US" smtClean="0"/>
              <a:t>上海财经大学</a:t>
            </a:r>
            <a:endParaRPr lang="zh-CN" altLang="en-US"/>
          </a:p>
        </p:txBody>
      </p:sp>
      <p:sp>
        <p:nvSpPr>
          <p:cNvPr id="5" name="灯片编号占位符 4"/>
          <p:cNvSpPr>
            <a:spLocks noGrp="1"/>
          </p:cNvSpPr>
          <p:nvPr>
            <p:ph type="sldNum" sz="quarter" idx="12"/>
          </p:nvPr>
        </p:nvSpPr>
        <p:spPr/>
        <p:txBody>
          <a:bodyPr/>
          <a:lstStyle/>
          <a:p>
            <a:fld id="{F37CE419-77F9-45A1-89DC-EBD4817AB0EC}" type="slidenum">
              <a:rPr lang="zh-CN" altLang="en-US" smtClean="0"/>
              <a:pPr/>
              <a:t>5</a:t>
            </a:fld>
            <a:endParaRPr lang="zh-CN" altLang="en-US"/>
          </a:p>
        </p:txBody>
      </p:sp>
    </p:spTree>
  </p:cSld>
  <p:clrMapOvr>
    <a:masterClrMapping/>
  </p:clrMapOvr>
  <p:transition>
    <p:blinds dir="vert"/>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社会保障政策的效应分析</a:t>
            </a:r>
            <a:endParaRPr lang="zh-CN" altLang="en-US" dirty="0"/>
          </a:p>
        </p:txBody>
      </p:sp>
      <p:sp>
        <p:nvSpPr>
          <p:cNvPr id="3" name="内容占位符 2"/>
          <p:cNvSpPr>
            <a:spLocks noGrp="1"/>
          </p:cNvSpPr>
          <p:nvPr>
            <p:ph idx="1"/>
          </p:nvPr>
        </p:nvSpPr>
        <p:spPr/>
        <p:txBody>
          <a:bodyPr/>
          <a:lstStyle/>
          <a:p>
            <a:r>
              <a:rPr lang="zh-CN" altLang="en-US" dirty="0" smtClean="0"/>
              <a:t>社会保障对劳动供给的影响</a:t>
            </a:r>
            <a:endParaRPr lang="en-US" altLang="zh-CN" dirty="0" smtClean="0"/>
          </a:p>
          <a:p>
            <a:pPr lvl="1"/>
            <a:r>
              <a:rPr lang="zh-CN" altLang="en-US" dirty="0" smtClean="0"/>
              <a:t>社会保障支出中队劳动供给产生影响的项目主要是养老保险支出。</a:t>
            </a:r>
            <a:endParaRPr lang="en-US" altLang="zh-CN" dirty="0" smtClean="0"/>
          </a:p>
          <a:p>
            <a:pPr lvl="1"/>
            <a:r>
              <a:rPr lang="zh-CN" altLang="en-US" dirty="0" smtClean="0"/>
              <a:t>对高收入者的影响：劳动供给不变</a:t>
            </a:r>
            <a:endParaRPr lang="en-US" altLang="zh-CN" dirty="0" smtClean="0"/>
          </a:p>
          <a:p>
            <a:pPr lvl="1"/>
            <a:r>
              <a:rPr lang="zh-CN" altLang="en-US" dirty="0" smtClean="0"/>
              <a:t>对中等收入者的影响：大幅减少劳动供给</a:t>
            </a:r>
            <a:endParaRPr lang="en-US" altLang="zh-CN" dirty="0" smtClean="0"/>
          </a:p>
          <a:p>
            <a:pPr lvl="1"/>
            <a:r>
              <a:rPr lang="zh-CN" altLang="en-US" dirty="0" smtClean="0"/>
              <a:t>对低收入者的影响：倾向于减少劳动供给</a:t>
            </a:r>
            <a:endParaRPr lang="zh-CN" altLang="en-US" dirty="0"/>
          </a:p>
        </p:txBody>
      </p:sp>
      <p:sp>
        <p:nvSpPr>
          <p:cNvPr id="4" name="页脚占位符 3"/>
          <p:cNvSpPr>
            <a:spLocks noGrp="1"/>
          </p:cNvSpPr>
          <p:nvPr>
            <p:ph type="ftr" sz="quarter" idx="11"/>
          </p:nvPr>
        </p:nvSpPr>
        <p:spPr/>
        <p:txBody>
          <a:bodyPr/>
          <a:lstStyle/>
          <a:p>
            <a:r>
              <a:rPr lang="zh-CN" altLang="en-US" smtClean="0"/>
              <a:t>上海财经大学</a:t>
            </a:r>
            <a:endParaRPr lang="zh-CN" altLang="en-US"/>
          </a:p>
        </p:txBody>
      </p:sp>
      <p:sp>
        <p:nvSpPr>
          <p:cNvPr id="5" name="灯片编号占位符 4"/>
          <p:cNvSpPr>
            <a:spLocks noGrp="1"/>
          </p:cNvSpPr>
          <p:nvPr>
            <p:ph type="sldNum" sz="quarter" idx="12"/>
          </p:nvPr>
        </p:nvSpPr>
        <p:spPr/>
        <p:txBody>
          <a:bodyPr/>
          <a:lstStyle/>
          <a:p>
            <a:fld id="{F37CE419-77F9-45A1-89DC-EBD4817AB0EC}" type="slidenum">
              <a:rPr lang="zh-CN" altLang="en-US" smtClean="0"/>
              <a:pPr/>
              <a:t>6</a:t>
            </a:fld>
            <a:endParaRPr lang="zh-CN" altLang="en-US"/>
          </a:p>
        </p:txBody>
      </p:sp>
    </p:spTree>
  </p:cSld>
  <p:clrMapOvr>
    <a:masterClrMapping/>
  </p:clrMapOvr>
  <p:transition>
    <p:blinds dir="vert"/>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p:txBody>
          <a:bodyPr/>
          <a:lstStyle/>
          <a:p>
            <a:r>
              <a:rPr lang="zh-CN" altLang="en-US" dirty="0" smtClean="0"/>
              <a:t>社会保障支出对储蓄的影响</a:t>
            </a:r>
            <a:endParaRPr lang="en-US" altLang="zh-CN" dirty="0" smtClean="0"/>
          </a:p>
          <a:p>
            <a:pPr lvl="1"/>
            <a:r>
              <a:rPr lang="zh-CN" altLang="en-US" dirty="0" smtClean="0"/>
              <a:t>对人们储蓄行为产生较大影响的是养老保险。</a:t>
            </a:r>
            <a:endParaRPr lang="en-US" altLang="zh-CN" dirty="0" smtClean="0"/>
          </a:p>
          <a:p>
            <a:pPr lvl="1"/>
            <a:r>
              <a:rPr lang="zh-CN" altLang="en-US" dirty="0" smtClean="0"/>
              <a:t>政府养老保险支出对储蓄行为的影响：</a:t>
            </a:r>
            <a:endParaRPr lang="en-US" altLang="zh-CN" dirty="0" smtClean="0"/>
          </a:p>
          <a:p>
            <a:pPr lvl="2"/>
            <a:r>
              <a:rPr lang="zh-CN" altLang="en-US" dirty="0" smtClean="0"/>
              <a:t>政府养老保险支出资金来源于社会保障税，养老保险的支付会减少实际可支配收入，从而相应减少储蓄。</a:t>
            </a:r>
            <a:endParaRPr lang="en-US" altLang="zh-CN" dirty="0" smtClean="0"/>
          </a:p>
          <a:p>
            <a:pPr lvl="2"/>
            <a:r>
              <a:rPr lang="zh-CN" altLang="en-US" dirty="0" smtClean="0"/>
              <a:t>养老</a:t>
            </a:r>
            <a:r>
              <a:rPr lang="zh-CN" altLang="en-US" dirty="0" smtClean="0"/>
              <a:t>保险支出会减少退休后风险，同时增加税收，会产生替代效应，导致储蓄下降。</a:t>
            </a:r>
            <a:endParaRPr lang="zh-CN" altLang="en-US" dirty="0"/>
          </a:p>
        </p:txBody>
      </p:sp>
      <p:sp>
        <p:nvSpPr>
          <p:cNvPr id="4" name="页脚占位符 3"/>
          <p:cNvSpPr>
            <a:spLocks noGrp="1"/>
          </p:cNvSpPr>
          <p:nvPr>
            <p:ph type="ftr" sz="quarter" idx="11"/>
          </p:nvPr>
        </p:nvSpPr>
        <p:spPr/>
        <p:txBody>
          <a:bodyPr/>
          <a:lstStyle/>
          <a:p>
            <a:r>
              <a:rPr lang="zh-CN" altLang="en-US" smtClean="0"/>
              <a:t>上海财经大学</a:t>
            </a:r>
            <a:endParaRPr lang="zh-CN" altLang="en-US"/>
          </a:p>
        </p:txBody>
      </p:sp>
      <p:sp>
        <p:nvSpPr>
          <p:cNvPr id="5" name="灯片编号占位符 4"/>
          <p:cNvSpPr>
            <a:spLocks noGrp="1"/>
          </p:cNvSpPr>
          <p:nvPr>
            <p:ph type="sldNum" sz="quarter" idx="12"/>
          </p:nvPr>
        </p:nvSpPr>
        <p:spPr/>
        <p:txBody>
          <a:bodyPr/>
          <a:lstStyle/>
          <a:p>
            <a:fld id="{F37CE419-77F9-45A1-89DC-EBD4817AB0EC}" type="slidenum">
              <a:rPr lang="zh-CN" altLang="en-US" smtClean="0"/>
              <a:pPr/>
              <a:t>7</a:t>
            </a:fld>
            <a:endParaRPr lang="zh-CN" altLang="en-US"/>
          </a:p>
        </p:txBody>
      </p:sp>
    </p:spTree>
  </p:cSld>
  <p:clrMapOvr>
    <a:masterClrMapping/>
  </p:clrMapOvr>
  <p:transition>
    <p:blinds dir="vert"/>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p:txBody>
          <a:bodyPr/>
          <a:lstStyle/>
          <a:p>
            <a:r>
              <a:rPr lang="zh-CN" altLang="en-US" dirty="0" smtClean="0"/>
              <a:t>社会保障支出对社会公平的影响</a:t>
            </a:r>
            <a:endParaRPr lang="en-US" altLang="zh-CN" dirty="0" smtClean="0"/>
          </a:p>
          <a:p>
            <a:pPr lvl="1"/>
            <a:r>
              <a:rPr lang="zh-CN" altLang="en-US" dirty="0" smtClean="0"/>
              <a:t>从储蓄角度来看，公平性表示人们得到的利益与他们的付出应该相对应。</a:t>
            </a:r>
            <a:endParaRPr lang="en-US" altLang="zh-CN" dirty="0" smtClean="0"/>
          </a:p>
          <a:p>
            <a:pPr lvl="1"/>
            <a:r>
              <a:rPr lang="zh-CN" altLang="en-US" dirty="0" smtClean="0"/>
              <a:t>从保险项目来看，可能使一些人得到的利益比付出要多，这里所说的公平表示付出与获得的平均收益相对应。</a:t>
            </a:r>
            <a:endParaRPr lang="en-US" altLang="zh-CN" dirty="0" smtClean="0"/>
          </a:p>
          <a:p>
            <a:pPr lvl="1"/>
            <a:r>
              <a:rPr lang="zh-CN" altLang="en-US" dirty="0" smtClean="0"/>
              <a:t>从再分配角度来看，公平意味着一部分财富要转移给福利少的人。</a:t>
            </a:r>
            <a:endParaRPr lang="zh-CN" altLang="en-US" dirty="0"/>
          </a:p>
        </p:txBody>
      </p:sp>
      <p:sp>
        <p:nvSpPr>
          <p:cNvPr id="4" name="页脚占位符 3"/>
          <p:cNvSpPr>
            <a:spLocks noGrp="1"/>
          </p:cNvSpPr>
          <p:nvPr>
            <p:ph type="ftr" sz="quarter" idx="11"/>
          </p:nvPr>
        </p:nvSpPr>
        <p:spPr/>
        <p:txBody>
          <a:bodyPr/>
          <a:lstStyle/>
          <a:p>
            <a:r>
              <a:rPr lang="zh-CN" altLang="en-US" smtClean="0"/>
              <a:t>上海财经大学</a:t>
            </a:r>
            <a:endParaRPr lang="zh-CN" altLang="en-US"/>
          </a:p>
        </p:txBody>
      </p:sp>
      <p:sp>
        <p:nvSpPr>
          <p:cNvPr id="5" name="灯片编号占位符 4"/>
          <p:cNvSpPr>
            <a:spLocks noGrp="1"/>
          </p:cNvSpPr>
          <p:nvPr>
            <p:ph type="sldNum" sz="quarter" idx="12"/>
          </p:nvPr>
        </p:nvSpPr>
        <p:spPr/>
        <p:txBody>
          <a:bodyPr/>
          <a:lstStyle/>
          <a:p>
            <a:fld id="{F37CE419-77F9-45A1-89DC-EBD4817AB0EC}" type="slidenum">
              <a:rPr lang="zh-CN" altLang="en-US" smtClean="0"/>
              <a:pPr/>
              <a:t>8</a:t>
            </a:fld>
            <a:endParaRPr lang="zh-CN" altLang="en-US"/>
          </a:p>
        </p:txBody>
      </p:sp>
    </p:spTree>
  </p:cSld>
  <p:clrMapOvr>
    <a:masterClrMapping/>
  </p:clrMapOvr>
  <p:transition>
    <p:blinds dir="vert"/>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301625" y="685800"/>
            <a:ext cx="8540750" cy="600060"/>
          </a:xfrm>
        </p:spPr>
        <p:txBody>
          <a:bodyPr/>
          <a:lstStyle/>
          <a:p>
            <a:r>
              <a:rPr lang="zh-CN" altLang="en-US" dirty="0" smtClean="0"/>
              <a:t>社会保障体系</a:t>
            </a:r>
            <a:endParaRPr lang="zh-CN" altLang="en-US" dirty="0"/>
          </a:p>
        </p:txBody>
      </p:sp>
      <p:sp>
        <p:nvSpPr>
          <p:cNvPr id="3" name="内容占位符 2"/>
          <p:cNvSpPr>
            <a:spLocks noGrp="1"/>
          </p:cNvSpPr>
          <p:nvPr>
            <p:ph idx="1"/>
          </p:nvPr>
        </p:nvSpPr>
        <p:spPr>
          <a:xfrm>
            <a:off x="304800" y="1500174"/>
            <a:ext cx="8540750" cy="4367226"/>
          </a:xfrm>
        </p:spPr>
        <p:txBody>
          <a:bodyPr/>
          <a:lstStyle/>
          <a:p>
            <a:r>
              <a:rPr lang="zh-CN" altLang="en-US" dirty="0" smtClean="0"/>
              <a:t>社会救济</a:t>
            </a:r>
            <a:endParaRPr lang="en-US" altLang="zh-CN" dirty="0" smtClean="0"/>
          </a:p>
          <a:p>
            <a:pPr lvl="1"/>
            <a:r>
              <a:rPr lang="zh-CN" altLang="en-US" dirty="0" smtClean="0"/>
              <a:t>社会救济的特征</a:t>
            </a:r>
            <a:endParaRPr lang="en-US" altLang="zh-CN" dirty="0" smtClean="0"/>
          </a:p>
          <a:p>
            <a:pPr lvl="2"/>
            <a:r>
              <a:rPr lang="zh-CN" altLang="en-US" dirty="0" smtClean="0"/>
              <a:t>受保人不需缴费，财政资金单方面转移</a:t>
            </a:r>
            <a:endParaRPr lang="en-US" altLang="zh-CN" dirty="0" smtClean="0"/>
          </a:p>
          <a:p>
            <a:pPr lvl="2"/>
            <a:r>
              <a:rPr lang="zh-CN" altLang="en-US" dirty="0" smtClean="0"/>
              <a:t>受益人是有选择性的</a:t>
            </a:r>
            <a:endParaRPr lang="en-US" altLang="zh-CN" dirty="0" smtClean="0"/>
          </a:p>
          <a:p>
            <a:pPr lvl="2"/>
            <a:r>
              <a:rPr lang="zh-CN" altLang="en-US" dirty="0" smtClean="0"/>
              <a:t>低层次，以维持最基本的物质生活为原则</a:t>
            </a:r>
            <a:endParaRPr lang="en-US" altLang="zh-CN" dirty="0" smtClean="0"/>
          </a:p>
          <a:p>
            <a:pPr lvl="1"/>
            <a:r>
              <a:rPr lang="zh-CN" altLang="en-US" dirty="0" smtClean="0"/>
              <a:t>社会救济的对象</a:t>
            </a:r>
            <a:endParaRPr lang="en-US" altLang="zh-CN" dirty="0" smtClean="0"/>
          </a:p>
          <a:p>
            <a:pPr lvl="2"/>
            <a:r>
              <a:rPr lang="zh-CN" altLang="en-US" dirty="0" smtClean="0"/>
              <a:t>城镇居民中孤、老、残、幼和收入过低的贫困户</a:t>
            </a:r>
            <a:endParaRPr lang="en-US" altLang="zh-CN" dirty="0" smtClean="0"/>
          </a:p>
          <a:p>
            <a:pPr lvl="2"/>
            <a:r>
              <a:rPr lang="zh-CN" altLang="en-US" dirty="0" smtClean="0"/>
              <a:t>突发性灾害造成的生活一时拮据的居民</a:t>
            </a:r>
            <a:endParaRPr lang="en-US" altLang="zh-CN" dirty="0" smtClean="0"/>
          </a:p>
          <a:p>
            <a:pPr lvl="2"/>
            <a:r>
              <a:rPr lang="zh-CN" altLang="en-US" dirty="0" smtClean="0"/>
              <a:t>农村</a:t>
            </a:r>
            <a:r>
              <a:rPr lang="zh-CN" altLang="en-US" dirty="0" smtClean="0"/>
              <a:t>中的部分“五保户”</a:t>
            </a:r>
            <a:endParaRPr lang="zh-CN" altLang="en-US" dirty="0"/>
          </a:p>
        </p:txBody>
      </p:sp>
      <p:sp>
        <p:nvSpPr>
          <p:cNvPr id="4" name="页脚占位符 3"/>
          <p:cNvSpPr>
            <a:spLocks noGrp="1"/>
          </p:cNvSpPr>
          <p:nvPr>
            <p:ph type="ftr" sz="quarter" idx="11"/>
          </p:nvPr>
        </p:nvSpPr>
        <p:spPr/>
        <p:txBody>
          <a:bodyPr/>
          <a:lstStyle/>
          <a:p>
            <a:r>
              <a:rPr lang="zh-CN" altLang="en-US" smtClean="0"/>
              <a:t>上海财经大学</a:t>
            </a:r>
            <a:endParaRPr lang="zh-CN" altLang="en-US"/>
          </a:p>
        </p:txBody>
      </p:sp>
      <p:sp>
        <p:nvSpPr>
          <p:cNvPr id="5" name="灯片编号占位符 4"/>
          <p:cNvSpPr>
            <a:spLocks noGrp="1"/>
          </p:cNvSpPr>
          <p:nvPr>
            <p:ph type="sldNum" sz="quarter" idx="12"/>
          </p:nvPr>
        </p:nvSpPr>
        <p:spPr/>
        <p:txBody>
          <a:bodyPr/>
          <a:lstStyle/>
          <a:p>
            <a:fld id="{F37CE419-77F9-45A1-89DC-EBD4817AB0EC}" type="slidenum">
              <a:rPr lang="zh-CN" altLang="en-US" smtClean="0"/>
              <a:pPr/>
              <a:t>9</a:t>
            </a:fld>
            <a:endParaRPr lang="zh-CN" altLang="en-US"/>
          </a:p>
        </p:txBody>
      </p:sp>
    </p:spTree>
  </p:cSld>
  <p:clrMapOvr>
    <a:masterClrMapping/>
  </p:clrMapOvr>
  <p:transition>
    <p:blinds dir="vert"/>
  </p:transition>
</p:sld>
</file>

<file path=ppt/theme/theme1.xml><?xml version="1.0" encoding="utf-8"?>
<a:theme xmlns:a="http://schemas.openxmlformats.org/drawingml/2006/main" name="主题2">
  <a:themeElements>
    <a:clrScheme name="">
      <a:dk1>
        <a:srgbClr val="000000"/>
      </a:dk1>
      <a:lt1>
        <a:srgbClr val="FFFFCC"/>
      </a:lt1>
      <a:dk2>
        <a:srgbClr val="CC3300"/>
      </a:dk2>
      <a:lt2>
        <a:srgbClr val="C0C0C0"/>
      </a:lt2>
      <a:accent1>
        <a:srgbClr val="FFFFCC"/>
      </a:accent1>
      <a:accent2>
        <a:srgbClr val="339933"/>
      </a:accent2>
      <a:accent3>
        <a:srgbClr val="FFFFE2"/>
      </a:accent3>
      <a:accent4>
        <a:srgbClr val="000000"/>
      </a:accent4>
      <a:accent5>
        <a:srgbClr val="FFFFE2"/>
      </a:accent5>
      <a:accent6>
        <a:srgbClr val="2D892D"/>
      </a:accent6>
      <a:hlink>
        <a:srgbClr val="0066FF"/>
      </a:hlink>
      <a:folHlink>
        <a:srgbClr val="6F6F9F"/>
      </a:folHlink>
    </a:clrScheme>
    <a:fontScheme name="流畅">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2007-2010">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atMod val="350000"/>
                <a:shade val="99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古瓶荷花 1">
        <a:dk1>
          <a:srgbClr val="0033CC"/>
        </a:dk1>
        <a:lt1>
          <a:srgbClr val="FFFFFF"/>
        </a:lt1>
        <a:dk2>
          <a:srgbClr val="007572"/>
        </a:dk2>
        <a:lt2>
          <a:srgbClr val="C0C0C0"/>
        </a:lt2>
        <a:accent1>
          <a:srgbClr val="CCECFF"/>
        </a:accent1>
        <a:accent2>
          <a:srgbClr val="3399FF"/>
        </a:accent2>
        <a:accent3>
          <a:srgbClr val="FFFFFF"/>
        </a:accent3>
        <a:accent4>
          <a:srgbClr val="002AAE"/>
        </a:accent4>
        <a:accent5>
          <a:srgbClr val="E2F4FF"/>
        </a:accent5>
        <a:accent6>
          <a:srgbClr val="2D8AE7"/>
        </a:accent6>
        <a:hlink>
          <a:srgbClr val="CC0066"/>
        </a:hlink>
        <a:folHlink>
          <a:srgbClr val="7D7DA9"/>
        </a:folHlink>
      </a:clrScheme>
      <a:clrMap bg1="lt1" tx1="dk1" bg2="lt2" tx2="dk2" accent1="accent1" accent2="accent2" accent3="accent3" accent4="accent4" accent5="accent5" accent6="accent6" hlink="hlink" folHlink="folHlink"/>
    </a:extraClrScheme>
    <a:extraClrScheme>
      <a:clrScheme name="古瓶荷花 2">
        <a:dk1>
          <a:srgbClr val="007A77"/>
        </a:dk1>
        <a:lt1>
          <a:srgbClr val="EFF6EE"/>
        </a:lt1>
        <a:dk2>
          <a:srgbClr val="0066CC"/>
        </a:dk2>
        <a:lt2>
          <a:srgbClr val="C0C0C0"/>
        </a:lt2>
        <a:accent1>
          <a:srgbClr val="E7EEE6"/>
        </a:accent1>
        <a:accent2>
          <a:srgbClr val="FF9933"/>
        </a:accent2>
        <a:accent3>
          <a:srgbClr val="F6FAF5"/>
        </a:accent3>
        <a:accent4>
          <a:srgbClr val="006765"/>
        </a:accent4>
        <a:accent5>
          <a:srgbClr val="F1F5F0"/>
        </a:accent5>
        <a:accent6>
          <a:srgbClr val="E78A2D"/>
        </a:accent6>
        <a:hlink>
          <a:srgbClr val="636395"/>
        </a:hlink>
        <a:folHlink>
          <a:srgbClr val="CC3300"/>
        </a:folHlink>
      </a:clrScheme>
      <a:clrMap bg1="lt1" tx1="dk1" bg2="lt2" tx2="dk2" accent1="accent1" accent2="accent2" accent3="accent3" accent4="accent4" accent5="accent5" accent6="accent6" hlink="hlink" folHlink="folHlink"/>
    </a:extraClrScheme>
    <a:extraClrScheme>
      <a:clrScheme name="古瓶荷花 3">
        <a:dk1>
          <a:srgbClr val="000000"/>
        </a:dk1>
        <a:lt1>
          <a:srgbClr val="CCFFCC"/>
        </a:lt1>
        <a:dk2>
          <a:srgbClr val="E88A00"/>
        </a:dk2>
        <a:lt2>
          <a:srgbClr val="C0C0C0"/>
        </a:lt2>
        <a:accent1>
          <a:srgbClr val="CCECFF"/>
        </a:accent1>
        <a:accent2>
          <a:srgbClr val="336600"/>
        </a:accent2>
        <a:accent3>
          <a:srgbClr val="E2FFE2"/>
        </a:accent3>
        <a:accent4>
          <a:srgbClr val="000000"/>
        </a:accent4>
        <a:accent5>
          <a:srgbClr val="E2F4FF"/>
        </a:accent5>
        <a:accent6>
          <a:srgbClr val="2D5C00"/>
        </a:accent6>
        <a:hlink>
          <a:srgbClr val="3333CC"/>
        </a:hlink>
        <a:folHlink>
          <a:srgbClr val="3399FF"/>
        </a:folHlink>
      </a:clrScheme>
      <a:clrMap bg1="lt1" tx1="dk1" bg2="lt2" tx2="dk2" accent1="accent1" accent2="accent2" accent3="accent3" accent4="accent4" accent5="accent5" accent6="accent6" hlink="hlink" folHlink="folHlink"/>
    </a:extraClrScheme>
    <a:extraClrScheme>
      <a:clrScheme name="古瓶荷花 4">
        <a:dk1>
          <a:srgbClr val="000000"/>
        </a:dk1>
        <a:lt1>
          <a:srgbClr val="FFFFCC"/>
        </a:lt1>
        <a:dk2>
          <a:srgbClr val="CC3300"/>
        </a:dk2>
        <a:lt2>
          <a:srgbClr val="C0C0C0"/>
        </a:lt2>
        <a:accent1>
          <a:srgbClr val="FFFFCC"/>
        </a:accent1>
        <a:accent2>
          <a:srgbClr val="339933"/>
        </a:accent2>
        <a:accent3>
          <a:srgbClr val="FFFFE2"/>
        </a:accent3>
        <a:accent4>
          <a:srgbClr val="000000"/>
        </a:accent4>
        <a:accent5>
          <a:srgbClr val="FFFFE2"/>
        </a:accent5>
        <a:accent6>
          <a:srgbClr val="2D8A2D"/>
        </a:accent6>
        <a:hlink>
          <a:srgbClr val="0066FF"/>
        </a:hlink>
        <a:folHlink>
          <a:srgbClr val="6F6F9F"/>
        </a:folHlink>
      </a:clrScheme>
      <a:clrMap bg1="lt1" tx1="dk1" bg2="lt2" tx2="dk2" accent1="accent1" accent2="accent2" accent3="accent3" accent4="accent4" accent5="accent5" accent6="accent6" hlink="hlink" folHlink="folHlink"/>
    </a:extraClrScheme>
    <a:extraClrScheme>
      <a:clrScheme name="古瓶荷花 5">
        <a:dk1>
          <a:srgbClr val="636395"/>
        </a:dk1>
        <a:lt1>
          <a:srgbClr val="FFE2C5"/>
        </a:lt1>
        <a:dk2>
          <a:srgbClr val="000000"/>
        </a:dk2>
        <a:lt2>
          <a:srgbClr val="C0C0C0"/>
        </a:lt2>
        <a:accent1>
          <a:srgbClr val="FFE1E1"/>
        </a:accent1>
        <a:accent2>
          <a:srgbClr val="FF9933"/>
        </a:accent2>
        <a:accent3>
          <a:srgbClr val="FFEEDF"/>
        </a:accent3>
        <a:accent4>
          <a:srgbClr val="53537E"/>
        </a:accent4>
        <a:accent5>
          <a:srgbClr val="FFEEEE"/>
        </a:accent5>
        <a:accent6>
          <a:srgbClr val="E78A2D"/>
        </a:accent6>
        <a:hlink>
          <a:srgbClr val="008080"/>
        </a:hlink>
        <a:folHlink>
          <a:srgbClr val="3399FF"/>
        </a:folHlink>
      </a:clrScheme>
      <a:clrMap bg1="lt1" tx1="dk1" bg2="lt2" tx2="dk2" accent1="accent1" accent2="accent2" accent3="accent3" accent4="accent4" accent5="accent5" accent6="accent6" hlink="hlink" folHlink="folHlink"/>
    </a:extraClrScheme>
    <a:extraClrScheme>
      <a:clrScheme name="古瓶荷花 6">
        <a:dk1>
          <a:srgbClr val="626292"/>
        </a:dk1>
        <a:lt1>
          <a:srgbClr val="CCECFF"/>
        </a:lt1>
        <a:dk2>
          <a:srgbClr val="3333CC"/>
        </a:dk2>
        <a:lt2>
          <a:srgbClr val="C0C0C0"/>
        </a:lt2>
        <a:accent1>
          <a:srgbClr val="D9F1FF"/>
        </a:accent1>
        <a:accent2>
          <a:srgbClr val="FF9900"/>
        </a:accent2>
        <a:accent3>
          <a:srgbClr val="E2F4FF"/>
        </a:accent3>
        <a:accent4>
          <a:srgbClr val="53537C"/>
        </a:accent4>
        <a:accent5>
          <a:srgbClr val="E9F7FF"/>
        </a:accent5>
        <a:accent6>
          <a:srgbClr val="E78A00"/>
        </a:accent6>
        <a:hlink>
          <a:srgbClr val="CC0066"/>
        </a:hlink>
        <a:folHlink>
          <a:srgbClr val="009999"/>
        </a:folHlink>
      </a:clrScheme>
      <a:clrMap bg1="lt1" tx1="dk1" bg2="lt2" tx2="dk2" accent1="accent1" accent2="accent2" accent3="accent3" accent4="accent4" accent5="accent5" accent6="accent6" hlink="hlink" folHlink="folHlink"/>
    </a:extraClrScheme>
    <a:extraClrScheme>
      <a:clrScheme name="古瓶荷花 7">
        <a:dk1>
          <a:srgbClr val="0066CC"/>
        </a:dk1>
        <a:lt1>
          <a:srgbClr val="FFE1E1"/>
        </a:lt1>
        <a:dk2>
          <a:srgbClr val="006600"/>
        </a:dk2>
        <a:lt2>
          <a:srgbClr val="C0C0C0"/>
        </a:lt2>
        <a:accent1>
          <a:srgbClr val="FFFFCC"/>
        </a:accent1>
        <a:accent2>
          <a:srgbClr val="009999"/>
        </a:accent2>
        <a:accent3>
          <a:srgbClr val="FFEEEE"/>
        </a:accent3>
        <a:accent4>
          <a:srgbClr val="0056AE"/>
        </a:accent4>
        <a:accent5>
          <a:srgbClr val="FFFFE2"/>
        </a:accent5>
        <a:accent6>
          <a:srgbClr val="008A8A"/>
        </a:accent6>
        <a:hlink>
          <a:srgbClr val="EC0000"/>
        </a:hlink>
        <a:folHlink>
          <a:srgbClr val="0099FF"/>
        </a:folHlink>
      </a:clrScheme>
      <a:clrMap bg1="lt1" tx1="dk1" bg2="lt2" tx2="dk2" accent1="accent1" accent2="accent2" accent3="accent3" accent4="accent4" accent5="accent5" accent6="accent6" hlink="hlink" folHlink="folHlink"/>
    </a:extraClrScheme>
    <a:extraClrScheme>
      <a:clrScheme name="古瓶荷花 8">
        <a:dk1>
          <a:srgbClr val="292929"/>
        </a:dk1>
        <a:lt1>
          <a:srgbClr val="DDDDDD"/>
        </a:lt1>
        <a:dk2>
          <a:srgbClr val="0066CC"/>
        </a:dk2>
        <a:lt2>
          <a:srgbClr val="B2B2B2"/>
        </a:lt2>
        <a:accent1>
          <a:srgbClr val="CACADC"/>
        </a:accent1>
        <a:accent2>
          <a:srgbClr val="FFCC00"/>
        </a:accent2>
        <a:accent3>
          <a:srgbClr val="EBEBEB"/>
        </a:accent3>
        <a:accent4>
          <a:srgbClr val="212121"/>
        </a:accent4>
        <a:accent5>
          <a:srgbClr val="E1E1EB"/>
        </a:accent5>
        <a:accent6>
          <a:srgbClr val="E7B900"/>
        </a:accent6>
        <a:hlink>
          <a:srgbClr val="008080"/>
        </a:hlink>
        <a:folHlink>
          <a:srgbClr val="7D7DA9"/>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主题2</Template>
  <TotalTime>587</TotalTime>
  <Words>883</Words>
  <Application>Microsoft Office PowerPoint</Application>
  <PresentationFormat>全屏显示(4:3)</PresentationFormat>
  <Paragraphs>134</Paragraphs>
  <Slides>17</Slides>
  <Notes>1</Notes>
  <HiddenSlides>0</HiddenSlides>
  <MMClips>0</MMClips>
  <ScaleCrop>false</ScaleCrop>
  <HeadingPairs>
    <vt:vector size="4" baseType="variant">
      <vt:variant>
        <vt:lpstr>主题</vt:lpstr>
      </vt:variant>
      <vt:variant>
        <vt:i4>1</vt:i4>
      </vt:variant>
      <vt:variant>
        <vt:lpstr>幻灯片标题</vt:lpstr>
      </vt:variant>
      <vt:variant>
        <vt:i4>17</vt:i4>
      </vt:variant>
    </vt:vector>
  </HeadingPairs>
  <TitlesOfParts>
    <vt:vector size="18" baseType="lpstr">
      <vt:lpstr>主题2</vt:lpstr>
      <vt:lpstr>公 共 经 济 学 （财 政 学） Public Finance</vt:lpstr>
      <vt:lpstr>第十一章  社会保障支出</vt:lpstr>
      <vt:lpstr>本章目录</vt:lpstr>
      <vt:lpstr>为什么要实行社会保障</vt:lpstr>
      <vt:lpstr>幻灯片 5</vt:lpstr>
      <vt:lpstr>社会保障政策的效应分析</vt:lpstr>
      <vt:lpstr>幻灯片 7</vt:lpstr>
      <vt:lpstr>幻灯片 8</vt:lpstr>
      <vt:lpstr>社会保障体系</vt:lpstr>
      <vt:lpstr>幻灯片 10</vt:lpstr>
      <vt:lpstr>幻灯片 11</vt:lpstr>
      <vt:lpstr>幻灯片 12</vt:lpstr>
      <vt:lpstr>幻灯片 13</vt:lpstr>
      <vt:lpstr>社会保险资金的筹资模式</vt:lpstr>
      <vt:lpstr>我国社会保障制度的改革</vt:lpstr>
      <vt:lpstr>幻灯片 16</vt:lpstr>
      <vt:lpstr>幻灯片 17</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公 共 经 济 学 （财 政 学） Public Finance</dc:title>
  <dc:creator>杨海燕</dc:creator>
  <cp:lastModifiedBy>杨海燕</cp:lastModifiedBy>
  <cp:revision>22</cp:revision>
  <dcterms:created xsi:type="dcterms:W3CDTF">2016-09-17T04:13:46Z</dcterms:created>
  <dcterms:modified xsi:type="dcterms:W3CDTF">2016-09-17T14:02:47Z</dcterms:modified>
</cp:coreProperties>
</file>