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snapToGrid="0">
      <p:cViewPr varScale="1">
        <p:scale>
          <a:sx n="74" d="100"/>
          <a:sy n="74" d="100"/>
        </p:scale>
        <p:origin x="576" y="6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theme" Target="theme/theme1.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slide" Target="slides/slide13.xml"/><Relationship Id="rId10" Type="http://schemas.openxmlformats.org/officeDocument/2006/relationships/slide" Target="slides/slide8.xml"/><Relationship Id="rId19"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F587F291-5FBB-4E41-B23A-0C9464B59849}" type="datetimeFigureOut">
              <a:rPr lang="zh-CN" altLang="en-US" smtClean="0"/>
              <a:t>2021/8/29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C6ACAF0-E1DA-4A20-8548-F0D9D7D5E95F}" type="slidenum">
              <a:rPr lang="zh-CN" altLang="en-US" smtClean="0"/>
              <a:t>‹#›</a:t>
            </a:fld>
            <a:endParaRPr lang="zh-CN" altLang="en-US"/>
          </a:p>
        </p:txBody>
      </p:sp>
    </p:spTree>
    <p:extLst>
      <p:ext uri="{BB962C8B-B14F-4D97-AF65-F5344CB8AC3E}">
        <p14:creationId xmlns:p14="http://schemas.microsoft.com/office/powerpoint/2010/main" val="247029914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F587F291-5FBB-4E41-B23A-0C9464B59849}" type="datetimeFigureOut">
              <a:rPr lang="zh-CN" altLang="en-US" smtClean="0"/>
              <a:t>2021/8/29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C6ACAF0-E1DA-4A20-8548-F0D9D7D5E95F}" type="slidenum">
              <a:rPr lang="zh-CN" altLang="en-US" smtClean="0"/>
              <a:t>‹#›</a:t>
            </a:fld>
            <a:endParaRPr lang="zh-CN" altLang="en-US"/>
          </a:p>
        </p:txBody>
      </p:sp>
    </p:spTree>
    <p:extLst>
      <p:ext uri="{BB962C8B-B14F-4D97-AF65-F5344CB8AC3E}">
        <p14:creationId xmlns:p14="http://schemas.microsoft.com/office/powerpoint/2010/main" val="3454714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F587F291-5FBB-4E41-B23A-0C9464B59849}" type="datetimeFigureOut">
              <a:rPr lang="zh-CN" altLang="en-US" smtClean="0"/>
              <a:t>2021/8/29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C6ACAF0-E1DA-4A20-8548-F0D9D7D5E95F}" type="slidenum">
              <a:rPr lang="zh-CN" altLang="en-US" smtClean="0"/>
              <a:t>‹#›</a:t>
            </a:fld>
            <a:endParaRPr lang="zh-CN" altLang="en-US"/>
          </a:p>
        </p:txBody>
      </p:sp>
    </p:spTree>
    <p:extLst>
      <p:ext uri="{BB962C8B-B14F-4D97-AF65-F5344CB8AC3E}">
        <p14:creationId xmlns:p14="http://schemas.microsoft.com/office/powerpoint/2010/main" val="156014862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1053949" y="143336"/>
            <a:ext cx="9997016" cy="749300"/>
          </a:xfrm>
        </p:spPr>
        <p:txBody>
          <a:bodyPr/>
          <a:lstStyle>
            <a:lvl1pPr>
              <a:defRPr b="0" baseline="0">
                <a:solidFill>
                  <a:srgbClr val="9900CC"/>
                </a:solidFill>
              </a:defRPr>
            </a:lvl1pPr>
          </a:lstStyle>
          <a:p>
            <a:r>
              <a:rPr lang="zh-CN" altLang="en-US" dirty="0" smtClean="0"/>
              <a:t>单击此处编辑母版标题样式</a:t>
            </a:r>
            <a:endParaRPr lang="zh-CN" altLang="en-US" dirty="0"/>
          </a:p>
        </p:txBody>
      </p:sp>
      <p:sp>
        <p:nvSpPr>
          <p:cNvPr id="3" name="内容占位符 2"/>
          <p:cNvSpPr>
            <a:spLocks noGrp="1"/>
          </p:cNvSpPr>
          <p:nvPr>
            <p:ph idx="1"/>
          </p:nvPr>
        </p:nvSpPr>
        <p:spPr>
          <a:xfrm>
            <a:off x="609600" y="1424217"/>
            <a:ext cx="10885714" cy="4821007"/>
          </a:xfrm>
        </p:spPr>
        <p:txBody>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4" name="Rectangle 7"/>
          <p:cNvSpPr>
            <a:spLocks noGrp="1" noChangeArrowheads="1"/>
          </p:cNvSpPr>
          <p:nvPr>
            <p:ph type="dt" sz="half" idx="10"/>
          </p:nvPr>
        </p:nvSpPr>
        <p:spPr/>
        <p:txBody>
          <a:bodyPr/>
          <a:lstStyle>
            <a:lvl1pPr>
              <a:defRPr/>
            </a:lvl1pPr>
          </a:lstStyle>
          <a:p>
            <a:pPr>
              <a:defRPr/>
            </a:pPr>
            <a:endParaRPr lang="zh-CN" altLang="zh-CN">
              <a:solidFill>
                <a:srgbClr val="000000"/>
              </a:solidFill>
            </a:endParaRPr>
          </a:p>
        </p:txBody>
      </p:sp>
      <p:sp>
        <p:nvSpPr>
          <p:cNvPr id="5" name="Rectangle 8"/>
          <p:cNvSpPr>
            <a:spLocks noGrp="1" noChangeArrowheads="1"/>
          </p:cNvSpPr>
          <p:nvPr>
            <p:ph type="ftr" sz="quarter" idx="11"/>
          </p:nvPr>
        </p:nvSpPr>
        <p:spPr/>
        <p:txBody>
          <a:bodyPr/>
          <a:lstStyle>
            <a:lvl1pPr>
              <a:defRPr/>
            </a:lvl1pPr>
          </a:lstStyle>
          <a:p>
            <a:pPr>
              <a:defRPr/>
            </a:pPr>
            <a:endParaRPr lang="zh-CN" altLang="zh-CN">
              <a:solidFill>
                <a:srgbClr val="000000"/>
              </a:solidFill>
            </a:endParaRPr>
          </a:p>
        </p:txBody>
      </p:sp>
      <p:sp>
        <p:nvSpPr>
          <p:cNvPr id="6" name="Rectangle 9"/>
          <p:cNvSpPr>
            <a:spLocks noGrp="1" noChangeArrowheads="1"/>
          </p:cNvSpPr>
          <p:nvPr>
            <p:ph type="sldNum" sz="quarter" idx="12"/>
          </p:nvPr>
        </p:nvSpPr>
        <p:spPr/>
        <p:txBody>
          <a:bodyPr/>
          <a:lstStyle>
            <a:lvl1pPr>
              <a:defRPr/>
            </a:lvl1pPr>
          </a:lstStyle>
          <a:p>
            <a:pPr>
              <a:defRPr/>
            </a:pPr>
            <a:fld id="{6647B9BB-8C2D-404E-A344-BC0BAB711D30}" type="slidenum">
              <a:rPr lang="zh-CN" altLang="zh-CN">
                <a:solidFill>
                  <a:srgbClr val="000000"/>
                </a:solidFill>
              </a:rPr>
              <a:pPr>
                <a:defRPr/>
              </a:pPr>
              <a:t>‹#›</a:t>
            </a:fld>
            <a:endParaRPr lang="zh-CN" altLang="zh-CN">
              <a:solidFill>
                <a:srgbClr val="000000"/>
              </a:solidFill>
            </a:endParaRPr>
          </a:p>
        </p:txBody>
      </p:sp>
    </p:spTree>
    <p:extLst>
      <p:ext uri="{BB962C8B-B14F-4D97-AF65-F5344CB8AC3E}">
        <p14:creationId xmlns:p14="http://schemas.microsoft.com/office/powerpoint/2010/main" val="30036734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空白">
    <p:spTree>
      <p:nvGrpSpPr>
        <p:cNvPr id="1" name=""/>
        <p:cNvGrpSpPr/>
        <p:nvPr/>
      </p:nvGrpSpPr>
      <p:grpSpPr>
        <a:xfrm>
          <a:off x="0" y="0"/>
          <a:ext cx="0" cy="0"/>
          <a:chOff x="0" y="0"/>
          <a:chExt cx="0" cy="0"/>
        </a:xfrm>
      </p:grpSpPr>
      <p:sp>
        <p:nvSpPr>
          <p:cNvPr id="5" name="标题 1"/>
          <p:cNvSpPr>
            <a:spLocks noGrp="1"/>
          </p:cNvSpPr>
          <p:nvPr>
            <p:ph type="title"/>
          </p:nvPr>
        </p:nvSpPr>
        <p:spPr>
          <a:xfrm>
            <a:off x="1106714" y="249735"/>
            <a:ext cx="8699591" cy="647700"/>
          </a:xfrm>
        </p:spPr>
        <p:txBody>
          <a:bodyPr>
            <a:noAutofit/>
          </a:bodyPr>
          <a:lstStyle>
            <a:lvl1pPr algn="l">
              <a:defRPr sz="2400" b="1" baseline="0">
                <a:ln w="9525" cmpd="sng">
                  <a:solidFill>
                    <a:schemeClr val="accent1"/>
                  </a:solidFill>
                  <a:prstDash val="solid"/>
                </a:ln>
                <a:solidFill>
                  <a:srgbClr val="009900"/>
                </a:solidFill>
                <a:effectLst>
                  <a:glow rad="38100">
                    <a:schemeClr val="accent1">
                      <a:alpha val="40000"/>
                    </a:schemeClr>
                  </a:glow>
                </a:effectLst>
                <a:latin typeface="+mn-lt"/>
                <a:ea typeface="微软雅黑" panose="020B0503020204020204" pitchFamily="34" charset="-122"/>
              </a:defRPr>
            </a:lvl1pPr>
          </a:lstStyle>
          <a:p>
            <a:r>
              <a:rPr lang="zh-CN" altLang="en-US" noProof="1" smtClean="0"/>
              <a:t>单击此处编辑母版标题样式</a:t>
            </a:r>
            <a:endParaRPr lang="zh-CN" altLang="en-US" noProof="1"/>
          </a:p>
        </p:txBody>
      </p:sp>
      <p:sp>
        <p:nvSpPr>
          <p:cNvPr id="6" name="内容占位符 2"/>
          <p:cNvSpPr>
            <a:spLocks noGrp="1"/>
          </p:cNvSpPr>
          <p:nvPr>
            <p:ph idx="1"/>
          </p:nvPr>
        </p:nvSpPr>
        <p:spPr>
          <a:xfrm>
            <a:off x="622300" y="1358900"/>
            <a:ext cx="10579735" cy="5016500"/>
          </a:xfrm>
        </p:spPr>
        <p:txBody>
          <a:bodyPr>
            <a:normAutofit/>
          </a:bodyPr>
          <a:lstStyle>
            <a:lvl1pPr algn="just" eaLnBrk="1" fontAlgn="auto" latinLnBrk="0" hangingPunct="1">
              <a:lnSpc>
                <a:spcPct val="125000"/>
              </a:lnSpc>
              <a:spcBef>
                <a:spcPts val="300"/>
              </a:spcBef>
              <a:spcAft>
                <a:spcPts val="300"/>
              </a:spcAft>
              <a:defRPr sz="1800"/>
            </a:lvl1pPr>
            <a:lvl2pPr algn="just" eaLnBrk="1" fontAlgn="auto" latinLnBrk="0" hangingPunct="1">
              <a:lnSpc>
                <a:spcPct val="125000"/>
              </a:lnSpc>
              <a:spcBef>
                <a:spcPts val="300"/>
              </a:spcBef>
              <a:spcAft>
                <a:spcPts val="300"/>
              </a:spcAft>
              <a:defRPr sz="1800"/>
            </a:lvl2pPr>
            <a:lvl3pPr algn="just" eaLnBrk="1" fontAlgn="auto" latinLnBrk="0" hangingPunct="1">
              <a:lnSpc>
                <a:spcPct val="125000"/>
              </a:lnSpc>
              <a:spcBef>
                <a:spcPts val="300"/>
              </a:spcBef>
              <a:spcAft>
                <a:spcPts val="300"/>
              </a:spcAft>
              <a:defRPr sz="1800"/>
            </a:lvl3pPr>
            <a:lvl4pPr algn="just" eaLnBrk="1" fontAlgn="auto" latinLnBrk="0" hangingPunct="1">
              <a:lnSpc>
                <a:spcPct val="125000"/>
              </a:lnSpc>
              <a:spcBef>
                <a:spcPts val="300"/>
              </a:spcBef>
              <a:spcAft>
                <a:spcPts val="300"/>
              </a:spcAft>
              <a:defRPr sz="1800"/>
            </a:lvl4pPr>
            <a:lvl5pPr algn="just" eaLnBrk="1" fontAlgn="auto" latinLnBrk="0" hangingPunct="1">
              <a:lnSpc>
                <a:spcPct val="125000"/>
              </a:lnSpc>
              <a:spcBef>
                <a:spcPts val="300"/>
              </a:spcBef>
              <a:spcAft>
                <a:spcPts val="300"/>
              </a:spcAft>
              <a:defRPr sz="1800"/>
            </a:lvl5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pic>
        <p:nvPicPr>
          <p:cNvPr id="4" name="Picture 13" descr="cd"/>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9836694" y="6482444"/>
            <a:ext cx="2337435" cy="3552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85427328"/>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F587F291-5FBB-4E41-B23A-0C9464B59849}" type="datetimeFigureOut">
              <a:rPr lang="zh-CN" altLang="en-US" smtClean="0"/>
              <a:t>2021/8/29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C6ACAF0-E1DA-4A20-8548-F0D9D7D5E95F}" type="slidenum">
              <a:rPr lang="zh-CN" altLang="en-US" smtClean="0"/>
              <a:t>‹#›</a:t>
            </a:fld>
            <a:endParaRPr lang="zh-CN" altLang="en-US"/>
          </a:p>
        </p:txBody>
      </p:sp>
    </p:spTree>
    <p:extLst>
      <p:ext uri="{BB962C8B-B14F-4D97-AF65-F5344CB8AC3E}">
        <p14:creationId xmlns:p14="http://schemas.microsoft.com/office/powerpoint/2010/main" val="348508753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F587F291-5FBB-4E41-B23A-0C9464B59849}" type="datetimeFigureOut">
              <a:rPr lang="zh-CN" altLang="en-US" smtClean="0"/>
              <a:t>2021/8/29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C6ACAF0-E1DA-4A20-8548-F0D9D7D5E95F}" type="slidenum">
              <a:rPr lang="zh-CN" altLang="en-US" smtClean="0"/>
              <a:t>‹#›</a:t>
            </a:fld>
            <a:endParaRPr lang="zh-CN" altLang="en-US"/>
          </a:p>
        </p:txBody>
      </p:sp>
    </p:spTree>
    <p:extLst>
      <p:ext uri="{BB962C8B-B14F-4D97-AF65-F5344CB8AC3E}">
        <p14:creationId xmlns:p14="http://schemas.microsoft.com/office/powerpoint/2010/main" val="316850360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F587F291-5FBB-4E41-B23A-0C9464B59849}" type="datetimeFigureOut">
              <a:rPr lang="zh-CN" altLang="en-US" smtClean="0"/>
              <a:t>2021/8/29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C6ACAF0-E1DA-4A20-8548-F0D9D7D5E95F}" type="slidenum">
              <a:rPr lang="zh-CN" altLang="en-US" smtClean="0"/>
              <a:t>‹#›</a:t>
            </a:fld>
            <a:endParaRPr lang="zh-CN" altLang="en-US"/>
          </a:p>
        </p:txBody>
      </p:sp>
    </p:spTree>
    <p:extLst>
      <p:ext uri="{BB962C8B-B14F-4D97-AF65-F5344CB8AC3E}">
        <p14:creationId xmlns:p14="http://schemas.microsoft.com/office/powerpoint/2010/main" val="49346599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F587F291-5FBB-4E41-B23A-0C9464B59849}" type="datetimeFigureOut">
              <a:rPr lang="zh-CN" altLang="en-US" smtClean="0"/>
              <a:t>2021/8/29</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1C6ACAF0-E1DA-4A20-8548-F0D9D7D5E95F}" type="slidenum">
              <a:rPr lang="zh-CN" altLang="en-US" smtClean="0"/>
              <a:t>‹#›</a:t>
            </a:fld>
            <a:endParaRPr lang="zh-CN" altLang="en-US"/>
          </a:p>
        </p:txBody>
      </p:sp>
    </p:spTree>
    <p:extLst>
      <p:ext uri="{BB962C8B-B14F-4D97-AF65-F5344CB8AC3E}">
        <p14:creationId xmlns:p14="http://schemas.microsoft.com/office/powerpoint/2010/main" val="148549470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F587F291-5FBB-4E41-B23A-0C9464B59849}" type="datetimeFigureOut">
              <a:rPr lang="zh-CN" altLang="en-US" smtClean="0"/>
              <a:t>2021/8/29</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1C6ACAF0-E1DA-4A20-8548-F0D9D7D5E95F}" type="slidenum">
              <a:rPr lang="zh-CN" altLang="en-US" smtClean="0"/>
              <a:t>‹#›</a:t>
            </a:fld>
            <a:endParaRPr lang="zh-CN" altLang="en-US"/>
          </a:p>
        </p:txBody>
      </p:sp>
    </p:spTree>
    <p:extLst>
      <p:ext uri="{BB962C8B-B14F-4D97-AF65-F5344CB8AC3E}">
        <p14:creationId xmlns:p14="http://schemas.microsoft.com/office/powerpoint/2010/main" val="358540379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F587F291-5FBB-4E41-B23A-0C9464B59849}" type="datetimeFigureOut">
              <a:rPr lang="zh-CN" altLang="en-US" smtClean="0"/>
              <a:t>2021/8/29</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C6ACAF0-E1DA-4A20-8548-F0D9D7D5E95F}" type="slidenum">
              <a:rPr lang="zh-CN" altLang="en-US" smtClean="0"/>
              <a:t>‹#›</a:t>
            </a:fld>
            <a:endParaRPr lang="zh-CN" altLang="en-US"/>
          </a:p>
        </p:txBody>
      </p:sp>
    </p:spTree>
    <p:extLst>
      <p:ext uri="{BB962C8B-B14F-4D97-AF65-F5344CB8AC3E}">
        <p14:creationId xmlns:p14="http://schemas.microsoft.com/office/powerpoint/2010/main" val="1250262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F587F291-5FBB-4E41-B23A-0C9464B59849}" type="datetimeFigureOut">
              <a:rPr lang="zh-CN" altLang="en-US" smtClean="0"/>
              <a:t>2021/8/29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C6ACAF0-E1DA-4A20-8548-F0D9D7D5E95F}" type="slidenum">
              <a:rPr lang="zh-CN" altLang="en-US" smtClean="0"/>
              <a:t>‹#›</a:t>
            </a:fld>
            <a:endParaRPr lang="zh-CN" altLang="en-US"/>
          </a:p>
        </p:txBody>
      </p:sp>
    </p:spTree>
    <p:extLst>
      <p:ext uri="{BB962C8B-B14F-4D97-AF65-F5344CB8AC3E}">
        <p14:creationId xmlns:p14="http://schemas.microsoft.com/office/powerpoint/2010/main" val="7372220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F587F291-5FBB-4E41-B23A-0C9464B59849}" type="datetimeFigureOut">
              <a:rPr lang="zh-CN" altLang="en-US" smtClean="0"/>
              <a:t>2021/8/29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C6ACAF0-E1DA-4A20-8548-F0D9D7D5E95F}" type="slidenum">
              <a:rPr lang="zh-CN" altLang="en-US" smtClean="0"/>
              <a:t>‹#›</a:t>
            </a:fld>
            <a:endParaRPr lang="zh-CN" altLang="en-US"/>
          </a:p>
        </p:txBody>
      </p:sp>
    </p:spTree>
    <p:extLst>
      <p:ext uri="{BB962C8B-B14F-4D97-AF65-F5344CB8AC3E}">
        <p14:creationId xmlns:p14="http://schemas.microsoft.com/office/powerpoint/2010/main" val="229543575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theme" Target="../theme/theme2.xml"/><Relationship Id="rId7" Type="http://schemas.openxmlformats.org/officeDocument/2006/relationships/image" Target="../media/image4.png"/><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image" Target="../media/image3.jpeg"/><Relationship Id="rId5" Type="http://schemas.openxmlformats.org/officeDocument/2006/relationships/image" Target="../media/image2.png"/><Relationship Id="rId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587F291-5FBB-4E41-B23A-0C9464B59849}" type="datetimeFigureOut">
              <a:rPr lang="zh-CN" altLang="en-US" smtClean="0"/>
              <a:t>2021/8/29</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C6ACAF0-E1DA-4A20-8548-F0D9D7D5E95F}" type="slidenum">
              <a:rPr lang="zh-CN" altLang="en-US" smtClean="0"/>
              <a:t>‹#›</a:t>
            </a:fld>
            <a:endParaRPr lang="zh-CN" altLang="en-US"/>
          </a:p>
        </p:txBody>
      </p:sp>
    </p:spTree>
    <p:extLst>
      <p:ext uri="{BB962C8B-B14F-4D97-AF65-F5344CB8AC3E}">
        <p14:creationId xmlns:p14="http://schemas.microsoft.com/office/powerpoint/2010/main" val="99198382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4"/>
          <a:srcRect/>
          <a:stretch>
            <a:fillRect/>
          </a:stretch>
        </a:blipFill>
        <a:effectLst/>
      </p:bgPr>
    </p:bg>
    <p:spTree>
      <p:nvGrpSpPr>
        <p:cNvPr id="1" name=""/>
        <p:cNvGrpSpPr/>
        <p:nvPr/>
      </p:nvGrpSpPr>
      <p:grpSpPr>
        <a:xfrm>
          <a:off x="0" y="0"/>
          <a:ext cx="0" cy="0"/>
          <a:chOff x="0" y="0"/>
          <a:chExt cx="0" cy="0"/>
        </a:xfrm>
      </p:grpSpPr>
      <p:pic>
        <p:nvPicPr>
          <p:cNvPr id="28" name="图片 27"/>
          <p:cNvPicPr>
            <a:picLocks noChangeAspect="1"/>
          </p:cNvPicPr>
          <p:nvPr userDrawn="1"/>
        </p:nvPicPr>
        <p:blipFill>
          <a:blip r:embed="rId5"/>
          <a:stretch>
            <a:fillRect/>
          </a:stretch>
        </p:blipFill>
        <p:spPr>
          <a:xfrm>
            <a:off x="-1" y="0"/>
            <a:ext cx="12192001" cy="6870700"/>
          </a:xfrm>
          <a:prstGeom prst="rect">
            <a:avLst/>
          </a:prstGeom>
        </p:spPr>
      </p:pic>
      <p:sp>
        <p:nvSpPr>
          <p:cNvPr id="1027" name="Rectangle 5"/>
          <p:cNvSpPr>
            <a:spLocks noGrp="1" noChangeArrowheads="1"/>
          </p:cNvSpPr>
          <p:nvPr>
            <p:ph type="title"/>
          </p:nvPr>
        </p:nvSpPr>
        <p:spPr bwMode="auto">
          <a:xfrm>
            <a:off x="1064681" y="193739"/>
            <a:ext cx="9997016" cy="706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lstStyle/>
          <a:p>
            <a:pPr lvl="0"/>
            <a:r>
              <a:rPr lang="zh-CN" altLang="zh-CN" dirty="0" smtClean="0"/>
              <a:t>单击此处编辑母版标题样式</a:t>
            </a:r>
          </a:p>
        </p:txBody>
      </p:sp>
      <p:sp>
        <p:nvSpPr>
          <p:cNvPr id="1028" name="Rectangle 6"/>
          <p:cNvSpPr>
            <a:spLocks noGrp="1" noChangeArrowheads="1"/>
          </p:cNvSpPr>
          <p:nvPr>
            <p:ph type="body" idx="1"/>
          </p:nvPr>
        </p:nvSpPr>
        <p:spPr bwMode="auto">
          <a:xfrm>
            <a:off x="431800" y="1270000"/>
            <a:ext cx="10795635" cy="5114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lvl="0"/>
            <a:r>
              <a:rPr lang="zh-CN" altLang="zh-CN" smtClean="0"/>
              <a:t>单击此处编辑母版文本样式</a:t>
            </a:r>
          </a:p>
          <a:p>
            <a:pPr lvl="1"/>
            <a:r>
              <a:rPr lang="zh-CN" altLang="zh-CN" smtClean="0"/>
              <a:t>第二级</a:t>
            </a:r>
          </a:p>
          <a:p>
            <a:pPr lvl="2"/>
            <a:r>
              <a:rPr lang="zh-CN" altLang="zh-CN" smtClean="0"/>
              <a:t>第三级</a:t>
            </a:r>
          </a:p>
          <a:p>
            <a:pPr lvl="3"/>
            <a:r>
              <a:rPr lang="zh-CN" altLang="zh-CN" smtClean="0"/>
              <a:t>第四级</a:t>
            </a:r>
          </a:p>
          <a:p>
            <a:pPr lvl="4"/>
            <a:r>
              <a:rPr lang="zh-CN" altLang="zh-CN" smtClean="0"/>
              <a:t>第五级</a:t>
            </a:r>
          </a:p>
        </p:txBody>
      </p:sp>
      <p:sp>
        <p:nvSpPr>
          <p:cNvPr id="1031" name="Rectangle 7"/>
          <p:cNvSpPr>
            <a:spLocks noGrp="1" noChangeArrowheads="1"/>
          </p:cNvSpPr>
          <p:nvPr>
            <p:ph type="dt" sz="half" idx="2"/>
          </p:nvPr>
        </p:nvSpPr>
        <p:spPr bwMode="auto">
          <a:xfrm>
            <a:off x="609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eaLnBrk="1" hangingPunct="1">
              <a:defRPr sz="1400"/>
            </a:lvl1pPr>
          </a:lstStyle>
          <a:p>
            <a:pPr fontAlgn="base">
              <a:spcBef>
                <a:spcPct val="0"/>
              </a:spcBef>
              <a:spcAft>
                <a:spcPct val="0"/>
              </a:spcAft>
              <a:defRPr/>
            </a:pPr>
            <a:endParaRPr lang="zh-CN" altLang="zh-CN">
              <a:solidFill>
                <a:srgbClr val="000000"/>
              </a:solidFill>
            </a:endParaRPr>
          </a:p>
        </p:txBody>
      </p:sp>
      <p:sp>
        <p:nvSpPr>
          <p:cNvPr id="1032" name="Rectangle 8"/>
          <p:cNvSpPr>
            <a:spLocks noGrp="1" noChangeArrowheads="1"/>
          </p:cNvSpPr>
          <p:nvPr>
            <p:ph type="ftr" sz="quarter" idx="3"/>
          </p:nvPr>
        </p:nvSpPr>
        <p:spPr bwMode="auto">
          <a:xfrm>
            <a:off x="4165600" y="6245225"/>
            <a:ext cx="3860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ctr" eaLnBrk="1" hangingPunct="1">
              <a:defRPr sz="1400"/>
            </a:lvl1pPr>
          </a:lstStyle>
          <a:p>
            <a:pPr fontAlgn="base">
              <a:spcBef>
                <a:spcPct val="0"/>
              </a:spcBef>
              <a:spcAft>
                <a:spcPct val="0"/>
              </a:spcAft>
              <a:defRPr/>
            </a:pPr>
            <a:endParaRPr lang="zh-CN" altLang="zh-CN">
              <a:solidFill>
                <a:srgbClr val="000000"/>
              </a:solidFill>
            </a:endParaRPr>
          </a:p>
        </p:txBody>
      </p:sp>
      <p:sp>
        <p:nvSpPr>
          <p:cNvPr id="1033" name="Rectangle 9"/>
          <p:cNvSpPr>
            <a:spLocks noGrp="1" noChangeArrowheads="1"/>
          </p:cNvSpPr>
          <p:nvPr>
            <p:ph type="sldNum" sz="quarter" idx="4"/>
          </p:nvPr>
        </p:nvSpPr>
        <p:spPr bwMode="auto">
          <a:xfrm>
            <a:off x="8737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r" eaLnBrk="1" hangingPunct="1">
              <a:defRPr sz="1400"/>
            </a:lvl1pPr>
          </a:lstStyle>
          <a:p>
            <a:pPr fontAlgn="base">
              <a:spcBef>
                <a:spcPct val="0"/>
              </a:spcBef>
              <a:spcAft>
                <a:spcPct val="0"/>
              </a:spcAft>
              <a:defRPr/>
            </a:pPr>
            <a:fld id="{FE87B4B1-16DD-4597-BAF4-F416D47B56D6}" type="slidenum">
              <a:rPr lang="zh-CN" altLang="zh-CN">
                <a:solidFill>
                  <a:srgbClr val="000000"/>
                </a:solidFill>
              </a:rPr>
              <a:pPr fontAlgn="base">
                <a:spcBef>
                  <a:spcPct val="0"/>
                </a:spcBef>
                <a:spcAft>
                  <a:spcPct val="0"/>
                </a:spcAft>
                <a:defRPr/>
              </a:pPr>
              <a:t>‹#›</a:t>
            </a:fld>
            <a:endParaRPr lang="zh-CN" altLang="zh-CN">
              <a:solidFill>
                <a:srgbClr val="000000"/>
              </a:solidFill>
            </a:endParaRPr>
          </a:p>
        </p:txBody>
      </p:sp>
      <p:pic>
        <p:nvPicPr>
          <p:cNvPr id="26" name="Picture 13" descr="cd"/>
          <p:cNvPicPr>
            <a:picLocks noChangeAspect="1" noChangeArrowheads="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9836694" y="6482444"/>
            <a:ext cx="2337435" cy="3552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图片 11"/>
          <p:cNvPicPr>
            <a:picLocks noChangeAspect="1"/>
          </p:cNvPicPr>
          <p:nvPr userDrawn="1"/>
        </p:nvPicPr>
        <p:blipFill>
          <a:blip r:embed="rId7"/>
          <a:stretch>
            <a:fillRect/>
          </a:stretch>
        </p:blipFill>
        <p:spPr>
          <a:xfrm>
            <a:off x="1064680" y="858484"/>
            <a:ext cx="8890689" cy="121132"/>
          </a:xfrm>
          <a:prstGeom prst="rect">
            <a:avLst/>
          </a:prstGeom>
        </p:spPr>
      </p:pic>
      <p:pic>
        <p:nvPicPr>
          <p:cNvPr id="13" name="图片 12"/>
          <p:cNvPicPr>
            <a:picLocks noChangeAspect="1"/>
          </p:cNvPicPr>
          <p:nvPr userDrawn="1"/>
        </p:nvPicPr>
        <p:blipFill>
          <a:blip r:embed="rId8"/>
          <a:stretch>
            <a:fillRect/>
          </a:stretch>
        </p:blipFill>
        <p:spPr>
          <a:xfrm>
            <a:off x="-1987" y="205090"/>
            <a:ext cx="1066667" cy="551344"/>
          </a:xfrm>
          <a:prstGeom prst="rect">
            <a:avLst/>
          </a:prstGeom>
        </p:spPr>
      </p:pic>
    </p:spTree>
    <p:extLst>
      <p:ext uri="{BB962C8B-B14F-4D97-AF65-F5344CB8AC3E}">
        <p14:creationId xmlns:p14="http://schemas.microsoft.com/office/powerpoint/2010/main" val="3379211979"/>
      </p:ext>
    </p:extLst>
  </p:cSld>
  <p:clrMap bg1="lt1" tx1="dk1" bg2="lt2" tx2="dk2" accent1="accent1" accent2="accent2" accent3="accent3" accent4="accent4" accent5="accent5" accent6="accent6" hlink="hlink" folHlink="folHlink"/>
  <p:sldLayoutIdLst>
    <p:sldLayoutId id="2147483661" r:id="rId1"/>
    <p:sldLayoutId id="2147483662" r:id="rId2"/>
  </p:sldLayoutIdLst>
  <p:txStyles>
    <p:titleStyle>
      <a:lvl1pPr algn="l" rtl="0" eaLnBrk="0" fontAlgn="base" hangingPunct="0">
        <a:spcBef>
          <a:spcPct val="0"/>
        </a:spcBef>
        <a:spcAft>
          <a:spcPct val="0"/>
        </a:spcAft>
        <a:defRPr sz="2400" b="0" kern="1200">
          <a:solidFill>
            <a:schemeClr val="tx2"/>
          </a:solidFill>
          <a:latin typeface="微软雅黑" panose="020B0503020204020204" pitchFamily="34" charset="-122"/>
          <a:ea typeface="微软雅黑" panose="020B0503020204020204" pitchFamily="34" charset="-122"/>
          <a:cs typeface="+mj-cs"/>
        </a:defRPr>
      </a:lvl1pPr>
      <a:lvl2pPr algn="l" rtl="0" eaLnBrk="0" fontAlgn="base" hangingPunct="0">
        <a:spcBef>
          <a:spcPct val="0"/>
        </a:spcBef>
        <a:spcAft>
          <a:spcPct val="0"/>
        </a:spcAft>
        <a:defRPr sz="2400" b="1">
          <a:solidFill>
            <a:schemeClr val="tx2"/>
          </a:solidFill>
          <a:latin typeface="Arial" panose="020B0604020202020204" pitchFamily="34" charset="0"/>
          <a:ea typeface="GungsuhChe" charset="-127"/>
        </a:defRPr>
      </a:lvl2pPr>
      <a:lvl3pPr algn="l" rtl="0" eaLnBrk="0" fontAlgn="base" hangingPunct="0">
        <a:spcBef>
          <a:spcPct val="0"/>
        </a:spcBef>
        <a:spcAft>
          <a:spcPct val="0"/>
        </a:spcAft>
        <a:defRPr sz="2400" b="1">
          <a:solidFill>
            <a:schemeClr val="tx2"/>
          </a:solidFill>
          <a:latin typeface="Arial" panose="020B0604020202020204" pitchFamily="34" charset="0"/>
          <a:ea typeface="GungsuhChe" charset="-127"/>
        </a:defRPr>
      </a:lvl3pPr>
      <a:lvl4pPr algn="l" rtl="0" eaLnBrk="0" fontAlgn="base" hangingPunct="0">
        <a:spcBef>
          <a:spcPct val="0"/>
        </a:spcBef>
        <a:spcAft>
          <a:spcPct val="0"/>
        </a:spcAft>
        <a:defRPr sz="2400" b="1">
          <a:solidFill>
            <a:schemeClr val="tx2"/>
          </a:solidFill>
          <a:latin typeface="Arial" panose="020B0604020202020204" pitchFamily="34" charset="0"/>
          <a:ea typeface="GungsuhChe" charset="-127"/>
        </a:defRPr>
      </a:lvl4pPr>
      <a:lvl5pPr algn="l" rtl="0" eaLnBrk="0" fontAlgn="base" hangingPunct="0">
        <a:spcBef>
          <a:spcPct val="0"/>
        </a:spcBef>
        <a:spcAft>
          <a:spcPct val="0"/>
        </a:spcAft>
        <a:defRPr sz="2400" b="1">
          <a:solidFill>
            <a:schemeClr val="tx2"/>
          </a:solidFill>
          <a:latin typeface="Arial" panose="020B0604020202020204" pitchFamily="34" charset="0"/>
          <a:ea typeface="GungsuhChe" charset="-127"/>
        </a:defRPr>
      </a:lvl5pPr>
      <a:lvl6pPr marL="457200" algn="l" rtl="0" fontAlgn="base">
        <a:spcBef>
          <a:spcPct val="0"/>
        </a:spcBef>
        <a:spcAft>
          <a:spcPct val="0"/>
        </a:spcAft>
        <a:defRPr sz="2400" b="1">
          <a:solidFill>
            <a:schemeClr val="tx2"/>
          </a:solidFill>
          <a:latin typeface="Arial" panose="020B0604020202020204" pitchFamily="34" charset="0"/>
          <a:ea typeface="GungsuhChe" charset="-127"/>
        </a:defRPr>
      </a:lvl6pPr>
      <a:lvl7pPr marL="914400" algn="l" rtl="0" fontAlgn="base">
        <a:spcBef>
          <a:spcPct val="0"/>
        </a:spcBef>
        <a:spcAft>
          <a:spcPct val="0"/>
        </a:spcAft>
        <a:defRPr sz="2400" b="1">
          <a:solidFill>
            <a:schemeClr val="tx2"/>
          </a:solidFill>
          <a:latin typeface="Arial" panose="020B0604020202020204" pitchFamily="34" charset="0"/>
          <a:ea typeface="GungsuhChe" charset="-127"/>
        </a:defRPr>
      </a:lvl7pPr>
      <a:lvl8pPr marL="1371600" algn="l" rtl="0" fontAlgn="base">
        <a:spcBef>
          <a:spcPct val="0"/>
        </a:spcBef>
        <a:spcAft>
          <a:spcPct val="0"/>
        </a:spcAft>
        <a:defRPr sz="2400" b="1">
          <a:solidFill>
            <a:schemeClr val="tx2"/>
          </a:solidFill>
          <a:latin typeface="Arial" panose="020B0604020202020204" pitchFamily="34" charset="0"/>
          <a:ea typeface="GungsuhChe" charset="-127"/>
        </a:defRPr>
      </a:lvl8pPr>
      <a:lvl9pPr marL="1828800" algn="l" rtl="0" fontAlgn="base">
        <a:spcBef>
          <a:spcPct val="0"/>
        </a:spcBef>
        <a:spcAft>
          <a:spcPct val="0"/>
        </a:spcAft>
        <a:defRPr sz="2400" b="1">
          <a:solidFill>
            <a:schemeClr val="tx2"/>
          </a:solidFill>
          <a:latin typeface="Arial" panose="020B0604020202020204" pitchFamily="34" charset="0"/>
          <a:ea typeface="GungsuhChe" charset="-127"/>
        </a:defRPr>
      </a:lvl9pPr>
    </p:titleStyle>
    <p:bodyStyle>
      <a:lvl1pPr marL="342900" indent="-342900" algn="l" rtl="0" eaLnBrk="0" fontAlgn="base" hangingPunct="0">
        <a:lnSpc>
          <a:spcPct val="125000"/>
        </a:lnSpc>
        <a:spcBef>
          <a:spcPct val="20000"/>
        </a:spcBef>
        <a:spcAft>
          <a:spcPct val="0"/>
        </a:spcAft>
        <a:buChar char="•"/>
        <a:defRPr kern="1200">
          <a:solidFill>
            <a:schemeClr val="tx1"/>
          </a:solidFill>
          <a:latin typeface="+mn-lt"/>
          <a:ea typeface="+mn-ea"/>
          <a:cs typeface="+mn-cs"/>
        </a:defRPr>
      </a:lvl1pPr>
      <a:lvl2pPr marL="742950" indent="-285750" algn="l" rtl="0" eaLnBrk="0" fontAlgn="base" hangingPunct="0">
        <a:lnSpc>
          <a:spcPct val="125000"/>
        </a:lnSpc>
        <a:spcBef>
          <a:spcPct val="20000"/>
        </a:spcBef>
        <a:spcAft>
          <a:spcPct val="0"/>
        </a:spcAft>
        <a:buChar char="–"/>
        <a:defRPr kern="1200">
          <a:solidFill>
            <a:schemeClr val="tx1"/>
          </a:solidFill>
          <a:latin typeface="+mn-lt"/>
          <a:ea typeface="+mn-ea"/>
          <a:cs typeface="+mn-cs"/>
        </a:defRPr>
      </a:lvl2pPr>
      <a:lvl3pPr marL="1143000" indent="-228600" algn="l" rtl="0" eaLnBrk="0" fontAlgn="base" hangingPunct="0">
        <a:lnSpc>
          <a:spcPct val="125000"/>
        </a:lnSpc>
        <a:spcBef>
          <a:spcPct val="20000"/>
        </a:spcBef>
        <a:spcAft>
          <a:spcPct val="0"/>
        </a:spcAft>
        <a:buChar char="•"/>
        <a:defRPr kern="1200">
          <a:solidFill>
            <a:schemeClr val="tx1"/>
          </a:solidFill>
          <a:latin typeface="+mn-lt"/>
          <a:ea typeface="+mn-ea"/>
          <a:cs typeface="+mn-cs"/>
        </a:defRPr>
      </a:lvl3pPr>
      <a:lvl4pPr marL="1600200" indent="-228600" algn="l" rtl="0" eaLnBrk="0" fontAlgn="base" hangingPunct="0">
        <a:lnSpc>
          <a:spcPct val="125000"/>
        </a:lnSpc>
        <a:spcBef>
          <a:spcPct val="20000"/>
        </a:spcBef>
        <a:spcAft>
          <a:spcPct val="0"/>
        </a:spcAft>
        <a:buChar char="–"/>
        <a:defRPr kern="1200">
          <a:solidFill>
            <a:schemeClr val="tx1"/>
          </a:solidFill>
          <a:latin typeface="+mn-lt"/>
          <a:ea typeface="+mn-ea"/>
          <a:cs typeface="+mn-cs"/>
        </a:defRPr>
      </a:lvl4pPr>
      <a:lvl5pPr marL="2057400" indent="-228600" algn="l" rtl="0" eaLnBrk="0" fontAlgn="base" hangingPunct="0">
        <a:lnSpc>
          <a:spcPct val="125000"/>
        </a:lnSpc>
        <a:spcBef>
          <a:spcPct val="20000"/>
        </a:spcBef>
        <a:spcAft>
          <a:spcPct val="0"/>
        </a:spcAft>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 name="内容占位符 38"/>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0"/>
            <a:ext cx="12192000" cy="6858000"/>
          </a:xfrm>
        </p:spPr>
      </p:pic>
      <p:sp>
        <p:nvSpPr>
          <p:cNvPr id="40" name="文本框 39"/>
          <p:cNvSpPr txBox="1"/>
          <p:nvPr/>
        </p:nvSpPr>
        <p:spPr>
          <a:xfrm>
            <a:off x="0" y="3420742"/>
            <a:ext cx="12192000" cy="646331"/>
          </a:xfrm>
          <a:prstGeom prst="rect">
            <a:avLst/>
          </a:prstGeom>
          <a:noFill/>
        </p:spPr>
        <p:txBody>
          <a:bodyPr wrap="square" rtlCol="0">
            <a:spAutoFit/>
          </a:bodyPr>
          <a:lstStyle/>
          <a:p>
            <a:pPr algn="ctr"/>
            <a:r>
              <a:rPr lang="zh-CN" altLang="en-US" sz="3600" b="1" dirty="0">
                <a:solidFill>
                  <a:srgbClr val="000000"/>
                </a:solidFill>
                <a:latin typeface="微软雅黑" panose="020B0503020204020204" pitchFamily="34" charset="-122"/>
                <a:ea typeface="微软雅黑" panose="020B0503020204020204" pitchFamily="34" charset="-122"/>
              </a:rPr>
              <a:t>第二章 </a:t>
            </a:r>
            <a:r>
              <a:rPr lang="zh-CN" altLang="en-US" sz="3600" b="1" dirty="0">
                <a:solidFill>
                  <a:srgbClr val="000000"/>
                </a:solidFill>
                <a:latin typeface="微软雅黑" panose="020B0503020204020204" pitchFamily="34" charset="-122"/>
                <a:ea typeface="微软雅黑" panose="020B0503020204020204" pitchFamily="34" charset="-122"/>
              </a:rPr>
              <a:t>  </a:t>
            </a:r>
            <a:r>
              <a:rPr lang="zh-CN" altLang="en-US" sz="3600" b="1" dirty="0">
                <a:solidFill>
                  <a:srgbClr val="000000"/>
                </a:solidFill>
                <a:latin typeface="微软雅黑" panose="020B0503020204020204" pitchFamily="34" charset="-122"/>
                <a:ea typeface="微软雅黑" panose="020B0503020204020204" pitchFamily="34" charset="-122"/>
              </a:rPr>
              <a:t>运用</a:t>
            </a:r>
            <a:r>
              <a:rPr lang="en-US" altLang="zh-CN" sz="3600" b="1" dirty="0">
                <a:solidFill>
                  <a:srgbClr val="000000"/>
                </a:solidFill>
                <a:latin typeface="微软雅黑" panose="020B0503020204020204" pitchFamily="34" charset="-122"/>
                <a:ea typeface="微软雅黑" panose="020B0503020204020204" pitchFamily="34" charset="-122"/>
              </a:rPr>
              <a:t>Excel 2016</a:t>
            </a:r>
            <a:r>
              <a:rPr lang="zh-CN" altLang="en-US" sz="3600" b="1" dirty="0">
                <a:solidFill>
                  <a:srgbClr val="000000"/>
                </a:solidFill>
                <a:latin typeface="微软雅黑" panose="020B0503020204020204" pitchFamily="34" charset="-122"/>
                <a:ea typeface="微软雅黑" panose="020B0503020204020204" pitchFamily="34" charset="-122"/>
              </a:rPr>
              <a:t>制作与处理会计凭证</a:t>
            </a:r>
          </a:p>
        </p:txBody>
      </p:sp>
    </p:spTree>
    <p:extLst>
      <p:ext uri="{BB962C8B-B14F-4D97-AF65-F5344CB8AC3E}">
        <p14:creationId xmlns:p14="http://schemas.microsoft.com/office/powerpoint/2010/main" val="1913266293"/>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第三节　设置表格边框样式</a:t>
            </a:r>
          </a:p>
        </p:txBody>
      </p:sp>
      <p:sp>
        <p:nvSpPr>
          <p:cNvPr id="3" name="内容占位符 2"/>
          <p:cNvSpPr>
            <a:spLocks noGrp="1"/>
          </p:cNvSpPr>
          <p:nvPr>
            <p:ph idx="1"/>
          </p:nvPr>
        </p:nvSpPr>
        <p:spPr/>
        <p:txBody>
          <a:bodyPr/>
          <a:lstStyle/>
          <a:p>
            <a:pPr marL="0" algn="just">
              <a:lnSpc>
                <a:spcPct val="135000"/>
              </a:lnSpc>
              <a:buClrTx/>
              <a:buSzTx/>
              <a:buFontTx/>
              <a:buNone/>
            </a:pPr>
            <a:r>
              <a:rPr lang="zh-CN" altLang="zh-CN" sz="2600" b="1" dirty="0">
                <a:latin typeface="+mj-lt"/>
                <a:ea typeface="黑体" panose="02010609060101010101" pitchFamily="49" charset="-122"/>
                <a:cs typeface="+mj-lt"/>
              </a:rPr>
              <a:t>一、使用预置选项快速添加边框</a:t>
            </a:r>
          </a:p>
          <a:p>
            <a:r>
              <a:rPr lang="zh-CN" altLang="en-US"/>
              <a:t>操作步骤如下:</a:t>
            </a:r>
          </a:p>
          <a:p>
            <a:r>
              <a:rPr lang="zh-CN" altLang="en-US"/>
              <a:t>(1)选择需要设置边框的单元格区域,如为单元格区域B3:B6设置左边框和右边框。</a:t>
            </a:r>
          </a:p>
          <a:p>
            <a:r>
              <a:rPr lang="zh-CN" altLang="en-US"/>
              <a:t>(2)单击“开始”选项卡的“字体”组的“边框”下拉三角按钮,从下拉列表中选择“左框线”选项,如图2-18所示。此时,单元格区域的左边框线添加完成。</a:t>
            </a:r>
          </a:p>
          <a:p>
            <a:r>
              <a:rPr lang="zh-CN" altLang="en-US"/>
              <a:t>(3)单击“开始”选项卡的“字体”组的“边框”下拉三角按钮,从下拉列表中选择“右框线”选项。</a:t>
            </a:r>
          </a:p>
          <a:p>
            <a:r>
              <a:rPr lang="zh-CN" altLang="en-US"/>
              <a:t>(4)此时,单元格区域的左、右边框线添加完成。</a:t>
            </a:r>
          </a:p>
        </p:txBody>
      </p:sp>
    </p:spTree>
    <p:extLst>
      <p:ext uri="{BB962C8B-B14F-4D97-AF65-F5344CB8AC3E}">
        <p14:creationId xmlns:p14="http://schemas.microsoft.com/office/powerpoint/2010/main" val="3763399453"/>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第三节　设置表格边框样式</a:t>
            </a:r>
          </a:p>
        </p:txBody>
      </p:sp>
      <p:sp>
        <p:nvSpPr>
          <p:cNvPr id="3" name="内容占位符 2"/>
          <p:cNvSpPr>
            <a:spLocks noGrp="1"/>
          </p:cNvSpPr>
          <p:nvPr>
            <p:ph idx="1"/>
          </p:nvPr>
        </p:nvSpPr>
        <p:spPr/>
        <p:txBody>
          <a:bodyPr/>
          <a:lstStyle/>
          <a:p>
            <a:pPr marL="0" algn="just">
              <a:lnSpc>
                <a:spcPct val="135000"/>
              </a:lnSpc>
              <a:buClrTx/>
              <a:buSzTx/>
              <a:buFontTx/>
              <a:buNone/>
            </a:pPr>
            <a:r>
              <a:rPr lang="zh-CN" altLang="zh-CN" sz="2600" b="1" dirty="0">
                <a:latin typeface="+mj-lt"/>
                <a:ea typeface="黑体" panose="02010609060101010101" pitchFamily="49" charset="-122"/>
                <a:cs typeface="+mj-lt"/>
              </a:rPr>
              <a:t>二、绘制边框</a:t>
            </a:r>
          </a:p>
          <a:p>
            <a:r>
              <a:rPr lang="zh-CN" altLang="en-US"/>
              <a:t>操作步骤如下:</a:t>
            </a:r>
          </a:p>
          <a:p>
            <a:r>
              <a:rPr lang="zh-CN" altLang="en-US"/>
              <a:t>(1)单击“开始”选项卡的“字体”组的“边框”下拉三角按钮,从下拉列表中选择“绘制边框”选项,如图2-19所示。</a:t>
            </a:r>
          </a:p>
          <a:p>
            <a:r>
              <a:rPr lang="zh-CN" altLang="en-US"/>
              <a:t>(2)此时,光标变成一个铅笔的形状。要绘制一个单元格的左侧边框,则在该单元格区域边框处单击一下即可。</a:t>
            </a:r>
          </a:p>
          <a:p>
            <a:r>
              <a:rPr lang="zh-CN" altLang="en-US"/>
              <a:t>(3)如果绘制连续单元格的一侧边框,则拖动鼠标上下左右移动,松开鼠标后则绘制出多行或多列单元格边框。</a:t>
            </a:r>
          </a:p>
          <a:p>
            <a:r>
              <a:rPr lang="zh-CN" altLang="en-US"/>
              <a:t>(4)如果拖动鼠标选择单元格区域,松开鼠标后,绘制出该单元格区域的外边框。</a:t>
            </a:r>
          </a:p>
          <a:p>
            <a:r>
              <a:rPr lang="zh-CN" altLang="en-US"/>
              <a:t>(5)如果要结束绘制边框,则再次单击“边框”按钮即可。</a:t>
            </a:r>
          </a:p>
        </p:txBody>
      </p:sp>
    </p:spTree>
    <p:extLst>
      <p:ext uri="{BB962C8B-B14F-4D97-AF65-F5344CB8AC3E}">
        <p14:creationId xmlns:p14="http://schemas.microsoft.com/office/powerpoint/2010/main" val="4010753494"/>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第三节　设置表格边框样式</a:t>
            </a:r>
          </a:p>
        </p:txBody>
      </p:sp>
      <p:sp>
        <p:nvSpPr>
          <p:cNvPr id="3" name="内容占位符 2"/>
          <p:cNvSpPr>
            <a:spLocks noGrp="1"/>
          </p:cNvSpPr>
          <p:nvPr>
            <p:ph idx="1"/>
          </p:nvPr>
        </p:nvSpPr>
        <p:spPr/>
        <p:txBody>
          <a:bodyPr/>
          <a:lstStyle/>
          <a:p>
            <a:pPr marL="0" algn="just">
              <a:lnSpc>
                <a:spcPct val="135000"/>
              </a:lnSpc>
              <a:buClrTx/>
              <a:buSzTx/>
              <a:buFontTx/>
              <a:buNone/>
            </a:pPr>
            <a:r>
              <a:rPr lang="zh-CN" altLang="zh-CN" sz="2600" b="1" dirty="0">
                <a:latin typeface="+mj-lt"/>
                <a:ea typeface="黑体" panose="02010609060101010101" pitchFamily="49" charset="-122"/>
                <a:cs typeface="+mj-lt"/>
              </a:rPr>
              <a:t>三、使用对话框设置个性化边框</a:t>
            </a:r>
          </a:p>
          <a:p>
            <a:r>
              <a:rPr lang="zh-CN" altLang="en-US"/>
              <a:t>主要操作步骤如下:</a:t>
            </a:r>
          </a:p>
          <a:p>
            <a:r>
              <a:rPr lang="zh-CN" altLang="en-US"/>
              <a:t>(1)选择要设置边框的单元格区域,如单元格B3:G7。</a:t>
            </a:r>
          </a:p>
          <a:p>
            <a:r>
              <a:rPr lang="zh-CN" altLang="en-US"/>
              <a:t>(2)单击“字体”组中的对话框启动器,弹出如图2-20所示对话框。</a:t>
            </a:r>
          </a:p>
          <a:p>
            <a:r>
              <a:rPr lang="zh-CN" altLang="en-US"/>
              <a:t>(3)选择“边框”选项卡,在“样式”框中可以设置线条的样式、粗细,在“颜色”框中可以设置线条的颜色,在“边框”中设置表格的边框线,如图2-21所示。</a:t>
            </a:r>
          </a:p>
        </p:txBody>
      </p:sp>
    </p:spTree>
    <p:extLst>
      <p:ext uri="{BB962C8B-B14F-4D97-AF65-F5344CB8AC3E}">
        <p14:creationId xmlns:p14="http://schemas.microsoft.com/office/powerpoint/2010/main" val="3780182174"/>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第四节　使用表格格式快速美化记账凭证表</a:t>
            </a:r>
          </a:p>
        </p:txBody>
      </p:sp>
      <p:sp>
        <p:nvSpPr>
          <p:cNvPr id="3" name="内容占位符 2"/>
          <p:cNvSpPr>
            <a:spLocks noGrp="1"/>
          </p:cNvSpPr>
          <p:nvPr>
            <p:ph idx="1"/>
          </p:nvPr>
        </p:nvSpPr>
        <p:spPr/>
        <p:txBody>
          <a:bodyPr/>
          <a:lstStyle/>
          <a:p>
            <a:r>
              <a:rPr lang="zh-CN" altLang="en-US"/>
              <a:t>Excel 2016提供了丰富的内置表格格式,用户可以根据需要进行选择。</a:t>
            </a:r>
          </a:p>
          <a:p>
            <a:r>
              <a:rPr lang="zh-CN" altLang="en-US"/>
              <a:t>具体的操作步骤如下:</a:t>
            </a:r>
          </a:p>
          <a:p>
            <a:r>
              <a:rPr lang="zh-CN" altLang="en-US"/>
              <a:t>(1)选择单元格区域B3:G7,单击“单元格样式”下拉三角按钮,如图2-23所示。</a:t>
            </a:r>
          </a:p>
          <a:p>
            <a:r>
              <a:rPr lang="zh-CN" altLang="en-US"/>
              <a:t>(2)从展开的下拉列表中“主题单元格样式”区域中选择一种单元格样式。随后弹出“套用表格式”对话框,如图2-24所示,单击“确定”按钮。</a:t>
            </a:r>
          </a:p>
          <a:p>
            <a:r>
              <a:rPr lang="zh-CN" altLang="en-US"/>
              <a:t>(3)应用表格格式后的效果如图2-25所示。此时,系统自动在选定区域的最上方插入一个标题行,并显示筛选按钮。</a:t>
            </a:r>
          </a:p>
        </p:txBody>
      </p:sp>
    </p:spTree>
    <p:extLst>
      <p:ext uri="{BB962C8B-B14F-4D97-AF65-F5344CB8AC3E}">
        <p14:creationId xmlns:p14="http://schemas.microsoft.com/office/powerpoint/2010/main" val="4252618738"/>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标题 1"/>
          <p:cNvSpPr txBox="1"/>
          <p:nvPr/>
        </p:nvSpPr>
        <p:spPr bwMode="auto">
          <a:xfrm>
            <a:off x="0" y="154783"/>
            <a:ext cx="7778839" cy="749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lstStyle>
            <a:lvl1pPr algn="l" rtl="0" eaLnBrk="0" fontAlgn="base" hangingPunct="0">
              <a:spcBef>
                <a:spcPct val="0"/>
              </a:spcBef>
              <a:spcAft>
                <a:spcPct val="0"/>
              </a:spcAft>
              <a:defRPr sz="2400" b="1" kern="1200">
                <a:solidFill>
                  <a:schemeClr val="tx2"/>
                </a:solidFill>
                <a:latin typeface="微软雅黑" panose="020B0503020204020204" pitchFamily="34" charset="-122"/>
                <a:ea typeface="微软雅黑" panose="020B0503020204020204" pitchFamily="34" charset="-122"/>
                <a:cs typeface="+mj-cs"/>
              </a:defRPr>
            </a:lvl1pPr>
            <a:lvl2pPr algn="l" rtl="0" eaLnBrk="0" fontAlgn="base" hangingPunct="0">
              <a:spcBef>
                <a:spcPct val="0"/>
              </a:spcBef>
              <a:spcAft>
                <a:spcPct val="0"/>
              </a:spcAft>
              <a:defRPr sz="2400" b="1">
                <a:solidFill>
                  <a:schemeClr val="tx2"/>
                </a:solidFill>
                <a:latin typeface="Arial" panose="020B0604020202020204" pitchFamily="34" charset="0"/>
                <a:ea typeface="GungsuhChe" charset="-127"/>
              </a:defRPr>
            </a:lvl2pPr>
            <a:lvl3pPr algn="l" rtl="0" eaLnBrk="0" fontAlgn="base" hangingPunct="0">
              <a:spcBef>
                <a:spcPct val="0"/>
              </a:spcBef>
              <a:spcAft>
                <a:spcPct val="0"/>
              </a:spcAft>
              <a:defRPr sz="2400" b="1">
                <a:solidFill>
                  <a:schemeClr val="tx2"/>
                </a:solidFill>
                <a:latin typeface="Arial" panose="020B0604020202020204" pitchFamily="34" charset="0"/>
                <a:ea typeface="GungsuhChe" charset="-127"/>
              </a:defRPr>
            </a:lvl3pPr>
            <a:lvl4pPr algn="l" rtl="0" eaLnBrk="0" fontAlgn="base" hangingPunct="0">
              <a:spcBef>
                <a:spcPct val="0"/>
              </a:spcBef>
              <a:spcAft>
                <a:spcPct val="0"/>
              </a:spcAft>
              <a:defRPr sz="2400" b="1">
                <a:solidFill>
                  <a:schemeClr val="tx2"/>
                </a:solidFill>
                <a:latin typeface="Arial" panose="020B0604020202020204" pitchFamily="34" charset="0"/>
                <a:ea typeface="GungsuhChe" charset="-127"/>
              </a:defRPr>
            </a:lvl4pPr>
            <a:lvl5pPr algn="l" rtl="0" eaLnBrk="0" fontAlgn="base" hangingPunct="0">
              <a:spcBef>
                <a:spcPct val="0"/>
              </a:spcBef>
              <a:spcAft>
                <a:spcPct val="0"/>
              </a:spcAft>
              <a:defRPr sz="2400" b="1">
                <a:solidFill>
                  <a:schemeClr val="tx2"/>
                </a:solidFill>
                <a:latin typeface="Arial" panose="020B0604020202020204" pitchFamily="34" charset="0"/>
                <a:ea typeface="GungsuhChe" charset="-127"/>
              </a:defRPr>
            </a:lvl5pPr>
            <a:lvl6pPr marL="457200" algn="l" rtl="0" fontAlgn="base">
              <a:spcBef>
                <a:spcPct val="0"/>
              </a:spcBef>
              <a:spcAft>
                <a:spcPct val="0"/>
              </a:spcAft>
              <a:defRPr sz="2400" b="1">
                <a:solidFill>
                  <a:schemeClr val="tx2"/>
                </a:solidFill>
                <a:latin typeface="Arial" panose="020B0604020202020204" pitchFamily="34" charset="0"/>
                <a:ea typeface="GungsuhChe" charset="-127"/>
              </a:defRPr>
            </a:lvl6pPr>
            <a:lvl7pPr marL="914400" algn="l" rtl="0" fontAlgn="base">
              <a:spcBef>
                <a:spcPct val="0"/>
              </a:spcBef>
              <a:spcAft>
                <a:spcPct val="0"/>
              </a:spcAft>
              <a:defRPr sz="2400" b="1">
                <a:solidFill>
                  <a:schemeClr val="tx2"/>
                </a:solidFill>
                <a:latin typeface="Arial" panose="020B0604020202020204" pitchFamily="34" charset="0"/>
                <a:ea typeface="GungsuhChe" charset="-127"/>
              </a:defRPr>
            </a:lvl7pPr>
            <a:lvl8pPr marL="1371600" algn="l" rtl="0" fontAlgn="base">
              <a:spcBef>
                <a:spcPct val="0"/>
              </a:spcBef>
              <a:spcAft>
                <a:spcPct val="0"/>
              </a:spcAft>
              <a:defRPr sz="2400" b="1">
                <a:solidFill>
                  <a:schemeClr val="tx2"/>
                </a:solidFill>
                <a:latin typeface="Arial" panose="020B0604020202020204" pitchFamily="34" charset="0"/>
                <a:ea typeface="GungsuhChe" charset="-127"/>
              </a:defRPr>
            </a:lvl8pPr>
            <a:lvl9pPr marL="1828800" algn="l" rtl="0" fontAlgn="base">
              <a:spcBef>
                <a:spcPct val="0"/>
              </a:spcBef>
              <a:spcAft>
                <a:spcPct val="0"/>
              </a:spcAft>
              <a:defRPr sz="2400" b="1">
                <a:solidFill>
                  <a:schemeClr val="tx2"/>
                </a:solidFill>
                <a:latin typeface="Arial" panose="020B0604020202020204" pitchFamily="34" charset="0"/>
                <a:ea typeface="GungsuhChe" charset="-127"/>
              </a:defRPr>
            </a:lvl9pPr>
          </a:lstStyle>
          <a:p>
            <a:pPr algn="ctr"/>
            <a:r>
              <a:rPr lang="zh-CN" altLang="en-US" sz="2800" smtClean="0">
                <a:solidFill>
                  <a:srgbClr val="000000"/>
                </a:solidFill>
              </a:rPr>
              <a:t>目   录</a:t>
            </a:r>
            <a:endParaRPr lang="zh-CN" altLang="en-US" sz="2800" dirty="0">
              <a:solidFill>
                <a:srgbClr val="000000"/>
              </a:solidFill>
            </a:endParaRPr>
          </a:p>
        </p:txBody>
      </p:sp>
      <p:grpSp>
        <p:nvGrpSpPr>
          <p:cNvPr id="17" name="组合 16"/>
          <p:cNvGrpSpPr/>
          <p:nvPr/>
        </p:nvGrpSpPr>
        <p:grpSpPr>
          <a:xfrm>
            <a:off x="1870430" y="2032754"/>
            <a:ext cx="6390109" cy="3075029"/>
            <a:chOff x="3009756" y="1946691"/>
            <a:chExt cx="6390109" cy="3075029"/>
          </a:xfrm>
        </p:grpSpPr>
        <p:grpSp>
          <p:nvGrpSpPr>
            <p:cNvPr id="19" name="组合 18"/>
            <p:cNvGrpSpPr/>
            <p:nvPr/>
          </p:nvGrpSpPr>
          <p:grpSpPr>
            <a:xfrm>
              <a:off x="3009756" y="1946691"/>
              <a:ext cx="6390109" cy="2279494"/>
              <a:chOff x="2488640" y="2139114"/>
              <a:chExt cx="6390109" cy="2279494"/>
            </a:xfrm>
          </p:grpSpPr>
          <p:grpSp>
            <p:nvGrpSpPr>
              <p:cNvPr id="24" name="Group 4"/>
              <p:cNvGrpSpPr/>
              <p:nvPr/>
            </p:nvGrpSpPr>
            <p:grpSpPr bwMode="auto">
              <a:xfrm>
                <a:off x="2488640" y="2139114"/>
                <a:ext cx="6390109" cy="639332"/>
                <a:chOff x="0" y="0"/>
                <a:chExt cx="2982" cy="288"/>
              </a:xfrm>
            </p:grpSpPr>
            <p:sp>
              <p:nvSpPr>
                <p:cNvPr id="33" name="AutoShape 5"/>
                <p:cNvSpPr>
                  <a:spLocks noChangeArrowheads="1"/>
                </p:cNvSpPr>
                <p:nvPr/>
              </p:nvSpPr>
              <p:spPr bwMode="auto">
                <a:xfrm>
                  <a:off x="54" y="0"/>
                  <a:ext cx="2928" cy="288"/>
                </a:xfrm>
                <a:prstGeom prst="roundRect">
                  <a:avLst>
                    <a:gd name="adj" fmla="val 50000"/>
                  </a:avLst>
                </a:prstGeom>
                <a:noFill/>
                <a:ln w="19050" cap="rnd" cmpd="sng">
                  <a:solidFill>
                    <a:schemeClr val="tx1"/>
                  </a:solidFill>
                  <a:prstDash val="sysDot"/>
                  <a:round/>
                </a:ln>
                <a:effectLst>
                  <a:outerShdw dist="107763" dir="2700000" algn="ctr" rotWithShape="0">
                    <a:schemeClr val="bg1">
                      <a:alpha val="50000"/>
                    </a:schemeClr>
                  </a:outerShdw>
                </a:effectLst>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b="1">
                    <a:solidFill>
                      <a:prstClr val="black"/>
                    </a:solidFill>
                    <a:latin typeface="等线" panose="02010600030101010101" pitchFamily="2" charset="-122"/>
                    <a:ea typeface="等线" panose="02010600030101010101" pitchFamily="2" charset="-122"/>
                  </a:endParaRPr>
                </a:p>
              </p:txBody>
            </p:sp>
            <p:sp>
              <p:nvSpPr>
                <p:cNvPr id="34" name="Rectangle 6"/>
                <p:cNvSpPr>
                  <a:spLocks noChangeArrowheads="1"/>
                </p:cNvSpPr>
                <p:nvPr/>
              </p:nvSpPr>
              <p:spPr bwMode="auto">
                <a:xfrm>
                  <a:off x="299" y="67"/>
                  <a:ext cx="2423" cy="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000" b="1" dirty="0">
                      <a:solidFill>
                        <a:srgbClr val="000000"/>
                      </a:solidFill>
                      <a:latin typeface="等线" panose="02010600030101010101" pitchFamily="2" charset="-122"/>
                      <a:ea typeface="等线" panose="02010600030101010101" pitchFamily="2" charset="-122"/>
                    </a:rPr>
                    <a:t>第一节　设置文本格式</a:t>
                  </a:r>
                </a:p>
              </p:txBody>
            </p:sp>
            <p:sp>
              <p:nvSpPr>
                <p:cNvPr id="35" name="Oval 7"/>
                <p:cNvSpPr>
                  <a:spLocks noChangeArrowheads="1"/>
                </p:cNvSpPr>
                <p:nvPr/>
              </p:nvSpPr>
              <p:spPr bwMode="auto">
                <a:xfrm>
                  <a:off x="0" y="66"/>
                  <a:ext cx="144" cy="144"/>
                </a:xfrm>
                <a:prstGeom prst="ellipse">
                  <a:avLst/>
                </a:prstGeom>
                <a:gradFill rotWithShape="1">
                  <a:gsLst>
                    <a:gs pos="0">
                      <a:srgbClr val="E96E29"/>
                    </a:gs>
                    <a:gs pos="100000">
                      <a:srgbClr val="9B491B"/>
                    </a:gs>
                  </a:gsLst>
                  <a:path path="shape">
                    <a:fillToRect l="50000" t="50000" r="50000" b="50000"/>
                  </a:path>
                </a:gradFill>
                <a:ln w="19050" cmpd="sng">
                  <a:solidFill>
                    <a:schemeClr val="tx1"/>
                  </a:solidFill>
                  <a:round/>
                </a:ln>
                <a:effectLst>
                  <a:outerShdw dist="63500" dir="2212194" algn="ctr" rotWithShape="0">
                    <a:schemeClr val="bg1">
                      <a:alpha val="50000"/>
                    </a:schemeClr>
                  </a:outerShdw>
                </a:effec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b="1">
                    <a:solidFill>
                      <a:prstClr val="black"/>
                    </a:solidFill>
                    <a:latin typeface="等线" panose="02010600030101010101" pitchFamily="2" charset="-122"/>
                    <a:ea typeface="等线" panose="02010600030101010101" pitchFamily="2" charset="-122"/>
                  </a:endParaRPr>
                </a:p>
              </p:txBody>
            </p:sp>
          </p:grpSp>
          <p:grpSp>
            <p:nvGrpSpPr>
              <p:cNvPr id="25" name="Group 8"/>
              <p:cNvGrpSpPr/>
              <p:nvPr/>
            </p:nvGrpSpPr>
            <p:grpSpPr bwMode="auto">
              <a:xfrm>
                <a:off x="2488640" y="2975707"/>
                <a:ext cx="6390109" cy="639332"/>
                <a:chOff x="0" y="0"/>
                <a:chExt cx="2982" cy="288"/>
              </a:xfrm>
            </p:grpSpPr>
            <p:sp>
              <p:nvSpPr>
                <p:cNvPr id="30" name="AutoShape 9"/>
                <p:cNvSpPr>
                  <a:spLocks noChangeArrowheads="1"/>
                </p:cNvSpPr>
                <p:nvPr/>
              </p:nvSpPr>
              <p:spPr bwMode="auto">
                <a:xfrm>
                  <a:off x="54" y="0"/>
                  <a:ext cx="2928" cy="288"/>
                </a:xfrm>
                <a:prstGeom prst="roundRect">
                  <a:avLst>
                    <a:gd name="adj" fmla="val 50000"/>
                  </a:avLst>
                </a:prstGeom>
                <a:noFill/>
                <a:ln w="19050" cap="rnd" cmpd="sng">
                  <a:solidFill>
                    <a:schemeClr val="tx1"/>
                  </a:solidFill>
                  <a:prstDash val="sysDot"/>
                  <a:round/>
                </a:ln>
                <a:effectLst>
                  <a:outerShdw dist="107763" dir="2700000" algn="ctr" rotWithShape="0">
                    <a:schemeClr val="bg1">
                      <a:alpha val="50000"/>
                    </a:schemeClr>
                  </a:outerShdw>
                </a:effectLst>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b="1">
                    <a:solidFill>
                      <a:prstClr val="black"/>
                    </a:solidFill>
                    <a:latin typeface="等线" panose="02010600030101010101" pitchFamily="2" charset="-122"/>
                    <a:ea typeface="等线" panose="02010600030101010101" pitchFamily="2" charset="-122"/>
                  </a:endParaRPr>
                </a:p>
              </p:txBody>
            </p:sp>
            <p:sp>
              <p:nvSpPr>
                <p:cNvPr id="31" name="Rectangle 10"/>
                <p:cNvSpPr>
                  <a:spLocks noChangeArrowheads="1"/>
                </p:cNvSpPr>
                <p:nvPr/>
              </p:nvSpPr>
              <p:spPr bwMode="auto">
                <a:xfrm>
                  <a:off x="299" y="60"/>
                  <a:ext cx="2423" cy="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000" b="1" dirty="0">
                      <a:solidFill>
                        <a:srgbClr val="000000"/>
                      </a:solidFill>
                      <a:latin typeface="等线" panose="02010600030101010101" pitchFamily="2" charset="-122"/>
                      <a:ea typeface="等线" panose="02010600030101010101" pitchFamily="2" charset="-122"/>
                    </a:rPr>
                    <a:t>第二节　设置文本对齐方式</a:t>
                  </a:r>
                </a:p>
              </p:txBody>
            </p:sp>
            <p:sp>
              <p:nvSpPr>
                <p:cNvPr id="32" name="Oval 11"/>
                <p:cNvSpPr>
                  <a:spLocks noChangeArrowheads="1"/>
                </p:cNvSpPr>
                <p:nvPr/>
              </p:nvSpPr>
              <p:spPr bwMode="auto">
                <a:xfrm>
                  <a:off x="0" y="60"/>
                  <a:ext cx="144" cy="144"/>
                </a:xfrm>
                <a:prstGeom prst="ellipse">
                  <a:avLst/>
                </a:prstGeom>
                <a:gradFill rotWithShape="1">
                  <a:gsLst>
                    <a:gs pos="0">
                      <a:srgbClr val="DCDC48"/>
                    </a:gs>
                    <a:gs pos="100000">
                      <a:srgbClr val="939330"/>
                    </a:gs>
                  </a:gsLst>
                  <a:path path="shape">
                    <a:fillToRect l="50000" t="50000" r="50000" b="50000"/>
                  </a:path>
                </a:gradFill>
                <a:ln w="19050" cmpd="sng">
                  <a:solidFill>
                    <a:schemeClr val="tx1"/>
                  </a:solidFill>
                  <a:round/>
                </a:ln>
                <a:effectLst>
                  <a:outerShdw dist="63500" dir="2212194" algn="ctr" rotWithShape="0">
                    <a:schemeClr val="bg1">
                      <a:alpha val="50000"/>
                    </a:schemeClr>
                  </a:outerShdw>
                </a:effec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b="1">
                    <a:solidFill>
                      <a:prstClr val="black"/>
                    </a:solidFill>
                    <a:latin typeface="等线" panose="02010600030101010101" pitchFamily="2" charset="-122"/>
                    <a:ea typeface="等线" panose="02010600030101010101" pitchFamily="2" charset="-122"/>
                  </a:endParaRPr>
                </a:p>
              </p:txBody>
            </p:sp>
          </p:grpSp>
          <p:grpSp>
            <p:nvGrpSpPr>
              <p:cNvPr id="26" name="Group 12"/>
              <p:cNvGrpSpPr/>
              <p:nvPr/>
            </p:nvGrpSpPr>
            <p:grpSpPr bwMode="auto">
              <a:xfrm>
                <a:off x="2488640" y="3779276"/>
                <a:ext cx="6390109" cy="639332"/>
                <a:chOff x="0" y="0"/>
                <a:chExt cx="2982" cy="288"/>
              </a:xfrm>
            </p:grpSpPr>
            <p:sp>
              <p:nvSpPr>
                <p:cNvPr id="27" name="AutoShape 13"/>
                <p:cNvSpPr>
                  <a:spLocks noChangeArrowheads="1"/>
                </p:cNvSpPr>
                <p:nvPr/>
              </p:nvSpPr>
              <p:spPr bwMode="auto">
                <a:xfrm>
                  <a:off x="54" y="0"/>
                  <a:ext cx="2928" cy="288"/>
                </a:xfrm>
                <a:prstGeom prst="roundRect">
                  <a:avLst>
                    <a:gd name="adj" fmla="val 50000"/>
                  </a:avLst>
                </a:prstGeom>
                <a:noFill/>
                <a:ln w="19050" cap="rnd" cmpd="sng">
                  <a:solidFill>
                    <a:schemeClr val="tx1"/>
                  </a:solidFill>
                  <a:prstDash val="sysDot"/>
                  <a:round/>
                </a:ln>
                <a:effectLst>
                  <a:outerShdw dist="107763" dir="2700000" algn="ctr" rotWithShape="0">
                    <a:schemeClr val="bg1">
                      <a:alpha val="50000"/>
                    </a:schemeClr>
                  </a:outerShdw>
                </a:effectLst>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b="1">
                    <a:solidFill>
                      <a:prstClr val="black"/>
                    </a:solidFill>
                    <a:latin typeface="等线" panose="02010600030101010101" pitchFamily="2" charset="-122"/>
                    <a:ea typeface="等线" panose="02010600030101010101" pitchFamily="2" charset="-122"/>
                  </a:endParaRPr>
                </a:p>
              </p:txBody>
            </p:sp>
            <p:sp>
              <p:nvSpPr>
                <p:cNvPr id="28" name="Rectangle 14"/>
                <p:cNvSpPr>
                  <a:spLocks noChangeArrowheads="1"/>
                </p:cNvSpPr>
                <p:nvPr/>
              </p:nvSpPr>
              <p:spPr bwMode="auto">
                <a:xfrm>
                  <a:off x="299" y="55"/>
                  <a:ext cx="2423" cy="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000" b="1" dirty="0">
                      <a:solidFill>
                        <a:srgbClr val="000000"/>
                      </a:solidFill>
                      <a:latin typeface="等线" panose="02010600030101010101" pitchFamily="2" charset="-122"/>
                      <a:ea typeface="等线" panose="02010600030101010101" pitchFamily="2" charset="-122"/>
                    </a:rPr>
                    <a:t>第三节　设置表格边框样式</a:t>
                  </a:r>
                </a:p>
              </p:txBody>
            </p:sp>
            <p:sp>
              <p:nvSpPr>
                <p:cNvPr id="29" name="Oval 15"/>
                <p:cNvSpPr>
                  <a:spLocks noChangeArrowheads="1"/>
                </p:cNvSpPr>
                <p:nvPr/>
              </p:nvSpPr>
              <p:spPr bwMode="auto">
                <a:xfrm>
                  <a:off x="0" y="66"/>
                  <a:ext cx="144" cy="144"/>
                </a:xfrm>
                <a:prstGeom prst="ellipse">
                  <a:avLst/>
                </a:prstGeom>
                <a:gradFill rotWithShape="1">
                  <a:gsLst>
                    <a:gs pos="0">
                      <a:schemeClr val="accent2"/>
                    </a:gs>
                    <a:gs pos="100000">
                      <a:srgbClr val="98630D"/>
                    </a:gs>
                  </a:gsLst>
                  <a:path path="shape">
                    <a:fillToRect l="50000" t="50000" r="50000" b="50000"/>
                  </a:path>
                </a:gradFill>
                <a:ln w="19050" cmpd="sng">
                  <a:solidFill>
                    <a:schemeClr val="tx1"/>
                  </a:solidFill>
                  <a:round/>
                </a:ln>
                <a:effectLst>
                  <a:outerShdw dist="63500" dir="2212194" algn="ctr" rotWithShape="0">
                    <a:schemeClr val="bg1">
                      <a:alpha val="50000"/>
                    </a:schemeClr>
                  </a:outerShdw>
                </a:effec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b="1">
                    <a:solidFill>
                      <a:prstClr val="black"/>
                    </a:solidFill>
                    <a:latin typeface="等线" panose="02010600030101010101" pitchFamily="2" charset="-122"/>
                    <a:ea typeface="等线" panose="02010600030101010101" pitchFamily="2" charset="-122"/>
                  </a:endParaRPr>
                </a:p>
              </p:txBody>
            </p:sp>
          </p:grpSp>
        </p:grpSp>
        <p:grpSp>
          <p:nvGrpSpPr>
            <p:cNvPr id="20" name="Group 4"/>
            <p:cNvGrpSpPr/>
            <p:nvPr/>
          </p:nvGrpSpPr>
          <p:grpSpPr bwMode="auto">
            <a:xfrm>
              <a:off x="3009756" y="4382388"/>
              <a:ext cx="6390109" cy="639332"/>
              <a:chOff x="0" y="0"/>
              <a:chExt cx="2982" cy="288"/>
            </a:xfrm>
          </p:grpSpPr>
          <p:sp>
            <p:nvSpPr>
              <p:cNvPr id="21" name="AutoShape 5"/>
              <p:cNvSpPr>
                <a:spLocks noChangeArrowheads="1"/>
              </p:cNvSpPr>
              <p:nvPr/>
            </p:nvSpPr>
            <p:spPr bwMode="auto">
              <a:xfrm>
                <a:off x="54" y="0"/>
                <a:ext cx="2928" cy="288"/>
              </a:xfrm>
              <a:prstGeom prst="roundRect">
                <a:avLst>
                  <a:gd name="adj" fmla="val 50000"/>
                </a:avLst>
              </a:prstGeom>
              <a:noFill/>
              <a:ln w="19050" cap="rnd" cmpd="sng">
                <a:solidFill>
                  <a:schemeClr val="tx1"/>
                </a:solidFill>
                <a:prstDash val="sysDot"/>
                <a:round/>
              </a:ln>
              <a:effectLst>
                <a:outerShdw dist="107763" dir="2700000" algn="ctr" rotWithShape="0">
                  <a:schemeClr val="bg1">
                    <a:alpha val="50000"/>
                  </a:schemeClr>
                </a:outerShdw>
              </a:effectLst>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b="1">
                  <a:solidFill>
                    <a:prstClr val="black"/>
                  </a:solidFill>
                  <a:latin typeface="等线" panose="02010600030101010101" pitchFamily="2" charset="-122"/>
                  <a:ea typeface="等线" panose="02010600030101010101" pitchFamily="2" charset="-122"/>
                </a:endParaRPr>
              </a:p>
            </p:txBody>
          </p:sp>
          <p:sp>
            <p:nvSpPr>
              <p:cNvPr id="22" name="Rectangle 6"/>
              <p:cNvSpPr>
                <a:spLocks noChangeArrowheads="1"/>
              </p:cNvSpPr>
              <p:nvPr/>
            </p:nvSpPr>
            <p:spPr bwMode="auto">
              <a:xfrm>
                <a:off x="299" y="67"/>
                <a:ext cx="2423" cy="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000" b="1" dirty="0">
                    <a:solidFill>
                      <a:srgbClr val="000000"/>
                    </a:solidFill>
                    <a:latin typeface="等线" panose="02010600030101010101" pitchFamily="2" charset="-122"/>
                    <a:ea typeface="等线" panose="02010600030101010101" pitchFamily="2" charset="-122"/>
                  </a:rPr>
                  <a:t>第四节　使用表格格式快速美化记账凭证表</a:t>
                </a:r>
              </a:p>
            </p:txBody>
          </p:sp>
          <p:sp>
            <p:nvSpPr>
              <p:cNvPr id="23" name="Oval 7"/>
              <p:cNvSpPr>
                <a:spLocks noChangeArrowheads="1"/>
              </p:cNvSpPr>
              <p:nvPr/>
            </p:nvSpPr>
            <p:spPr bwMode="auto">
              <a:xfrm>
                <a:off x="0" y="66"/>
                <a:ext cx="144" cy="144"/>
              </a:xfrm>
              <a:prstGeom prst="ellipse">
                <a:avLst/>
              </a:prstGeom>
              <a:gradFill rotWithShape="1">
                <a:gsLst>
                  <a:gs pos="0">
                    <a:srgbClr val="E96E29"/>
                  </a:gs>
                  <a:gs pos="100000">
                    <a:srgbClr val="9B491B"/>
                  </a:gs>
                </a:gsLst>
                <a:path path="shape">
                  <a:fillToRect l="50000" t="50000" r="50000" b="50000"/>
                </a:path>
              </a:gradFill>
              <a:ln w="19050" cmpd="sng">
                <a:solidFill>
                  <a:schemeClr val="tx1"/>
                </a:solidFill>
                <a:round/>
              </a:ln>
              <a:effectLst>
                <a:outerShdw dist="63500" dir="2212194" algn="ctr" rotWithShape="0">
                  <a:schemeClr val="bg1">
                    <a:alpha val="50000"/>
                  </a:schemeClr>
                </a:outerShdw>
              </a:effec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b="1">
                  <a:solidFill>
                    <a:prstClr val="black"/>
                  </a:solidFill>
                  <a:latin typeface="等线" panose="02010600030101010101" pitchFamily="2" charset="-122"/>
                  <a:ea typeface="等线" panose="02010600030101010101" pitchFamily="2" charset="-122"/>
                </a:endParaRPr>
              </a:p>
            </p:txBody>
          </p:sp>
        </p:grpSp>
      </p:grpSp>
    </p:spTree>
    <p:extLst>
      <p:ext uri="{BB962C8B-B14F-4D97-AF65-F5344CB8AC3E}">
        <p14:creationId xmlns:p14="http://schemas.microsoft.com/office/powerpoint/2010/main" val="215077453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第一节　设置文本格式</a:t>
            </a:r>
          </a:p>
        </p:txBody>
      </p:sp>
      <p:sp>
        <p:nvSpPr>
          <p:cNvPr id="3" name="内容占位符 2"/>
          <p:cNvSpPr>
            <a:spLocks noGrp="1"/>
          </p:cNvSpPr>
          <p:nvPr>
            <p:ph idx="1"/>
          </p:nvPr>
        </p:nvSpPr>
        <p:spPr/>
        <p:txBody>
          <a:bodyPr/>
          <a:lstStyle/>
          <a:p>
            <a:pPr marL="0" algn="just">
              <a:lnSpc>
                <a:spcPct val="135000"/>
              </a:lnSpc>
              <a:buClrTx/>
              <a:buSzTx/>
              <a:buFontTx/>
              <a:buNone/>
            </a:pPr>
            <a:r>
              <a:rPr lang="zh-CN" altLang="zh-CN" sz="2600" b="1" dirty="0">
                <a:latin typeface="+mj-lt"/>
                <a:ea typeface="黑体" panose="02010609060101010101" pitchFamily="49" charset="-122"/>
                <a:cs typeface="+mj-lt"/>
              </a:rPr>
              <a:t>一、设置字体、字形、字号和颜色</a:t>
            </a:r>
          </a:p>
          <a:p>
            <a:r>
              <a:rPr lang="zh-CN" altLang="en-US"/>
              <a:t>创建“通用记账凭证”工作簿,在相应单元格中录入相应的内容,将相应的单元格合并居中,工作表样式如图2-1所示。</a:t>
            </a:r>
          </a:p>
          <a:p>
            <a:r>
              <a:rPr lang="zh-CN" altLang="en-US"/>
              <a:t>对单元格中的数据进行字体格式设置,主要包括字体样式、字号大小和字体颜色等。在Excel 2016中选中需要设置的单元格或单元格区域后,进行设置操作。</a:t>
            </a:r>
          </a:p>
        </p:txBody>
      </p:sp>
    </p:spTree>
    <p:extLst>
      <p:ext uri="{BB962C8B-B14F-4D97-AF65-F5344CB8AC3E}">
        <p14:creationId xmlns:p14="http://schemas.microsoft.com/office/powerpoint/2010/main" val="2166071505"/>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第一节　设置文本格式</a:t>
            </a:r>
          </a:p>
        </p:txBody>
      </p:sp>
      <p:sp>
        <p:nvSpPr>
          <p:cNvPr id="3" name="内容占位符 2"/>
          <p:cNvSpPr>
            <a:spLocks noGrp="1"/>
          </p:cNvSpPr>
          <p:nvPr>
            <p:ph idx="1"/>
          </p:nvPr>
        </p:nvSpPr>
        <p:spPr/>
        <p:txBody>
          <a:bodyPr/>
          <a:lstStyle/>
          <a:p>
            <a:pPr marL="0" algn="just">
              <a:lnSpc>
                <a:spcPct val="135000"/>
              </a:lnSpc>
              <a:buClrTx/>
              <a:buSzTx/>
              <a:buFontTx/>
              <a:buNone/>
            </a:pPr>
            <a:r>
              <a:rPr lang="zh-CN" altLang="zh-CN" sz="2600" b="1" dirty="0">
                <a:latin typeface="+mj-lt"/>
                <a:ea typeface="黑体" panose="02010609060101010101" pitchFamily="49" charset="-122"/>
                <a:cs typeface="+mj-lt"/>
              </a:rPr>
              <a:t>二、设置下划线格式</a:t>
            </a:r>
          </a:p>
          <a:p>
            <a:r>
              <a:rPr lang="zh-CN" altLang="en-US"/>
              <a:t>在实际操作的过程中,有时需要为文字设置下划线效果。如果只是为文字设置下划线,可以在“字体”组中,单击“下划线”下拉三角按钮,从展开的下拉列表中选择“下划线”或“双下划线”即可。</a:t>
            </a:r>
          </a:p>
          <a:p>
            <a:r>
              <a:rPr lang="zh-CN" altLang="en-US"/>
              <a:t>如果应用某些特殊的下划线格式,单击“字体”组中的对话框启动器按钮,弹出“设置单元格格式”对话框,选择“字体”选项卡,在“下划线”下拉列表中选择要设置的下划线的样式,如图2-4所示。</a:t>
            </a:r>
          </a:p>
        </p:txBody>
      </p:sp>
    </p:spTree>
    <p:extLst>
      <p:ext uri="{BB962C8B-B14F-4D97-AF65-F5344CB8AC3E}">
        <p14:creationId xmlns:p14="http://schemas.microsoft.com/office/powerpoint/2010/main" val="1884118177"/>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第一节　设置文本格式</a:t>
            </a:r>
          </a:p>
        </p:txBody>
      </p:sp>
      <p:sp>
        <p:nvSpPr>
          <p:cNvPr id="3" name="内容占位符 2"/>
          <p:cNvSpPr>
            <a:spLocks noGrp="1"/>
          </p:cNvSpPr>
          <p:nvPr>
            <p:ph idx="1"/>
          </p:nvPr>
        </p:nvSpPr>
        <p:spPr/>
        <p:txBody>
          <a:bodyPr/>
          <a:lstStyle/>
          <a:p>
            <a:pPr marL="0" algn="just">
              <a:lnSpc>
                <a:spcPct val="135000"/>
              </a:lnSpc>
              <a:buClrTx/>
              <a:buSzTx/>
              <a:buFontTx/>
              <a:buNone/>
            </a:pPr>
            <a:r>
              <a:rPr lang="zh-CN" altLang="zh-CN" sz="2600" b="1" dirty="0">
                <a:latin typeface="+mj-lt"/>
                <a:ea typeface="黑体" panose="02010609060101010101" pitchFamily="49" charset="-122"/>
                <a:cs typeface="+mj-lt"/>
              </a:rPr>
              <a:t>三、增大或减小字号</a:t>
            </a:r>
          </a:p>
          <a:p>
            <a:r>
              <a:rPr lang="zh-CN" altLang="en-US"/>
              <a:t>当单元格中的内容的字号与目标大小接近时,可以稍微调整,可以使用增大字号或减小字号来得到想要的效果。操作方法如下:</a:t>
            </a:r>
          </a:p>
          <a:p>
            <a:r>
              <a:rPr lang="zh-CN" altLang="en-US"/>
              <a:t>(1)增大字号。选中要改变字号的文本,单击“字体”组中的“增大字号”按钮,如图2-5所示。此时字号由原来的“24”号增大为“26”号。</a:t>
            </a:r>
          </a:p>
          <a:p>
            <a:r>
              <a:rPr lang="zh-CN" altLang="en-US"/>
              <a:t>(2)减小字号。选中合并后的单元格B1,单击“字体”组中的“减小字号”按钮,如图2-6所示。此时选定的单元格内的字体由原来的“26”号缩小为“24”号。</a:t>
            </a:r>
          </a:p>
        </p:txBody>
      </p:sp>
    </p:spTree>
    <p:extLst>
      <p:ext uri="{BB962C8B-B14F-4D97-AF65-F5344CB8AC3E}">
        <p14:creationId xmlns:p14="http://schemas.microsoft.com/office/powerpoint/2010/main" val="554247521"/>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第二节　设置文本对齐方式</a:t>
            </a:r>
          </a:p>
        </p:txBody>
      </p:sp>
      <p:sp>
        <p:nvSpPr>
          <p:cNvPr id="3" name="内容占位符 2"/>
          <p:cNvSpPr>
            <a:spLocks noGrp="1"/>
          </p:cNvSpPr>
          <p:nvPr>
            <p:ph idx="1"/>
          </p:nvPr>
        </p:nvSpPr>
        <p:spPr/>
        <p:txBody>
          <a:bodyPr/>
          <a:lstStyle/>
          <a:p>
            <a:pPr marL="0" algn="just">
              <a:lnSpc>
                <a:spcPct val="135000"/>
              </a:lnSpc>
              <a:buClrTx/>
              <a:buSzTx/>
              <a:buFontTx/>
              <a:buNone/>
            </a:pPr>
            <a:r>
              <a:rPr lang="zh-CN" altLang="zh-CN" sz="2600" b="1" dirty="0">
                <a:latin typeface="+mj-lt"/>
                <a:ea typeface="黑体" panose="02010609060101010101" pitchFamily="49" charset="-122"/>
                <a:cs typeface="+mj-lt"/>
              </a:rPr>
              <a:t>一、设置单元格中文本的对齐方式</a:t>
            </a:r>
          </a:p>
          <a:p>
            <a:r>
              <a:rPr lang="zh-CN" altLang="en-US"/>
              <a:t>1.左对齐</a:t>
            </a:r>
          </a:p>
          <a:p>
            <a:r>
              <a:rPr lang="zh-CN" altLang="en-US"/>
              <a:t>2.居中对齐</a:t>
            </a:r>
          </a:p>
          <a:p>
            <a:r>
              <a:rPr lang="zh-CN" altLang="en-US"/>
              <a:t>3.跨列居中</a:t>
            </a:r>
          </a:p>
          <a:p>
            <a:r>
              <a:rPr lang="zh-CN" altLang="en-US"/>
              <a:t>4.分散对齐</a:t>
            </a:r>
          </a:p>
          <a:p>
            <a:r>
              <a:rPr lang="zh-CN" altLang="en-US"/>
              <a:t>5.填充对齐</a:t>
            </a:r>
          </a:p>
        </p:txBody>
      </p:sp>
    </p:spTree>
    <p:extLst>
      <p:ext uri="{BB962C8B-B14F-4D97-AF65-F5344CB8AC3E}">
        <p14:creationId xmlns:p14="http://schemas.microsoft.com/office/powerpoint/2010/main" val="2684252248"/>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第二节　设置文本对齐方式</a:t>
            </a:r>
          </a:p>
        </p:txBody>
      </p:sp>
      <p:sp>
        <p:nvSpPr>
          <p:cNvPr id="3" name="内容占位符 2"/>
          <p:cNvSpPr>
            <a:spLocks noGrp="1"/>
          </p:cNvSpPr>
          <p:nvPr>
            <p:ph idx="1"/>
          </p:nvPr>
        </p:nvSpPr>
        <p:spPr/>
        <p:txBody>
          <a:bodyPr/>
          <a:lstStyle/>
          <a:p>
            <a:pPr marL="0" algn="just">
              <a:lnSpc>
                <a:spcPct val="135000"/>
              </a:lnSpc>
              <a:buClrTx/>
              <a:buSzTx/>
              <a:buFontTx/>
              <a:buNone/>
            </a:pPr>
            <a:r>
              <a:rPr lang="zh-CN" altLang="zh-CN" sz="2600" b="1" dirty="0">
                <a:latin typeface="+mj-lt"/>
                <a:ea typeface="黑体" panose="02010609060101010101" pitchFamily="49" charset="-122"/>
                <a:cs typeface="+mj-lt"/>
              </a:rPr>
              <a:t>二、设置单元格中文本自动换行</a:t>
            </a:r>
          </a:p>
          <a:p>
            <a:r>
              <a:rPr lang="zh-CN" altLang="en-US"/>
              <a:t>单元格内容自动换行是指单元格中的内容随单元格行高列宽的变化自动调整为多行显示,使单元格中的内容完全显示出来。</a:t>
            </a:r>
          </a:p>
          <a:p>
            <a:r>
              <a:rPr lang="zh-CN" altLang="en-US"/>
              <a:t>有两种方法可以实现该操作:一种是通过功能区的“自动换行”按钮,另外一种是通过“设置单元格格式”对话框来实现。</a:t>
            </a:r>
          </a:p>
        </p:txBody>
      </p:sp>
    </p:spTree>
    <p:extLst>
      <p:ext uri="{BB962C8B-B14F-4D97-AF65-F5344CB8AC3E}">
        <p14:creationId xmlns:p14="http://schemas.microsoft.com/office/powerpoint/2010/main" val="1742558490"/>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第二节　设置文本对齐方式</a:t>
            </a:r>
          </a:p>
        </p:txBody>
      </p:sp>
      <p:sp>
        <p:nvSpPr>
          <p:cNvPr id="3" name="内容占位符 2"/>
          <p:cNvSpPr>
            <a:spLocks noGrp="1"/>
          </p:cNvSpPr>
          <p:nvPr>
            <p:ph idx="1"/>
          </p:nvPr>
        </p:nvSpPr>
        <p:spPr/>
        <p:txBody>
          <a:bodyPr/>
          <a:lstStyle/>
          <a:p>
            <a:pPr marL="0" algn="just">
              <a:lnSpc>
                <a:spcPct val="135000"/>
              </a:lnSpc>
              <a:buClrTx/>
              <a:buSzTx/>
              <a:buFontTx/>
              <a:buNone/>
            </a:pPr>
            <a:r>
              <a:rPr lang="zh-CN" altLang="zh-CN" sz="2600" b="1" dirty="0">
                <a:latin typeface="+mj-lt"/>
                <a:ea typeface="黑体" panose="02010609060101010101" pitchFamily="49" charset="-122"/>
                <a:cs typeface="+mj-lt"/>
              </a:rPr>
              <a:t>三、设置单元格中文本方向</a:t>
            </a:r>
          </a:p>
          <a:p>
            <a:r>
              <a:rPr lang="zh-CN" altLang="en-US"/>
              <a:t>设置文本方向是指沿对角或垂直方向旋转文字,使其在单元格中以不同的角度显示出来。在Excel中输入数据时,默认的文本方向为水平方向。在实际操作过程中,也可以将其设置为其他方向。</a:t>
            </a:r>
          </a:p>
          <a:p>
            <a:r>
              <a:rPr lang="zh-CN" altLang="en-US"/>
              <a:t>常用的文本方向有逆时针角度、顺时针角度、竖排文字、向上旋转文字、向下旋转文字等,这些设置文字方向的按钮位于功能区中“对齐方向”组中的“方向”下拉列表中,用户可通过选择相应的方向来设置文本方向。</a:t>
            </a:r>
          </a:p>
        </p:txBody>
      </p:sp>
    </p:spTree>
    <p:extLst>
      <p:ext uri="{BB962C8B-B14F-4D97-AF65-F5344CB8AC3E}">
        <p14:creationId xmlns:p14="http://schemas.microsoft.com/office/powerpoint/2010/main" val="1204748948"/>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sym typeface="+mn-ea"/>
              </a:rPr>
              <a:t>第二节　设置文本对齐方式</a:t>
            </a:r>
            <a:endParaRPr lang="zh-CN" altLang="en-US"/>
          </a:p>
        </p:txBody>
      </p:sp>
      <p:sp>
        <p:nvSpPr>
          <p:cNvPr id="3" name="内容占位符 2"/>
          <p:cNvSpPr>
            <a:spLocks noGrp="1"/>
          </p:cNvSpPr>
          <p:nvPr>
            <p:ph idx="1"/>
          </p:nvPr>
        </p:nvSpPr>
        <p:spPr/>
        <p:txBody>
          <a:bodyPr/>
          <a:lstStyle/>
          <a:p>
            <a:pPr marL="0" algn="just">
              <a:lnSpc>
                <a:spcPct val="135000"/>
              </a:lnSpc>
              <a:buClrTx/>
              <a:buSzTx/>
              <a:buFontTx/>
              <a:buNone/>
            </a:pPr>
            <a:r>
              <a:rPr lang="zh-CN" altLang="zh-CN" sz="2600" b="1" dirty="0">
                <a:latin typeface="+mj-lt"/>
                <a:ea typeface="黑体" panose="02010609060101010101" pitchFamily="49" charset="-122"/>
                <a:cs typeface="+mj-lt"/>
              </a:rPr>
              <a:t>四、缩小字体填充</a:t>
            </a:r>
          </a:p>
          <a:p>
            <a:r>
              <a:rPr lang="zh-CN" altLang="en-US"/>
              <a:t>在不改变行高和列宽的情况下,当单元格中的内容不能完全显示时,可以设置缩小字体填充单元格。</a:t>
            </a:r>
          </a:p>
          <a:p>
            <a:r>
              <a:rPr lang="zh-CN" altLang="en-US"/>
              <a:t>系统会根据当前单元格的宽度和单元格中内容的宽度,自动缩小字体以适应当前单元格。只需在图2-14“设置单元格格式”对话框中选中“缩小字体填充”复选框,即可设置缩小字体填充效果。</a:t>
            </a:r>
          </a:p>
        </p:txBody>
      </p:sp>
    </p:spTree>
    <p:extLst>
      <p:ext uri="{BB962C8B-B14F-4D97-AF65-F5344CB8AC3E}">
        <p14:creationId xmlns:p14="http://schemas.microsoft.com/office/powerpoint/2010/main" val="3976158824"/>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默认设计模板">
  <a:themeElements>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默认设计模板">
      <a:majorFont>
        <a:latin typeface="Arial"/>
        <a:ea typeface="GungsuhChe"/>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TotalTime>
  <Words>1165</Words>
  <Application>Microsoft Office PowerPoint</Application>
  <PresentationFormat>宽屏</PresentationFormat>
  <Paragraphs>65</Paragraphs>
  <Slides>13</Slides>
  <Notes>0</Notes>
  <HiddenSlides>0</HiddenSlides>
  <MMClips>0</MMClips>
  <ScaleCrop>false</ScaleCrop>
  <HeadingPairs>
    <vt:vector size="6" baseType="variant">
      <vt:variant>
        <vt:lpstr>已用的字体</vt:lpstr>
      </vt:variant>
      <vt:variant>
        <vt:i4>8</vt:i4>
      </vt:variant>
      <vt:variant>
        <vt:lpstr>主题</vt:lpstr>
      </vt:variant>
      <vt:variant>
        <vt:i4>2</vt:i4>
      </vt:variant>
      <vt:variant>
        <vt:lpstr>幻灯片标题</vt:lpstr>
      </vt:variant>
      <vt:variant>
        <vt:i4>13</vt:i4>
      </vt:variant>
    </vt:vector>
  </HeadingPairs>
  <TitlesOfParts>
    <vt:vector size="23" baseType="lpstr">
      <vt:lpstr>GungsuhChe</vt:lpstr>
      <vt:lpstr>等线</vt:lpstr>
      <vt:lpstr>黑体</vt:lpstr>
      <vt:lpstr>宋体</vt:lpstr>
      <vt:lpstr>微软雅黑</vt:lpstr>
      <vt:lpstr>Arial</vt:lpstr>
      <vt:lpstr>Calibri</vt:lpstr>
      <vt:lpstr>Calibri Light</vt:lpstr>
      <vt:lpstr>Office 主题</vt:lpstr>
      <vt:lpstr>默认设计模板</vt:lpstr>
      <vt:lpstr>PowerPoint 演示文稿</vt:lpstr>
      <vt:lpstr>PowerPoint 演示文稿</vt:lpstr>
      <vt:lpstr>第一节　设置文本格式</vt:lpstr>
      <vt:lpstr>第一节　设置文本格式</vt:lpstr>
      <vt:lpstr>第一节　设置文本格式</vt:lpstr>
      <vt:lpstr>第二节　设置文本对齐方式</vt:lpstr>
      <vt:lpstr>第二节　设置文本对齐方式</vt:lpstr>
      <vt:lpstr>第二节　设置文本对齐方式</vt:lpstr>
      <vt:lpstr>第二节　设置文本对齐方式</vt:lpstr>
      <vt:lpstr>第三节　设置表格边框样式</vt:lpstr>
      <vt:lpstr>第三节　设置表格边框样式</vt:lpstr>
      <vt:lpstr>第三节　设置表格边框样式</vt:lpstr>
      <vt:lpstr>第四节　使用表格格式快速美化记账凭证表</vt:lpstr>
    </vt:vector>
  </TitlesOfParts>
  <Company>Microsoft</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s_cc@winning.com.cn</dc:creator>
  <cp:lastModifiedBy>s_cc@winning.com.cn</cp:lastModifiedBy>
  <cp:revision>1</cp:revision>
  <dcterms:created xsi:type="dcterms:W3CDTF">2021-08-29T00:25:45Z</dcterms:created>
  <dcterms:modified xsi:type="dcterms:W3CDTF">2021-08-29T00:28:13Z</dcterms:modified>
</cp:coreProperties>
</file>