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第九章　负债</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(三)预收账款</a:t>
            </a:r>
            <a:endParaRPr lang="en-US" altLang="zh-CN" sz="2200" b="1" dirty="0">
              <a:latin typeface="楷体" panose="02010609060101010101" pitchFamily="49" charset="-122"/>
              <a:ea typeface="楷体" panose="02010609060101010101" pitchFamily="49" charset="-122"/>
            </a:endParaRPr>
          </a:p>
          <a:p>
            <a:r>
              <a:rPr lang="zh-CN" altLang="en-US"/>
              <a:t>预收账款是企业按照合同规定向购货方预先收取的款项,需要企业以后用商品、劳务等来偿还。</a:t>
            </a:r>
            <a:endParaRPr lang="zh-CN" altLang="en-US"/>
          </a:p>
          <a:p>
            <a:r>
              <a:rPr lang="zh-CN" altLang="en-US"/>
              <a:t>企业可以设置“预收账款”账户,收到购货方预付的款项时,借记“银行存款”账户,贷记“预收账款”账户;待产品发出或劳务已经提供,销售实现时,借记“预收账款”账户,贷记“主营业务收入”账户,以完整反映这项负债的发生和偿付情况。如果预收账款业务不多,也可不设“预收账款”账户,而将预收款项直接记入“应收账款”账户的贷方。</a:t>
            </a:r>
            <a:endParaRPr lang="zh-CN" altLang="en-US"/>
          </a:p>
          <a:p>
            <a:r>
              <a:rPr lang="zh-CN" altLang="en-US"/>
              <a:t>采用这种处理方法,在填列财务报表时需要根据“应收账款”的明细账进行分析填列。</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a:xfrm>
            <a:off x="609600" y="1424305"/>
            <a:ext cx="1095565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五、应付职工薪酬</a:t>
            </a:r>
            <a:endParaRPr lang="zh-CN" altLang="zh-CN" sz="2600" b="1" dirty="0">
              <a:latin typeface="黑体" panose="02010609060101010101" pitchFamily="49" charset="-122"/>
              <a:ea typeface="黑体" panose="02010609060101010101" pitchFamily="49" charset="-122"/>
            </a:endParaRPr>
          </a:p>
          <a:p>
            <a:r>
              <a:rPr lang="zh-CN" altLang="en-US"/>
              <a:t>职工薪酬,是指企业为获得职工提供的服务而给予各种形式的报酬以及其他相关支出,主要包括短期薪酬、离职后福利、辞退福利和其他长期职工福利。其中,短期薪酬主要包括:职工工资、奖金、津贴和补贴;职工福利费;医疗保险费等社会保险费;住房公积金;工会经费和职工教育经费等。</a:t>
            </a:r>
            <a:endParaRPr lang="zh-CN" altLang="en-US"/>
          </a:p>
          <a:p>
            <a:r>
              <a:rPr lang="zh-CN" altLang="en-US"/>
              <a:t>企业应当在职工为其提供服务的会计期间,将应付的职工薪酬确认为负债,企业可设置“应付职工薪酬”账户来反映应付职工薪酬的计提、结算等情况。该账户贷方登记已分配计入有关成本费用项目的职工薪酬数额,借方登记实际发放职工薪酬的数额,包括扣还的款项等。</a:t>
            </a:r>
            <a:endParaRPr lang="zh-CN" altLang="en-US"/>
          </a:p>
          <a:p>
            <a:r>
              <a:rPr lang="zh-CN" altLang="en-US"/>
              <a:t>“应付职工薪酬”账户应当按照“工资、奖金、津贴和补贴”“职工福利”“社会保险费”“住房公积金”“工会经费”“职工教育经费”等应付职工薪酬项目进行明细核算。</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六、或有事项、预计负债与或有负债</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(一)或有事项及其特征</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(二)或有事项的确认</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(三)或有事项的计量</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长期负债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一、长期负债的性质和分类</a:t>
            </a:r>
            <a:endParaRPr lang="zh-CN" altLang="zh-CN" sz="2600" b="1" dirty="0">
              <a:latin typeface="黑体" panose="02010609060101010101" pitchFamily="49" charset="-122"/>
              <a:ea typeface="黑体" panose="02010609060101010101" pitchFamily="49" charset="-122"/>
            </a:endParaRPr>
          </a:p>
          <a:p>
            <a:r>
              <a:rPr lang="zh-CN" altLang="en-US"/>
              <a:t>长期负债是指偿还期限在1年或者超过1年的一个营业周期以上的负债,它是企业向债权人筹集的可供长期使用的资金。与流动负债相比,长期负债具有偿还期限较长、债务金额较大、偿还本息的方式多样化等特点。</a:t>
            </a:r>
            <a:endParaRPr lang="zh-CN" altLang="en-US"/>
          </a:p>
          <a:p>
            <a:r>
              <a:rPr lang="zh-CN" altLang="en-US"/>
              <a:t>企业为扩大经营规模,添置各种长期耐用的固定资产,往往需要大量资金,为筹措这些长期资金,主要有两种方法:一是投资者追加投入的资本;二是举借长期债务,即举债经营。当预计的投资利润率高于长期债务的固定利率时,企业通常会选择举债经营。</a:t>
            </a:r>
            <a:endParaRPr lang="zh-CN" altLang="en-US"/>
          </a:p>
          <a:p>
            <a:r>
              <a:rPr lang="zh-CN" altLang="en-US"/>
              <a:t>长期负债可分为长期借款、应付债券和长期应付款,而且长期负债一般会发生费用。</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长期负债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二、长期借款</a:t>
            </a:r>
            <a:endParaRPr lang="zh-CN" altLang="zh-CN" sz="2600" b="1" dirty="0">
              <a:latin typeface="黑体" panose="02010609060101010101" pitchFamily="49" charset="-122"/>
              <a:ea typeface="黑体" panose="02010609060101010101" pitchFamily="49" charset="-122"/>
            </a:endParaRPr>
          </a:p>
          <a:p>
            <a:pPr algn="l">
              <a:buClrTx/>
              <a:buSzTx/>
              <a:buFontTx/>
            </a:pPr>
            <a:r>
              <a:rPr lang="zh-CN" altLang="en-US" sz="1800"/>
              <a:t>长期借款是指企业向银行或其他金融机构借入的期限在1年以上(不含1年)的各项借款,企业应设置“长期借款”账户进行核算。借入长期借款时应借记“银行存款”账户,贷记“长期借款”账户。</a:t>
            </a:r>
            <a:endParaRPr lang="zh-CN" altLang="en-US" sz="1800"/>
          </a:p>
          <a:p>
            <a:r>
              <a:rPr lang="zh-CN" altLang="en-US"/>
              <a:t>对于长期借款的利息费用,应按照权责发生制的原则按期预提,并计入当期财务费用,或者根据借款费用资本化原则计入在建项目的成本。</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长期负债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三、应付债券</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(一)应付债券的性质和分类</a:t>
            </a:r>
            <a:endParaRPr lang="en-US" altLang="zh-CN" sz="2200" b="1" dirty="0">
              <a:latin typeface="楷体" panose="02010609060101010101" pitchFamily="49" charset="-122"/>
              <a:ea typeface="楷体" panose="02010609060101010101" pitchFamily="49" charset="-122"/>
            </a:endParaRPr>
          </a:p>
          <a:p>
            <a:r>
              <a:rPr lang="zh-CN" altLang="en-US"/>
              <a:t>债券是企业为筹借长期资金,按照法定程序,向债权人发行的约定在一定日期偿还本金,并按期支付利息的一种书面承诺。发行债券是企业融通长期资金的主要方法之一。若符合国家有关规定,则债券可以在证券市场上自由转让、公开流通。</a:t>
            </a:r>
            <a:endParaRPr lang="zh-CN" altLang="en-US"/>
          </a:p>
          <a:p>
            <a:r>
              <a:rPr lang="zh-CN" altLang="en-US"/>
              <a:t>根据不同的标准,债券可以分为以下几类:</a:t>
            </a:r>
            <a:endParaRPr lang="zh-CN" altLang="en-US"/>
          </a:p>
          <a:p>
            <a:r>
              <a:rPr lang="zh-CN" altLang="en-US"/>
              <a:t>(1)按债券发行有无担保,可分为有担保债券和无担保债券。(2)按债券到期日,可分为定期偿还债券和分期偿还债券。</a:t>
            </a:r>
            <a:endParaRPr lang="zh-CN" altLang="en-US"/>
          </a:p>
          <a:p>
            <a:r>
              <a:rPr lang="zh-CN" altLang="en-US"/>
              <a:t>(3)按特殊偿还方式,可分为可赎回债券和可转换债券。</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长期负债</a:t>
            </a:r>
            <a:endParaRPr lang="zh-CN" altLang="en-US"/>
          </a:p>
        </p:txBody>
      </p:sp>
      <p:sp>
        <p:nvSpPr>
          <p:cNvPr id="3" name="内容占位符 2"/>
          <p:cNvSpPr>
            <a:spLocks noGrp="1"/>
          </p:cNvSpPr>
          <p:nvPr>
            <p:ph idx="1"/>
          </p:nvPr>
        </p:nvSpPr>
        <p:spPr>
          <a:xfrm>
            <a:off x="828040" y="1424305"/>
            <a:ext cx="10826115" cy="4820920"/>
          </a:xfrm>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(二)应付债券的会计处理</a:t>
            </a:r>
            <a:endParaRPr lang="en-US" altLang="zh-CN" sz="2200" b="1" dirty="0">
              <a:latin typeface="楷体" panose="02010609060101010101" pitchFamily="49" charset="-122"/>
              <a:ea typeface="楷体" panose="02010609060101010101" pitchFamily="49" charset="-122"/>
            </a:endParaRPr>
          </a:p>
          <a:p>
            <a:pPr algn="just"/>
            <a:r>
              <a:rPr lang="zh-CN" altLang="en-US"/>
              <a:t>企业应设置“应付债券”账户,以反映债券的发行、收回情况。该账户下设“面值”“利息调整”和“应计利息”等明细账。</a:t>
            </a:r>
            <a:endParaRPr lang="zh-CN" altLang="en-US"/>
          </a:p>
          <a:p>
            <a:pPr algn="just"/>
            <a:r>
              <a:rPr lang="zh-CN" altLang="en-US"/>
              <a:t>当公司发行债券时,按实际收到的款项,借记“银行存款”账户,按债券票面价值,贷记“应付债券——面值”账户,溢价或折价发行时,还应按发行价格与票面价值之间的差额,借记或贷记“应付债券——利息调整”账户。</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(三)可转换公司债券</a:t>
            </a:r>
            <a:endParaRPr lang="en-US" altLang="zh-CN" sz="2200" b="1" dirty="0">
              <a:latin typeface="楷体" panose="02010609060101010101" pitchFamily="49" charset="-122"/>
              <a:ea typeface="楷体" panose="02010609060101010101" pitchFamily="49" charset="-122"/>
            </a:endParaRPr>
          </a:p>
          <a:p>
            <a:pPr algn="just"/>
            <a:r>
              <a:rPr lang="zh-CN" altLang="en-US"/>
              <a:t>若债券发行合同规定,债券持有人可以在一定期间之后,按规定的转换比率或转换价格,将持有的债券转换成发行公司的股票,这种债券称为可转换公司债券。</a:t>
            </a:r>
            <a:endParaRPr lang="zh-CN" altLang="en-US"/>
          </a:p>
          <a:p>
            <a:pPr algn="just"/>
            <a:r>
              <a:rPr lang="zh-CN" altLang="en-US"/>
              <a:t>可转换公司债券既有债券的性质,又有股票的性质,对投资者和发行者都有很大的吸引力。</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负债的性质和分类</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流动负债</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长期负债</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负债的性质和分类</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一、负债的性质</a:t>
            </a:r>
            <a:endParaRPr lang="zh-CN" altLang="zh-CN" sz="2600" b="1" dirty="0">
              <a:latin typeface="黑体" panose="02010609060101010101" pitchFamily="49" charset="-122"/>
              <a:ea typeface="黑体" panose="02010609060101010101" pitchFamily="49" charset="-122"/>
            </a:endParaRPr>
          </a:p>
          <a:p>
            <a:r>
              <a:rPr lang="zh-CN" altLang="en-US"/>
              <a:t>负债是指过去的交易形成的现时义务,履行该义务预期会导致经济利益流出企业。换言之,它是指企业资产总额中,属于债权人的那部分权益。负债通常具有以下特征:</a:t>
            </a:r>
            <a:endParaRPr lang="zh-CN" altLang="en-US"/>
          </a:p>
          <a:p>
            <a:r>
              <a:rPr lang="zh-CN" altLang="en-US"/>
              <a:t>(1)负债是过去交易或事项引起的企业承担的现时经济义务。</a:t>
            </a:r>
            <a:endParaRPr lang="zh-CN" altLang="en-US"/>
          </a:p>
          <a:p>
            <a:r>
              <a:rPr lang="zh-CN" altLang="en-US"/>
              <a:t>(2)负债是能用货币确切计量或合理估计的。</a:t>
            </a:r>
            <a:endParaRPr lang="zh-CN" altLang="en-US"/>
          </a:p>
          <a:p>
            <a:r>
              <a:rPr lang="zh-CN" altLang="en-US"/>
              <a:t>(3)负债预期会导致经济利益流出,即需要企业在未来履行义务时支付或放弃相关的经济利益。</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负债的性质和分类</a:t>
            </a:r>
            <a:endParaRPr lang="zh-CN" altLang="en-US"/>
          </a:p>
        </p:txBody>
      </p:sp>
      <p:sp>
        <p:nvSpPr>
          <p:cNvPr id="3" name="内容占位符 2"/>
          <p:cNvSpPr>
            <a:spLocks noGrp="1"/>
          </p:cNvSpPr>
          <p:nvPr>
            <p:ph idx="1"/>
          </p:nvPr>
        </p:nvSpPr>
        <p:spPr>
          <a:xfrm>
            <a:off x="685800" y="1424305"/>
            <a:ext cx="1076515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二、负债的分类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(一)按偿还期限分类</a:t>
            </a:r>
            <a:endParaRPr lang="en-US" altLang="zh-CN" sz="2200" b="1" dirty="0">
              <a:latin typeface="楷体" panose="02010609060101010101" pitchFamily="49" charset="-122"/>
              <a:ea typeface="楷体" panose="02010609060101010101" pitchFamily="49" charset="-122"/>
            </a:endParaRPr>
          </a:p>
          <a:p>
            <a:pPr algn="just"/>
            <a:r>
              <a:rPr lang="zh-CN" altLang="en-US"/>
              <a:t>负债按流动性可分为流动负债和长期负债两大类。流动负债是指将在1年(含1年)或者超过1年的一个营业周期内偿还的债务,包括短期借款、应付账款、预收账款等。长期负债是指偿还期在1年或者超过1年的一个营业周期以上的债务,包括长期借款、应付债券、长期应付款项等。</a:t>
            </a:r>
            <a:endParaRPr lang="zh-CN" altLang="en-US"/>
          </a:p>
          <a:p>
            <a:pPr algn="just"/>
            <a:r>
              <a:rPr lang="zh-CN" altLang="en-US"/>
              <a:t>将负债区分为长期负债和流动负债可以揭示企业负债的偿还期限,有助于评价企业的财务状况和偿债能力。</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第一节　负债的性质和分类</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(二)按偿还方式分类</a:t>
            </a:r>
            <a:endParaRPr lang="en-US" altLang="zh-CN" sz="2200" b="1" dirty="0">
              <a:latin typeface="楷体" panose="02010609060101010101" pitchFamily="49" charset="-122"/>
              <a:ea typeface="楷体" panose="02010609060101010101" pitchFamily="49" charset="-122"/>
            </a:endParaRPr>
          </a:p>
          <a:p>
            <a:r>
              <a:rPr lang="zh-CN" altLang="en-US"/>
              <a:t>按偿还方式的不同,可分为货币性负债和非货币性负债。货币性负债是指企业拥有的应以固定金额的货币性资产偿还的债务,如应付账款、应付票据、短期借款和长期借款等。非货币性负债是指需要企业以实物资产或提供劳务来偿还的债务,如预收账款、产品质量保证负债等。</a:t>
            </a:r>
            <a:endParaRPr lang="zh-CN" altLang="en-US"/>
          </a:p>
          <a:p>
            <a:r>
              <a:rPr lang="zh-CN" altLang="en-US"/>
              <a:t>将负债分为货币性负债和非货币性负债,有助于实施物价变动会计,并通过比较货币性资产与货币性负债的相互关系来解释、评价和预测企业的偿债能力。</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一、流动负债的性质和分类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(一)流动负债的性质</a:t>
            </a:r>
            <a:endParaRPr lang="en-US" altLang="zh-CN" sz="2200" b="1" dirty="0">
              <a:latin typeface="楷体" panose="02010609060101010101" pitchFamily="49" charset="-122"/>
              <a:ea typeface="楷体" panose="02010609060101010101" pitchFamily="49" charset="-122"/>
            </a:endParaRPr>
          </a:p>
          <a:p>
            <a:r>
              <a:rPr lang="zh-CN" altLang="en-US"/>
              <a:t>流动负债包括短期借款、应付票据、应付账款、预收账款、应付职工薪酬、应交税费等。流动负债通常具有以下特点:(1)偿还期限在1年或超过1年的一个营业周期内;(2)企业必须通过转移资产、提供劳务或筹措新的负债等方式来偿还这项债务。</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(二)流动负债的分类</a:t>
            </a:r>
            <a:endParaRPr lang="en-US" altLang="zh-CN" sz="2200" b="1" dirty="0">
              <a:latin typeface="楷体" panose="02010609060101010101" pitchFamily="49" charset="-122"/>
              <a:ea typeface="楷体" panose="02010609060101010101" pitchFamily="49" charset="-122"/>
            </a:endParaRPr>
          </a:p>
          <a:p>
            <a:r>
              <a:rPr lang="zh-CN" altLang="en-US"/>
              <a:t>可按不同的标准对流动负债进行分类。按产生的原因,流动负债可分为:(1)借贷关系产生的流动负债;(2)利润分配产生的流动负债</a:t>
            </a:r>
            <a:r>
              <a:rPr lang="zh-CN" altLang="en-US">
                <a:sym typeface="+mn-ea"/>
              </a:rPr>
              <a:t>;</a:t>
            </a:r>
            <a:r>
              <a:rPr lang="zh-CN" altLang="en-US"/>
              <a:t>(3)结算关系产生的流动负债;(4)经营产生的流动负债。</a:t>
            </a:r>
            <a:endParaRPr lang="zh-CN" altLang="en-US"/>
          </a:p>
          <a:p>
            <a:r>
              <a:rPr lang="zh-CN" altLang="en-US"/>
              <a:t>按金额是否确定,流动负债可分为:(1)金额确定的流动负债。(2)金额取决于经营成果的流动负债。(3)金额不确定,须予估计的流动负债。</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二、短期借款</a:t>
            </a:r>
            <a:endParaRPr lang="zh-CN" altLang="zh-CN" sz="2600" b="1" dirty="0">
              <a:latin typeface="黑体" panose="02010609060101010101" pitchFamily="49" charset="-122"/>
              <a:ea typeface="黑体" panose="02010609060101010101" pitchFamily="49" charset="-122"/>
            </a:endParaRPr>
          </a:p>
          <a:p>
            <a:r>
              <a:rPr lang="zh-CN" altLang="en-US"/>
              <a:t>短期借款是指企业向银行或其他金融机构借入的、偿还期限在1年以内(含1年)的各种借款。短期借款一般用来维持企业正常的生产经营活动或用来抵偿其他债务。</a:t>
            </a:r>
            <a:endParaRPr lang="zh-CN" altLang="en-US"/>
          </a:p>
          <a:p>
            <a:r>
              <a:rPr lang="zh-CN" altLang="en-US"/>
              <a:t>为反映借入的短期借款,企业应设置“短期借款”账户,该账户应按债权人设置明细账,并按借款种类进行明细核算。借入短期借款时,借记“银行存款”账户,贷记“短期借款”账户;归还借款时,借记“短期借款”账户,贷记“银行存款”账户。企业向银行借款,应支付规定的利息。短期借款利息应作为一项财务费用,计入当期损益。</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三、应交税费</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(一)应交增值税</a:t>
            </a:r>
            <a:endParaRPr lang="en-US" altLang="zh-CN" sz="2200" b="1" dirty="0">
              <a:latin typeface="楷体" panose="02010609060101010101" pitchFamily="49" charset="-122"/>
              <a:ea typeface="楷体" panose="02010609060101010101" pitchFamily="49" charset="-122"/>
            </a:endParaRPr>
          </a:p>
          <a:p>
            <a:r>
              <a:rPr lang="zh-CN" altLang="en-US"/>
              <a:t>增值税是以商品(含应税劳务)在流转过程中产生的增值额作为计税依据而征收的一种流转税。增值税基本税率为13%。</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(二)应交消费税</a:t>
            </a:r>
            <a:endParaRPr lang="en-US" altLang="zh-CN" sz="2200" b="1" dirty="0">
              <a:latin typeface="楷体" panose="02010609060101010101" pitchFamily="49" charset="-122"/>
              <a:ea typeface="楷体" panose="02010609060101010101" pitchFamily="49" charset="-122"/>
            </a:endParaRPr>
          </a:p>
          <a:p>
            <a:r>
              <a:rPr lang="zh-CN" altLang="en-US"/>
              <a:t>为了正确引导消费方向,国家在普遍征收增值税的基础上,选择少数消费品如烟、酒、化妆品等,再征收一道消费税。消费税的纳税人是在我国境内生产、委托加工和进口应税消费品的单位和个人。</a:t>
            </a:r>
            <a:endParaRPr lang="zh-CN" altLang="en-US"/>
          </a:p>
          <a:p>
            <a:r>
              <a:rPr lang="zh-CN" altLang="en-US"/>
              <a:t>消费税的计算采用了从价定率和从量定额的办法。计算公式为:</a:t>
            </a:r>
            <a:endParaRPr lang="zh-CN" altLang="en-US"/>
          </a:p>
          <a:p>
            <a:r>
              <a:rPr lang="zh-CN" altLang="en-US"/>
              <a:t>应纳税额=销售额×适用税率</a:t>
            </a:r>
            <a:r>
              <a:rPr lang="en-US" altLang="zh-CN"/>
              <a:t>     </a:t>
            </a:r>
            <a:r>
              <a:rPr lang="zh-CN" altLang="en-US"/>
              <a:t>或</a:t>
            </a:r>
            <a:r>
              <a:rPr lang="en-US" altLang="zh-CN"/>
              <a:t>        </a:t>
            </a:r>
            <a:r>
              <a:rPr lang="zh-CN" altLang="en-US"/>
              <a:t>应纳税额=销售数量×单位税额</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第二节　流动负债</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四、应付及预收账款</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(一)应付票据</a:t>
            </a:r>
            <a:endParaRPr lang="en-US" altLang="zh-CN" sz="2200" b="1" dirty="0">
              <a:latin typeface="楷体" panose="02010609060101010101" pitchFamily="49" charset="-122"/>
              <a:ea typeface="楷体" panose="02010609060101010101" pitchFamily="49" charset="-122"/>
            </a:endParaRPr>
          </a:p>
          <a:p>
            <a:r>
              <a:rPr lang="zh-CN" altLang="en-US"/>
              <a:t>1.带息应付票据</a:t>
            </a:r>
            <a:endParaRPr lang="zh-CN" altLang="en-US"/>
          </a:p>
          <a:p>
            <a:r>
              <a:rPr lang="zh-CN" altLang="en-US"/>
              <a:t>2.不带息应付票据</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(二)应付账款</a:t>
            </a:r>
            <a:endParaRPr lang="en-US" altLang="zh-CN" sz="2200" b="1" dirty="0">
              <a:latin typeface="楷体" panose="02010609060101010101" pitchFamily="49" charset="-122"/>
              <a:ea typeface="楷体" panose="02010609060101010101" pitchFamily="49" charset="-122"/>
            </a:endParaRPr>
          </a:p>
          <a:p>
            <a:r>
              <a:rPr lang="zh-CN" altLang="en-US"/>
              <a:t>应付账款是指企业因购买材料、商品和接受劳务供应等而应付给供应单位的款项。应付账款与应付票据虽然都是赊购引起的流动负债,但两者略有不同,应付票据是一种承诺付款的票据,是延期付款的证明;应付账款是根据赊购合同产生的未清债务。企业应另设“应付账款”账户反映,并按债权人设置明细账。其主要的会计问题是确定应付账款的入账时间和入账金额。</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3246</Words>
  <Application>WPS 演示</Application>
  <PresentationFormat>宽屏</PresentationFormat>
  <Paragraphs>119</Paragraphs>
  <Slides>16</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负债的性质和分类</vt:lpstr>
      <vt:lpstr>第一节　负债的性质和分类</vt:lpstr>
      <vt:lpstr>第一节　负债的性质和分类</vt:lpstr>
      <vt:lpstr>第二节　流动负债</vt:lpstr>
      <vt:lpstr>第二节　流动负债</vt:lpstr>
      <vt:lpstr>第二节　流动负债</vt:lpstr>
      <vt:lpstr>第二节　流动负债</vt:lpstr>
      <vt:lpstr>第二节　流动负债</vt:lpstr>
      <vt:lpstr>第二节　流动负债</vt:lpstr>
      <vt:lpstr>第二节　流动负债</vt:lpstr>
      <vt:lpstr>第三节　长期负债</vt:lpstr>
      <vt:lpstr>第三节　长期负债</vt:lpstr>
      <vt:lpstr>第三节　长期负债</vt:lpstr>
      <vt:lpstr>第三节　长期负债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8BA44744E97B48608AFF3A9A0D5575A0</vt:lpwstr>
  </property>
</Properties>
</file>