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gs" Target="tags/tag67.xml"/><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1489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第三章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国际商事代理法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国际商事代理权的产生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五、事后追加的授权</a:t>
            </a:r>
            <a:endParaRPr lang="zh-CN" altLang="zh-CN" sz="2600" b="1" dirty="0">
              <a:latin typeface="黑体" panose="02010609060101010101" pitchFamily="49" charset="-122"/>
              <a:ea typeface="黑体" panose="02010609060101010101" pitchFamily="49" charset="-122"/>
            </a:endParaRPr>
          </a:p>
          <a:p>
            <a:r>
              <a:rPr lang="zh-CN" altLang="en-US"/>
              <a:t>事后追加的授权，简称追认。代理人未经授权或超出授权范围而以被代理人名义为某种法律行为，如被代理人觉得可以承担该法律行为的后果，就可以对该法律行为进行追认。但是，根据很多国家代理法的规定，只有符合下列各项条件，追认才有效并产生使代理人的法律行为自始约束被代理人的效果:</a:t>
            </a:r>
            <a:endParaRPr lang="zh-CN" altLang="en-US"/>
          </a:p>
          <a:p>
            <a:r>
              <a:rPr lang="zh-CN" altLang="en-US"/>
              <a:t>(1)代理人在为法律行为时用的是被代理人的名义。</a:t>
            </a:r>
            <a:endParaRPr lang="zh-CN" altLang="en-US"/>
          </a:p>
          <a:p>
            <a:r>
              <a:rPr lang="zh-CN" altLang="en-US"/>
              <a:t>(2)追认只能由为法律行为时已指明的被代理人做出。</a:t>
            </a:r>
            <a:endParaRPr lang="zh-CN" altLang="en-US"/>
          </a:p>
          <a:p>
            <a:r>
              <a:rPr lang="zh-CN" altLang="en-US"/>
              <a:t>(3)追认的被代理人，必须在代理人为该法律行为时已取得了法律上人格的人。</a:t>
            </a:r>
            <a:endParaRPr lang="zh-CN" altLang="en-US"/>
          </a:p>
          <a:p>
            <a:r>
              <a:rPr lang="zh-CN" altLang="en-US"/>
              <a:t>(4)追认时，被代理人必须已知或有理由知晓有关法律行为的基本内容。</a:t>
            </a:r>
            <a:endParaRPr lang="zh-CN" altLang="en-US"/>
          </a:p>
          <a:p>
            <a:r>
              <a:rPr lang="zh-CN" altLang="en-US"/>
              <a:t>(5)追认必须在被代理人知晓代理一事后合理的时间内做出。</a:t>
            </a:r>
            <a:endParaRPr lang="zh-CN" altLang="en-US"/>
          </a:p>
          <a:p>
            <a:r>
              <a:rPr lang="zh-CN" altLang="en-US"/>
              <a:t>(6)必须是对法律行为的全部而不是部分做出追认。</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国际商事代理的法律关系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一、被代理人与代理人的关系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(一)被代理人对代理人的义务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1.支付佣金</a:t>
            </a:r>
            <a:endParaRPr lang="zh-CN" altLang="en-US"/>
          </a:p>
          <a:p>
            <a:r>
              <a:rPr lang="zh-CN" altLang="en-US"/>
              <a:t>2.为确定佣金数额，被代理人有义务让代理人检查和核对其账册</a:t>
            </a:r>
            <a:endParaRPr lang="zh-CN" altLang="en-US"/>
          </a:p>
          <a:p>
            <a:r>
              <a:rPr lang="zh-CN" altLang="en-US"/>
              <a:t>3.偿还代理人因履行代理义务而产生的费用</a:t>
            </a:r>
            <a:endParaRPr lang="zh-CN" altLang="en-US"/>
          </a:p>
          <a:p>
            <a:r>
              <a:rPr lang="zh-CN" altLang="en-US"/>
              <a:t>4.与代理人合作以便利其履行义务</a:t>
            </a:r>
            <a:endParaRPr lang="zh-CN" altLang="en-US"/>
          </a:p>
          <a:p>
            <a:r>
              <a:rPr lang="zh-CN" altLang="en-US"/>
              <a:t>5.为代理人提供安全的工作条件</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国际商事代理的法律关系</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(二)代理人对被代理人的义务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1.勤勉谨慎地履行代理职责</a:t>
            </a:r>
            <a:endParaRPr lang="zh-CN" altLang="en-US"/>
          </a:p>
          <a:p>
            <a:r>
              <a:rPr lang="zh-CN" altLang="en-US"/>
              <a:t>2.服从被代理人的指示</a:t>
            </a:r>
            <a:endParaRPr lang="zh-CN" altLang="en-US"/>
          </a:p>
          <a:p>
            <a:r>
              <a:rPr lang="zh-CN" altLang="en-US"/>
              <a:t>3.忠实的义务</a:t>
            </a:r>
            <a:endParaRPr lang="zh-CN" altLang="en-US"/>
          </a:p>
          <a:p>
            <a:r>
              <a:rPr lang="zh-CN" altLang="en-US"/>
              <a:t>4.申报账目</a:t>
            </a:r>
            <a:endParaRPr lang="zh-CN" altLang="en-US"/>
          </a:p>
          <a:p>
            <a:r>
              <a:rPr lang="zh-CN" altLang="en-US"/>
              <a:t>5.披露与通知义务</a:t>
            </a:r>
            <a:endParaRPr lang="zh-CN" altLang="en-US"/>
          </a:p>
          <a:p>
            <a:r>
              <a:rPr lang="zh-CN" altLang="en-US"/>
              <a:t>6.不擅自将代理事务转委托给他人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国际商事代理的法律关系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二、被代理人及代理人同第三人的关系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(一)合同关系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1.被代理人与第三人的合同关系</a:t>
            </a:r>
            <a:endParaRPr lang="zh-CN" altLang="en-US"/>
          </a:p>
          <a:p>
            <a:r>
              <a:rPr lang="zh-CN" altLang="en-US"/>
              <a:t>2.代理人对第三人的合同责任</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(二)侵权关系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侵权是指无法律根据侵犯他人法律权利的行为，现代各国法律大多实行错责自负不得株连原则，即由侵权者单独对被侵权者负责。这一原则体现在代理关系中既可以表述为:代理人对其侵权向被侵权的第三人承担个人责任，被代理人对代理人在履行代理职责过程中发生的对第三人的侵权一般不负责任。</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国际商事代理法律关系的终止</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一、代理关系终止的情形</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(一)根据当事人的行为终止代理关系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1.代理目的的实现</a:t>
            </a:r>
            <a:endParaRPr lang="zh-CN" altLang="en-US"/>
          </a:p>
          <a:p>
            <a:r>
              <a:rPr lang="zh-CN" altLang="en-US"/>
              <a:t>2.代理期限届满</a:t>
            </a:r>
            <a:endParaRPr lang="zh-CN" altLang="en-US"/>
          </a:p>
          <a:p>
            <a:r>
              <a:rPr lang="zh-CN" altLang="en-US"/>
              <a:t>3.代理人和被代理人协议终止他们之间的代理关系</a:t>
            </a:r>
            <a:endParaRPr lang="zh-CN" altLang="en-US"/>
          </a:p>
          <a:p>
            <a:r>
              <a:rPr lang="zh-CN" altLang="en-US"/>
              <a:t>4.代理人或被代理人单方终止代理关系</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(二)根据法律终止代理关系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1.被代理人死亡、丧失行为能力或破产</a:t>
            </a:r>
            <a:endParaRPr lang="zh-CN" altLang="en-US"/>
          </a:p>
          <a:p>
            <a:r>
              <a:rPr lang="zh-CN" altLang="en-US"/>
              <a:t>2.代理人死亡、丧失行为能力或破产</a:t>
            </a:r>
            <a:endParaRPr lang="zh-CN" altLang="en-US"/>
          </a:p>
          <a:p>
            <a:r>
              <a:rPr lang="zh-CN" altLang="en-US"/>
              <a:t>3.法律的改变使代理成为非法</a:t>
            </a:r>
            <a:endParaRPr lang="zh-CN" altLang="en-US"/>
          </a:p>
          <a:p>
            <a:r>
              <a:rPr lang="zh-CN" altLang="en-US"/>
              <a:t>4.主要标的物灭失</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国际商事代理法律关系的终止</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二、代理关系终止的效果</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(一)对代理人和被代理人的效果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代理关系一经终止，代理人对原来被代理人即不再拥有代理权。但是，除非双方协议另有明示或默示规定或存在法定的免责事由，任何一方单独终止代理关系，该方即属违约，应给予对方因此所遭受的损失以补偿。</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(二)对第三人的效果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被代理人取消代理权而导致代理关系的终止对第三人是否有效取决于第三人是否知情或应当知情。如果第三人不知且不应知代理权被终止，两大法系国家皆规定，第三人仍可合理地认为代理权的存在，有关的交易对被代理人仍有拘束力。《公约》第19条也规定:第三人不受代理权终止的影响，除非他知道或理应知道该项终止或造成终止的事实。</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承担特别责任的代理人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一、对第三人承担特别责任的代理人</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(一)保付代理行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(二)保兑银行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(三)货物运输代理人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(四)保险经纪人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承担特别责任的代理人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二、对被代理人承担特别责任的代理人</a:t>
            </a:r>
            <a:endParaRPr lang="zh-CN" altLang="zh-CN" sz="2600" b="1" dirty="0">
              <a:latin typeface="黑体" panose="02010609060101010101" pitchFamily="49" charset="-122"/>
              <a:ea typeface="黑体" panose="02010609060101010101" pitchFamily="49" charset="-122"/>
            </a:endParaRPr>
          </a:p>
          <a:p>
            <a:r>
              <a:rPr lang="zh-CN" altLang="en-US"/>
              <a:t>在国际商事活动中，对被代理人承担特别责任的代理人主要为出口保理人(Factor)。这种保理人向出口商提供一套包括对买方资信调查、全额的风险担保、催讨货款、进行财务管理及融通资金等综合性的代理服务。</a:t>
            </a:r>
            <a:endParaRPr lang="zh-CN" altLang="en-US"/>
          </a:p>
          <a:p>
            <a:r>
              <a:rPr lang="zh-CN" altLang="en-US"/>
              <a:t>比较典型的情况是:为安全收取货款而选择此种代理的出口商，在与外国进口商订立买卖合同前，必须先与保理人联系，将准备与之订约的进口商名称和地址告之代理人，在得到保理人认可并签立了保理协议(Factor Agreement)后，方可在协议规定的限度内与进口商订立正式的买卖合同。买卖合同签订后，出口商应按合同规定提交货物，并向保理人提交发票、汇票及提单等有关凭证，再由保理人通过其在进口地的分支机构或代理人向进口商收取货款。如进口商不按时付款或拒付，保理人应负责追偿和索赔，并负责按保理协议规定的时间向出口商支付赔款。但是，作为被代理人的出口商因自己违反买卖合同而遭受进口商的拒付或延迟支付，保理人对出口商是不负责的。</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10" name="组合 9"/>
          <p:cNvGrpSpPr/>
          <p:nvPr/>
        </p:nvGrpSpPr>
        <p:grpSpPr>
          <a:xfrm>
            <a:off x="955040" y="1743075"/>
            <a:ext cx="6172200" cy="3472180"/>
            <a:chOff x="5309" y="3179"/>
            <a:chExt cx="9720"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国际商事代理权的产生</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国际商事代理的法律关系</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9716"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国际商事代理法律关系的终止</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承担特别责任的代理人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一、代理与国际商事代理的定义</a:t>
            </a:r>
            <a:endParaRPr lang="zh-CN" altLang="zh-CN" sz="2600" b="1" dirty="0">
              <a:latin typeface="黑体" panose="02010609060101010101" pitchFamily="49" charset="-122"/>
              <a:ea typeface="黑体" panose="02010609060101010101" pitchFamily="49" charset="-122"/>
            </a:endParaRPr>
          </a:p>
          <a:p>
            <a:r>
              <a:rPr lang="zh-CN" altLang="en-US"/>
              <a:t>根据世界上大多数国家的立法规定，代理是指代理人按照被代理人的授权或法律规定，代表被代理人同第三人签订合同或作其他有法律意义的行为，由此产生的权利和义务直接对被代理人发生效力的一种服务。其中，经他人授权或依照法律规定代表他人完成某项法律行为者，称为代理人(Agent);由代理人依照自己的授权或法律规定代表自己完成某项法律行为者，称为代理人或本人(Principal)。</a:t>
            </a:r>
            <a:endParaRPr lang="zh-CN" altLang="en-US"/>
          </a:p>
          <a:p>
            <a:r>
              <a:rPr lang="zh-CN" altLang="en-US"/>
              <a:t>国际商事代理则是指代理人按照被代理人的授权或法律规定，代表被代理人从事同第三人签订国际商事合同或作其他由法律意义的国际商事行为，由此产生的权利和义务直接对被代理人发生效力的一种服务。</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二、国际商事代理的特征</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(一)国际商事代理的行为是具有法律意义的行为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(二)国际商事代理的根据是被代理人的授权或法律规定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(三)代理行为产生的权利和义务直接对被代理人发生效力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(四)代理的行为在法律上具有可代理性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三、调整国际商事代理关系的法律规范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(一)国际法规范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1.国际公约</a:t>
            </a:r>
            <a:endParaRPr lang="zh-CN" altLang="en-US"/>
          </a:p>
          <a:p>
            <a:r>
              <a:rPr lang="zh-CN" altLang="en-US"/>
              <a:t>2.国际惯例</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(二)调整国际商事代理关系的国内法规范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由于调整国际商事代理关系的国际法规范的局限性，国内法规范在调整国际商事代理关系中依然扮演着重要角色。大陆法系国家适用于国际商事代理关系的法律规范仍然主要体现于民商法典之中。不过，大陆法系国家中也有一些国家制定了专门调整商事代理关系的单行法，如德国1953年的《商业代理法》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国际商事代理权的产生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一、明示授权</a:t>
            </a:r>
            <a:endParaRPr lang="zh-CN" altLang="zh-CN" sz="2600" b="1" dirty="0">
              <a:latin typeface="黑体" panose="02010609060101010101" pitchFamily="49" charset="-122"/>
              <a:ea typeface="黑体" panose="02010609060101010101" pitchFamily="49" charset="-122"/>
            </a:endParaRPr>
          </a:p>
          <a:p>
            <a:r>
              <a:rPr lang="zh-CN" altLang="en-US"/>
              <a:t>明示授权，是指被代理人以口头或书面的形式明确地指定代理人及其代理权限的行为。</a:t>
            </a:r>
            <a:endParaRPr lang="zh-CN" altLang="en-US"/>
          </a:p>
          <a:p>
            <a:r>
              <a:rPr lang="zh-CN" altLang="en-US"/>
              <a:t>一般而言，被代理人既可以采用列举明示的方式授予代理人处理一项或数项事务的代理权，也可以采用概括明示的方式授予代理人处理一切事务的代理权。但是，后一种授予方式在很多国家或地区并不能使代理人获得广泛的代理权。</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国际商事代理权的产生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二、默示授权或实际授权</a:t>
            </a:r>
            <a:endParaRPr lang="zh-CN" altLang="zh-CN" sz="2600" b="1" dirty="0">
              <a:latin typeface="黑体" panose="02010609060101010101" pitchFamily="49" charset="-122"/>
              <a:ea typeface="黑体" panose="02010609060101010101" pitchFamily="49" charset="-122"/>
            </a:endParaRPr>
          </a:p>
          <a:p>
            <a:r>
              <a:rPr lang="zh-CN" altLang="en-US"/>
              <a:t>默示授权或实际授权(Actual Authority)，是指明示授权之外，被代理人使代理人有合理根据相信自己有代理权的行为。代理人所依据的合理根据主要是行业习惯或被代理人的明示授权。如在国际货物买卖关系中，如果货主将货物交给代理人出售，则通常意味着货主暗示代理人有收取货款的代理权。</a:t>
            </a:r>
            <a:endParaRPr lang="zh-CN" altLang="en-US"/>
          </a:p>
          <a:p>
            <a:r>
              <a:rPr lang="zh-CN" altLang="en-US"/>
              <a:t>在大陆法系国家，有实际授权却不对外声称的代理称为“间接代理”或“行纪”，这种代理中的代理人破产时，第三人应该直接对被代理人负责。</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国际商事代理权的产生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三、表见授权</a:t>
            </a:r>
            <a:endParaRPr lang="zh-CN" altLang="zh-CN" sz="2600" b="1" dirty="0">
              <a:latin typeface="黑体" panose="02010609060101010101" pitchFamily="49" charset="-122"/>
              <a:ea typeface="黑体" panose="02010609060101010101" pitchFamily="49" charset="-122"/>
            </a:endParaRPr>
          </a:p>
          <a:p>
            <a:r>
              <a:rPr lang="zh-CN" altLang="en-US"/>
              <a:t>表见授权，是指被代理人使第三人有合理的根据相信代理人拥有代理权的行为。</a:t>
            </a:r>
            <a:endParaRPr lang="zh-CN" altLang="en-US"/>
          </a:p>
          <a:p>
            <a:r>
              <a:rPr lang="zh-CN" altLang="en-US"/>
              <a:t>如B长期代理A公司从某农家购买不限量的大米。从某时起，A公司取消了B的这一代理权，或将其代购权限定为一定的数量。该农家对此一无所知，基于B一直为A公司不限量的大米代购商这一事实，该农家便有合理的理由认为B仍然拥有代表A公司购买不限量大米的授权。A公司必须对B从上述取消或限制代理权之后的擅自代买米行为负责，即向该农家支付大米的货款。</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国际商事代理权的产生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四、客观需要的授权</a:t>
            </a:r>
            <a:endParaRPr lang="zh-CN" altLang="zh-CN" sz="2600" b="1" dirty="0">
              <a:latin typeface="黑体" panose="02010609060101010101" pitchFamily="49" charset="-122"/>
              <a:ea typeface="黑体" panose="02010609060101010101" pitchFamily="49" charset="-122"/>
            </a:endParaRPr>
          </a:p>
          <a:p>
            <a:r>
              <a:rPr lang="zh-CN" altLang="en-US"/>
              <a:t>客观需要的授权，是在某一当事人根据其他法律关系照管另一当事人的财产时，发生了为保存该财产而必须采取某种行动的紧急情况时产生的。这种授权可推定为广义上的默示授权。如承运人在遇紧急情况时，可推定自己拥有替托运人处分易腐或易灭失财物的代理权。从我国《民法典》第935-936条等的规定中可以看出，我国也承认客观需要的授权。不过，英美法院一般不轻易承认这种客观需要的授权规则，除非代理人的行为具备了以下三个条件:</a:t>
            </a:r>
            <a:endParaRPr lang="zh-CN" altLang="en-US"/>
          </a:p>
          <a:p>
            <a:r>
              <a:rPr lang="zh-CN" altLang="en-US"/>
              <a:t>(1)实施这种代理行为是客观上和商业上所必需的;</a:t>
            </a:r>
            <a:endParaRPr lang="zh-CN" altLang="en-US"/>
          </a:p>
          <a:p>
            <a:r>
              <a:rPr lang="zh-CN" altLang="en-US"/>
              <a:t>(2)做出这种代理行为前无法与货主取得联系，从而无法得到货主的指示;</a:t>
            </a:r>
            <a:endParaRPr lang="zh-CN" altLang="en-US"/>
          </a:p>
          <a:p>
            <a:r>
              <a:rPr lang="zh-CN" altLang="en-US"/>
              <a:t>(3)代理做出的措施必须是出于善意的，并且必须考虑到所有有关当事人的利益。</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3359</Words>
  <Application>WPS 演示</Application>
  <PresentationFormat>宽屏</PresentationFormat>
  <Paragraphs>139</Paragraphs>
  <Slides>17</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17</vt:i4>
      </vt:variant>
    </vt:vector>
  </HeadingPairs>
  <TitlesOfParts>
    <vt:vector size="31"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第一节　概述</vt:lpstr>
      <vt:lpstr>第二节　国际商事代理权的产生</vt:lpstr>
      <vt:lpstr>第二节　国际商事代理权的产生</vt:lpstr>
      <vt:lpstr>第二节　国际商事代理权的产生</vt:lpstr>
      <vt:lpstr>第二节　国际商事代理权的产生</vt:lpstr>
      <vt:lpstr>第二节　国际商事代理权的产生</vt:lpstr>
      <vt:lpstr>第三节　国际商事代理的法律关系</vt:lpstr>
      <vt:lpstr>第三节　国际商事代理的法律关系</vt:lpstr>
      <vt:lpstr>第三节　国际商事代理的法律关系</vt:lpstr>
      <vt:lpstr>第四节　国际商事代理法律关系的终止</vt:lpstr>
      <vt:lpstr>第四节　国际商事代理法律关系的终止</vt:lpstr>
      <vt:lpstr>第五节　承担特别责任的代理人</vt:lpstr>
      <vt:lpstr>第五节　承担特别责任的代理人</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2023-11-25T09:58:51Z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A1B95028601842AC934483C6D2CEDA21_11</vt:lpwstr>
  </property>
</Properties>
</file>