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923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253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842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916430" y="482600"/>
            <a:ext cx="8559165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23265" y="1646555"/>
            <a:ext cx="10699115" cy="4735195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080" y="64617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905"/>
            <a:ext cx="1640205" cy="13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3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7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24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6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9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734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9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46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CDF9-D2B3-4399-83E2-6FAC8AFE3FF8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C66DE-981A-4B49-87DC-CFECED2C78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84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16" y="274638"/>
            <a:ext cx="1097308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4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1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软件的安装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(7)</a:t>
            </a:r>
            <a:r>
              <a:rPr lang="zh-CN" altLang="zh-CN" dirty="0"/>
              <a:t>进行系统环境检测</a:t>
            </a:r>
            <a:r>
              <a:rPr lang="en-US" altLang="zh-CN" dirty="0"/>
              <a:t>,</a:t>
            </a:r>
            <a:r>
              <a:rPr lang="zh-CN" altLang="zh-CN" dirty="0"/>
              <a:t>看系统配置是否满足所需条件</a:t>
            </a:r>
            <a:r>
              <a:rPr lang="en-US" altLang="zh-CN" dirty="0"/>
              <a:t>,</a:t>
            </a:r>
            <a:r>
              <a:rPr lang="zh-CN" altLang="zh-CN" dirty="0"/>
              <a:t>若所需环境未满足条件</a:t>
            </a:r>
            <a:r>
              <a:rPr lang="en-US" altLang="zh-CN" dirty="0"/>
              <a:t>,</a:t>
            </a:r>
            <a:r>
              <a:rPr lang="zh-CN" altLang="zh-CN" dirty="0"/>
              <a:t>则点击【安装缺省组件】</a:t>
            </a:r>
            <a:r>
              <a:rPr lang="en-US" altLang="zh-CN" dirty="0"/>
              <a:t>,</a:t>
            </a:r>
            <a:r>
              <a:rPr lang="zh-CN" altLang="zh-CN" dirty="0"/>
              <a:t>进行缺省组件安装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1-29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若所需环境已满足</a:t>
            </a:r>
            <a:r>
              <a:rPr lang="en-US" altLang="zh-CN" dirty="0"/>
              <a:t>,</a:t>
            </a:r>
            <a:r>
              <a:rPr lang="zh-CN" altLang="zh-CN" dirty="0"/>
              <a:t>则点击【确定】按钮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1-30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(9)</a:t>
            </a:r>
            <a:r>
              <a:rPr lang="zh-CN" altLang="zh-CN" dirty="0"/>
              <a:t>返回安装界面</a:t>
            </a:r>
            <a:r>
              <a:rPr lang="en-US" altLang="zh-CN" dirty="0"/>
              <a:t>,</a:t>
            </a:r>
            <a:r>
              <a:rPr lang="zh-CN" altLang="zh-CN" dirty="0"/>
              <a:t>点击【安装】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1-31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(10)</a:t>
            </a:r>
            <a:r>
              <a:rPr lang="zh-CN" altLang="zh-CN" dirty="0"/>
              <a:t>进行安装</a:t>
            </a:r>
            <a:r>
              <a:rPr lang="en-US" altLang="zh-CN" dirty="0"/>
              <a:t>,</a:t>
            </a:r>
            <a:r>
              <a:rPr lang="zh-CN" altLang="zh-CN" dirty="0"/>
              <a:t>呈现安装状态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1-32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(11)</a:t>
            </a:r>
            <a:r>
              <a:rPr lang="zh-CN" altLang="zh-CN" dirty="0"/>
              <a:t>文件复制完成后</a:t>
            </a:r>
            <a:r>
              <a:rPr lang="en-US" altLang="zh-CN" dirty="0"/>
              <a:t>,</a:t>
            </a:r>
            <a:r>
              <a:rPr lang="zh-CN" altLang="zh-CN" dirty="0"/>
              <a:t>显示系统安装完成界面</a:t>
            </a:r>
            <a:r>
              <a:rPr lang="en-US" altLang="zh-CN" dirty="0"/>
              <a:t>,</a:t>
            </a:r>
            <a:r>
              <a:rPr lang="zh-CN" altLang="zh-CN" dirty="0"/>
              <a:t>提示是否需要立即重新启动计算机</a:t>
            </a:r>
            <a:r>
              <a:rPr lang="en-US" altLang="zh-CN" dirty="0"/>
              <a:t>,</a:t>
            </a:r>
            <a:r>
              <a:rPr lang="zh-CN" altLang="zh-CN" dirty="0"/>
              <a:t>在此建议选择“是</a:t>
            </a:r>
            <a:r>
              <a:rPr lang="en-US" altLang="zh-CN" dirty="0"/>
              <a:t>,</a:t>
            </a:r>
            <a:r>
              <a:rPr lang="zh-CN" altLang="zh-CN" dirty="0"/>
              <a:t>立即重新启动计算机”</a:t>
            </a:r>
            <a:r>
              <a:rPr lang="en-US" altLang="zh-CN" dirty="0"/>
              <a:t>,</a:t>
            </a:r>
            <a:r>
              <a:rPr lang="zh-CN" altLang="zh-CN" dirty="0"/>
              <a:t>点击【完成】</a:t>
            </a:r>
            <a:r>
              <a:rPr lang="en-US" altLang="zh-CN" dirty="0"/>
              <a:t>,</a:t>
            </a:r>
            <a:r>
              <a:rPr lang="zh-CN" altLang="zh-CN" dirty="0"/>
              <a:t>完成用友</a:t>
            </a:r>
            <a:r>
              <a:rPr lang="en-US" altLang="zh-CN" dirty="0"/>
              <a:t>U8V10.1</a:t>
            </a:r>
            <a:r>
              <a:rPr lang="zh-CN" altLang="zh-CN" dirty="0"/>
              <a:t>软件的安装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1-33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1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97214" y="3138199"/>
            <a:ext cx="70930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prstClr val="black"/>
                </a:solidFill>
              </a:rPr>
              <a:t>第</a:t>
            </a:r>
            <a:r>
              <a:rPr lang="en-US" altLang="zh-CN" sz="4000" b="1" dirty="0">
                <a:solidFill>
                  <a:prstClr val="black"/>
                </a:solidFill>
              </a:rPr>
              <a:t>1</a:t>
            </a:r>
            <a:r>
              <a:rPr lang="zh-CN" altLang="zh-CN" sz="4000" b="1" dirty="0">
                <a:solidFill>
                  <a:prstClr val="black"/>
                </a:solidFill>
              </a:rPr>
              <a:t>章</a:t>
            </a:r>
            <a:r>
              <a:rPr lang="en-US" altLang="zh-CN" sz="4000" b="1" dirty="0">
                <a:solidFill>
                  <a:prstClr val="black"/>
                </a:solidFill>
              </a:rPr>
              <a:t>  </a:t>
            </a:r>
            <a:r>
              <a:rPr lang="zh-CN" altLang="zh-CN" sz="4000" b="1" dirty="0">
                <a:solidFill>
                  <a:prstClr val="black"/>
                </a:solidFill>
              </a:rPr>
              <a:t>用友</a:t>
            </a:r>
            <a:r>
              <a:rPr lang="en-US" altLang="zh-CN" sz="4000" b="1" dirty="0">
                <a:solidFill>
                  <a:prstClr val="black"/>
                </a:solidFill>
              </a:rPr>
              <a:t>ERP-U8V10.1</a:t>
            </a:r>
            <a:r>
              <a:rPr lang="zh-CN" altLang="zh-CN" sz="4000" b="1" dirty="0">
                <a:solidFill>
                  <a:prstClr val="black"/>
                </a:solidFill>
              </a:rPr>
              <a:t>简介</a:t>
            </a:r>
          </a:p>
        </p:txBody>
      </p:sp>
    </p:spTree>
    <p:extLst>
      <p:ext uri="{BB962C8B-B14F-4D97-AF65-F5344CB8AC3E}">
        <p14:creationId xmlns:p14="http://schemas.microsoft.com/office/powerpoint/2010/main" val="11233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767567" y="500668"/>
            <a:ext cx="8711806" cy="6477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录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3089350" y="2770939"/>
            <a:ext cx="6390109" cy="1475925"/>
            <a:chOff x="2488640" y="2139114"/>
            <a:chExt cx="6390109" cy="1475925"/>
          </a:xfrm>
        </p:grpSpPr>
        <p:grpSp>
          <p:nvGrpSpPr>
            <p:cNvPr id="17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32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3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1.1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　用友</a:t>
                </a:r>
                <a:r>
                  <a:rPr lang="en-US" altLang="zh-CN" sz="2000" dirty="0" smtClean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ERP-U8V10.1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概述</a:t>
                </a:r>
              </a:p>
            </p:txBody>
          </p:sp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8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29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1.2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　用友</a:t>
                </a:r>
                <a:r>
                  <a:rPr lang="en-US" altLang="zh-CN" sz="2000" dirty="0" smtClean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ERP-U8V10.1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锐字工房云字库准圆GBK" panose="02010604000000000000" charset="-122"/>
                    <a:sym typeface="+mn-ea"/>
                  </a:rPr>
                  <a:t>软件的安装</a:t>
                </a:r>
              </a:p>
            </p:txBody>
          </p:sp>
          <p:sp>
            <p:nvSpPr>
              <p:cNvPr id="31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734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用友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ERP-U8V10.1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常用系统介绍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财务会计。</a:t>
            </a:r>
          </a:p>
          <a:p>
            <a:r>
              <a:rPr lang="zh-CN" altLang="zh-CN" dirty="0"/>
              <a:t>财务会计部分主要包括总账管理、薪资管理、固定资产管理、应收款管理、应付款管理、报账中心、财务票据套打、网上银行、</a:t>
            </a:r>
            <a:r>
              <a:rPr lang="en-US" altLang="zh-CN" dirty="0"/>
              <a:t>UFO</a:t>
            </a:r>
            <a:r>
              <a:rPr lang="zh-CN" altLang="zh-CN" dirty="0"/>
              <a:t>报表和财务分析等模块。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供应链管理。</a:t>
            </a:r>
          </a:p>
          <a:p>
            <a:r>
              <a:rPr lang="zh-CN" altLang="zh-CN" dirty="0"/>
              <a:t>供应链管理部分主要包括物料需求计划、采购管理、销售管理、库存管理、存货核算等模块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商务智能。</a:t>
            </a:r>
          </a:p>
          <a:p>
            <a:r>
              <a:rPr lang="zh-CN" altLang="zh-CN" dirty="0"/>
              <a:t>通过管理驾驶舱</a:t>
            </a:r>
            <a:r>
              <a:rPr lang="en-US" altLang="zh-CN" dirty="0"/>
              <a:t>,</a:t>
            </a:r>
            <a:r>
              <a:rPr lang="zh-CN" altLang="zh-CN" dirty="0"/>
              <a:t>帮助企业领导实现了移动办公的需求</a:t>
            </a:r>
            <a:r>
              <a:rPr lang="en-US" altLang="zh-CN" dirty="0"/>
              <a:t>,</a:t>
            </a:r>
            <a:r>
              <a:rPr lang="zh-CN" altLang="zh-CN" dirty="0"/>
              <a:t>企业领导可以随时了解企业的动态信息</a:t>
            </a:r>
            <a:r>
              <a:rPr lang="en-US" altLang="zh-CN" dirty="0"/>
              <a:t>,</a:t>
            </a:r>
            <a:r>
              <a:rPr lang="zh-CN" altLang="zh-CN" dirty="0"/>
              <a:t>起到了对企业进行实时监控的作用。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925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用友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ERP-U8V10.1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的运行环境</a:t>
            </a:r>
          </a:p>
          <a:p>
            <a:r>
              <a:rPr lang="zh-CN" altLang="zh-CN" dirty="0"/>
              <a:t>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管理软件需要按一定的要求配置硬件环境</a:t>
            </a:r>
            <a:r>
              <a:rPr lang="en-US" altLang="zh-CN" dirty="0"/>
              <a:t>,</a:t>
            </a:r>
            <a:r>
              <a:rPr lang="zh-CN" altLang="zh-CN" dirty="0"/>
              <a:t>具体要求如表</a:t>
            </a:r>
            <a:r>
              <a:rPr lang="en-US" altLang="zh-CN" dirty="0"/>
              <a:t>1-1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268506" y="2825157"/>
          <a:ext cx="8588189" cy="2936909"/>
        </p:xfrm>
        <a:graphic>
          <a:graphicData uri="http://schemas.openxmlformats.org/drawingml/2006/table">
            <a:tbl>
              <a:tblPr firstRow="1" firstCol="1" bandRow="1"/>
              <a:tblGrid>
                <a:gridCol w="846243"/>
                <a:gridCol w="3870973"/>
                <a:gridCol w="3870973"/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分　类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最低配置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651">
                <a:tc gridSpan="2"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硬件环境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服务器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: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处理器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CPU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Intel Pentium Ⅳ 2.8GB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内存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1GB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客户机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: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处理器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CPU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Pentium Ⅲ 800M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以上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内存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512M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8953">
                <a:tc rowSpan="5"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软件环境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操作系统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Windows XP+SP2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或更高版本补丁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Windows 2003+SP2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包括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R2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或更高版本补丁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Windows Vista+SP1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或更高版本补丁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Windows 2008+SP1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或更高版本补丁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Windows 7+SP1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或更高版本补丁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Windows 2008 R2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SP1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或更高版本补丁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3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数据库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Microsoft SQL Server 2000+SP4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Microsoft SQL Server 2005+SP2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Microsoft SQL Server 2008+P1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或更高版本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方正书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Microsoft SQL Server 2008+R2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浏览器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Internet Explorer 6.0+SP1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及更高版本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信息服务器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IIS 5.0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及更高版本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6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Net</a:t>
                      </a:r>
                      <a:r>
                        <a:rPr lang="zh-CN" sz="105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运行环境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.NET Framework 2.0 Service Pack1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  <a:p>
                      <a:pPr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.NET Framework 3.5 Service Pack1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584036" y="5853063"/>
            <a:ext cx="2566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prstClr val="black"/>
                </a:solidFill>
              </a:rPr>
              <a:t>表</a:t>
            </a:r>
            <a:r>
              <a:rPr lang="en-US" altLang="zh-CN" dirty="0">
                <a:solidFill>
                  <a:prstClr val="black"/>
                </a:solidFill>
              </a:rPr>
              <a:t>1-1</a:t>
            </a:r>
            <a:r>
              <a:rPr lang="zh-CN" altLang="zh-CN" dirty="0">
                <a:solidFill>
                  <a:prstClr val="black"/>
                </a:solidFill>
              </a:rPr>
              <a:t>配置硬件环境要求</a:t>
            </a:r>
          </a:p>
        </p:txBody>
      </p:sp>
    </p:spTree>
    <p:extLst>
      <p:ext uri="{BB962C8B-B14F-4D97-AF65-F5344CB8AC3E}">
        <p14:creationId xmlns:p14="http://schemas.microsoft.com/office/powerpoint/2010/main" val="155961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软件的安装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安装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IIS(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互联网信息服务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dirty="0"/>
              <a:t>如果电脑操作系统尚未安装</a:t>
            </a:r>
            <a:r>
              <a:rPr lang="en-US" altLang="zh-CN" dirty="0"/>
              <a:t>IIS,</a:t>
            </a:r>
            <a:r>
              <a:rPr lang="zh-CN" altLang="zh-CN" dirty="0"/>
              <a:t>首先需要进行</a:t>
            </a:r>
            <a:r>
              <a:rPr lang="en-US" altLang="zh-CN" dirty="0"/>
              <a:t>IIS</a:t>
            </a:r>
            <a:r>
              <a:rPr lang="zh-CN" altLang="zh-CN" dirty="0"/>
              <a:t>的安装。</a:t>
            </a:r>
          </a:p>
          <a:p>
            <a:r>
              <a:rPr lang="zh-CN" altLang="zh-CN" dirty="0"/>
              <a:t>在控制面板中打开“程序”菜单</a:t>
            </a:r>
            <a:r>
              <a:rPr lang="en-US" altLang="zh-CN" dirty="0"/>
              <a:t>,</a:t>
            </a:r>
            <a:r>
              <a:rPr lang="zh-CN" altLang="zh-CN" dirty="0"/>
              <a:t>在“程序和功能”栏选择“打开或关闭</a:t>
            </a:r>
            <a:r>
              <a:rPr lang="en-US" altLang="zh-CN" dirty="0"/>
              <a:t>Windows</a:t>
            </a:r>
            <a:r>
              <a:rPr lang="zh-CN" altLang="zh-CN" dirty="0"/>
              <a:t>功能”</a:t>
            </a:r>
            <a:r>
              <a:rPr lang="en-US" altLang="zh-CN" dirty="0"/>
              <a:t>,</a:t>
            </a:r>
            <a:r>
              <a:rPr lang="zh-CN" altLang="zh-CN" dirty="0"/>
              <a:t>在</a:t>
            </a:r>
            <a:r>
              <a:rPr lang="en-US" altLang="zh-CN" dirty="0"/>
              <a:t>Windows</a:t>
            </a:r>
            <a:r>
              <a:rPr lang="zh-CN" altLang="zh-CN" dirty="0"/>
              <a:t>功能窗口中勾选“</a:t>
            </a:r>
            <a:r>
              <a:rPr lang="en-US" altLang="zh-CN" dirty="0"/>
              <a:t>Internet</a:t>
            </a:r>
            <a:r>
              <a:rPr lang="zh-CN" altLang="zh-CN" dirty="0"/>
              <a:t>信息服务”项目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完成</a:t>
            </a:r>
            <a:r>
              <a:rPr lang="en-US" altLang="zh-CN" dirty="0"/>
              <a:t>IIS</a:t>
            </a:r>
            <a:r>
              <a:rPr lang="zh-CN" altLang="zh-CN" dirty="0"/>
              <a:t>的安装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pic>
        <p:nvPicPr>
          <p:cNvPr id="4" name="101.jpg" descr="id:21475008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17243" y="3614228"/>
            <a:ext cx="5251450" cy="286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0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软件的安装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安装数据库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(SQL Server 2008 R2 )</a:t>
            </a:r>
            <a:endParaRPr lang="zh-CN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/>
              <a:t>(1)</a:t>
            </a:r>
            <a:r>
              <a:rPr lang="zh-CN" altLang="zh-CN" dirty="0"/>
              <a:t>将</a:t>
            </a:r>
            <a:r>
              <a:rPr lang="en-US" altLang="zh-CN" dirty="0"/>
              <a:t>SQL Server 2008 R2</a:t>
            </a:r>
            <a:r>
              <a:rPr lang="zh-CN" altLang="zh-CN" dirty="0"/>
              <a:t>安装盘插入光驱后</a:t>
            </a:r>
            <a:r>
              <a:rPr lang="en-US" altLang="zh-CN" dirty="0"/>
              <a:t>,SQL Server 2008 R2 </a:t>
            </a:r>
            <a:r>
              <a:rPr lang="zh-CN" altLang="zh-CN" dirty="0"/>
              <a:t>安装盘将自动启动安装程序</a:t>
            </a:r>
            <a:r>
              <a:rPr lang="en-US" altLang="zh-CN" dirty="0"/>
              <a:t>;</a:t>
            </a:r>
            <a:r>
              <a:rPr lang="zh-CN" altLang="zh-CN" dirty="0"/>
              <a:t>或手动执行硬盘目录下的</a:t>
            </a:r>
            <a:r>
              <a:rPr lang="en-US" altLang="zh-CN" dirty="0"/>
              <a:t>SQLFULL_x64_CHS.exe </a:t>
            </a:r>
            <a:r>
              <a:rPr lang="zh-CN" altLang="zh-CN" dirty="0"/>
              <a:t>文件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运行后出现“</a:t>
            </a:r>
            <a:r>
              <a:rPr lang="en-US" altLang="zh-CN" dirty="0"/>
              <a:t>SQL Server</a:t>
            </a:r>
            <a:r>
              <a:rPr lang="zh-CN" altLang="zh-CN" dirty="0"/>
              <a:t>安装中心”</a:t>
            </a:r>
            <a:r>
              <a:rPr lang="en-US" altLang="zh-CN" dirty="0"/>
              <a:t>,</a:t>
            </a:r>
            <a:r>
              <a:rPr lang="zh-CN" altLang="zh-CN" dirty="0"/>
              <a:t>在左侧的目录树中选择“安装”</a:t>
            </a:r>
            <a:r>
              <a:rPr lang="en-US" altLang="zh-CN" dirty="0"/>
              <a:t>,</a:t>
            </a:r>
            <a:r>
              <a:rPr lang="zh-CN" altLang="zh-CN" dirty="0"/>
              <a:t>在右侧的选择项中</a:t>
            </a:r>
            <a:r>
              <a:rPr lang="en-US" altLang="zh-CN" dirty="0"/>
              <a:t>,</a:t>
            </a:r>
            <a:r>
              <a:rPr lang="zh-CN" altLang="zh-CN" dirty="0"/>
              <a:t>选择“全新安装或向现有安装添加功能”按钮</a:t>
            </a:r>
            <a:r>
              <a:rPr lang="en-US" altLang="zh-CN" dirty="0"/>
              <a:t>,</a:t>
            </a:r>
            <a:r>
              <a:rPr lang="zh-CN" altLang="zh-CN" dirty="0"/>
              <a:t>然后进入安装程序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安装程序支持规格</a:t>
            </a:r>
            <a:r>
              <a:rPr lang="en-US" altLang="zh-CN" dirty="0"/>
              <a:t>,</a:t>
            </a:r>
            <a:r>
              <a:rPr lang="zh-CN" altLang="zh-CN" dirty="0"/>
              <a:t>全部通过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1-4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输入正确产品密钥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勾选“我接受许可条款”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安装程序支持文件运行完毕</a:t>
            </a:r>
            <a:r>
              <a:rPr lang="en-US" altLang="zh-CN" dirty="0"/>
              <a:t>,</a:t>
            </a:r>
            <a:r>
              <a:rPr lang="zh-CN" altLang="zh-CN" dirty="0"/>
              <a:t>点击【安装】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1-7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安装程序支持规则通过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1-8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设置角色</a:t>
            </a:r>
            <a:r>
              <a:rPr lang="en-US" altLang="zh-CN" dirty="0"/>
              <a:t>,</a:t>
            </a:r>
            <a:r>
              <a:rPr lang="zh-CN" altLang="zh-CN" dirty="0"/>
              <a:t>选择“</a:t>
            </a:r>
            <a:r>
              <a:rPr lang="en-US" altLang="zh-CN" dirty="0"/>
              <a:t>SQL Server</a:t>
            </a:r>
            <a:r>
              <a:rPr lang="zh-CN" altLang="zh-CN" dirty="0"/>
              <a:t>功能安装”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1-9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981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软件的安装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(</a:t>
            </a:r>
            <a:r>
              <a:rPr lang="en-US" altLang="zh-CN" dirty="0"/>
              <a:t>9)</a:t>
            </a:r>
            <a:r>
              <a:rPr lang="zh-CN" altLang="zh-CN" dirty="0"/>
              <a:t>功能选择</a:t>
            </a:r>
            <a:r>
              <a:rPr lang="en-US" altLang="zh-CN" dirty="0"/>
              <a:t>,</a:t>
            </a:r>
            <a:r>
              <a:rPr lang="zh-CN" altLang="zh-CN" dirty="0"/>
              <a:t>点击“全选”按钮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(10)</a:t>
            </a:r>
            <a:r>
              <a:rPr lang="zh-CN" altLang="zh-CN" dirty="0"/>
              <a:t>安装规则通过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1-11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(11)</a:t>
            </a:r>
            <a:r>
              <a:rPr lang="zh-CN" altLang="zh-CN" dirty="0"/>
              <a:t>实例配置</a:t>
            </a:r>
            <a:r>
              <a:rPr lang="en-US" altLang="zh-CN" dirty="0"/>
              <a:t>,</a:t>
            </a:r>
            <a:r>
              <a:rPr lang="zh-CN" altLang="zh-CN" dirty="0"/>
              <a:t>选择“默认实例”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(12)</a:t>
            </a:r>
            <a:r>
              <a:rPr lang="zh-CN" altLang="zh-CN" dirty="0"/>
              <a:t>显示安装所需的空间大小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(13)</a:t>
            </a:r>
            <a:r>
              <a:rPr lang="zh-CN" altLang="zh-CN" dirty="0"/>
              <a:t>服务器配置</a:t>
            </a:r>
            <a:r>
              <a:rPr lang="en-US" altLang="zh-CN" dirty="0"/>
              <a:t>,</a:t>
            </a:r>
            <a:r>
              <a:rPr lang="zh-CN" altLang="zh-CN" dirty="0"/>
              <a:t>首先要配置服务器的服务账户</a:t>
            </a:r>
            <a:r>
              <a:rPr lang="en-US" altLang="zh-CN" dirty="0"/>
              <a:t>,</a:t>
            </a:r>
            <a:r>
              <a:rPr lang="zh-CN" altLang="zh-CN" dirty="0"/>
              <a:t>即让操作系统用哪个账户启动相应的服务。选择“对所有</a:t>
            </a:r>
            <a:r>
              <a:rPr lang="en-US" altLang="zh-CN" dirty="0"/>
              <a:t>SQL Server</a:t>
            </a:r>
            <a:r>
              <a:rPr lang="zh-CN" altLang="zh-CN" dirty="0"/>
              <a:t>服务使用相同的账户”。操作完成后点击【下一步】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1-14</a:t>
            </a:r>
            <a:r>
              <a:rPr lang="zh-CN" altLang="zh-CN" dirty="0"/>
              <a:t>、图</a:t>
            </a:r>
            <a:r>
              <a:rPr lang="en-US" altLang="zh-CN" dirty="0"/>
              <a:t>1-15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(14)</a:t>
            </a:r>
            <a:r>
              <a:rPr lang="zh-CN" altLang="zh-CN" dirty="0"/>
              <a:t>使用混合身份验证</a:t>
            </a:r>
            <a:r>
              <a:rPr lang="en-US" altLang="zh-CN" dirty="0"/>
              <a:t>,</a:t>
            </a:r>
            <a:r>
              <a:rPr lang="zh-CN" altLang="zh-CN" dirty="0"/>
              <a:t>设置自己的用户密码。然后添加一个本地账户方便管理即可</a:t>
            </a:r>
            <a:r>
              <a:rPr lang="en-US" altLang="zh-CN" dirty="0"/>
              <a:t>,</a:t>
            </a:r>
            <a:r>
              <a:rPr lang="zh-CN" altLang="zh-CN" dirty="0"/>
              <a:t>依次设置数据目录和</a:t>
            </a:r>
            <a:r>
              <a:rPr lang="en-US" altLang="zh-CN" dirty="0"/>
              <a:t>FILESTREAM,</a:t>
            </a:r>
            <a:r>
              <a:rPr lang="zh-CN" altLang="zh-CN" dirty="0"/>
              <a:t>然后点击【下一步】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(15)</a:t>
            </a:r>
            <a:r>
              <a:rPr lang="zh-CN" altLang="zh-CN" dirty="0"/>
              <a:t>下面的步骤比较简单</a:t>
            </a:r>
            <a:r>
              <a:rPr lang="en-US" altLang="zh-CN" dirty="0"/>
              <a:t>,</a:t>
            </a:r>
            <a:r>
              <a:rPr lang="zh-CN" altLang="zh-CN" dirty="0"/>
              <a:t>点击【下一步】等待安装即可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1-17</a:t>
            </a:r>
            <a:r>
              <a:rPr lang="zh-CN" altLang="zh-CN" dirty="0"/>
              <a:t>至图</a:t>
            </a:r>
            <a:r>
              <a:rPr lang="en-US" altLang="zh-CN" dirty="0"/>
              <a:t>1-20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(16)</a:t>
            </a:r>
            <a:r>
              <a:rPr lang="zh-CN" altLang="zh-CN" dirty="0"/>
              <a:t>点击【安装】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1-21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(17)</a:t>
            </a:r>
            <a:r>
              <a:rPr lang="zh-CN" altLang="zh-CN" dirty="0"/>
              <a:t>安装完成</a:t>
            </a:r>
            <a:r>
              <a:rPr lang="en-US" altLang="zh-CN" dirty="0"/>
              <a:t>,</a:t>
            </a:r>
            <a:r>
              <a:rPr lang="zh-CN" altLang="zh-CN" dirty="0"/>
              <a:t>点击【关闭】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1-22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49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　用友</a:t>
            </a:r>
            <a:r>
              <a:rPr lang="en-US" altLang="zh-CN" dirty="0" smtClean="0"/>
              <a:t>ERP-U8V10.1</a:t>
            </a:r>
            <a:r>
              <a:rPr lang="zh-CN" altLang="zh-CN" dirty="0"/>
              <a:t>软件的安装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安装用友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ERP-U8V10.1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软件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打开安装光盘目录</a:t>
            </a:r>
            <a:r>
              <a:rPr lang="en-US" altLang="zh-CN" dirty="0"/>
              <a:t>,</a:t>
            </a:r>
            <a:r>
              <a:rPr lang="zh-CN" altLang="zh-CN" dirty="0"/>
              <a:t>双击“</a:t>
            </a:r>
            <a:r>
              <a:rPr lang="en-US" altLang="zh-CN" dirty="0"/>
              <a:t>Setup.exe</a:t>
            </a:r>
            <a:r>
              <a:rPr lang="zh-CN" altLang="zh-CN" dirty="0"/>
              <a:t>”文件</a:t>
            </a:r>
            <a:r>
              <a:rPr lang="en-US" altLang="zh-CN" dirty="0"/>
              <a:t>,</a:t>
            </a:r>
            <a:r>
              <a:rPr lang="zh-CN" altLang="zh-CN" dirty="0"/>
              <a:t>运行用友</a:t>
            </a:r>
            <a:r>
              <a:rPr lang="en-US" altLang="zh-CN" dirty="0"/>
              <a:t>U8V10.1</a:t>
            </a:r>
            <a:r>
              <a:rPr lang="zh-CN" altLang="zh-CN" dirty="0"/>
              <a:t>安装程序</a:t>
            </a:r>
            <a:r>
              <a:rPr lang="en-US" altLang="zh-CN" dirty="0"/>
              <a:t>,</a:t>
            </a:r>
            <a:r>
              <a:rPr lang="zh-CN" altLang="zh-CN" dirty="0"/>
              <a:t>进入“安装欢迎”界面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进入“许可证协议”界面</a:t>
            </a:r>
            <a:r>
              <a:rPr lang="en-US" altLang="zh-CN" dirty="0"/>
              <a:t>,</a:t>
            </a:r>
            <a:r>
              <a:rPr lang="zh-CN" altLang="zh-CN" dirty="0"/>
              <a:t>选择“我接受许可证协议中的条款”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1-24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系统首先检测是否存在历史版本的</a:t>
            </a:r>
            <a:r>
              <a:rPr lang="en-US" altLang="zh-CN" dirty="0"/>
              <a:t>U8</a:t>
            </a:r>
            <a:r>
              <a:rPr lang="zh-CN" altLang="zh-CN" dirty="0"/>
              <a:t>产品</a:t>
            </a:r>
            <a:r>
              <a:rPr lang="en-US" altLang="zh-CN" dirty="0"/>
              <a:t>,</a:t>
            </a:r>
            <a:r>
              <a:rPr lang="zh-CN" altLang="zh-CN" dirty="0"/>
              <a:t>检测完成并符合安装条件</a:t>
            </a:r>
            <a:r>
              <a:rPr lang="en-US" altLang="zh-CN" dirty="0"/>
              <a:t>,</a:t>
            </a:r>
            <a:r>
              <a:rPr lang="zh-CN" altLang="zh-CN" dirty="0"/>
              <a:t>进入“客户信息”对话框</a:t>
            </a:r>
            <a:r>
              <a:rPr lang="en-US" altLang="zh-CN" dirty="0"/>
              <a:t>,</a:t>
            </a:r>
            <a:r>
              <a:rPr lang="zh-CN" altLang="zh-CN" dirty="0"/>
              <a:t>输入用户名和公司名称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打开“选择目的地位置”对话框</a:t>
            </a:r>
            <a:r>
              <a:rPr lang="en-US" altLang="zh-CN" dirty="0"/>
              <a:t>,</a:t>
            </a:r>
            <a:r>
              <a:rPr lang="zh-CN" altLang="zh-CN" dirty="0"/>
              <a:t>选择安装程序将要存放的文件夹</a:t>
            </a:r>
            <a:r>
              <a:rPr lang="en-US" altLang="zh-CN" dirty="0"/>
              <a:t>,</a:t>
            </a:r>
            <a:r>
              <a:rPr lang="zh-CN" altLang="zh-CN" dirty="0"/>
              <a:t>系统默认为“</a:t>
            </a:r>
            <a:r>
              <a:rPr lang="en-US" altLang="zh-CN" dirty="0"/>
              <a:t>C:\U8SOFT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点击【更改】按钮修改安装路径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打开“安装类型”对话框</a:t>
            </a:r>
            <a:r>
              <a:rPr lang="en-US" altLang="zh-CN" dirty="0"/>
              <a:t>,</a:t>
            </a:r>
            <a:r>
              <a:rPr lang="zh-CN" altLang="zh-CN" dirty="0"/>
              <a:t>选择“全产品”类型</a:t>
            </a:r>
            <a:r>
              <a:rPr lang="en-US" altLang="zh-CN" dirty="0"/>
              <a:t>,</a:t>
            </a:r>
            <a:r>
              <a:rPr lang="zh-CN" altLang="zh-CN" dirty="0"/>
              <a:t>点击【下一步】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1-27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打开“环境检测”对话框</a:t>
            </a:r>
            <a:r>
              <a:rPr lang="en-US" altLang="zh-CN" dirty="0"/>
              <a:t>,</a:t>
            </a:r>
            <a:r>
              <a:rPr lang="zh-CN" altLang="zh-CN" dirty="0"/>
              <a:t>点击【检测】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1-28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6937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541</Words>
  <Application>Microsoft Office PowerPoint</Application>
  <PresentationFormat>宽屏</PresentationFormat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方正书宋_GBK</vt:lpstr>
      <vt:lpstr>方正宋黑简体</vt:lpstr>
      <vt:lpstr>黑体</vt:lpstr>
      <vt:lpstr>锐字工房云字库准圆GBK</vt:lpstr>
      <vt:lpstr>宋体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PowerPoint 演示文稿</vt:lpstr>
      <vt:lpstr>目  录</vt:lpstr>
      <vt:lpstr>1.1　用友ERP-U8V10.1概述</vt:lpstr>
      <vt:lpstr>1.1　用友ERP-U8V10.1概述</vt:lpstr>
      <vt:lpstr>1.2　用友ERP-U8V10.1软件的安装</vt:lpstr>
      <vt:lpstr>1.2　用友ERP-U8V10.1软件的安装</vt:lpstr>
      <vt:lpstr>1.2　用友ERP-U8V10.1软件的安装</vt:lpstr>
      <vt:lpstr>1.2　用友ERP-U8V10.1软件的安装</vt:lpstr>
      <vt:lpstr>1.2　用友ERP-U8V10.1软件的安装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2021-07-11T08:34:55Z</dcterms:created>
  <dcterms:modified xsi:type="dcterms:W3CDTF">2021-07-11T08:52:12Z</dcterms:modified>
</cp:coreProperties>
</file>