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第十四章　企业合并和合并财务报表</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第四篇　财务报告篇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合并财务报表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二、合并日合并财务报表的编制</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(一)全资子公司合并财务报表的编制</a:t>
            </a:r>
            <a:endParaRPr lang="en-US" altLang="zh-CN" sz="2200" b="1" dirty="0">
              <a:latin typeface="楷体" panose="02010609060101010101" pitchFamily="49" charset="-122"/>
              <a:ea typeface="楷体" panose="02010609060101010101" pitchFamily="49" charset="-122"/>
            </a:endParaRPr>
          </a:p>
          <a:p>
            <a:r>
              <a:rPr lang="zh-CN" altLang="en-US"/>
              <a:t>合并资产负债表应当以母子公司的个别资产负债表为基础编制,母公司的长期股权投资项目代表子公司的净资产,在合并资产负债表中应该被子公司的净资产所替换。</a:t>
            </a:r>
            <a:endParaRPr lang="zh-CN" altLang="en-US"/>
          </a:p>
          <a:p>
            <a:r>
              <a:rPr lang="zh-CN" altLang="en-US"/>
              <a:t>子公司的所有者权益项目与母公司的长期股权投资项目均代表子公司的净资产,属于往来账户,应相互抵销,当然,母子公司之间的其他往来项目也应该抵销,将母子公司抵销后的资产、负债加总,即可编制合并资产负债表。</a:t>
            </a:r>
            <a:endParaRPr lang="zh-CN" altLang="en-US"/>
          </a:p>
          <a:p>
            <a:r>
              <a:rPr lang="zh-CN" altLang="en-US"/>
              <a:t>为了保证合并财务报表编制的准确性,避免一些项目和业务被遗漏,合并财务报表的编制可借助工作底稿来完成。</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合并财务报表</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(二)非全资子公司合并财务报表的编制</a:t>
            </a:r>
            <a:endParaRPr lang="en-US" altLang="zh-CN" sz="2200" b="1" dirty="0">
              <a:latin typeface="楷体" panose="02010609060101010101" pitchFamily="49" charset="-122"/>
              <a:ea typeface="楷体" panose="02010609060101010101" pitchFamily="49" charset="-122"/>
            </a:endParaRPr>
          </a:p>
          <a:p>
            <a:r>
              <a:rPr lang="zh-CN" altLang="en-US"/>
              <a:t>1.母公司理论</a:t>
            </a:r>
            <a:endParaRPr lang="zh-CN" altLang="en-US"/>
          </a:p>
          <a:p>
            <a:r>
              <a:rPr lang="zh-CN" altLang="en-US"/>
              <a:t>母公司理论认为,合并财务报表是母公司财务报表的延伸,只有属于母公司股东的权益才是企业集团的股东权益,只有属于母公司股东的损益才是企业集团的损益。所以,少数股权对子公司净资产的要求权被列为负债,子公司净利润中属于少数股权的部分是费用。</a:t>
            </a:r>
            <a:endParaRPr lang="zh-CN" altLang="en-US"/>
          </a:p>
          <a:p>
            <a:r>
              <a:rPr lang="zh-CN" altLang="en-US"/>
              <a:t>2.实体理论</a:t>
            </a:r>
            <a:endParaRPr lang="zh-CN" altLang="en-US"/>
          </a:p>
          <a:p>
            <a:r>
              <a:rPr lang="zh-CN" altLang="en-US"/>
              <a:t>实体理论认为,合并财务报表应反映企业集团整体的财务状况、经营成果及现金流量情况,而不仅仅为母公司的股东服务。只要持有股份,均为企业集团的股东。所以,少数股东对子公司净资产的要求权被列为股东权益,子公司净利润中属于少数股东的部分是合并净利润的组成部分,只是单独列示而已。</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合并财务报表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三、合并后合并财务报表的编制</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(一)在工作底稿上将长期股权投资的成本法调整为权益法</a:t>
            </a:r>
            <a:endParaRPr lang="en-US" altLang="zh-CN" sz="2200" b="1" dirty="0">
              <a:latin typeface="楷体" panose="02010609060101010101" pitchFamily="49" charset="-122"/>
              <a:ea typeface="楷体" panose="02010609060101010101" pitchFamily="49" charset="-122"/>
            </a:endParaRPr>
          </a:p>
          <a:p>
            <a:r>
              <a:rPr lang="zh-CN" altLang="en-US"/>
              <a:t>在调整过程中,对子公司净资产的增加(或减少),应当根据母公司所持有的份额调整长期股权投资,并视子公司净资产的增减原因分别予以确认。</a:t>
            </a:r>
            <a:endParaRPr lang="zh-CN" altLang="en-US"/>
          </a:p>
          <a:p>
            <a:r>
              <a:rPr lang="zh-CN" altLang="en-US"/>
              <a:t>若本期净资产变化系实现损益所致,则确认为投资损益;若本期净资产变化为以前各期净损益所致,则应确认为期初未分配利润;若本期净资产变化为净损益之外的资本公积或其他综合收益所致,则应当确认为资本公积或其他综合收益。</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(二)调整与抵销分录的编制</a:t>
            </a:r>
            <a:endParaRPr lang="en-US" altLang="zh-CN" sz="2200" b="1" dirty="0">
              <a:latin typeface="楷体" panose="02010609060101010101" pitchFamily="49" charset="-122"/>
              <a:ea typeface="楷体" panose="02010609060101010101" pitchFamily="49" charset="-122"/>
            </a:endParaRPr>
          </a:p>
          <a:p>
            <a:r>
              <a:rPr lang="zh-CN" altLang="en-US"/>
              <a:t>1.全资子公司下合并后合并财务报表的编制</a:t>
            </a:r>
            <a:endParaRPr lang="zh-CN" altLang="en-US"/>
          </a:p>
          <a:p>
            <a:r>
              <a:rPr lang="zh-CN" altLang="en-US"/>
              <a:t>2.非全资子公司下合并后合并财务报表的编制</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合并财务报表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四、企业集团内部交易的抵销</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(一)存货内部交易</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(二)固定资产内部交易</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(三)内部交易的综合举例</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第三节　合并财务报表</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五、合并现金流量表</a:t>
            </a:r>
            <a:endParaRPr lang="zh-CN" altLang="zh-CN" sz="2600" b="1" dirty="0">
              <a:latin typeface="黑体" panose="02010609060101010101" pitchFamily="49" charset="-122"/>
              <a:ea typeface="黑体" panose="02010609060101010101" pitchFamily="49" charset="-122"/>
            </a:endParaRPr>
          </a:p>
          <a:p>
            <a:r>
              <a:rPr lang="zh-CN" altLang="en-US"/>
              <a:t>合并现金流量表可以在前后两年合并资产负债表和本年合并利润表的基础上编制,其原理与上一章中个别现金流量表的编制相同,但在编制合并现金流量表时有一些特殊问题需要说明:</a:t>
            </a:r>
            <a:endParaRPr lang="zh-CN" altLang="en-US"/>
          </a:p>
          <a:p>
            <a:r>
              <a:rPr lang="zh-CN" altLang="en-US"/>
              <a:t>第一,从企业集团看,子公司支付给母公司的现金股利对合并现金流量没有影响,但母公司支付的现金股利和子公司支付给少数股东的现金股利应列为筹资活动的现金流出。</a:t>
            </a:r>
            <a:endParaRPr lang="zh-CN" altLang="en-US"/>
          </a:p>
          <a:p>
            <a:r>
              <a:rPr lang="zh-CN" altLang="en-US"/>
              <a:t>第二,母公司直接用现金从子公司购入的股份并不改变现金流量,故不在现金流量表中列示;而母公司从少数股东购入子公司的股份则减少了合并现金数,应报告为投资活动的现金流出。</a:t>
            </a:r>
            <a:endParaRPr lang="zh-CN" altLang="en-US"/>
          </a:p>
          <a:p>
            <a:r>
              <a:rPr lang="zh-CN" altLang="en-US"/>
              <a:t>第三,母公司向外界出售子公司部分股份所得的现金列为投资活动的现金流入,但子公司向母公司回购的股份不影响合并现金流量。</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900400" y="2365493"/>
            <a:ext cx="6390109" cy="2279494"/>
            <a:chOff x="2488640" y="2139114"/>
            <a:chExt cx="6390109" cy="2279494"/>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第一节　企业合并概述</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rPr>
                  <a:t>第二节　企业合并的会计处理</a:t>
                </a:r>
                <a:endPar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endParaRP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第三节　合并财务报表</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
        <p:nvSpPr>
          <p:cNvPr id="18" name="标题 1"/>
          <p:cNvSpPr txBox="1"/>
          <p:nvPr/>
        </p:nvSpPr>
        <p:spPr bwMode="auto">
          <a:xfrm>
            <a:off x="1217930" y="60309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a:solidFill>
                  <a:srgbClr val="000000"/>
                </a:solidFill>
                <a:cs typeface="方正粗黑宋简体" panose="02000000000000000000" charset="-122"/>
                <a:sym typeface="+mn-ea"/>
              </a:rPr>
              <a:t>第一节　企业合并概述</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一、企业合并的含义</a:t>
            </a:r>
            <a:endParaRPr lang="zh-CN" altLang="zh-CN" sz="2600" b="1" dirty="0">
              <a:latin typeface="黑体" panose="02010609060101010101" pitchFamily="49" charset="-122"/>
              <a:ea typeface="黑体" panose="02010609060101010101" pitchFamily="49" charset="-122"/>
            </a:endParaRPr>
          </a:p>
          <a:p>
            <a:r>
              <a:rPr lang="zh-CN" altLang="en-US"/>
              <a:t>我国财政部颁布的《企业会计准则第20号——企业合并》指出,“企业合并,是将两个或两个以上单独的企业合并形成一个报告主体的交易或事项”。在企业合并中,一家或多家企业可能会丧失其独立的法人资格。但从会计上看,法人资格的消失并不是企业合并的必要条件。企业合并的实质是控制,是形成一个新的报告主体,而不是法人资格的消失。</a:t>
            </a:r>
            <a:endParaRPr lang="zh-CN" altLang="en-US"/>
          </a:p>
          <a:p>
            <a:r>
              <a:rPr lang="zh-CN" altLang="en-US"/>
              <a:t>在企业合并中,通常将负责实施合并的企业或合并后组建的企业称为主并方或收购方,另一方则称为被并方。合并后,若主并企业和被并企业依然是独立的法律主体,则将主并企业称为母公司,被母公司控制的企业则称为子公司。母公司控制下的任何层级的被控制方均称为子公司。</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a:solidFill>
                  <a:srgbClr val="000000"/>
                </a:solidFill>
                <a:cs typeface="方正粗黑宋简体" panose="02000000000000000000" charset="-122"/>
                <a:sym typeface="+mn-ea"/>
              </a:rPr>
              <a:t>第一节　企业合并概述</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二、企业合并的分类</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(一)按行业分</a:t>
            </a:r>
            <a:endParaRPr lang="en-US" altLang="zh-CN" sz="2200" b="1" dirty="0">
              <a:latin typeface="楷体" panose="02010609060101010101" pitchFamily="49" charset="-122"/>
              <a:ea typeface="楷体" panose="02010609060101010101" pitchFamily="49" charset="-122"/>
            </a:endParaRPr>
          </a:p>
          <a:p>
            <a:r>
              <a:rPr lang="zh-CN" altLang="en-US"/>
              <a:t>按照所涉及的行业,企业合并可分为横向合并、纵向合并和混业合并三种。</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(二)按法律形式分</a:t>
            </a:r>
            <a:endParaRPr lang="en-US" altLang="zh-CN" sz="2200" b="1" dirty="0">
              <a:latin typeface="楷体" panose="02010609060101010101" pitchFamily="49" charset="-122"/>
              <a:ea typeface="楷体" panose="02010609060101010101" pitchFamily="49" charset="-122"/>
            </a:endParaRPr>
          </a:p>
          <a:p>
            <a:r>
              <a:rPr lang="zh-CN" altLang="en-US"/>
              <a:t>按照法律形式,企业合并可分为吸收合并、新设合并和控股合并三种。</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a:solidFill>
                  <a:srgbClr val="000000"/>
                </a:solidFill>
                <a:cs typeface="方正粗黑宋简体" panose="02000000000000000000" charset="-122"/>
                <a:sym typeface="+mn-ea"/>
              </a:rPr>
              <a:t>第一节　企业合并概述</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三、企业合并的方式</a:t>
            </a:r>
            <a:endParaRPr lang="zh-CN" altLang="zh-CN" sz="2600" b="1" dirty="0">
              <a:latin typeface="黑体" panose="02010609060101010101" pitchFamily="49" charset="-122"/>
              <a:ea typeface="黑体" panose="02010609060101010101" pitchFamily="49" charset="-122"/>
            </a:endParaRPr>
          </a:p>
          <a:p>
            <a:r>
              <a:rPr lang="zh-CN" altLang="en-US"/>
              <a:t>企业合并可以采用现金支付、承担债务和发行权益证券等形式。</a:t>
            </a:r>
            <a:endParaRPr lang="zh-CN" altLang="en-US"/>
          </a:p>
          <a:p>
            <a:r>
              <a:rPr lang="zh-CN" altLang="en-US"/>
              <a:t>若采取现金或其他资产,或承担债务作为合并对价,被并企业的原所有者就不再是合并后企业的投资者,不再有权参与新组建企业的经营管理,也无权分享新组建企业以后实现的收益。</a:t>
            </a:r>
            <a:endParaRPr lang="zh-CN" altLang="en-US"/>
          </a:p>
          <a:p>
            <a:r>
              <a:rPr lang="zh-CN" altLang="en-US"/>
              <a:t>若采取换股方式(定向发行权益证券),被并企业的原所有者仍成为合并后企业的所有者,可继续参与合并后企业的管理,承担风险,分享收益。</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a:solidFill>
                  <a:srgbClr val="000000"/>
                </a:solidFill>
                <a:cs typeface="锐字工房云字库准圆GBK" panose="02010604000000000000" charset="-122"/>
                <a:sym typeface="+mn-ea"/>
              </a:rPr>
              <a:t>第二节　企业合并的会计处理</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一、购买法</a:t>
            </a:r>
            <a:endParaRPr lang="zh-CN" altLang="zh-CN" sz="2600" b="1" dirty="0">
              <a:latin typeface="黑体" panose="02010609060101010101" pitchFamily="49" charset="-122"/>
              <a:ea typeface="黑体" panose="02010609060101010101" pitchFamily="49" charset="-122"/>
            </a:endParaRPr>
          </a:p>
          <a:p>
            <a:r>
              <a:rPr lang="zh-CN" altLang="en-US"/>
              <a:t>购买法假定企业合并是一家企业以现金或其他对价取得被并企业净资产的一项交易,这一交易与企业直接购入厂房、机器设备、存货等资产并无区别。</a:t>
            </a:r>
            <a:endParaRPr lang="zh-CN" altLang="en-US"/>
          </a:p>
          <a:p>
            <a:r>
              <a:rPr lang="zh-CN" altLang="en-US"/>
              <a:t>购买法具有如下特点:</a:t>
            </a:r>
            <a:endParaRPr lang="zh-CN" altLang="en-US"/>
          </a:p>
          <a:p>
            <a:r>
              <a:rPr lang="zh-CN" altLang="en-US"/>
              <a:t>第一,主并企业按公允价值反映被并企业的净资产,将合并成本按公允价值分配到所取得的可辨认净资产和所承担的债务。</a:t>
            </a:r>
            <a:endParaRPr lang="zh-CN" altLang="en-US"/>
          </a:p>
          <a:p>
            <a:r>
              <a:rPr lang="zh-CN" altLang="en-US"/>
              <a:t>第二,合并成本超过被并企业可辨认净资产公允价值的差额确认为商誉。第三,被并企业在合并日后实现的损益计入主并企业。被并企业的留存收益不能转入主并企业。</a:t>
            </a:r>
            <a:endParaRPr lang="zh-CN" altLang="en-US"/>
          </a:p>
          <a:p>
            <a:r>
              <a:rPr lang="zh-CN" altLang="en-US"/>
              <a:t>第四,与合并相关的费用(如资产评估、律师服务、注册会计师鉴证等费用)应在发生时直接计入当期损益,与发行股份相关的费用则冲减资本公积。</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a:solidFill>
                  <a:srgbClr val="000000"/>
                </a:solidFill>
                <a:cs typeface="锐字工房云字库准圆GBK" panose="02010604000000000000" charset="-122"/>
                <a:sym typeface="+mn-ea"/>
              </a:rPr>
              <a:t>第二节　企业合并的会计处理</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二、权益结合法</a:t>
            </a:r>
            <a:endParaRPr lang="zh-CN" altLang="zh-CN" sz="2600" b="1" dirty="0">
              <a:latin typeface="黑体" panose="02010609060101010101" pitchFamily="49" charset="-122"/>
              <a:ea typeface="黑体" panose="02010609060101010101" pitchFamily="49" charset="-122"/>
            </a:endParaRPr>
          </a:p>
          <a:p>
            <a:r>
              <a:rPr lang="zh-CN" altLang="en-US"/>
              <a:t>权益结合法认为,企业合并是参与合并的企业的所有者权益的联合,而不是净资产的购买行为。</a:t>
            </a:r>
            <a:endParaRPr lang="zh-CN" altLang="en-US"/>
          </a:p>
          <a:p>
            <a:r>
              <a:rPr lang="zh-CN" altLang="en-US"/>
              <a:t>权益结合法具有如下特点:</a:t>
            </a:r>
            <a:endParaRPr lang="zh-CN" altLang="en-US"/>
          </a:p>
          <a:p>
            <a:r>
              <a:rPr lang="zh-CN" altLang="en-US"/>
              <a:t>第一,主并企业按账面价值反映被并企业的净资产。</a:t>
            </a:r>
            <a:endParaRPr lang="zh-CN" altLang="en-US"/>
          </a:p>
          <a:p>
            <a:r>
              <a:rPr lang="zh-CN" altLang="en-US"/>
              <a:t>第二,合并成本超过被并企业可辨认净资产公允价值的差额不确认为商誉,而是调整所有者权益,通常先调整资本公积,资本公积不足的,再调整留存收益。</a:t>
            </a:r>
            <a:endParaRPr lang="zh-CN" altLang="en-US"/>
          </a:p>
          <a:p>
            <a:r>
              <a:rPr lang="zh-CN" altLang="en-US"/>
              <a:t>第三,被并企业当年实现的损益可以计入主并企业,被并企业的留存收益可以转入主并企业。</a:t>
            </a:r>
            <a:endParaRPr lang="zh-CN" altLang="en-US"/>
          </a:p>
          <a:p>
            <a:r>
              <a:rPr lang="zh-CN" altLang="en-US"/>
              <a:t>第四,与合并相关的费用(如资产评估、律师服务、注册会计师鉴证等费用)应在发生时直接计入当期损益,与发行股份相关的费用则冲减资本公积。</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合并财务报表</a:t>
            </a:r>
            <a:endParaRPr lang="zh-CN" altLang="en-US"/>
          </a:p>
        </p:txBody>
      </p:sp>
      <p:sp>
        <p:nvSpPr>
          <p:cNvPr id="3" name="内容占位符 2"/>
          <p:cNvSpPr>
            <a:spLocks noGrp="1"/>
          </p:cNvSpPr>
          <p:nvPr>
            <p:ph idx="1"/>
          </p:nvPr>
        </p:nvSpPr>
        <p:spPr>
          <a:xfrm>
            <a:off x="752475" y="1424305"/>
            <a:ext cx="10687685"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一、合并财务报表的性质和范围</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(一)合并财务报表的性质</a:t>
            </a:r>
            <a:endParaRPr lang="en-US" altLang="zh-CN" sz="2200" b="1" dirty="0">
              <a:latin typeface="楷体" panose="02010609060101010101" pitchFamily="49" charset="-122"/>
              <a:ea typeface="楷体" panose="02010609060101010101" pitchFamily="49" charset="-122"/>
            </a:endParaRPr>
          </a:p>
          <a:p>
            <a:r>
              <a:rPr lang="zh-CN" altLang="en-US"/>
              <a:t>在控股合并下,主并企业与被并企业的法人地位保留,但在经济实质上,它们成为一个经济实体或企业集团。为综合反映这一经济实体的财务状况、经营成果及现金流量等情况,需要编制合并财务报表。</a:t>
            </a:r>
            <a:endParaRPr lang="zh-CN" altLang="en-US"/>
          </a:p>
          <a:p>
            <a:r>
              <a:rPr lang="zh-CN" altLang="en-US"/>
              <a:t>合并财务报表,是指将两家或两家以上具有法人资格的企业因控股和被控股关系所形成的企业集团作为一个会计主体,以综合反映其整体财务状况、经营成果和现金流量情况的财务报表。合并财务报表由企业集团中的控股公司(母公司)于会计期终了时编制,主要包括合并资产负债表、合并利润表、合并现金流量表和合并所有者权益变动表。</a:t>
            </a:r>
            <a:endParaRPr lang="zh-CN" altLang="en-US"/>
          </a:p>
          <a:p>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合并财务报表</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sym typeface="+mn-ea"/>
              </a:rPr>
              <a:t>(二)合并财务报表的合并范围</a:t>
            </a:r>
            <a:endParaRPr lang="en-US" altLang="zh-CN" sz="2200" b="1" dirty="0">
              <a:latin typeface="楷体" panose="02010609060101010101" pitchFamily="49" charset="-122"/>
              <a:ea typeface="楷体" panose="02010609060101010101" pitchFamily="49" charset="-122"/>
            </a:endParaRPr>
          </a:p>
          <a:p>
            <a:r>
              <a:rPr lang="zh-CN" altLang="en-US">
                <a:sym typeface="+mn-ea"/>
              </a:rPr>
              <a:t>合并财务报表的合并范围应当以控制为基础。</a:t>
            </a:r>
            <a:endParaRPr lang="zh-CN" altLang="en-US"/>
          </a:p>
          <a:p>
            <a:r>
              <a:rPr lang="zh-CN" altLang="en-US">
                <a:sym typeface="+mn-ea"/>
              </a:rPr>
              <a:t>控制,是指投资方拥有对被投资方的权力,通过参与被投资方的相关活动而享有可变回报,并且有能力运用对被投资方的权力影响其回报金额。</a:t>
            </a:r>
            <a:endParaRPr lang="zh-CN" altLang="en-US"/>
          </a:p>
          <a:p>
            <a:r>
              <a:rPr lang="zh-CN" altLang="en-US">
                <a:sym typeface="+mn-ea"/>
              </a:rPr>
              <a:t>控制权来自股份投资所产生的表决权,以及合约安排的权力。股份表决权是对被投资方经营计划、投资方案、年度财务预算方案和决算方案、利润分配方案和弥补亏损方案、内部管理机构的设置、聘任或解聘公司经理及确定其报酬、公司的基本管理制度等事项进行表决的权力。</a:t>
            </a:r>
            <a:endParaRPr lang="zh-CN" altLang="en-US"/>
          </a:p>
          <a:p>
            <a:endParaRPr lang="zh-CN" altLang="en-US"/>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2916</Words>
  <Application>WPS 演示</Application>
  <PresentationFormat>宽屏</PresentationFormat>
  <Paragraphs>109</Paragraphs>
  <Slides>14</Slides>
  <Notes>4</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14</vt:i4>
      </vt:variant>
    </vt:vector>
  </HeadingPairs>
  <TitlesOfParts>
    <vt:vector size="31" baseType="lpstr">
      <vt:lpstr>Arial</vt:lpstr>
      <vt:lpstr>宋体</vt:lpstr>
      <vt:lpstr>Wingdings</vt:lpstr>
      <vt:lpstr>微软雅黑</vt:lpstr>
      <vt:lpstr>Wingdings</vt:lpstr>
      <vt:lpstr>Calibri</vt:lpstr>
      <vt:lpstr>Arial Unicode MS</vt:lpstr>
      <vt:lpstr>华文中宋</vt:lpstr>
      <vt:lpstr>GungsuhChe</vt:lpstr>
      <vt:lpstr>Malgun Gothic</vt:lpstr>
      <vt:lpstr>方正书宋_GBK</vt:lpstr>
      <vt:lpstr>方正粗黑宋简体</vt:lpstr>
      <vt:lpstr>锐字工房云字库准圆GBK</vt:lpstr>
      <vt:lpstr>黑体</vt:lpstr>
      <vt:lpstr>楷体</vt:lpstr>
      <vt:lpstr>Office 主题​​</vt:lpstr>
      <vt:lpstr>默认设计模板</vt:lpstr>
      <vt:lpstr>PowerPoint 演示文稿</vt:lpstr>
      <vt:lpstr>PowerPoint 演示文稿</vt:lpstr>
      <vt:lpstr>第一节　企业合并概述</vt:lpstr>
      <vt:lpstr>第一节　企业合并概述</vt:lpstr>
      <vt:lpstr>第一节　企业合并概述</vt:lpstr>
      <vt:lpstr>第二节　企业合并的会计处理</vt:lpstr>
      <vt:lpstr>第二节　企业合并的会计处理</vt:lpstr>
      <vt:lpstr>第三节　合并财务报表</vt:lpstr>
      <vt:lpstr>第三节　合并财务报表</vt:lpstr>
      <vt:lpstr>第三节　合并财务报表</vt:lpstr>
      <vt:lpstr>第三节　合并财务报表</vt:lpstr>
      <vt:lpstr>第三节　合并财务报表</vt:lpstr>
      <vt:lpstr>第三节　合并财务报表</vt:lpstr>
      <vt:lpstr>第三节　合并财务报表</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2021-10-14T03:13:48Z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4EA3C8107AE64CCEA51C133444509447</vt:lpwstr>
  </property>
</Properties>
</file>