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diagrams/colors1.xml" ContentType="application/vnd.openxmlformats-officedocument.drawingml.diagramColors+xml"/>
  <Override PartName="/ppt/diagrams/colors2.xml" ContentType="application/vnd.openxmlformats-officedocument.drawingml.diagramColors+xml"/>
  <Override PartName="/ppt/diagrams/colors3.xml" ContentType="application/vnd.openxmlformats-officedocument.drawingml.diagramColors+xml"/>
  <Override PartName="/ppt/diagrams/colors4.xml" ContentType="application/vnd.openxmlformats-officedocument.drawingml.diagramColors+xml"/>
  <Override PartName="/ppt/diagrams/colors5.xml" ContentType="application/vnd.openxmlformats-officedocument.drawingml.diagramColors+xml"/>
  <Override PartName="/ppt/diagrams/colors6.xml" ContentType="application/vnd.openxmlformats-officedocument.drawingml.diagramColors+xml"/>
  <Override PartName="/ppt/diagrams/colors7.xml" ContentType="application/vnd.openxmlformats-officedocument.drawingml.diagramColors+xml"/>
  <Override PartName="/ppt/diagrams/colors8.xml" ContentType="application/vnd.openxmlformats-officedocument.drawingml.diagramColors+xml"/>
  <Override PartName="/ppt/diagrams/data1.xml" ContentType="application/vnd.openxmlformats-officedocument.drawingml.diagramData+xml"/>
  <Override PartName="/ppt/diagrams/data2.xml" ContentType="application/vnd.openxmlformats-officedocument.drawingml.diagramData+xml"/>
  <Override PartName="/ppt/diagrams/data3.xml" ContentType="application/vnd.openxmlformats-officedocument.drawingml.diagramData+xml"/>
  <Override PartName="/ppt/diagrams/data4.xml" ContentType="application/vnd.openxmlformats-officedocument.drawingml.diagramData+xml"/>
  <Override PartName="/ppt/diagrams/data5.xml" ContentType="application/vnd.openxmlformats-officedocument.drawingml.diagramData+xml"/>
  <Override PartName="/ppt/diagrams/data6.xml" ContentType="application/vnd.openxmlformats-officedocument.drawingml.diagramData+xml"/>
  <Override PartName="/ppt/diagrams/data7.xml" ContentType="application/vnd.openxmlformats-officedocument.drawingml.diagramData+xml"/>
  <Override PartName="/ppt/diagrams/data8.xml" ContentType="application/vnd.openxmlformats-officedocument.drawingml.diagramData+xml"/>
  <Override PartName="/ppt/diagrams/drawing1.xml" ContentType="application/vnd.ms-office.drawingml.diagramDrawing+xml"/>
  <Override PartName="/ppt/diagrams/drawing2.xml" ContentType="application/vnd.ms-office.drawingml.diagramDrawing+xml"/>
  <Override PartName="/ppt/diagrams/drawing3.xml" ContentType="application/vnd.ms-office.drawingml.diagramDrawing+xml"/>
  <Override PartName="/ppt/diagrams/drawing4.xml" ContentType="application/vnd.ms-office.drawingml.diagramDrawing+xml"/>
  <Override PartName="/ppt/diagrams/drawing5.xml" ContentType="application/vnd.ms-office.drawingml.diagramDrawing+xml"/>
  <Override PartName="/ppt/diagrams/drawing6.xml" ContentType="application/vnd.ms-office.drawingml.diagramDrawing+xml"/>
  <Override PartName="/ppt/diagrams/drawing7.xml" ContentType="application/vnd.ms-office.drawingml.diagramDrawing+xml"/>
  <Override PartName="/ppt/diagrams/drawing8.xml" ContentType="application/vnd.ms-office.drawingml.diagramDrawing+xml"/>
  <Override PartName="/ppt/diagrams/layout1.xml" ContentType="application/vnd.openxmlformats-officedocument.drawingml.diagramLayout+xml"/>
  <Override PartName="/ppt/diagrams/layout2.xml" ContentType="application/vnd.openxmlformats-officedocument.drawingml.diagramLayout+xml"/>
  <Override PartName="/ppt/diagrams/layout3.xml" ContentType="application/vnd.openxmlformats-officedocument.drawingml.diagramLayout+xml"/>
  <Override PartName="/ppt/diagrams/layout4.xml" ContentType="application/vnd.openxmlformats-officedocument.drawingml.diagramLayout+xml"/>
  <Override PartName="/ppt/diagrams/layout5.xml" ContentType="application/vnd.openxmlformats-officedocument.drawingml.diagramLayout+xml"/>
  <Override PartName="/ppt/diagrams/layout6.xml" ContentType="application/vnd.openxmlformats-officedocument.drawingml.diagramLayout+xml"/>
  <Override PartName="/ppt/diagrams/layout7.xml" ContentType="application/vnd.openxmlformats-officedocument.drawingml.diagramLayout+xml"/>
  <Override PartName="/ppt/diagrams/layout8.xml" ContentType="application/vnd.openxmlformats-officedocument.drawingml.diagramLayout+xml"/>
  <Override PartName="/ppt/diagrams/quickStyle1.xml" ContentType="application/vnd.openxmlformats-officedocument.drawingml.diagramStyle+xml"/>
  <Override PartName="/ppt/diagrams/quickStyle2.xml" ContentType="application/vnd.openxmlformats-officedocument.drawingml.diagramStyle+xml"/>
  <Override PartName="/ppt/diagrams/quickStyle3.xml" ContentType="application/vnd.openxmlformats-officedocument.drawingml.diagramStyle+xml"/>
  <Override PartName="/ppt/diagrams/quickStyle4.xml" ContentType="application/vnd.openxmlformats-officedocument.drawingml.diagramStyle+xml"/>
  <Override PartName="/ppt/diagrams/quickStyle5.xml" ContentType="application/vnd.openxmlformats-officedocument.drawingml.diagramStyle+xml"/>
  <Override PartName="/ppt/diagrams/quickStyle6.xml" ContentType="application/vnd.openxmlformats-officedocument.drawingml.diagramStyle+xml"/>
  <Override PartName="/ppt/diagrams/quickStyle7.xml" ContentType="application/vnd.openxmlformats-officedocument.drawingml.diagramStyle+xml"/>
  <Override PartName="/ppt/diagrams/quickStyle8.xml" ContentType="application/vnd.openxmlformats-officedocument.drawingml.diagramStyle+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6"/>
  </p:notesMasterIdLst>
  <p:handoutMasterIdLst>
    <p:handoutMasterId r:id="rId22"/>
  </p:handoutMasterIdLst>
  <p:sldIdLst>
    <p:sldId id="256" r:id="rId3"/>
    <p:sldId id="257" r:id="rId4"/>
    <p:sldId id="258" r:id="rId5"/>
    <p:sldId id="275" r:id="rId7"/>
    <p:sldId id="276" r:id="rId8"/>
    <p:sldId id="277" r:id="rId9"/>
    <p:sldId id="278" r:id="rId10"/>
    <p:sldId id="259" r:id="rId11"/>
    <p:sldId id="264" r:id="rId12"/>
    <p:sldId id="280" r:id="rId13"/>
    <p:sldId id="281" r:id="rId14"/>
    <p:sldId id="288" r:id="rId15"/>
    <p:sldId id="282" r:id="rId16"/>
    <p:sldId id="284" r:id="rId17"/>
    <p:sldId id="285" r:id="rId18"/>
    <p:sldId id="266" r:id="rId19"/>
    <p:sldId id="269" r:id="rId20"/>
    <p:sldId id="273" r:id="rId21"/>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91" autoAdjust="0"/>
    <p:restoredTop sz="94717" autoAdjust="0"/>
  </p:normalViewPr>
  <p:slideViewPr>
    <p:cSldViewPr>
      <p:cViewPr varScale="1">
        <p:scale>
          <a:sx n="82" d="100"/>
          <a:sy n="82" d="100"/>
        </p:scale>
        <p:origin x="-1478" y="-91"/>
      </p:cViewPr>
      <p:guideLst>
        <p:guide orient="horz" pos="2198"/>
        <p:guide pos="2928"/>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80" d="100"/>
          <a:sy n="80" d="100"/>
        </p:scale>
        <p:origin x="-2094" y="-90"/>
      </p:cViewPr>
      <p:guideLst>
        <p:guide orient="horz" pos="2932"/>
        <p:guide pos="2196"/>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notesMaster" Target="notesMasters/notesMaster1.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5" Type="http://schemas.openxmlformats.org/officeDocument/2006/relationships/tableStyles" Target="tableStyles.xml"/><Relationship Id="rId24" Type="http://schemas.openxmlformats.org/officeDocument/2006/relationships/viewProps" Target="viewProps.xml"/><Relationship Id="rId23" Type="http://schemas.openxmlformats.org/officeDocument/2006/relationships/presProps" Target="presProps.xml"/><Relationship Id="rId22" Type="http://schemas.openxmlformats.org/officeDocument/2006/relationships/handoutMaster" Target="handoutMasters/handoutMaster1.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diagrams/colors1.xml><?xml version="1.0" encoding="utf-8"?>
<dgm:colorsDef xmlns:dgm="http://schemas.openxmlformats.org/drawingml/2006/diagram" xmlns:a="http://schemas.openxmlformats.org/drawingml/2006/main" uniqueId="urn:microsoft.com/office/officeart/2005/8/colors/accent1_1">
  <dgm:title val=""/>
  <dgm:desc val=""/>
  <dgm:catLst>
    <dgm:cat type="accent1" pri="11100"/>
  </dgm:catLst>
  <dgm:styleLbl name="align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align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alig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b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b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con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2">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3">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4">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f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l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dgm:txEffectClrLst/>
  </dgm:styleLbl>
  <dgm:styleLbl name="parChTrans2D2">
    <dgm:fillClrLst meth="repeat">
      <a:schemeClr val="accent1"/>
    </dgm:fillClrLst>
    <dgm:linClrLst meth="repeat">
      <a:schemeClr val="accent1"/>
    </dgm:linClrLst>
    <dgm:effectClrLst/>
    <dgm:txLinClrLst/>
    <dgm:txFillClrLst/>
    <dgm:txEffectClrLst/>
  </dgm:styleLbl>
  <dgm:styleLbl name="parChTrans2D3">
    <dgm:fillClrLst meth="repeat">
      <a:schemeClr val="accent1"/>
    </dgm:fillClrLst>
    <dgm:linClrLst meth="repeat">
      <a:schemeClr val="accent1"/>
    </dgm:linClrLst>
    <dgm:effectClrLst/>
    <dgm:txLinClrLst/>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accent1">
        <a:alpha val="40000"/>
        <a:tint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lt1">
        <a:alpha val="50000"/>
      </a:schemeClr>
    </dgm:fillClrLst>
    <dgm:linClrLst meth="repeat">
      <a:schemeClr val="accent1">
        <a:shade val="80000"/>
      </a:schemeClr>
    </dgm:linClrLst>
    <dgm:effectClrLst/>
    <dgm:txLinClrLst/>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data1.xml><?xml version="1.0" encoding="utf-8"?>
<dgm:dataModel xmlns:dgm="http://schemas.openxmlformats.org/drawingml/2006/diagram" xmlns:a="http://schemas.openxmlformats.org/drawingml/2006/main">
  <dgm:ptLst>
    <dgm:pt modelId="{1851B37B-9DE2-4E2E-B6C4-93A14BCE1181}" type="doc">
      <dgm:prSet loTypeId="urn:microsoft.com/office/officeart/2005/8/layout/process1" loCatId="process" qsTypeId="urn:microsoft.com/office/officeart/2005/8/quickstyle/simple1" qsCatId="simple" csTypeId="urn:microsoft.com/office/officeart/2005/8/colors/accent1_1" csCatId="accent1" phldr="1"/>
      <dgm:spPr/>
    </dgm:pt>
    <dgm:pt modelId="{E5A14C0B-C870-430D-AD99-D74499BDDFC7}">
      <dgm:prSet phldrT="[文本]" custT="1"/>
      <dgm:spPr>
        <a:solidFill>
          <a:schemeClr val="accent1">
            <a:lumMod val="60000"/>
            <a:lumOff val="40000"/>
          </a:schemeClr>
        </a:solidFill>
      </dgm:spPr>
      <dgm:t>
        <a:bodyPr/>
        <a:lstStyle/>
        <a:p>
          <a:r>
            <a:rPr lang="zh-CN" altLang="en-US" sz="2400" dirty="0" smtClean="0"/>
            <a:t>目标制订</a:t>
          </a:r>
          <a:endParaRPr lang="zh-CN" altLang="en-US" sz="2400" dirty="0"/>
        </a:p>
      </dgm:t>
    </dgm:pt>
    <dgm:pt modelId="{5898BD72-30DA-4BBF-B771-D6175867857A}" cxnId="{19FD6673-7DD9-42DE-BE0E-6130755F4FEA}" type="parTrans">
      <dgm:prSet/>
      <dgm:spPr/>
      <dgm:t>
        <a:bodyPr/>
        <a:lstStyle/>
        <a:p>
          <a:endParaRPr lang="zh-CN" altLang="en-US"/>
        </a:p>
      </dgm:t>
    </dgm:pt>
    <dgm:pt modelId="{CFA75F3C-8272-499A-B045-CAD294755491}" cxnId="{19FD6673-7DD9-42DE-BE0E-6130755F4FEA}" type="sibTrans">
      <dgm:prSet/>
      <dgm:spPr/>
      <dgm:t>
        <a:bodyPr/>
        <a:lstStyle/>
        <a:p>
          <a:endParaRPr lang="zh-CN" altLang="en-US"/>
        </a:p>
      </dgm:t>
    </dgm:pt>
    <dgm:pt modelId="{CBB53FC9-5FC2-438C-9058-DBD92E4707E7}">
      <dgm:prSet custT="1"/>
      <dgm:spPr>
        <a:solidFill>
          <a:schemeClr val="accent1">
            <a:lumMod val="60000"/>
            <a:lumOff val="40000"/>
          </a:schemeClr>
        </a:solidFill>
      </dgm:spPr>
      <dgm:t>
        <a:bodyPr/>
        <a:lstStyle/>
        <a:p>
          <a:r>
            <a:rPr lang="zh-CN" altLang="en-US" sz="2400" dirty="0" smtClean="0"/>
            <a:t>目标实施</a:t>
          </a:r>
          <a:endParaRPr lang="zh-CN" altLang="en-US" sz="2400" dirty="0"/>
        </a:p>
      </dgm:t>
    </dgm:pt>
    <dgm:pt modelId="{BE627F68-9BB2-4536-8DED-840E4C925E82}" cxnId="{D24D27AB-59D1-4D5C-9E92-167537B00D72}" type="parTrans">
      <dgm:prSet/>
      <dgm:spPr/>
      <dgm:t>
        <a:bodyPr/>
        <a:lstStyle/>
        <a:p>
          <a:endParaRPr lang="zh-CN" altLang="en-US"/>
        </a:p>
      </dgm:t>
    </dgm:pt>
    <dgm:pt modelId="{431646C3-7E41-439B-AA0F-A164325AA7CF}" cxnId="{D24D27AB-59D1-4D5C-9E92-167537B00D72}" type="sibTrans">
      <dgm:prSet/>
      <dgm:spPr/>
      <dgm:t>
        <a:bodyPr/>
        <a:lstStyle/>
        <a:p>
          <a:endParaRPr lang="zh-CN" altLang="en-US"/>
        </a:p>
      </dgm:t>
    </dgm:pt>
    <dgm:pt modelId="{98CAA17B-D5CA-49B3-A0A7-54EE650F3CB7}">
      <dgm:prSet custT="1"/>
      <dgm:spPr>
        <a:solidFill>
          <a:schemeClr val="accent1">
            <a:lumMod val="60000"/>
            <a:lumOff val="40000"/>
          </a:schemeClr>
        </a:solidFill>
      </dgm:spPr>
      <dgm:t>
        <a:bodyPr/>
        <a:lstStyle/>
        <a:p>
          <a:r>
            <a:rPr lang="zh-CN" altLang="en-US" sz="2400" dirty="0" smtClean="0"/>
            <a:t>目标成果评定</a:t>
          </a:r>
          <a:endParaRPr lang="zh-CN" altLang="en-US" sz="2400" dirty="0"/>
        </a:p>
      </dgm:t>
    </dgm:pt>
    <dgm:pt modelId="{1F69490B-A32C-4458-94CA-17B21D6E23DE}" cxnId="{C73C6EB7-6521-45B0-BDFC-97255036FDB2}" type="parTrans">
      <dgm:prSet/>
      <dgm:spPr/>
      <dgm:t>
        <a:bodyPr/>
        <a:lstStyle/>
        <a:p>
          <a:endParaRPr lang="zh-CN" altLang="en-US"/>
        </a:p>
      </dgm:t>
    </dgm:pt>
    <dgm:pt modelId="{30AD0D7D-007A-4088-BCC2-514794ED9085}" cxnId="{C73C6EB7-6521-45B0-BDFC-97255036FDB2}" type="sibTrans">
      <dgm:prSet/>
      <dgm:spPr/>
      <dgm:t>
        <a:bodyPr/>
        <a:lstStyle/>
        <a:p>
          <a:endParaRPr lang="zh-CN" altLang="en-US"/>
        </a:p>
      </dgm:t>
    </dgm:pt>
    <dgm:pt modelId="{F6D50789-4845-4190-9E4A-BE0522700CD8}" type="pres">
      <dgm:prSet presAssocID="{1851B37B-9DE2-4E2E-B6C4-93A14BCE1181}" presName="Name0" presStyleCnt="0">
        <dgm:presLayoutVars>
          <dgm:dir/>
          <dgm:resizeHandles val="exact"/>
        </dgm:presLayoutVars>
      </dgm:prSet>
      <dgm:spPr/>
    </dgm:pt>
    <dgm:pt modelId="{5AD8E70B-D848-44FA-9A8B-89364D19DA56}" type="pres">
      <dgm:prSet presAssocID="{E5A14C0B-C870-430D-AD99-D74499BDDFC7}" presName="node" presStyleLbl="node1" presStyleIdx="0" presStyleCnt="3" custScaleX="101857" custScaleY="49980" custLinFactNeighborX="2858" custLinFactNeighborY="-2460">
        <dgm:presLayoutVars>
          <dgm:bulletEnabled val="1"/>
        </dgm:presLayoutVars>
      </dgm:prSet>
      <dgm:spPr/>
      <dgm:t>
        <a:bodyPr/>
        <a:lstStyle/>
        <a:p>
          <a:endParaRPr lang="zh-CN" altLang="en-US"/>
        </a:p>
      </dgm:t>
    </dgm:pt>
    <dgm:pt modelId="{4EBCEB7D-F3EB-4971-9C45-99EFD831295C}" type="pres">
      <dgm:prSet presAssocID="{CFA75F3C-8272-499A-B045-CAD294755491}" presName="sibTrans" presStyleLbl="sibTrans2D1" presStyleIdx="0" presStyleCnt="2"/>
      <dgm:spPr/>
      <dgm:t>
        <a:bodyPr/>
        <a:lstStyle/>
        <a:p>
          <a:endParaRPr lang="zh-CN" altLang="en-US"/>
        </a:p>
      </dgm:t>
    </dgm:pt>
    <dgm:pt modelId="{0C3FBF97-AEBC-474D-9793-25E6C4AE5970}" type="pres">
      <dgm:prSet presAssocID="{CFA75F3C-8272-499A-B045-CAD294755491}" presName="connectorText" presStyleLbl="sibTrans2D1" presStyleIdx="0" presStyleCnt="2"/>
      <dgm:spPr/>
      <dgm:t>
        <a:bodyPr/>
        <a:lstStyle/>
        <a:p>
          <a:endParaRPr lang="zh-CN" altLang="en-US"/>
        </a:p>
      </dgm:t>
    </dgm:pt>
    <dgm:pt modelId="{7577FCEA-5B3F-4143-8D2A-7FC20DDE3C48}" type="pres">
      <dgm:prSet presAssocID="{CBB53FC9-5FC2-438C-9058-DBD92E4707E7}" presName="node" presStyleLbl="node1" presStyleIdx="1" presStyleCnt="3" custScaleY="52111">
        <dgm:presLayoutVars>
          <dgm:bulletEnabled val="1"/>
        </dgm:presLayoutVars>
      </dgm:prSet>
      <dgm:spPr/>
      <dgm:t>
        <a:bodyPr/>
        <a:lstStyle/>
        <a:p>
          <a:endParaRPr lang="zh-CN" altLang="en-US"/>
        </a:p>
      </dgm:t>
    </dgm:pt>
    <dgm:pt modelId="{98BADC17-0C25-48EF-BBC7-C48E35529DDE}" type="pres">
      <dgm:prSet presAssocID="{431646C3-7E41-439B-AA0F-A164325AA7CF}" presName="sibTrans" presStyleLbl="sibTrans2D1" presStyleIdx="1" presStyleCnt="2"/>
      <dgm:spPr/>
      <dgm:t>
        <a:bodyPr/>
        <a:lstStyle/>
        <a:p>
          <a:endParaRPr lang="zh-CN" altLang="en-US"/>
        </a:p>
      </dgm:t>
    </dgm:pt>
    <dgm:pt modelId="{DB9F865F-A1F3-49A9-9C65-7053207CFF5C}" type="pres">
      <dgm:prSet presAssocID="{431646C3-7E41-439B-AA0F-A164325AA7CF}" presName="connectorText" presStyleLbl="sibTrans2D1" presStyleIdx="1" presStyleCnt="2"/>
      <dgm:spPr/>
      <dgm:t>
        <a:bodyPr/>
        <a:lstStyle/>
        <a:p>
          <a:endParaRPr lang="zh-CN" altLang="en-US"/>
        </a:p>
      </dgm:t>
    </dgm:pt>
    <dgm:pt modelId="{80919059-E590-4C31-AAA2-ED2B2560A134}" type="pres">
      <dgm:prSet presAssocID="{98CAA17B-D5CA-49B3-A0A7-54EE650F3CB7}" presName="node" presStyleLbl="node1" presStyleIdx="2" presStyleCnt="3" custScaleX="106580" custScaleY="53123">
        <dgm:presLayoutVars>
          <dgm:bulletEnabled val="1"/>
        </dgm:presLayoutVars>
      </dgm:prSet>
      <dgm:spPr/>
      <dgm:t>
        <a:bodyPr/>
        <a:lstStyle/>
        <a:p>
          <a:endParaRPr lang="zh-CN" altLang="en-US"/>
        </a:p>
      </dgm:t>
    </dgm:pt>
  </dgm:ptLst>
  <dgm:cxnLst>
    <dgm:cxn modelId="{BE62C425-7F42-4333-9F8E-0A57FF53E857}" type="presOf" srcId="{CFA75F3C-8272-499A-B045-CAD294755491}" destId="{0C3FBF97-AEBC-474D-9793-25E6C4AE5970}" srcOrd="1" destOrd="0" presId="urn:microsoft.com/office/officeart/2005/8/layout/process1"/>
    <dgm:cxn modelId="{91701F90-E8BA-43D3-90CF-A3807D82E86D}" type="presOf" srcId="{431646C3-7E41-439B-AA0F-A164325AA7CF}" destId="{98BADC17-0C25-48EF-BBC7-C48E35529DDE}" srcOrd="0" destOrd="0" presId="urn:microsoft.com/office/officeart/2005/8/layout/process1"/>
    <dgm:cxn modelId="{7C3BB436-5A90-45A4-A1F4-07E3F7C07C24}" type="presOf" srcId="{E5A14C0B-C870-430D-AD99-D74499BDDFC7}" destId="{5AD8E70B-D848-44FA-9A8B-89364D19DA56}" srcOrd="0" destOrd="0" presId="urn:microsoft.com/office/officeart/2005/8/layout/process1"/>
    <dgm:cxn modelId="{C73C6EB7-6521-45B0-BDFC-97255036FDB2}" srcId="{1851B37B-9DE2-4E2E-B6C4-93A14BCE1181}" destId="{98CAA17B-D5CA-49B3-A0A7-54EE650F3CB7}" srcOrd="2" destOrd="0" parTransId="{1F69490B-A32C-4458-94CA-17B21D6E23DE}" sibTransId="{30AD0D7D-007A-4088-BCC2-514794ED9085}"/>
    <dgm:cxn modelId="{D24D27AB-59D1-4D5C-9E92-167537B00D72}" srcId="{1851B37B-9DE2-4E2E-B6C4-93A14BCE1181}" destId="{CBB53FC9-5FC2-438C-9058-DBD92E4707E7}" srcOrd="1" destOrd="0" parTransId="{BE627F68-9BB2-4536-8DED-840E4C925E82}" sibTransId="{431646C3-7E41-439B-AA0F-A164325AA7CF}"/>
    <dgm:cxn modelId="{3900E97B-FC52-40E1-8B41-CBAB93A6EFA1}" type="presOf" srcId="{CBB53FC9-5FC2-438C-9058-DBD92E4707E7}" destId="{7577FCEA-5B3F-4143-8D2A-7FC20DDE3C48}" srcOrd="0" destOrd="0" presId="urn:microsoft.com/office/officeart/2005/8/layout/process1"/>
    <dgm:cxn modelId="{1EB2F274-ED4E-4D41-A5A7-B80F705A0883}" type="presOf" srcId="{CFA75F3C-8272-499A-B045-CAD294755491}" destId="{4EBCEB7D-F3EB-4971-9C45-99EFD831295C}" srcOrd="0" destOrd="0" presId="urn:microsoft.com/office/officeart/2005/8/layout/process1"/>
    <dgm:cxn modelId="{F0DE7076-FC08-4A5A-80EE-128849010511}" type="presOf" srcId="{98CAA17B-D5CA-49B3-A0A7-54EE650F3CB7}" destId="{80919059-E590-4C31-AAA2-ED2B2560A134}" srcOrd="0" destOrd="0" presId="urn:microsoft.com/office/officeart/2005/8/layout/process1"/>
    <dgm:cxn modelId="{19FD6673-7DD9-42DE-BE0E-6130755F4FEA}" srcId="{1851B37B-9DE2-4E2E-B6C4-93A14BCE1181}" destId="{E5A14C0B-C870-430D-AD99-D74499BDDFC7}" srcOrd="0" destOrd="0" parTransId="{5898BD72-30DA-4BBF-B771-D6175867857A}" sibTransId="{CFA75F3C-8272-499A-B045-CAD294755491}"/>
    <dgm:cxn modelId="{3380EB19-8927-4186-A7D2-A8341A9FC4F6}" type="presOf" srcId="{431646C3-7E41-439B-AA0F-A164325AA7CF}" destId="{DB9F865F-A1F3-49A9-9C65-7053207CFF5C}" srcOrd="1" destOrd="0" presId="urn:microsoft.com/office/officeart/2005/8/layout/process1"/>
    <dgm:cxn modelId="{BA3641D5-29B3-4772-A606-2CBB019A4FD2}" type="presOf" srcId="{1851B37B-9DE2-4E2E-B6C4-93A14BCE1181}" destId="{F6D50789-4845-4190-9E4A-BE0522700CD8}" srcOrd="0" destOrd="0" presId="urn:microsoft.com/office/officeart/2005/8/layout/process1"/>
    <dgm:cxn modelId="{336C1918-75B1-437A-97B8-7ED072F74A29}" type="presParOf" srcId="{F6D50789-4845-4190-9E4A-BE0522700CD8}" destId="{5AD8E70B-D848-44FA-9A8B-89364D19DA56}" srcOrd="0" destOrd="0" presId="urn:microsoft.com/office/officeart/2005/8/layout/process1"/>
    <dgm:cxn modelId="{AF398BA7-7F19-4F2B-BCEE-8B60EB28030F}" type="presParOf" srcId="{F6D50789-4845-4190-9E4A-BE0522700CD8}" destId="{4EBCEB7D-F3EB-4971-9C45-99EFD831295C}" srcOrd="1" destOrd="0" presId="urn:microsoft.com/office/officeart/2005/8/layout/process1"/>
    <dgm:cxn modelId="{F3373906-0D16-44CD-9093-DFE2B428A494}" type="presParOf" srcId="{4EBCEB7D-F3EB-4971-9C45-99EFD831295C}" destId="{0C3FBF97-AEBC-474D-9793-25E6C4AE5970}" srcOrd="0" destOrd="0" presId="urn:microsoft.com/office/officeart/2005/8/layout/process1"/>
    <dgm:cxn modelId="{BE73CA86-8A20-4580-9231-819195AA569D}" type="presParOf" srcId="{F6D50789-4845-4190-9E4A-BE0522700CD8}" destId="{7577FCEA-5B3F-4143-8D2A-7FC20DDE3C48}" srcOrd="2" destOrd="0" presId="urn:microsoft.com/office/officeart/2005/8/layout/process1"/>
    <dgm:cxn modelId="{E28CE2DA-F169-4074-B803-FF8557A163EE}" type="presParOf" srcId="{F6D50789-4845-4190-9E4A-BE0522700CD8}" destId="{98BADC17-0C25-48EF-BBC7-C48E35529DDE}" srcOrd="3" destOrd="0" presId="urn:microsoft.com/office/officeart/2005/8/layout/process1"/>
    <dgm:cxn modelId="{65C23B6D-CE79-42ED-ABD7-C63A3248AE88}" type="presParOf" srcId="{98BADC17-0C25-48EF-BBC7-C48E35529DDE}" destId="{DB9F865F-A1F3-49A9-9C65-7053207CFF5C}" srcOrd="0" destOrd="0" presId="urn:microsoft.com/office/officeart/2005/8/layout/process1"/>
    <dgm:cxn modelId="{EC16A687-EEC7-469E-9244-3B0527390B2F}" type="presParOf" srcId="{F6D50789-4845-4190-9E4A-BE0522700CD8}" destId="{80919059-E590-4C31-AAA2-ED2B2560A134}" srcOrd="4" destOrd="0" presId="urn:microsoft.com/office/officeart/2005/8/layout/process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233C209-BF00-4DF5-BE97-EBAFF1308AF0}" type="doc">
      <dgm:prSet loTypeId="urn:microsoft.com/office/officeart/2005/8/layout/list1" loCatId="list" qsTypeId="urn:microsoft.com/office/officeart/2005/8/quickstyle/simple1" qsCatId="simple" csTypeId="urn:microsoft.com/office/officeart/2005/8/colors/accent1_2" csCatId="accent1" phldr="1"/>
      <dgm:spPr/>
      <dgm:t>
        <a:bodyPr/>
        <a:lstStyle/>
        <a:p>
          <a:endParaRPr lang="zh-CN" altLang="en-US"/>
        </a:p>
      </dgm:t>
    </dgm:pt>
    <dgm:pt modelId="{7077A4C8-4250-47E0-B0DF-5F90F8F6B037}">
      <dgm:prSet phldrT="[文本]" custT="1"/>
      <dgm:spPr>
        <a:solidFill>
          <a:schemeClr val="accent1">
            <a:lumMod val="60000"/>
            <a:lumOff val="40000"/>
          </a:schemeClr>
        </a:solidFill>
      </dgm:spPr>
      <dgm:t>
        <a:bodyPr/>
        <a:lstStyle/>
        <a:p>
          <a:r>
            <a:rPr lang="en-US" altLang="en-US" sz="2400" dirty="0" smtClean="0">
              <a:solidFill>
                <a:schemeClr val="tx1"/>
              </a:solidFill>
              <a:latin typeface="+mn-ea"/>
              <a:ea typeface="+mn-ea"/>
            </a:rPr>
            <a:t>(</a:t>
          </a:r>
          <a:r>
            <a:rPr lang="zh-CN" altLang="en-US" sz="2400" dirty="0" smtClean="0">
              <a:solidFill>
                <a:schemeClr val="tx1"/>
              </a:solidFill>
              <a:latin typeface="+mn-ea"/>
              <a:ea typeface="+mn-ea"/>
            </a:rPr>
            <a:t>一</a:t>
          </a:r>
          <a:r>
            <a:rPr lang="en-US" altLang="en-US" sz="2400" dirty="0" smtClean="0">
              <a:solidFill>
                <a:schemeClr val="tx1"/>
              </a:solidFill>
              <a:latin typeface="+mn-ea"/>
              <a:ea typeface="+mn-ea"/>
            </a:rPr>
            <a:t>)</a:t>
          </a:r>
          <a:r>
            <a:rPr lang="zh-CN" altLang="en-US" sz="2400" dirty="0" smtClean="0">
              <a:solidFill>
                <a:schemeClr val="tx1"/>
              </a:solidFill>
              <a:latin typeface="+mn-ea"/>
              <a:ea typeface="+mn-ea"/>
            </a:rPr>
            <a:t>目标性</a:t>
          </a:r>
          <a:endParaRPr lang="zh-CN" altLang="en-US" sz="2400" dirty="0">
            <a:solidFill>
              <a:schemeClr val="tx1"/>
            </a:solidFill>
            <a:latin typeface="+mn-ea"/>
            <a:ea typeface="+mn-ea"/>
          </a:endParaRPr>
        </a:p>
      </dgm:t>
    </dgm:pt>
    <dgm:pt modelId="{FB8E3A1A-3ED9-45B7-85D3-09A0891C3A46}" cxnId="{247729CB-A07A-4871-90B6-C845B0B5A829}" type="parTrans">
      <dgm:prSet/>
      <dgm:spPr/>
      <dgm:t>
        <a:bodyPr/>
        <a:lstStyle/>
        <a:p>
          <a:endParaRPr lang="zh-CN" altLang="en-US"/>
        </a:p>
      </dgm:t>
    </dgm:pt>
    <dgm:pt modelId="{3AC7AEC4-2BFC-474E-A403-C5E4F91CED99}" cxnId="{247729CB-A07A-4871-90B6-C845B0B5A829}" type="sibTrans">
      <dgm:prSet/>
      <dgm:spPr/>
      <dgm:t>
        <a:bodyPr/>
        <a:lstStyle/>
        <a:p>
          <a:endParaRPr lang="zh-CN" altLang="en-US"/>
        </a:p>
      </dgm:t>
    </dgm:pt>
    <dgm:pt modelId="{A175240A-56F9-4166-9987-A86C0F8C6B81}">
      <dgm:prSet phldrT="[文本]" custT="1"/>
      <dgm:spPr>
        <a:solidFill>
          <a:schemeClr val="accent1">
            <a:lumMod val="60000"/>
            <a:lumOff val="40000"/>
          </a:schemeClr>
        </a:solidFill>
      </dgm:spPr>
      <dgm:t>
        <a:bodyPr/>
        <a:lstStyle/>
        <a:p>
          <a:r>
            <a:rPr lang="en-US" sz="2400" dirty="0" smtClean="0">
              <a:solidFill>
                <a:schemeClr val="tx1"/>
              </a:solidFill>
              <a:latin typeface="+mn-ea"/>
              <a:ea typeface="+mn-ea"/>
            </a:rPr>
            <a:t>(</a:t>
          </a:r>
          <a:r>
            <a:rPr lang="zh-CN" sz="2400" dirty="0" smtClean="0">
              <a:solidFill>
                <a:schemeClr val="tx1"/>
              </a:solidFill>
              <a:latin typeface="+mn-ea"/>
              <a:ea typeface="+mn-ea"/>
            </a:rPr>
            <a:t>二</a:t>
          </a:r>
          <a:r>
            <a:rPr lang="en-US" sz="2400" dirty="0" smtClean="0">
              <a:solidFill>
                <a:schemeClr val="tx1"/>
              </a:solidFill>
              <a:latin typeface="+mn-ea"/>
              <a:ea typeface="+mn-ea"/>
            </a:rPr>
            <a:t>)</a:t>
          </a:r>
          <a:r>
            <a:rPr lang="zh-CN" sz="2400" dirty="0" smtClean="0">
              <a:solidFill>
                <a:schemeClr val="tx1"/>
              </a:solidFill>
              <a:latin typeface="+mn-ea"/>
              <a:ea typeface="+mn-ea"/>
            </a:rPr>
            <a:t>普遍性</a:t>
          </a:r>
          <a:endParaRPr lang="zh-CN" altLang="en-US" sz="2400" dirty="0">
            <a:solidFill>
              <a:schemeClr val="tx1"/>
            </a:solidFill>
            <a:latin typeface="+mn-ea"/>
            <a:ea typeface="+mn-ea"/>
          </a:endParaRPr>
        </a:p>
      </dgm:t>
    </dgm:pt>
    <dgm:pt modelId="{E61C3920-A404-4B43-B327-157E34B30A3B}" cxnId="{3EE450C3-C8C4-41CE-A101-44B52B570A30}" type="parTrans">
      <dgm:prSet/>
      <dgm:spPr/>
      <dgm:t>
        <a:bodyPr/>
        <a:lstStyle/>
        <a:p>
          <a:endParaRPr lang="zh-CN" altLang="en-US"/>
        </a:p>
      </dgm:t>
    </dgm:pt>
    <dgm:pt modelId="{9D34B76B-DA18-4A9E-98B2-38FFEEDCC8C3}" cxnId="{3EE450C3-C8C4-41CE-A101-44B52B570A30}" type="sibTrans">
      <dgm:prSet/>
      <dgm:spPr/>
      <dgm:t>
        <a:bodyPr/>
        <a:lstStyle/>
        <a:p>
          <a:endParaRPr lang="zh-CN" altLang="en-US"/>
        </a:p>
      </dgm:t>
    </dgm:pt>
    <dgm:pt modelId="{EF1B8743-C648-49AE-BB1B-BEA8D53544E8}">
      <dgm:prSet phldrT="[文本]" custT="1"/>
      <dgm:spPr>
        <a:solidFill>
          <a:schemeClr val="accent1">
            <a:lumMod val="60000"/>
            <a:lumOff val="40000"/>
          </a:schemeClr>
        </a:solidFill>
      </dgm:spPr>
      <dgm:t>
        <a:bodyPr/>
        <a:lstStyle/>
        <a:p>
          <a:r>
            <a:rPr lang="en-US" sz="2400" smtClean="0">
              <a:solidFill>
                <a:schemeClr val="tx1"/>
              </a:solidFill>
              <a:latin typeface="+mn-ea"/>
              <a:ea typeface="+mn-ea"/>
            </a:rPr>
            <a:t>(</a:t>
          </a:r>
          <a:r>
            <a:rPr lang="zh-CN" sz="2400" smtClean="0">
              <a:solidFill>
                <a:schemeClr val="tx1"/>
              </a:solidFill>
              <a:latin typeface="+mn-ea"/>
              <a:ea typeface="+mn-ea"/>
            </a:rPr>
            <a:t>三</a:t>
          </a:r>
          <a:r>
            <a:rPr lang="en-US" sz="2400" smtClean="0">
              <a:solidFill>
                <a:schemeClr val="tx1"/>
              </a:solidFill>
              <a:latin typeface="+mn-ea"/>
              <a:ea typeface="+mn-ea"/>
            </a:rPr>
            <a:t>)</a:t>
          </a:r>
          <a:r>
            <a:rPr lang="zh-CN" sz="2400" smtClean="0">
              <a:solidFill>
                <a:schemeClr val="tx1"/>
              </a:solidFill>
              <a:latin typeface="+mn-ea"/>
              <a:ea typeface="+mn-ea"/>
            </a:rPr>
            <a:t>操作性</a:t>
          </a:r>
          <a:endParaRPr lang="zh-CN" altLang="en-US" sz="2400" dirty="0">
            <a:solidFill>
              <a:schemeClr val="tx1"/>
            </a:solidFill>
            <a:latin typeface="+mn-ea"/>
            <a:ea typeface="+mn-ea"/>
          </a:endParaRPr>
        </a:p>
      </dgm:t>
    </dgm:pt>
    <dgm:pt modelId="{D211C1BC-053C-4728-853F-CBFC81885486}" cxnId="{2197DD90-9B76-4D91-B21C-F0DF2DA6DB80}" type="parTrans">
      <dgm:prSet/>
      <dgm:spPr/>
      <dgm:t>
        <a:bodyPr/>
        <a:lstStyle/>
        <a:p>
          <a:endParaRPr lang="zh-CN" altLang="en-US"/>
        </a:p>
      </dgm:t>
    </dgm:pt>
    <dgm:pt modelId="{574C9FB4-2ECB-4AF4-B5BD-303F902FCD5A}" cxnId="{2197DD90-9B76-4D91-B21C-F0DF2DA6DB80}" type="sibTrans">
      <dgm:prSet/>
      <dgm:spPr/>
      <dgm:t>
        <a:bodyPr/>
        <a:lstStyle/>
        <a:p>
          <a:endParaRPr lang="zh-CN" altLang="en-US"/>
        </a:p>
      </dgm:t>
    </dgm:pt>
    <dgm:pt modelId="{AB6C6F1D-7393-4EC4-AC4E-1590EA1E474C}">
      <dgm:prSet phldrT="[文本]" custT="1"/>
      <dgm:spPr>
        <a:solidFill>
          <a:schemeClr val="accent1">
            <a:lumMod val="60000"/>
            <a:lumOff val="40000"/>
          </a:schemeClr>
        </a:solidFill>
      </dgm:spPr>
      <dgm:t>
        <a:bodyPr/>
        <a:lstStyle/>
        <a:p>
          <a:r>
            <a:rPr lang="en-US" sz="2400" smtClean="0">
              <a:solidFill>
                <a:schemeClr val="tx1"/>
              </a:solidFill>
              <a:latin typeface="+mn-ea"/>
              <a:ea typeface="+mn-ea"/>
            </a:rPr>
            <a:t>(</a:t>
          </a:r>
          <a:r>
            <a:rPr lang="zh-CN" sz="2400" smtClean="0">
              <a:solidFill>
                <a:schemeClr val="tx1"/>
              </a:solidFill>
              <a:latin typeface="+mn-ea"/>
              <a:ea typeface="+mn-ea"/>
            </a:rPr>
            <a:t>四</a:t>
          </a:r>
          <a:r>
            <a:rPr lang="en-US" sz="2400" smtClean="0">
              <a:solidFill>
                <a:schemeClr val="tx1"/>
              </a:solidFill>
              <a:latin typeface="+mn-ea"/>
              <a:ea typeface="+mn-ea"/>
            </a:rPr>
            <a:t>)</a:t>
          </a:r>
          <a:r>
            <a:rPr lang="zh-CN" sz="2400" smtClean="0">
              <a:solidFill>
                <a:schemeClr val="tx1"/>
              </a:solidFill>
              <a:latin typeface="+mn-ea"/>
              <a:ea typeface="+mn-ea"/>
            </a:rPr>
            <a:t>灵活性</a:t>
          </a:r>
          <a:endParaRPr lang="zh-CN" altLang="en-US" sz="2400" dirty="0">
            <a:solidFill>
              <a:schemeClr val="tx1"/>
            </a:solidFill>
            <a:latin typeface="+mn-ea"/>
            <a:ea typeface="+mn-ea"/>
          </a:endParaRPr>
        </a:p>
      </dgm:t>
    </dgm:pt>
    <dgm:pt modelId="{CA9389F6-A817-468E-8463-0C0C1BA33D5F}" cxnId="{B3A98AED-70DB-4DD1-A138-BCC57BAD09FF}" type="parTrans">
      <dgm:prSet/>
      <dgm:spPr/>
      <dgm:t>
        <a:bodyPr/>
        <a:lstStyle/>
        <a:p>
          <a:endParaRPr lang="zh-CN" altLang="en-US"/>
        </a:p>
      </dgm:t>
    </dgm:pt>
    <dgm:pt modelId="{28768E00-5613-4DD3-9015-F7C8D87415B4}" cxnId="{B3A98AED-70DB-4DD1-A138-BCC57BAD09FF}" type="sibTrans">
      <dgm:prSet/>
      <dgm:spPr/>
      <dgm:t>
        <a:bodyPr/>
        <a:lstStyle/>
        <a:p>
          <a:endParaRPr lang="zh-CN" altLang="en-US"/>
        </a:p>
      </dgm:t>
    </dgm:pt>
    <dgm:pt modelId="{AA4EF982-8705-426F-B5DB-0885DDDFB24F}">
      <dgm:prSet phldrT="[文本]" custT="1"/>
      <dgm:spPr>
        <a:solidFill>
          <a:schemeClr val="accent1">
            <a:lumMod val="60000"/>
            <a:lumOff val="40000"/>
          </a:schemeClr>
        </a:solidFill>
      </dgm:spPr>
      <dgm:t>
        <a:bodyPr/>
        <a:lstStyle/>
        <a:p>
          <a:r>
            <a:rPr lang="en-US" sz="2400" smtClean="0">
              <a:solidFill>
                <a:schemeClr val="tx1"/>
              </a:solidFill>
              <a:latin typeface="+mn-ea"/>
              <a:ea typeface="+mn-ea"/>
            </a:rPr>
            <a:t>(</a:t>
          </a:r>
          <a:r>
            <a:rPr lang="zh-CN" sz="2400" smtClean="0">
              <a:solidFill>
                <a:schemeClr val="tx1"/>
              </a:solidFill>
              <a:latin typeface="+mn-ea"/>
              <a:ea typeface="+mn-ea"/>
            </a:rPr>
            <a:t>五</a:t>
          </a:r>
          <a:r>
            <a:rPr lang="en-US" sz="2400" smtClean="0">
              <a:solidFill>
                <a:schemeClr val="tx1"/>
              </a:solidFill>
              <a:latin typeface="+mn-ea"/>
              <a:ea typeface="+mn-ea"/>
            </a:rPr>
            <a:t>)</a:t>
          </a:r>
          <a:r>
            <a:rPr lang="zh-CN" sz="2400" smtClean="0">
              <a:solidFill>
                <a:schemeClr val="tx1"/>
              </a:solidFill>
              <a:latin typeface="+mn-ea"/>
              <a:ea typeface="+mn-ea"/>
            </a:rPr>
            <a:t>效率性</a:t>
          </a:r>
          <a:endParaRPr lang="zh-CN" altLang="en-US" sz="2400" dirty="0">
            <a:solidFill>
              <a:schemeClr val="tx1"/>
            </a:solidFill>
            <a:latin typeface="+mn-ea"/>
            <a:ea typeface="+mn-ea"/>
          </a:endParaRPr>
        </a:p>
      </dgm:t>
    </dgm:pt>
    <dgm:pt modelId="{21973BB5-667D-4435-BDB2-C6AEF7C5AD1B}" cxnId="{0C2E3529-4445-49AD-AF8C-6B1C3E4E776C}" type="parTrans">
      <dgm:prSet/>
      <dgm:spPr/>
      <dgm:t>
        <a:bodyPr/>
        <a:lstStyle/>
        <a:p>
          <a:endParaRPr lang="zh-CN" altLang="en-US"/>
        </a:p>
      </dgm:t>
    </dgm:pt>
    <dgm:pt modelId="{DBFB5B6D-C428-4C71-8F3F-C287767F8061}" cxnId="{0C2E3529-4445-49AD-AF8C-6B1C3E4E776C}" type="sibTrans">
      <dgm:prSet/>
      <dgm:spPr/>
      <dgm:t>
        <a:bodyPr/>
        <a:lstStyle/>
        <a:p>
          <a:endParaRPr lang="zh-CN" altLang="en-US"/>
        </a:p>
      </dgm:t>
    </dgm:pt>
    <dgm:pt modelId="{1F9DF85C-F1B7-4149-AC7D-98C3B9136335}" type="pres">
      <dgm:prSet presAssocID="{D233C209-BF00-4DF5-BE97-EBAFF1308AF0}" presName="linear" presStyleCnt="0">
        <dgm:presLayoutVars>
          <dgm:dir/>
          <dgm:animLvl val="lvl"/>
          <dgm:resizeHandles val="exact"/>
        </dgm:presLayoutVars>
      </dgm:prSet>
      <dgm:spPr/>
      <dgm:t>
        <a:bodyPr/>
        <a:lstStyle/>
        <a:p>
          <a:endParaRPr lang="zh-CN" altLang="en-US"/>
        </a:p>
      </dgm:t>
    </dgm:pt>
    <dgm:pt modelId="{51CCCA72-E374-4658-8942-20D532691C72}" type="pres">
      <dgm:prSet presAssocID="{7077A4C8-4250-47E0-B0DF-5F90F8F6B037}" presName="parentLin" presStyleCnt="0"/>
      <dgm:spPr/>
    </dgm:pt>
    <dgm:pt modelId="{86306857-93D2-42B3-9327-DF81D88975EE}" type="pres">
      <dgm:prSet presAssocID="{7077A4C8-4250-47E0-B0DF-5F90F8F6B037}" presName="parentLeftMargin" presStyleLbl="node1" presStyleIdx="0" presStyleCnt="5"/>
      <dgm:spPr/>
      <dgm:t>
        <a:bodyPr/>
        <a:lstStyle/>
        <a:p>
          <a:endParaRPr lang="zh-CN" altLang="en-US"/>
        </a:p>
      </dgm:t>
    </dgm:pt>
    <dgm:pt modelId="{E987EE87-EA2E-45E7-89AC-03DBB5D3D731}" type="pres">
      <dgm:prSet presAssocID="{7077A4C8-4250-47E0-B0DF-5F90F8F6B037}" presName="parentText" presStyleLbl="node1" presStyleIdx="0" presStyleCnt="5">
        <dgm:presLayoutVars>
          <dgm:chMax val="0"/>
          <dgm:bulletEnabled val="1"/>
        </dgm:presLayoutVars>
      </dgm:prSet>
      <dgm:spPr/>
      <dgm:t>
        <a:bodyPr/>
        <a:lstStyle/>
        <a:p>
          <a:endParaRPr lang="zh-CN" altLang="en-US"/>
        </a:p>
      </dgm:t>
    </dgm:pt>
    <dgm:pt modelId="{8A8A0E34-4C9A-4D5B-9404-33608004010D}" type="pres">
      <dgm:prSet presAssocID="{7077A4C8-4250-47E0-B0DF-5F90F8F6B037}" presName="negativeSpace" presStyleCnt="0"/>
      <dgm:spPr/>
    </dgm:pt>
    <dgm:pt modelId="{D12D60FF-C99E-47DA-97F4-4F7B2C031546}" type="pres">
      <dgm:prSet presAssocID="{7077A4C8-4250-47E0-B0DF-5F90F8F6B037}" presName="childText" presStyleLbl="conFgAcc1" presStyleIdx="0" presStyleCnt="5">
        <dgm:presLayoutVars>
          <dgm:bulletEnabled val="1"/>
        </dgm:presLayoutVars>
      </dgm:prSet>
      <dgm:spPr/>
    </dgm:pt>
    <dgm:pt modelId="{48AD7006-3F6A-4A6A-90AD-9E1BBF6AF42A}" type="pres">
      <dgm:prSet presAssocID="{3AC7AEC4-2BFC-474E-A403-C5E4F91CED99}" presName="spaceBetweenRectangles" presStyleCnt="0"/>
      <dgm:spPr/>
    </dgm:pt>
    <dgm:pt modelId="{E9BDE5B1-EFFE-4D73-A75B-15CEB0738382}" type="pres">
      <dgm:prSet presAssocID="{A175240A-56F9-4166-9987-A86C0F8C6B81}" presName="parentLin" presStyleCnt="0"/>
      <dgm:spPr/>
    </dgm:pt>
    <dgm:pt modelId="{A7E9FD25-297D-4831-85F4-F0AED44F17A1}" type="pres">
      <dgm:prSet presAssocID="{A175240A-56F9-4166-9987-A86C0F8C6B81}" presName="parentLeftMargin" presStyleLbl="node1" presStyleIdx="0" presStyleCnt="5"/>
      <dgm:spPr/>
      <dgm:t>
        <a:bodyPr/>
        <a:lstStyle/>
        <a:p>
          <a:endParaRPr lang="zh-CN" altLang="en-US"/>
        </a:p>
      </dgm:t>
    </dgm:pt>
    <dgm:pt modelId="{75F08E59-DD96-43C9-9FDF-B51F7B2EDA49}" type="pres">
      <dgm:prSet presAssocID="{A175240A-56F9-4166-9987-A86C0F8C6B81}" presName="parentText" presStyleLbl="node1" presStyleIdx="1" presStyleCnt="5">
        <dgm:presLayoutVars>
          <dgm:chMax val="0"/>
          <dgm:bulletEnabled val="1"/>
        </dgm:presLayoutVars>
      </dgm:prSet>
      <dgm:spPr/>
      <dgm:t>
        <a:bodyPr/>
        <a:lstStyle/>
        <a:p>
          <a:endParaRPr lang="zh-CN" altLang="en-US"/>
        </a:p>
      </dgm:t>
    </dgm:pt>
    <dgm:pt modelId="{6C167876-30E1-493A-BBD1-ECCAB5E7CE0B}" type="pres">
      <dgm:prSet presAssocID="{A175240A-56F9-4166-9987-A86C0F8C6B81}" presName="negativeSpace" presStyleCnt="0"/>
      <dgm:spPr/>
    </dgm:pt>
    <dgm:pt modelId="{DE7CD28E-3ECD-4C6F-A092-735C5D99BDD1}" type="pres">
      <dgm:prSet presAssocID="{A175240A-56F9-4166-9987-A86C0F8C6B81}" presName="childText" presStyleLbl="conFgAcc1" presStyleIdx="1" presStyleCnt="5">
        <dgm:presLayoutVars>
          <dgm:bulletEnabled val="1"/>
        </dgm:presLayoutVars>
      </dgm:prSet>
      <dgm:spPr/>
    </dgm:pt>
    <dgm:pt modelId="{0DD9FCD4-5E93-499F-9C02-C72C199B3924}" type="pres">
      <dgm:prSet presAssocID="{9D34B76B-DA18-4A9E-98B2-38FFEEDCC8C3}" presName="spaceBetweenRectangles" presStyleCnt="0"/>
      <dgm:spPr/>
    </dgm:pt>
    <dgm:pt modelId="{A0C6093F-F7A2-4000-95A0-1A995DE4C74B}" type="pres">
      <dgm:prSet presAssocID="{EF1B8743-C648-49AE-BB1B-BEA8D53544E8}" presName="parentLin" presStyleCnt="0"/>
      <dgm:spPr/>
    </dgm:pt>
    <dgm:pt modelId="{075DC13F-59EB-48D1-BFAA-C75CCDAFBA7F}" type="pres">
      <dgm:prSet presAssocID="{EF1B8743-C648-49AE-BB1B-BEA8D53544E8}" presName="parentLeftMargin" presStyleLbl="node1" presStyleIdx="1" presStyleCnt="5"/>
      <dgm:spPr/>
      <dgm:t>
        <a:bodyPr/>
        <a:lstStyle/>
        <a:p>
          <a:endParaRPr lang="zh-CN" altLang="en-US"/>
        </a:p>
      </dgm:t>
    </dgm:pt>
    <dgm:pt modelId="{B1451342-F7AB-4277-912F-88DF2167907C}" type="pres">
      <dgm:prSet presAssocID="{EF1B8743-C648-49AE-BB1B-BEA8D53544E8}" presName="parentText" presStyleLbl="node1" presStyleIdx="2" presStyleCnt="5">
        <dgm:presLayoutVars>
          <dgm:chMax val="0"/>
          <dgm:bulletEnabled val="1"/>
        </dgm:presLayoutVars>
      </dgm:prSet>
      <dgm:spPr/>
      <dgm:t>
        <a:bodyPr/>
        <a:lstStyle/>
        <a:p>
          <a:endParaRPr lang="zh-CN" altLang="en-US"/>
        </a:p>
      </dgm:t>
    </dgm:pt>
    <dgm:pt modelId="{B6AE8D37-74D2-4B63-8D3F-9DA5622BF5C9}" type="pres">
      <dgm:prSet presAssocID="{EF1B8743-C648-49AE-BB1B-BEA8D53544E8}" presName="negativeSpace" presStyleCnt="0"/>
      <dgm:spPr/>
    </dgm:pt>
    <dgm:pt modelId="{5FBD31A9-A167-41F7-8ED2-88D31103C143}" type="pres">
      <dgm:prSet presAssocID="{EF1B8743-C648-49AE-BB1B-BEA8D53544E8}" presName="childText" presStyleLbl="conFgAcc1" presStyleIdx="2" presStyleCnt="5">
        <dgm:presLayoutVars>
          <dgm:bulletEnabled val="1"/>
        </dgm:presLayoutVars>
      </dgm:prSet>
      <dgm:spPr/>
    </dgm:pt>
    <dgm:pt modelId="{1CF9768D-0D0C-4EF1-B99C-444ED0E40A66}" type="pres">
      <dgm:prSet presAssocID="{574C9FB4-2ECB-4AF4-B5BD-303F902FCD5A}" presName="spaceBetweenRectangles" presStyleCnt="0"/>
      <dgm:spPr/>
    </dgm:pt>
    <dgm:pt modelId="{A507BB94-A2B9-4FEA-898D-D7A5517AB5C4}" type="pres">
      <dgm:prSet presAssocID="{AB6C6F1D-7393-4EC4-AC4E-1590EA1E474C}" presName="parentLin" presStyleCnt="0"/>
      <dgm:spPr/>
    </dgm:pt>
    <dgm:pt modelId="{96BB59AF-0D25-46C6-8355-3E75727B8F30}" type="pres">
      <dgm:prSet presAssocID="{AB6C6F1D-7393-4EC4-AC4E-1590EA1E474C}" presName="parentLeftMargin" presStyleLbl="node1" presStyleIdx="2" presStyleCnt="5"/>
      <dgm:spPr/>
      <dgm:t>
        <a:bodyPr/>
        <a:lstStyle/>
        <a:p>
          <a:endParaRPr lang="zh-CN" altLang="en-US"/>
        </a:p>
      </dgm:t>
    </dgm:pt>
    <dgm:pt modelId="{F3ED6570-527F-41F1-BB9D-0F8FCF157AC5}" type="pres">
      <dgm:prSet presAssocID="{AB6C6F1D-7393-4EC4-AC4E-1590EA1E474C}" presName="parentText" presStyleLbl="node1" presStyleIdx="3" presStyleCnt="5">
        <dgm:presLayoutVars>
          <dgm:chMax val="0"/>
          <dgm:bulletEnabled val="1"/>
        </dgm:presLayoutVars>
      </dgm:prSet>
      <dgm:spPr/>
      <dgm:t>
        <a:bodyPr/>
        <a:lstStyle/>
        <a:p>
          <a:endParaRPr lang="zh-CN" altLang="en-US"/>
        </a:p>
      </dgm:t>
    </dgm:pt>
    <dgm:pt modelId="{33FDE60F-A905-41CB-AE21-5A6C2B99F642}" type="pres">
      <dgm:prSet presAssocID="{AB6C6F1D-7393-4EC4-AC4E-1590EA1E474C}" presName="negativeSpace" presStyleCnt="0"/>
      <dgm:spPr/>
    </dgm:pt>
    <dgm:pt modelId="{F622FBA9-BD8E-4AD4-A541-6673692155F6}" type="pres">
      <dgm:prSet presAssocID="{AB6C6F1D-7393-4EC4-AC4E-1590EA1E474C}" presName="childText" presStyleLbl="conFgAcc1" presStyleIdx="3" presStyleCnt="5">
        <dgm:presLayoutVars>
          <dgm:bulletEnabled val="1"/>
        </dgm:presLayoutVars>
      </dgm:prSet>
      <dgm:spPr/>
    </dgm:pt>
    <dgm:pt modelId="{6B224328-D35C-4A5A-BA80-DE4E2C260A13}" type="pres">
      <dgm:prSet presAssocID="{28768E00-5613-4DD3-9015-F7C8D87415B4}" presName="spaceBetweenRectangles" presStyleCnt="0"/>
      <dgm:spPr/>
    </dgm:pt>
    <dgm:pt modelId="{C3C61487-F7BD-400D-B39D-789F1D1351A9}" type="pres">
      <dgm:prSet presAssocID="{AA4EF982-8705-426F-B5DB-0885DDDFB24F}" presName="parentLin" presStyleCnt="0"/>
      <dgm:spPr/>
    </dgm:pt>
    <dgm:pt modelId="{4265202D-D327-480F-99D7-27C55899A852}" type="pres">
      <dgm:prSet presAssocID="{AA4EF982-8705-426F-B5DB-0885DDDFB24F}" presName="parentLeftMargin" presStyleLbl="node1" presStyleIdx="3" presStyleCnt="5"/>
      <dgm:spPr/>
      <dgm:t>
        <a:bodyPr/>
        <a:lstStyle/>
        <a:p>
          <a:endParaRPr lang="zh-CN" altLang="en-US"/>
        </a:p>
      </dgm:t>
    </dgm:pt>
    <dgm:pt modelId="{F8269825-E2F0-46E3-8846-E685EC0F111C}" type="pres">
      <dgm:prSet presAssocID="{AA4EF982-8705-426F-B5DB-0885DDDFB24F}" presName="parentText" presStyleLbl="node1" presStyleIdx="4" presStyleCnt="5">
        <dgm:presLayoutVars>
          <dgm:chMax val="0"/>
          <dgm:bulletEnabled val="1"/>
        </dgm:presLayoutVars>
      </dgm:prSet>
      <dgm:spPr/>
      <dgm:t>
        <a:bodyPr/>
        <a:lstStyle/>
        <a:p>
          <a:endParaRPr lang="zh-CN" altLang="en-US"/>
        </a:p>
      </dgm:t>
    </dgm:pt>
    <dgm:pt modelId="{96AF535D-F169-4D0A-889C-67FD740481C9}" type="pres">
      <dgm:prSet presAssocID="{AA4EF982-8705-426F-B5DB-0885DDDFB24F}" presName="negativeSpace" presStyleCnt="0"/>
      <dgm:spPr/>
    </dgm:pt>
    <dgm:pt modelId="{3BB83A51-17C6-4A2F-8FC2-6148695B1144}" type="pres">
      <dgm:prSet presAssocID="{AA4EF982-8705-426F-B5DB-0885DDDFB24F}" presName="childText" presStyleLbl="conFgAcc1" presStyleIdx="4" presStyleCnt="5">
        <dgm:presLayoutVars>
          <dgm:bulletEnabled val="1"/>
        </dgm:presLayoutVars>
      </dgm:prSet>
      <dgm:spPr/>
    </dgm:pt>
  </dgm:ptLst>
  <dgm:cxnLst>
    <dgm:cxn modelId="{34C6A8B3-0FA6-4364-940D-97DB54A81071}" type="presOf" srcId="{7077A4C8-4250-47E0-B0DF-5F90F8F6B037}" destId="{E987EE87-EA2E-45E7-89AC-03DBB5D3D731}" srcOrd="1" destOrd="0" presId="urn:microsoft.com/office/officeart/2005/8/layout/list1"/>
    <dgm:cxn modelId="{57CC7679-8AA0-49A1-AA98-7DEAA1507E7E}" type="presOf" srcId="{AB6C6F1D-7393-4EC4-AC4E-1590EA1E474C}" destId="{F3ED6570-527F-41F1-BB9D-0F8FCF157AC5}" srcOrd="1" destOrd="0" presId="urn:microsoft.com/office/officeart/2005/8/layout/list1"/>
    <dgm:cxn modelId="{1B57A373-373C-4358-A79C-F6201CA39A41}" type="presOf" srcId="{EF1B8743-C648-49AE-BB1B-BEA8D53544E8}" destId="{075DC13F-59EB-48D1-BFAA-C75CCDAFBA7F}" srcOrd="0" destOrd="0" presId="urn:microsoft.com/office/officeart/2005/8/layout/list1"/>
    <dgm:cxn modelId="{247729CB-A07A-4871-90B6-C845B0B5A829}" srcId="{D233C209-BF00-4DF5-BE97-EBAFF1308AF0}" destId="{7077A4C8-4250-47E0-B0DF-5F90F8F6B037}" srcOrd="0" destOrd="0" parTransId="{FB8E3A1A-3ED9-45B7-85D3-09A0891C3A46}" sibTransId="{3AC7AEC4-2BFC-474E-A403-C5E4F91CED99}"/>
    <dgm:cxn modelId="{6B85AA4A-D3C6-4002-A125-D3B5733F1834}" type="presOf" srcId="{AA4EF982-8705-426F-B5DB-0885DDDFB24F}" destId="{F8269825-E2F0-46E3-8846-E685EC0F111C}" srcOrd="1" destOrd="0" presId="urn:microsoft.com/office/officeart/2005/8/layout/list1"/>
    <dgm:cxn modelId="{3EE450C3-C8C4-41CE-A101-44B52B570A30}" srcId="{D233C209-BF00-4DF5-BE97-EBAFF1308AF0}" destId="{A175240A-56F9-4166-9987-A86C0F8C6B81}" srcOrd="1" destOrd="0" parTransId="{E61C3920-A404-4B43-B327-157E34B30A3B}" sibTransId="{9D34B76B-DA18-4A9E-98B2-38FFEEDCC8C3}"/>
    <dgm:cxn modelId="{F49CA380-753C-489D-93BF-C1233ED9BC97}" type="presOf" srcId="{AB6C6F1D-7393-4EC4-AC4E-1590EA1E474C}" destId="{96BB59AF-0D25-46C6-8355-3E75727B8F30}" srcOrd="0" destOrd="0" presId="urn:microsoft.com/office/officeart/2005/8/layout/list1"/>
    <dgm:cxn modelId="{B3A98AED-70DB-4DD1-A138-BCC57BAD09FF}" srcId="{D233C209-BF00-4DF5-BE97-EBAFF1308AF0}" destId="{AB6C6F1D-7393-4EC4-AC4E-1590EA1E474C}" srcOrd="3" destOrd="0" parTransId="{CA9389F6-A817-468E-8463-0C0C1BA33D5F}" sibTransId="{28768E00-5613-4DD3-9015-F7C8D87415B4}"/>
    <dgm:cxn modelId="{0C2E3529-4445-49AD-AF8C-6B1C3E4E776C}" srcId="{D233C209-BF00-4DF5-BE97-EBAFF1308AF0}" destId="{AA4EF982-8705-426F-B5DB-0885DDDFB24F}" srcOrd="4" destOrd="0" parTransId="{21973BB5-667D-4435-BDB2-C6AEF7C5AD1B}" sibTransId="{DBFB5B6D-C428-4C71-8F3F-C287767F8061}"/>
    <dgm:cxn modelId="{495BCF63-C418-4BD8-8220-A8AFDE1931FF}" type="presOf" srcId="{EF1B8743-C648-49AE-BB1B-BEA8D53544E8}" destId="{B1451342-F7AB-4277-912F-88DF2167907C}" srcOrd="1" destOrd="0" presId="urn:microsoft.com/office/officeart/2005/8/layout/list1"/>
    <dgm:cxn modelId="{B498FFA6-89F8-4A84-9731-E37C51F18F78}" type="presOf" srcId="{7077A4C8-4250-47E0-B0DF-5F90F8F6B037}" destId="{86306857-93D2-42B3-9327-DF81D88975EE}" srcOrd="0" destOrd="0" presId="urn:microsoft.com/office/officeart/2005/8/layout/list1"/>
    <dgm:cxn modelId="{BA9851AC-7BFA-4B9A-8BBD-9F1F9FBDEF27}" type="presOf" srcId="{A175240A-56F9-4166-9987-A86C0F8C6B81}" destId="{75F08E59-DD96-43C9-9FDF-B51F7B2EDA49}" srcOrd="1" destOrd="0" presId="urn:microsoft.com/office/officeart/2005/8/layout/list1"/>
    <dgm:cxn modelId="{AD8A7CA7-5AD8-4DB4-9E56-4FE461CEEF15}" type="presOf" srcId="{A175240A-56F9-4166-9987-A86C0F8C6B81}" destId="{A7E9FD25-297D-4831-85F4-F0AED44F17A1}" srcOrd="0" destOrd="0" presId="urn:microsoft.com/office/officeart/2005/8/layout/list1"/>
    <dgm:cxn modelId="{33DCE367-DE55-4171-BF9B-D92B674D4B7B}" type="presOf" srcId="{D233C209-BF00-4DF5-BE97-EBAFF1308AF0}" destId="{1F9DF85C-F1B7-4149-AC7D-98C3B9136335}" srcOrd="0" destOrd="0" presId="urn:microsoft.com/office/officeart/2005/8/layout/list1"/>
    <dgm:cxn modelId="{D86E23BD-DFF1-4C23-8D4B-79A21CA3F2A8}" type="presOf" srcId="{AA4EF982-8705-426F-B5DB-0885DDDFB24F}" destId="{4265202D-D327-480F-99D7-27C55899A852}" srcOrd="0" destOrd="0" presId="urn:microsoft.com/office/officeart/2005/8/layout/list1"/>
    <dgm:cxn modelId="{2197DD90-9B76-4D91-B21C-F0DF2DA6DB80}" srcId="{D233C209-BF00-4DF5-BE97-EBAFF1308AF0}" destId="{EF1B8743-C648-49AE-BB1B-BEA8D53544E8}" srcOrd="2" destOrd="0" parTransId="{D211C1BC-053C-4728-853F-CBFC81885486}" sibTransId="{574C9FB4-2ECB-4AF4-B5BD-303F902FCD5A}"/>
    <dgm:cxn modelId="{2572AC16-CC60-4249-A301-FA88FCA7251C}" type="presParOf" srcId="{1F9DF85C-F1B7-4149-AC7D-98C3B9136335}" destId="{51CCCA72-E374-4658-8942-20D532691C72}" srcOrd="0" destOrd="0" presId="urn:microsoft.com/office/officeart/2005/8/layout/list1"/>
    <dgm:cxn modelId="{2E7168FF-49F3-474F-A950-4B2C205C778C}" type="presParOf" srcId="{51CCCA72-E374-4658-8942-20D532691C72}" destId="{86306857-93D2-42B3-9327-DF81D88975EE}" srcOrd="0" destOrd="0" presId="urn:microsoft.com/office/officeart/2005/8/layout/list1"/>
    <dgm:cxn modelId="{00575A0E-2366-474E-98F5-179CAC95E408}" type="presParOf" srcId="{51CCCA72-E374-4658-8942-20D532691C72}" destId="{E987EE87-EA2E-45E7-89AC-03DBB5D3D731}" srcOrd="1" destOrd="0" presId="urn:microsoft.com/office/officeart/2005/8/layout/list1"/>
    <dgm:cxn modelId="{472CB395-45C9-4FCF-8C13-98111337F3F5}" type="presParOf" srcId="{1F9DF85C-F1B7-4149-AC7D-98C3B9136335}" destId="{8A8A0E34-4C9A-4D5B-9404-33608004010D}" srcOrd="1" destOrd="0" presId="urn:microsoft.com/office/officeart/2005/8/layout/list1"/>
    <dgm:cxn modelId="{20FAEDF4-F975-4C01-8C6E-E90C2659C14D}" type="presParOf" srcId="{1F9DF85C-F1B7-4149-AC7D-98C3B9136335}" destId="{D12D60FF-C99E-47DA-97F4-4F7B2C031546}" srcOrd="2" destOrd="0" presId="urn:microsoft.com/office/officeart/2005/8/layout/list1"/>
    <dgm:cxn modelId="{F09995E9-633D-4583-9764-413BF36B7B8C}" type="presParOf" srcId="{1F9DF85C-F1B7-4149-AC7D-98C3B9136335}" destId="{48AD7006-3F6A-4A6A-90AD-9E1BBF6AF42A}" srcOrd="3" destOrd="0" presId="urn:microsoft.com/office/officeart/2005/8/layout/list1"/>
    <dgm:cxn modelId="{F650BC1D-57EF-4BDD-BDD9-F14099D9034B}" type="presParOf" srcId="{1F9DF85C-F1B7-4149-AC7D-98C3B9136335}" destId="{E9BDE5B1-EFFE-4D73-A75B-15CEB0738382}" srcOrd="4" destOrd="0" presId="urn:microsoft.com/office/officeart/2005/8/layout/list1"/>
    <dgm:cxn modelId="{EB3DD748-BF1E-47AE-B8E4-B78424A065E6}" type="presParOf" srcId="{E9BDE5B1-EFFE-4D73-A75B-15CEB0738382}" destId="{A7E9FD25-297D-4831-85F4-F0AED44F17A1}" srcOrd="0" destOrd="0" presId="urn:microsoft.com/office/officeart/2005/8/layout/list1"/>
    <dgm:cxn modelId="{73D193A0-1006-4500-9D1D-10B7553639C8}" type="presParOf" srcId="{E9BDE5B1-EFFE-4D73-A75B-15CEB0738382}" destId="{75F08E59-DD96-43C9-9FDF-B51F7B2EDA49}" srcOrd="1" destOrd="0" presId="urn:microsoft.com/office/officeart/2005/8/layout/list1"/>
    <dgm:cxn modelId="{6210B9BA-53DA-41D5-9F7B-67DDEDEA0567}" type="presParOf" srcId="{1F9DF85C-F1B7-4149-AC7D-98C3B9136335}" destId="{6C167876-30E1-493A-BBD1-ECCAB5E7CE0B}" srcOrd="5" destOrd="0" presId="urn:microsoft.com/office/officeart/2005/8/layout/list1"/>
    <dgm:cxn modelId="{C23DB07E-F5F7-4466-B947-136BA9525B57}" type="presParOf" srcId="{1F9DF85C-F1B7-4149-AC7D-98C3B9136335}" destId="{DE7CD28E-3ECD-4C6F-A092-735C5D99BDD1}" srcOrd="6" destOrd="0" presId="urn:microsoft.com/office/officeart/2005/8/layout/list1"/>
    <dgm:cxn modelId="{EB5ECA7C-91AC-420A-AC32-90296BE95642}" type="presParOf" srcId="{1F9DF85C-F1B7-4149-AC7D-98C3B9136335}" destId="{0DD9FCD4-5E93-499F-9C02-C72C199B3924}" srcOrd="7" destOrd="0" presId="urn:microsoft.com/office/officeart/2005/8/layout/list1"/>
    <dgm:cxn modelId="{73B45727-FEE5-475F-92AD-ED57E69F72C2}" type="presParOf" srcId="{1F9DF85C-F1B7-4149-AC7D-98C3B9136335}" destId="{A0C6093F-F7A2-4000-95A0-1A995DE4C74B}" srcOrd="8" destOrd="0" presId="urn:microsoft.com/office/officeart/2005/8/layout/list1"/>
    <dgm:cxn modelId="{0D5CC426-72C8-4F5F-A569-8160500858C6}" type="presParOf" srcId="{A0C6093F-F7A2-4000-95A0-1A995DE4C74B}" destId="{075DC13F-59EB-48D1-BFAA-C75CCDAFBA7F}" srcOrd="0" destOrd="0" presId="urn:microsoft.com/office/officeart/2005/8/layout/list1"/>
    <dgm:cxn modelId="{47411C7A-F57B-4150-833D-EBEBD48790C6}" type="presParOf" srcId="{A0C6093F-F7A2-4000-95A0-1A995DE4C74B}" destId="{B1451342-F7AB-4277-912F-88DF2167907C}" srcOrd="1" destOrd="0" presId="urn:microsoft.com/office/officeart/2005/8/layout/list1"/>
    <dgm:cxn modelId="{6447AD7E-099F-4E80-92A3-CB6CFBF9A25B}" type="presParOf" srcId="{1F9DF85C-F1B7-4149-AC7D-98C3B9136335}" destId="{B6AE8D37-74D2-4B63-8D3F-9DA5622BF5C9}" srcOrd="9" destOrd="0" presId="urn:microsoft.com/office/officeart/2005/8/layout/list1"/>
    <dgm:cxn modelId="{78254DFC-23C8-4C2B-BCE6-9950E189C3F4}" type="presParOf" srcId="{1F9DF85C-F1B7-4149-AC7D-98C3B9136335}" destId="{5FBD31A9-A167-41F7-8ED2-88D31103C143}" srcOrd="10" destOrd="0" presId="urn:microsoft.com/office/officeart/2005/8/layout/list1"/>
    <dgm:cxn modelId="{9F72DF53-DA48-4272-BFCC-417500CD9EB7}" type="presParOf" srcId="{1F9DF85C-F1B7-4149-AC7D-98C3B9136335}" destId="{1CF9768D-0D0C-4EF1-B99C-444ED0E40A66}" srcOrd="11" destOrd="0" presId="urn:microsoft.com/office/officeart/2005/8/layout/list1"/>
    <dgm:cxn modelId="{A4FEFDB6-DE3F-470B-8F1A-63B41F5DB096}" type="presParOf" srcId="{1F9DF85C-F1B7-4149-AC7D-98C3B9136335}" destId="{A507BB94-A2B9-4FEA-898D-D7A5517AB5C4}" srcOrd="12" destOrd="0" presId="urn:microsoft.com/office/officeart/2005/8/layout/list1"/>
    <dgm:cxn modelId="{3C3F0F80-F325-4526-9FB2-78BB45DB2E3E}" type="presParOf" srcId="{A507BB94-A2B9-4FEA-898D-D7A5517AB5C4}" destId="{96BB59AF-0D25-46C6-8355-3E75727B8F30}" srcOrd="0" destOrd="0" presId="urn:microsoft.com/office/officeart/2005/8/layout/list1"/>
    <dgm:cxn modelId="{EB50F0D9-4C3E-4006-BF3F-127BF1B81530}" type="presParOf" srcId="{A507BB94-A2B9-4FEA-898D-D7A5517AB5C4}" destId="{F3ED6570-527F-41F1-BB9D-0F8FCF157AC5}" srcOrd="1" destOrd="0" presId="urn:microsoft.com/office/officeart/2005/8/layout/list1"/>
    <dgm:cxn modelId="{62C56FEB-7F28-4F5E-95E5-74867F04ABEE}" type="presParOf" srcId="{1F9DF85C-F1B7-4149-AC7D-98C3B9136335}" destId="{33FDE60F-A905-41CB-AE21-5A6C2B99F642}" srcOrd="13" destOrd="0" presId="urn:microsoft.com/office/officeart/2005/8/layout/list1"/>
    <dgm:cxn modelId="{DE7C2101-D1DC-498F-ACC8-61B7FAA1D837}" type="presParOf" srcId="{1F9DF85C-F1B7-4149-AC7D-98C3B9136335}" destId="{F622FBA9-BD8E-4AD4-A541-6673692155F6}" srcOrd="14" destOrd="0" presId="urn:microsoft.com/office/officeart/2005/8/layout/list1"/>
    <dgm:cxn modelId="{7780FE67-4C69-417C-8C65-E1AA3B18229D}" type="presParOf" srcId="{1F9DF85C-F1B7-4149-AC7D-98C3B9136335}" destId="{6B224328-D35C-4A5A-BA80-DE4E2C260A13}" srcOrd="15" destOrd="0" presId="urn:microsoft.com/office/officeart/2005/8/layout/list1"/>
    <dgm:cxn modelId="{36CA20D0-E831-403F-8285-D2FC68B651A6}" type="presParOf" srcId="{1F9DF85C-F1B7-4149-AC7D-98C3B9136335}" destId="{C3C61487-F7BD-400D-B39D-789F1D1351A9}" srcOrd="16" destOrd="0" presId="urn:microsoft.com/office/officeart/2005/8/layout/list1"/>
    <dgm:cxn modelId="{3032765B-2673-450A-824A-FF1CCBAD847D}" type="presParOf" srcId="{C3C61487-F7BD-400D-B39D-789F1D1351A9}" destId="{4265202D-D327-480F-99D7-27C55899A852}" srcOrd="0" destOrd="0" presId="urn:microsoft.com/office/officeart/2005/8/layout/list1"/>
    <dgm:cxn modelId="{CE587000-7EE5-4BB7-A06E-663F6DDB0674}" type="presParOf" srcId="{C3C61487-F7BD-400D-B39D-789F1D1351A9}" destId="{F8269825-E2F0-46E3-8846-E685EC0F111C}" srcOrd="1" destOrd="0" presId="urn:microsoft.com/office/officeart/2005/8/layout/list1"/>
    <dgm:cxn modelId="{6F79DFC5-E625-4345-8D77-7C040F10D81C}" type="presParOf" srcId="{1F9DF85C-F1B7-4149-AC7D-98C3B9136335}" destId="{96AF535D-F169-4D0A-889C-67FD740481C9}" srcOrd="17" destOrd="0" presId="urn:microsoft.com/office/officeart/2005/8/layout/list1"/>
    <dgm:cxn modelId="{9926E1C2-5C30-4A22-BA2A-FFEA15CE7710}" type="presParOf" srcId="{1F9DF85C-F1B7-4149-AC7D-98C3B9136335}" destId="{3BB83A51-17C6-4A2F-8FC2-6148695B1144}" srcOrd="18" destOrd="0" presId="urn:microsoft.com/office/officeart/2005/8/layout/list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DBCF88C-EA3A-4058-9319-D8AD703284E2}" type="doc">
      <dgm:prSet loTypeId="urn:microsoft.com/office/officeart/2005/8/layout/hierarchy2" loCatId="hierarchy" qsTypeId="urn:microsoft.com/office/officeart/2005/8/quickstyle/simple1" qsCatId="simple" csTypeId="urn:microsoft.com/office/officeart/2005/8/colors/accent1_2" csCatId="accent1" phldr="1"/>
      <dgm:spPr/>
      <dgm:t>
        <a:bodyPr/>
        <a:lstStyle/>
        <a:p>
          <a:endParaRPr lang="zh-CN" altLang="en-US"/>
        </a:p>
      </dgm:t>
    </dgm:pt>
    <dgm:pt modelId="{CEFC76A9-C57D-4BB6-9A80-E059766E5AF8}">
      <dgm:prSet phldrT="[文本]" custT="1"/>
      <dgm:spPr>
        <a:solidFill>
          <a:schemeClr val="accent1">
            <a:lumMod val="60000"/>
            <a:lumOff val="40000"/>
          </a:schemeClr>
        </a:solidFill>
      </dgm:spPr>
      <dgm:t>
        <a:bodyPr/>
        <a:lstStyle/>
        <a:p>
          <a:r>
            <a:rPr lang="zh-CN" altLang="en-US" sz="2400" dirty="0" smtClean="0">
              <a:solidFill>
                <a:schemeClr val="tx1"/>
              </a:solidFill>
              <a:latin typeface="+mn-ea"/>
              <a:ea typeface="+mn-ea"/>
            </a:rPr>
            <a:t>计划类型</a:t>
          </a:r>
          <a:endParaRPr lang="zh-CN" altLang="en-US" sz="2400" dirty="0">
            <a:solidFill>
              <a:schemeClr val="tx1"/>
            </a:solidFill>
            <a:latin typeface="+mn-ea"/>
            <a:ea typeface="+mn-ea"/>
          </a:endParaRPr>
        </a:p>
      </dgm:t>
    </dgm:pt>
    <dgm:pt modelId="{DA613711-D5C6-4D39-82D9-3ADED58B584C}" cxnId="{A8A5DEA8-29F4-49BD-A3D9-F8A25E13AE4C}" type="parTrans">
      <dgm:prSet/>
      <dgm:spPr/>
      <dgm:t>
        <a:bodyPr/>
        <a:lstStyle/>
        <a:p>
          <a:endParaRPr lang="zh-CN" altLang="en-US"/>
        </a:p>
      </dgm:t>
    </dgm:pt>
    <dgm:pt modelId="{A3278AA5-DCCB-47F4-9FFF-8D8E49FC9D97}" cxnId="{A8A5DEA8-29F4-49BD-A3D9-F8A25E13AE4C}" type="sibTrans">
      <dgm:prSet/>
      <dgm:spPr/>
      <dgm:t>
        <a:bodyPr/>
        <a:lstStyle/>
        <a:p>
          <a:endParaRPr lang="zh-CN" altLang="en-US"/>
        </a:p>
      </dgm:t>
    </dgm:pt>
    <dgm:pt modelId="{D24C9AE6-13D5-4BDD-94CA-D5779F5D3FBF}">
      <dgm:prSet phldrT="[文本]" custT="1"/>
      <dgm:spPr>
        <a:solidFill>
          <a:schemeClr val="accent1">
            <a:lumMod val="60000"/>
            <a:lumOff val="40000"/>
          </a:schemeClr>
        </a:solidFill>
      </dgm:spPr>
      <dgm:t>
        <a:bodyPr/>
        <a:lstStyle/>
        <a:p>
          <a:r>
            <a:rPr lang="zh-CN" altLang="en-US" sz="2200" dirty="0" smtClean="0">
              <a:solidFill>
                <a:schemeClr val="tx1"/>
              </a:solidFill>
            </a:rPr>
            <a:t>依据计划时间</a:t>
          </a:r>
          <a:endParaRPr lang="zh-CN" altLang="en-US" sz="2200" dirty="0">
            <a:solidFill>
              <a:schemeClr val="tx1"/>
            </a:solidFill>
          </a:endParaRPr>
        </a:p>
      </dgm:t>
    </dgm:pt>
    <dgm:pt modelId="{5425659A-DA67-4D2E-88BD-BD9101D29ECC}" cxnId="{46CFD878-2A76-47DE-B936-3FE7C0D38454}" type="parTrans">
      <dgm:prSet/>
      <dgm:spPr/>
      <dgm:t>
        <a:bodyPr/>
        <a:lstStyle/>
        <a:p>
          <a:endParaRPr lang="zh-CN" altLang="en-US"/>
        </a:p>
      </dgm:t>
    </dgm:pt>
    <dgm:pt modelId="{678A5E8D-66C8-4FC8-B39B-03DD829032CC}" cxnId="{46CFD878-2A76-47DE-B936-3FE7C0D38454}" type="sibTrans">
      <dgm:prSet/>
      <dgm:spPr/>
      <dgm:t>
        <a:bodyPr/>
        <a:lstStyle/>
        <a:p>
          <a:endParaRPr lang="zh-CN" altLang="en-US"/>
        </a:p>
      </dgm:t>
    </dgm:pt>
    <dgm:pt modelId="{28B1776E-208D-4282-8593-44C10FE78F67}">
      <dgm:prSet phldrT="[文本]" custT="1"/>
      <dgm:spPr>
        <a:solidFill>
          <a:schemeClr val="accent1">
            <a:lumMod val="60000"/>
            <a:lumOff val="40000"/>
          </a:schemeClr>
        </a:solidFill>
      </dgm:spPr>
      <dgm:t>
        <a:bodyPr/>
        <a:lstStyle/>
        <a:p>
          <a:r>
            <a:rPr lang="zh-CN" altLang="en-US" sz="2200" dirty="0" smtClean="0">
              <a:solidFill>
                <a:schemeClr val="tx1"/>
              </a:solidFill>
            </a:rPr>
            <a:t>长期计划</a:t>
          </a:r>
          <a:endParaRPr lang="zh-CN" altLang="en-US" sz="2200" dirty="0">
            <a:solidFill>
              <a:schemeClr val="tx1"/>
            </a:solidFill>
          </a:endParaRPr>
        </a:p>
      </dgm:t>
    </dgm:pt>
    <dgm:pt modelId="{C90269AB-3DF4-4FD2-A69D-7B0927BC6A40}" cxnId="{86B65ADA-E3E9-416B-9F12-5773DD33F693}" type="parTrans">
      <dgm:prSet/>
      <dgm:spPr/>
      <dgm:t>
        <a:bodyPr/>
        <a:lstStyle/>
        <a:p>
          <a:endParaRPr lang="zh-CN" altLang="en-US"/>
        </a:p>
      </dgm:t>
    </dgm:pt>
    <dgm:pt modelId="{BF2EDB59-4E8D-4BA3-A1AC-17543117C25C}" cxnId="{86B65ADA-E3E9-416B-9F12-5773DD33F693}" type="sibTrans">
      <dgm:prSet/>
      <dgm:spPr/>
      <dgm:t>
        <a:bodyPr/>
        <a:lstStyle/>
        <a:p>
          <a:endParaRPr lang="zh-CN" altLang="en-US"/>
        </a:p>
      </dgm:t>
    </dgm:pt>
    <dgm:pt modelId="{5D3E1F1A-3ADB-4B1D-8C8A-CFC6F341920C}">
      <dgm:prSet phldrT="[文本]" custT="1"/>
      <dgm:spPr>
        <a:solidFill>
          <a:schemeClr val="accent1">
            <a:lumMod val="60000"/>
            <a:lumOff val="40000"/>
          </a:schemeClr>
        </a:solidFill>
      </dgm:spPr>
      <dgm:t>
        <a:bodyPr/>
        <a:lstStyle/>
        <a:p>
          <a:r>
            <a:rPr lang="zh-CN" altLang="en-US" sz="2200" dirty="0" smtClean="0">
              <a:solidFill>
                <a:schemeClr val="tx1"/>
              </a:solidFill>
            </a:rPr>
            <a:t>中期计划</a:t>
          </a:r>
          <a:endParaRPr lang="zh-CN" altLang="en-US" sz="2200" dirty="0">
            <a:solidFill>
              <a:schemeClr val="tx1"/>
            </a:solidFill>
          </a:endParaRPr>
        </a:p>
      </dgm:t>
    </dgm:pt>
    <dgm:pt modelId="{71840BAD-46B2-4899-9B33-7AEC377A15D5}" cxnId="{BA32E17F-535D-4C01-9FBC-653286283582}" type="parTrans">
      <dgm:prSet/>
      <dgm:spPr/>
      <dgm:t>
        <a:bodyPr/>
        <a:lstStyle/>
        <a:p>
          <a:endParaRPr lang="zh-CN" altLang="en-US"/>
        </a:p>
      </dgm:t>
    </dgm:pt>
    <dgm:pt modelId="{272749DD-C81F-44B1-A384-2B97725A861E}" cxnId="{BA32E17F-535D-4C01-9FBC-653286283582}" type="sibTrans">
      <dgm:prSet/>
      <dgm:spPr/>
      <dgm:t>
        <a:bodyPr/>
        <a:lstStyle/>
        <a:p>
          <a:endParaRPr lang="zh-CN" altLang="en-US"/>
        </a:p>
      </dgm:t>
    </dgm:pt>
    <dgm:pt modelId="{31730DCE-E95A-48E5-93D9-A6CEDBF2FCDB}">
      <dgm:prSet phldrT="[文本]" custT="1"/>
      <dgm:spPr>
        <a:solidFill>
          <a:schemeClr val="accent1">
            <a:lumMod val="60000"/>
            <a:lumOff val="40000"/>
          </a:schemeClr>
        </a:solidFill>
      </dgm:spPr>
      <dgm:t>
        <a:bodyPr/>
        <a:lstStyle/>
        <a:p>
          <a:r>
            <a:rPr lang="zh-CN" altLang="en-US" sz="2200" dirty="0" smtClean="0">
              <a:solidFill>
                <a:schemeClr val="tx1"/>
              </a:solidFill>
            </a:rPr>
            <a:t>依据计划对象</a:t>
          </a:r>
          <a:endParaRPr lang="zh-CN" altLang="en-US" sz="2200" dirty="0">
            <a:solidFill>
              <a:schemeClr val="tx1"/>
            </a:solidFill>
          </a:endParaRPr>
        </a:p>
      </dgm:t>
    </dgm:pt>
    <dgm:pt modelId="{070F2960-4546-4DD6-B70B-1C8E3279E80E}" cxnId="{DF9171C0-BFFE-401A-9227-5759701D2F09}" type="parTrans">
      <dgm:prSet/>
      <dgm:spPr/>
      <dgm:t>
        <a:bodyPr/>
        <a:lstStyle/>
        <a:p>
          <a:endParaRPr lang="zh-CN" altLang="en-US"/>
        </a:p>
      </dgm:t>
    </dgm:pt>
    <dgm:pt modelId="{A0E53256-7FD1-4568-9E78-D1F14C7E33A0}" cxnId="{DF9171C0-BFFE-401A-9227-5759701D2F09}" type="sibTrans">
      <dgm:prSet/>
      <dgm:spPr/>
      <dgm:t>
        <a:bodyPr/>
        <a:lstStyle/>
        <a:p>
          <a:endParaRPr lang="zh-CN" altLang="en-US"/>
        </a:p>
      </dgm:t>
    </dgm:pt>
    <dgm:pt modelId="{89B00696-5C7A-4463-935A-AC7C71CA4B79}">
      <dgm:prSet phldrT="[文本]" custT="1"/>
      <dgm:spPr>
        <a:solidFill>
          <a:schemeClr val="accent1">
            <a:lumMod val="60000"/>
            <a:lumOff val="40000"/>
          </a:schemeClr>
        </a:solidFill>
      </dgm:spPr>
      <dgm:t>
        <a:bodyPr/>
        <a:lstStyle/>
        <a:p>
          <a:r>
            <a:rPr lang="zh-CN" sz="2200" dirty="0" smtClean="0">
              <a:solidFill>
                <a:schemeClr val="tx1"/>
              </a:solidFill>
            </a:rPr>
            <a:t>综合性计划</a:t>
          </a:r>
          <a:endParaRPr lang="en-US" altLang="zh-CN" sz="2200" dirty="0" smtClean="0">
            <a:solidFill>
              <a:schemeClr val="tx1"/>
            </a:solidFill>
          </a:endParaRPr>
        </a:p>
      </dgm:t>
    </dgm:pt>
    <dgm:pt modelId="{E679D102-E623-4C2D-8B37-A0A1BB5D85B3}" cxnId="{8AE520BF-2160-4BEB-8363-0889A2760219}" type="parTrans">
      <dgm:prSet/>
      <dgm:spPr/>
      <dgm:t>
        <a:bodyPr/>
        <a:lstStyle/>
        <a:p>
          <a:endParaRPr lang="zh-CN" altLang="en-US"/>
        </a:p>
      </dgm:t>
    </dgm:pt>
    <dgm:pt modelId="{9E742B74-AC1D-4D14-8356-5D1E7C303174}" cxnId="{8AE520BF-2160-4BEB-8363-0889A2760219}" type="sibTrans">
      <dgm:prSet/>
      <dgm:spPr/>
      <dgm:t>
        <a:bodyPr/>
        <a:lstStyle/>
        <a:p>
          <a:endParaRPr lang="zh-CN" altLang="en-US"/>
        </a:p>
      </dgm:t>
    </dgm:pt>
    <dgm:pt modelId="{9BFC8D62-05A4-42F9-8462-C0EBE36F7A2D}">
      <dgm:prSet phldrT="[文本]" custT="1"/>
      <dgm:spPr>
        <a:solidFill>
          <a:schemeClr val="accent1">
            <a:lumMod val="60000"/>
            <a:lumOff val="40000"/>
          </a:schemeClr>
        </a:solidFill>
      </dgm:spPr>
      <dgm:t>
        <a:bodyPr/>
        <a:lstStyle/>
        <a:p>
          <a:r>
            <a:rPr lang="zh-CN" altLang="en-US" sz="2200" dirty="0" smtClean="0">
              <a:solidFill>
                <a:schemeClr val="tx1"/>
              </a:solidFill>
            </a:rPr>
            <a:t>短期计划</a:t>
          </a:r>
          <a:endParaRPr lang="zh-CN" altLang="en-US" sz="2200" dirty="0">
            <a:solidFill>
              <a:schemeClr val="tx1"/>
            </a:solidFill>
          </a:endParaRPr>
        </a:p>
      </dgm:t>
    </dgm:pt>
    <dgm:pt modelId="{9E4A4262-9130-4C17-8808-D8948A41C3BD}" cxnId="{BB6BD72F-C213-48BF-BA13-95FAE7530791}" type="parTrans">
      <dgm:prSet/>
      <dgm:spPr/>
      <dgm:t>
        <a:bodyPr/>
        <a:lstStyle/>
        <a:p>
          <a:endParaRPr lang="zh-CN" altLang="en-US"/>
        </a:p>
      </dgm:t>
    </dgm:pt>
    <dgm:pt modelId="{601CE3D8-A06F-4C8B-9D4C-91CADE43B010}" cxnId="{BB6BD72F-C213-48BF-BA13-95FAE7530791}" type="sibTrans">
      <dgm:prSet/>
      <dgm:spPr/>
      <dgm:t>
        <a:bodyPr/>
        <a:lstStyle/>
        <a:p>
          <a:endParaRPr lang="zh-CN" altLang="en-US"/>
        </a:p>
      </dgm:t>
    </dgm:pt>
    <dgm:pt modelId="{CE19800A-DA7B-4400-B3CD-FF337A9232EE}">
      <dgm:prSet phldrT="[文本]" custT="1"/>
      <dgm:spPr>
        <a:solidFill>
          <a:schemeClr val="accent1">
            <a:lumMod val="60000"/>
            <a:lumOff val="40000"/>
          </a:schemeClr>
        </a:solidFill>
      </dgm:spPr>
      <dgm:t>
        <a:bodyPr/>
        <a:lstStyle/>
        <a:p>
          <a:r>
            <a:rPr lang="zh-CN" altLang="zh-CN" sz="2200" dirty="0" smtClean="0">
              <a:solidFill>
                <a:schemeClr val="tx1"/>
              </a:solidFill>
            </a:rPr>
            <a:t>专业性计划</a:t>
          </a:r>
          <a:endParaRPr lang="en-US" altLang="zh-CN" sz="2200" dirty="0" smtClean="0">
            <a:solidFill>
              <a:schemeClr val="tx1"/>
            </a:solidFill>
          </a:endParaRPr>
        </a:p>
      </dgm:t>
    </dgm:pt>
    <dgm:pt modelId="{00830E21-B457-46E3-B79F-172B5A833BAF}" cxnId="{DC1C7A3F-8D2F-4CB5-9A8A-4031B02ECEDB}" type="sibTrans">
      <dgm:prSet/>
      <dgm:spPr/>
      <dgm:t>
        <a:bodyPr/>
        <a:lstStyle/>
        <a:p>
          <a:endParaRPr lang="zh-CN" altLang="en-US"/>
        </a:p>
      </dgm:t>
    </dgm:pt>
    <dgm:pt modelId="{4020F032-7F58-43BF-91A8-AB71AB3872B4}" cxnId="{DC1C7A3F-8D2F-4CB5-9A8A-4031B02ECEDB}" type="parTrans">
      <dgm:prSet/>
      <dgm:spPr/>
      <dgm:t>
        <a:bodyPr/>
        <a:lstStyle/>
        <a:p>
          <a:endParaRPr lang="zh-CN" altLang="en-US"/>
        </a:p>
      </dgm:t>
    </dgm:pt>
    <dgm:pt modelId="{7048B960-06D0-433F-B02B-D3CE25B8088D}">
      <dgm:prSet phldrT="[文本]" custT="1"/>
      <dgm:spPr>
        <a:solidFill>
          <a:schemeClr val="accent1">
            <a:lumMod val="60000"/>
            <a:lumOff val="40000"/>
          </a:schemeClr>
        </a:solidFill>
      </dgm:spPr>
      <dgm:t>
        <a:bodyPr/>
        <a:lstStyle/>
        <a:p>
          <a:r>
            <a:rPr lang="zh-CN" sz="2200" dirty="0" smtClean="0">
              <a:solidFill>
                <a:schemeClr val="tx1"/>
              </a:solidFill>
            </a:rPr>
            <a:t>战略计划</a:t>
          </a:r>
          <a:endParaRPr lang="en-US" altLang="zh-CN" sz="2200" dirty="0" smtClean="0">
            <a:solidFill>
              <a:schemeClr val="tx1"/>
            </a:solidFill>
          </a:endParaRPr>
        </a:p>
      </dgm:t>
    </dgm:pt>
    <dgm:pt modelId="{631A1495-2837-41A3-BE6A-8C5B5A042AEF}" cxnId="{9392EAA3-93C5-4B8D-AEF2-7A69DEBB6092}" type="parTrans">
      <dgm:prSet/>
      <dgm:spPr/>
      <dgm:t>
        <a:bodyPr/>
        <a:lstStyle/>
        <a:p>
          <a:endParaRPr lang="zh-CN" altLang="en-US"/>
        </a:p>
      </dgm:t>
    </dgm:pt>
    <dgm:pt modelId="{4636039C-D63D-4412-B768-67403813BB57}" cxnId="{9392EAA3-93C5-4B8D-AEF2-7A69DEBB6092}" type="sibTrans">
      <dgm:prSet/>
      <dgm:spPr/>
      <dgm:t>
        <a:bodyPr/>
        <a:lstStyle/>
        <a:p>
          <a:endParaRPr lang="zh-CN" altLang="en-US"/>
        </a:p>
      </dgm:t>
    </dgm:pt>
    <dgm:pt modelId="{72FD0A3A-7332-4687-9CEF-C742E5E19B66}">
      <dgm:prSet phldrT="[文本]" custT="1"/>
      <dgm:spPr>
        <a:solidFill>
          <a:schemeClr val="accent1">
            <a:lumMod val="60000"/>
            <a:lumOff val="40000"/>
          </a:schemeClr>
        </a:solidFill>
      </dgm:spPr>
      <dgm:t>
        <a:bodyPr/>
        <a:lstStyle/>
        <a:p>
          <a:r>
            <a:rPr lang="zh-CN" sz="2200" dirty="0" smtClean="0">
              <a:solidFill>
                <a:schemeClr val="tx1"/>
              </a:solidFill>
            </a:rPr>
            <a:t>依据计划内容</a:t>
          </a:r>
          <a:endParaRPr lang="en-US" altLang="zh-CN" sz="2200" dirty="0" smtClean="0">
            <a:solidFill>
              <a:schemeClr val="tx1"/>
            </a:solidFill>
          </a:endParaRPr>
        </a:p>
      </dgm:t>
    </dgm:pt>
    <dgm:pt modelId="{2873B53C-E1D9-4E1F-BF04-28A688522547}" cxnId="{FB64DB63-ADA5-424F-B813-B012D8904785}" type="parTrans">
      <dgm:prSet/>
      <dgm:spPr/>
      <dgm:t>
        <a:bodyPr/>
        <a:lstStyle/>
        <a:p>
          <a:endParaRPr lang="zh-CN" altLang="en-US"/>
        </a:p>
      </dgm:t>
    </dgm:pt>
    <dgm:pt modelId="{519A3986-9AAE-4504-BB9B-F25F4519B28E}" cxnId="{FB64DB63-ADA5-424F-B813-B012D8904785}" type="sibTrans">
      <dgm:prSet/>
      <dgm:spPr/>
      <dgm:t>
        <a:bodyPr/>
        <a:lstStyle/>
        <a:p>
          <a:endParaRPr lang="zh-CN" altLang="en-US"/>
        </a:p>
      </dgm:t>
    </dgm:pt>
    <dgm:pt modelId="{80039106-AAE4-4D68-97C1-CE229C8D7471}">
      <dgm:prSet phldrT="[文本]" custT="1"/>
      <dgm:spPr>
        <a:solidFill>
          <a:schemeClr val="accent1">
            <a:lumMod val="60000"/>
            <a:lumOff val="40000"/>
          </a:schemeClr>
        </a:solidFill>
      </dgm:spPr>
      <dgm:t>
        <a:bodyPr/>
        <a:lstStyle/>
        <a:p>
          <a:r>
            <a:rPr lang="zh-CN" sz="2200" dirty="0" smtClean="0">
              <a:solidFill>
                <a:schemeClr val="tx1"/>
              </a:solidFill>
            </a:rPr>
            <a:t>指导性计划</a:t>
          </a:r>
          <a:endParaRPr lang="en-US" altLang="zh-CN" sz="2200" dirty="0" smtClean="0">
            <a:solidFill>
              <a:schemeClr val="tx1"/>
            </a:solidFill>
          </a:endParaRPr>
        </a:p>
      </dgm:t>
    </dgm:pt>
    <dgm:pt modelId="{121D8117-485E-40CB-9298-0423F2BBDFE2}" cxnId="{00963D68-DDC7-42E4-9328-D83DDE31F46C}" type="parTrans">
      <dgm:prSet/>
      <dgm:spPr/>
      <dgm:t>
        <a:bodyPr/>
        <a:lstStyle/>
        <a:p>
          <a:endParaRPr lang="zh-CN" altLang="en-US"/>
        </a:p>
      </dgm:t>
    </dgm:pt>
    <dgm:pt modelId="{871C2670-91F9-411D-867D-88A5E29B3C0D}" cxnId="{00963D68-DDC7-42E4-9328-D83DDE31F46C}" type="sibTrans">
      <dgm:prSet/>
      <dgm:spPr/>
      <dgm:t>
        <a:bodyPr/>
        <a:lstStyle/>
        <a:p>
          <a:endParaRPr lang="zh-CN" altLang="en-US"/>
        </a:p>
      </dgm:t>
    </dgm:pt>
    <dgm:pt modelId="{668D8A0F-1297-4750-B003-9E4A8F975D8C}">
      <dgm:prSet phldrT="[文本]" custT="1"/>
      <dgm:spPr>
        <a:solidFill>
          <a:schemeClr val="accent1">
            <a:lumMod val="60000"/>
            <a:lumOff val="40000"/>
          </a:schemeClr>
        </a:solidFill>
      </dgm:spPr>
      <dgm:t>
        <a:bodyPr/>
        <a:lstStyle/>
        <a:p>
          <a:r>
            <a:rPr lang="zh-CN" sz="2200" dirty="0" smtClean="0">
              <a:solidFill>
                <a:schemeClr val="tx1"/>
              </a:solidFill>
            </a:rPr>
            <a:t>具体性计划</a:t>
          </a:r>
          <a:endParaRPr lang="en-US" altLang="zh-CN" sz="2200" dirty="0" smtClean="0">
            <a:solidFill>
              <a:schemeClr val="tx1"/>
            </a:solidFill>
          </a:endParaRPr>
        </a:p>
      </dgm:t>
    </dgm:pt>
    <dgm:pt modelId="{CDA61D8F-9281-40CE-ADE5-5E7E7AD36E25}" cxnId="{3489618B-9CE3-4AA1-AEBA-B2B7410B036B}" type="parTrans">
      <dgm:prSet/>
      <dgm:spPr/>
      <dgm:t>
        <a:bodyPr/>
        <a:lstStyle/>
        <a:p>
          <a:endParaRPr lang="zh-CN" altLang="en-US"/>
        </a:p>
      </dgm:t>
    </dgm:pt>
    <dgm:pt modelId="{B24BC0C0-DA56-466B-8D56-C498F2567CF5}" cxnId="{3489618B-9CE3-4AA1-AEBA-B2B7410B036B}" type="sibTrans">
      <dgm:prSet/>
      <dgm:spPr/>
      <dgm:t>
        <a:bodyPr/>
        <a:lstStyle/>
        <a:p>
          <a:endParaRPr lang="zh-CN" altLang="en-US"/>
        </a:p>
      </dgm:t>
    </dgm:pt>
    <dgm:pt modelId="{BA91F2D6-3564-49A5-BF2D-DB0415870657}">
      <dgm:prSet phldrT="[文本]" custT="1"/>
      <dgm:spPr>
        <a:solidFill>
          <a:schemeClr val="accent1">
            <a:lumMod val="60000"/>
            <a:lumOff val="40000"/>
          </a:schemeClr>
        </a:solidFill>
      </dgm:spPr>
      <dgm:t>
        <a:bodyPr/>
        <a:lstStyle/>
        <a:p>
          <a:r>
            <a:rPr lang="zh-CN" sz="2200" dirty="0" smtClean="0">
              <a:solidFill>
                <a:schemeClr val="tx1"/>
              </a:solidFill>
            </a:rPr>
            <a:t>依据计划层次</a:t>
          </a:r>
          <a:endParaRPr lang="en-US" altLang="zh-CN" sz="2200" dirty="0" smtClean="0">
            <a:solidFill>
              <a:schemeClr val="tx1"/>
            </a:solidFill>
          </a:endParaRPr>
        </a:p>
      </dgm:t>
    </dgm:pt>
    <dgm:pt modelId="{45C0450B-E90C-4352-A562-7D9BDB7100D3}" cxnId="{9A08C923-ABA5-470E-8570-9F675CAF6A85}" type="parTrans">
      <dgm:prSet/>
      <dgm:spPr/>
      <dgm:t>
        <a:bodyPr/>
        <a:lstStyle/>
        <a:p>
          <a:endParaRPr lang="zh-CN" altLang="en-US"/>
        </a:p>
      </dgm:t>
    </dgm:pt>
    <dgm:pt modelId="{058D43D2-3C38-4985-9868-497643BD70A1}" cxnId="{9A08C923-ABA5-470E-8570-9F675CAF6A85}" type="sibTrans">
      <dgm:prSet/>
      <dgm:spPr/>
      <dgm:t>
        <a:bodyPr/>
        <a:lstStyle/>
        <a:p>
          <a:endParaRPr lang="zh-CN" altLang="en-US"/>
        </a:p>
      </dgm:t>
    </dgm:pt>
    <dgm:pt modelId="{29BFB984-415C-4086-9219-600E9B0FDE85}">
      <dgm:prSet phldrT="[文本]" custT="1"/>
      <dgm:spPr>
        <a:solidFill>
          <a:schemeClr val="accent1">
            <a:lumMod val="60000"/>
            <a:lumOff val="40000"/>
          </a:schemeClr>
        </a:solidFill>
      </dgm:spPr>
      <dgm:t>
        <a:bodyPr/>
        <a:lstStyle/>
        <a:p>
          <a:r>
            <a:rPr lang="zh-CN" altLang="zh-CN" sz="2200" dirty="0" smtClean="0">
              <a:solidFill>
                <a:schemeClr val="tx1"/>
              </a:solidFill>
            </a:rPr>
            <a:t>作业计划</a:t>
          </a:r>
          <a:endParaRPr lang="en-US" altLang="zh-CN" sz="2200" dirty="0" smtClean="0">
            <a:solidFill>
              <a:schemeClr val="tx1"/>
            </a:solidFill>
          </a:endParaRPr>
        </a:p>
      </dgm:t>
    </dgm:pt>
    <dgm:pt modelId="{6BE55E71-16EA-4757-8010-A2276231D1AF}" cxnId="{589AF384-6E83-43A0-ABC1-3C89DADCBACC}" type="parTrans">
      <dgm:prSet/>
      <dgm:spPr/>
      <dgm:t>
        <a:bodyPr/>
        <a:lstStyle/>
        <a:p>
          <a:endParaRPr lang="zh-CN" altLang="en-US"/>
        </a:p>
      </dgm:t>
    </dgm:pt>
    <dgm:pt modelId="{46A9FD01-F667-404E-8134-05D4ECC74E37}" cxnId="{589AF384-6E83-43A0-ABC1-3C89DADCBACC}" type="sibTrans">
      <dgm:prSet/>
      <dgm:spPr/>
      <dgm:t>
        <a:bodyPr/>
        <a:lstStyle/>
        <a:p>
          <a:endParaRPr lang="zh-CN" altLang="en-US"/>
        </a:p>
      </dgm:t>
    </dgm:pt>
    <dgm:pt modelId="{6047623A-5486-48C0-8D6F-5C8EF11A8758}" type="pres">
      <dgm:prSet presAssocID="{1DBCF88C-EA3A-4058-9319-D8AD703284E2}" presName="diagram" presStyleCnt="0">
        <dgm:presLayoutVars>
          <dgm:chPref val="1"/>
          <dgm:dir/>
          <dgm:animOne val="branch"/>
          <dgm:animLvl val="lvl"/>
          <dgm:resizeHandles val="exact"/>
        </dgm:presLayoutVars>
      </dgm:prSet>
      <dgm:spPr/>
      <dgm:t>
        <a:bodyPr/>
        <a:lstStyle/>
        <a:p>
          <a:endParaRPr lang="zh-CN" altLang="en-US"/>
        </a:p>
      </dgm:t>
    </dgm:pt>
    <dgm:pt modelId="{B6821B7D-DD81-4CC4-B21B-BE37DDE3E72D}" type="pres">
      <dgm:prSet presAssocID="{CEFC76A9-C57D-4BB6-9A80-E059766E5AF8}" presName="root1" presStyleCnt="0"/>
      <dgm:spPr/>
    </dgm:pt>
    <dgm:pt modelId="{4A10CCF8-067F-4CF5-8337-EDB173BDF2D7}" type="pres">
      <dgm:prSet presAssocID="{CEFC76A9-C57D-4BB6-9A80-E059766E5AF8}" presName="LevelOneTextNode" presStyleLbl="node0" presStyleIdx="0" presStyleCnt="1" custScaleX="150766" custScaleY="139241">
        <dgm:presLayoutVars>
          <dgm:chPref val="3"/>
        </dgm:presLayoutVars>
      </dgm:prSet>
      <dgm:spPr/>
      <dgm:t>
        <a:bodyPr/>
        <a:lstStyle/>
        <a:p>
          <a:endParaRPr lang="zh-CN" altLang="en-US"/>
        </a:p>
      </dgm:t>
    </dgm:pt>
    <dgm:pt modelId="{668E1CC6-757C-4EDF-9E1D-9C75EF35AA2E}" type="pres">
      <dgm:prSet presAssocID="{CEFC76A9-C57D-4BB6-9A80-E059766E5AF8}" presName="level2hierChild" presStyleCnt="0"/>
      <dgm:spPr/>
    </dgm:pt>
    <dgm:pt modelId="{F36553EE-9EF5-4830-B6F0-78F2AF28A683}" type="pres">
      <dgm:prSet presAssocID="{5425659A-DA67-4D2E-88BD-BD9101D29ECC}" presName="conn2-1" presStyleLbl="parChTrans1D2" presStyleIdx="0" presStyleCnt="4"/>
      <dgm:spPr/>
      <dgm:t>
        <a:bodyPr/>
        <a:lstStyle/>
        <a:p>
          <a:endParaRPr lang="zh-CN" altLang="en-US"/>
        </a:p>
      </dgm:t>
    </dgm:pt>
    <dgm:pt modelId="{52044689-00E6-48CD-A899-05E2F35B4709}" type="pres">
      <dgm:prSet presAssocID="{5425659A-DA67-4D2E-88BD-BD9101D29ECC}" presName="connTx" presStyleLbl="parChTrans1D2" presStyleIdx="0" presStyleCnt="4"/>
      <dgm:spPr/>
      <dgm:t>
        <a:bodyPr/>
        <a:lstStyle/>
        <a:p>
          <a:endParaRPr lang="zh-CN" altLang="en-US"/>
        </a:p>
      </dgm:t>
    </dgm:pt>
    <dgm:pt modelId="{8B33400B-E87C-474E-A6E5-6B8E399B2C4D}" type="pres">
      <dgm:prSet presAssocID="{D24C9AE6-13D5-4BDD-94CA-D5779F5D3FBF}" presName="root2" presStyleCnt="0"/>
      <dgm:spPr/>
    </dgm:pt>
    <dgm:pt modelId="{AF7BB865-415C-4D99-AC97-994F33BDC53D}" type="pres">
      <dgm:prSet presAssocID="{D24C9AE6-13D5-4BDD-94CA-D5779F5D3FBF}" presName="LevelTwoTextNode" presStyleLbl="node2" presStyleIdx="0" presStyleCnt="4" custScaleX="196968">
        <dgm:presLayoutVars>
          <dgm:chPref val="3"/>
        </dgm:presLayoutVars>
      </dgm:prSet>
      <dgm:spPr/>
      <dgm:t>
        <a:bodyPr/>
        <a:lstStyle/>
        <a:p>
          <a:endParaRPr lang="zh-CN" altLang="en-US"/>
        </a:p>
      </dgm:t>
    </dgm:pt>
    <dgm:pt modelId="{AFD538EA-4220-4BBA-829D-A4FA49EC6AEB}" type="pres">
      <dgm:prSet presAssocID="{D24C9AE6-13D5-4BDD-94CA-D5779F5D3FBF}" presName="level3hierChild" presStyleCnt="0"/>
      <dgm:spPr/>
    </dgm:pt>
    <dgm:pt modelId="{FAC231D6-85F0-4F65-B592-79A40AFD3A02}" type="pres">
      <dgm:prSet presAssocID="{C90269AB-3DF4-4FD2-A69D-7B0927BC6A40}" presName="conn2-1" presStyleLbl="parChTrans1D3" presStyleIdx="0" presStyleCnt="9"/>
      <dgm:spPr/>
      <dgm:t>
        <a:bodyPr/>
        <a:lstStyle/>
        <a:p>
          <a:endParaRPr lang="zh-CN" altLang="en-US"/>
        </a:p>
      </dgm:t>
    </dgm:pt>
    <dgm:pt modelId="{0843B414-42B9-481C-937E-E43F08891015}" type="pres">
      <dgm:prSet presAssocID="{C90269AB-3DF4-4FD2-A69D-7B0927BC6A40}" presName="connTx" presStyleLbl="parChTrans1D3" presStyleIdx="0" presStyleCnt="9"/>
      <dgm:spPr/>
      <dgm:t>
        <a:bodyPr/>
        <a:lstStyle/>
        <a:p>
          <a:endParaRPr lang="zh-CN" altLang="en-US"/>
        </a:p>
      </dgm:t>
    </dgm:pt>
    <dgm:pt modelId="{934BF44E-F175-4F69-97F5-9EA79E627B1D}" type="pres">
      <dgm:prSet presAssocID="{28B1776E-208D-4282-8593-44C10FE78F67}" presName="root2" presStyleCnt="0"/>
      <dgm:spPr/>
    </dgm:pt>
    <dgm:pt modelId="{69398E8F-5BD0-4552-92C7-BEED20980374}" type="pres">
      <dgm:prSet presAssocID="{28B1776E-208D-4282-8593-44C10FE78F67}" presName="LevelTwoTextNode" presStyleLbl="node3" presStyleIdx="0" presStyleCnt="9" custScaleX="175480">
        <dgm:presLayoutVars>
          <dgm:chPref val="3"/>
        </dgm:presLayoutVars>
      </dgm:prSet>
      <dgm:spPr/>
      <dgm:t>
        <a:bodyPr/>
        <a:lstStyle/>
        <a:p>
          <a:endParaRPr lang="zh-CN" altLang="en-US"/>
        </a:p>
      </dgm:t>
    </dgm:pt>
    <dgm:pt modelId="{DEA0A7C7-0459-4A80-BE08-CB62F98E3DA6}" type="pres">
      <dgm:prSet presAssocID="{28B1776E-208D-4282-8593-44C10FE78F67}" presName="level3hierChild" presStyleCnt="0"/>
      <dgm:spPr/>
    </dgm:pt>
    <dgm:pt modelId="{3CC890D8-B302-44CB-A40F-6C8BD57C6B90}" type="pres">
      <dgm:prSet presAssocID="{71840BAD-46B2-4899-9B33-7AEC377A15D5}" presName="conn2-1" presStyleLbl="parChTrans1D3" presStyleIdx="1" presStyleCnt="9"/>
      <dgm:spPr/>
      <dgm:t>
        <a:bodyPr/>
        <a:lstStyle/>
        <a:p>
          <a:endParaRPr lang="zh-CN" altLang="en-US"/>
        </a:p>
      </dgm:t>
    </dgm:pt>
    <dgm:pt modelId="{09070EB0-D6F0-4C3F-9A1D-D6B5480A62E0}" type="pres">
      <dgm:prSet presAssocID="{71840BAD-46B2-4899-9B33-7AEC377A15D5}" presName="connTx" presStyleLbl="parChTrans1D3" presStyleIdx="1" presStyleCnt="9"/>
      <dgm:spPr/>
      <dgm:t>
        <a:bodyPr/>
        <a:lstStyle/>
        <a:p>
          <a:endParaRPr lang="zh-CN" altLang="en-US"/>
        </a:p>
      </dgm:t>
    </dgm:pt>
    <dgm:pt modelId="{2034DB1B-8DA7-4307-B07E-EEA42BD7F51F}" type="pres">
      <dgm:prSet presAssocID="{5D3E1F1A-3ADB-4B1D-8C8A-CFC6F341920C}" presName="root2" presStyleCnt="0"/>
      <dgm:spPr/>
    </dgm:pt>
    <dgm:pt modelId="{30EB8F16-AF4C-4558-9CBA-C8EFF8146F5C}" type="pres">
      <dgm:prSet presAssocID="{5D3E1F1A-3ADB-4B1D-8C8A-CFC6F341920C}" presName="LevelTwoTextNode" presStyleLbl="node3" presStyleIdx="1" presStyleCnt="9" custScaleX="176797">
        <dgm:presLayoutVars>
          <dgm:chPref val="3"/>
        </dgm:presLayoutVars>
      </dgm:prSet>
      <dgm:spPr/>
      <dgm:t>
        <a:bodyPr/>
        <a:lstStyle/>
        <a:p>
          <a:endParaRPr lang="zh-CN" altLang="en-US"/>
        </a:p>
      </dgm:t>
    </dgm:pt>
    <dgm:pt modelId="{AE1BC267-6B07-4528-9529-22E312DFBF63}" type="pres">
      <dgm:prSet presAssocID="{5D3E1F1A-3ADB-4B1D-8C8A-CFC6F341920C}" presName="level3hierChild" presStyleCnt="0"/>
      <dgm:spPr/>
    </dgm:pt>
    <dgm:pt modelId="{4E3BE7DB-FBE5-482B-BC9E-C3B0255A5477}" type="pres">
      <dgm:prSet presAssocID="{9E4A4262-9130-4C17-8808-D8948A41C3BD}" presName="conn2-1" presStyleLbl="parChTrans1D3" presStyleIdx="2" presStyleCnt="9"/>
      <dgm:spPr/>
      <dgm:t>
        <a:bodyPr/>
        <a:lstStyle/>
        <a:p>
          <a:endParaRPr lang="zh-CN" altLang="en-US"/>
        </a:p>
      </dgm:t>
    </dgm:pt>
    <dgm:pt modelId="{0F7B9F3F-952B-4DEA-B48C-4DC55E407EE7}" type="pres">
      <dgm:prSet presAssocID="{9E4A4262-9130-4C17-8808-D8948A41C3BD}" presName="connTx" presStyleLbl="parChTrans1D3" presStyleIdx="2" presStyleCnt="9"/>
      <dgm:spPr/>
      <dgm:t>
        <a:bodyPr/>
        <a:lstStyle/>
        <a:p>
          <a:endParaRPr lang="zh-CN" altLang="en-US"/>
        </a:p>
      </dgm:t>
    </dgm:pt>
    <dgm:pt modelId="{46CB4447-CB0C-436F-A3EF-F8245B0F18A7}" type="pres">
      <dgm:prSet presAssocID="{9BFC8D62-05A4-42F9-8462-C0EBE36F7A2D}" presName="root2" presStyleCnt="0"/>
      <dgm:spPr/>
    </dgm:pt>
    <dgm:pt modelId="{91112C5A-D436-4643-909F-3984D67766AD}" type="pres">
      <dgm:prSet presAssocID="{9BFC8D62-05A4-42F9-8462-C0EBE36F7A2D}" presName="LevelTwoTextNode" presStyleLbl="node3" presStyleIdx="2" presStyleCnt="9" custScaleX="176797">
        <dgm:presLayoutVars>
          <dgm:chPref val="3"/>
        </dgm:presLayoutVars>
      </dgm:prSet>
      <dgm:spPr/>
      <dgm:t>
        <a:bodyPr/>
        <a:lstStyle/>
        <a:p>
          <a:endParaRPr lang="zh-CN" altLang="en-US"/>
        </a:p>
      </dgm:t>
    </dgm:pt>
    <dgm:pt modelId="{CA27FBEA-99DC-4906-9F51-4B5F0740E4FA}" type="pres">
      <dgm:prSet presAssocID="{9BFC8D62-05A4-42F9-8462-C0EBE36F7A2D}" presName="level3hierChild" presStyleCnt="0"/>
      <dgm:spPr/>
    </dgm:pt>
    <dgm:pt modelId="{2681860A-AE54-48CF-876E-5622A58F608B}" type="pres">
      <dgm:prSet presAssocID="{070F2960-4546-4DD6-B70B-1C8E3279E80E}" presName="conn2-1" presStyleLbl="parChTrans1D2" presStyleIdx="1" presStyleCnt="4"/>
      <dgm:spPr/>
      <dgm:t>
        <a:bodyPr/>
        <a:lstStyle/>
        <a:p>
          <a:endParaRPr lang="zh-CN" altLang="en-US"/>
        </a:p>
      </dgm:t>
    </dgm:pt>
    <dgm:pt modelId="{705EB1F2-32CE-4ACA-B9BF-381419FE2ED8}" type="pres">
      <dgm:prSet presAssocID="{070F2960-4546-4DD6-B70B-1C8E3279E80E}" presName="connTx" presStyleLbl="parChTrans1D2" presStyleIdx="1" presStyleCnt="4"/>
      <dgm:spPr/>
      <dgm:t>
        <a:bodyPr/>
        <a:lstStyle/>
        <a:p>
          <a:endParaRPr lang="zh-CN" altLang="en-US"/>
        </a:p>
      </dgm:t>
    </dgm:pt>
    <dgm:pt modelId="{F8EFBA7F-1955-4FB5-9F1F-339CA543ACCF}" type="pres">
      <dgm:prSet presAssocID="{31730DCE-E95A-48E5-93D9-A6CEDBF2FCDB}" presName="root2" presStyleCnt="0"/>
      <dgm:spPr/>
    </dgm:pt>
    <dgm:pt modelId="{21BB601B-2601-4777-8392-44B085C6C3C1}" type="pres">
      <dgm:prSet presAssocID="{31730DCE-E95A-48E5-93D9-A6CEDBF2FCDB}" presName="LevelTwoTextNode" presStyleLbl="node2" presStyleIdx="1" presStyleCnt="4" custScaleX="197792">
        <dgm:presLayoutVars>
          <dgm:chPref val="3"/>
        </dgm:presLayoutVars>
      </dgm:prSet>
      <dgm:spPr/>
      <dgm:t>
        <a:bodyPr/>
        <a:lstStyle/>
        <a:p>
          <a:endParaRPr lang="zh-CN" altLang="en-US"/>
        </a:p>
      </dgm:t>
    </dgm:pt>
    <dgm:pt modelId="{1F60D86B-B406-420F-B93F-9AC304365576}" type="pres">
      <dgm:prSet presAssocID="{31730DCE-E95A-48E5-93D9-A6CEDBF2FCDB}" presName="level3hierChild" presStyleCnt="0"/>
      <dgm:spPr/>
    </dgm:pt>
    <dgm:pt modelId="{F0DD708F-6E48-40ED-AF40-008B1E7A9995}" type="pres">
      <dgm:prSet presAssocID="{E679D102-E623-4C2D-8B37-A0A1BB5D85B3}" presName="conn2-1" presStyleLbl="parChTrans1D3" presStyleIdx="3" presStyleCnt="9"/>
      <dgm:spPr/>
      <dgm:t>
        <a:bodyPr/>
        <a:lstStyle/>
        <a:p>
          <a:endParaRPr lang="zh-CN" altLang="en-US"/>
        </a:p>
      </dgm:t>
    </dgm:pt>
    <dgm:pt modelId="{C1DD5B87-211B-44C6-AF82-C3AACC0F2ABE}" type="pres">
      <dgm:prSet presAssocID="{E679D102-E623-4C2D-8B37-A0A1BB5D85B3}" presName="connTx" presStyleLbl="parChTrans1D3" presStyleIdx="3" presStyleCnt="9"/>
      <dgm:spPr/>
      <dgm:t>
        <a:bodyPr/>
        <a:lstStyle/>
        <a:p>
          <a:endParaRPr lang="zh-CN" altLang="en-US"/>
        </a:p>
      </dgm:t>
    </dgm:pt>
    <dgm:pt modelId="{3CA3F443-014C-41ED-BFF1-421C59BE4034}" type="pres">
      <dgm:prSet presAssocID="{89B00696-5C7A-4463-935A-AC7C71CA4B79}" presName="root2" presStyleCnt="0"/>
      <dgm:spPr/>
    </dgm:pt>
    <dgm:pt modelId="{5D2DF051-5AA5-49DA-9CFA-CA521D6025B7}" type="pres">
      <dgm:prSet presAssocID="{89B00696-5C7A-4463-935A-AC7C71CA4B79}" presName="LevelTwoTextNode" presStyleLbl="node3" presStyleIdx="3" presStyleCnt="9" custScaleX="175973">
        <dgm:presLayoutVars>
          <dgm:chPref val="3"/>
        </dgm:presLayoutVars>
      </dgm:prSet>
      <dgm:spPr/>
      <dgm:t>
        <a:bodyPr/>
        <a:lstStyle/>
        <a:p>
          <a:endParaRPr lang="zh-CN" altLang="en-US"/>
        </a:p>
      </dgm:t>
    </dgm:pt>
    <dgm:pt modelId="{41F247DC-669D-4826-85DF-B7B65E061583}" type="pres">
      <dgm:prSet presAssocID="{89B00696-5C7A-4463-935A-AC7C71CA4B79}" presName="level3hierChild" presStyleCnt="0"/>
      <dgm:spPr/>
    </dgm:pt>
    <dgm:pt modelId="{809ECBA3-E30E-4CED-BE36-AD9F06A0994D}" type="pres">
      <dgm:prSet presAssocID="{4020F032-7F58-43BF-91A8-AB71AB3872B4}" presName="conn2-1" presStyleLbl="parChTrans1D3" presStyleIdx="4" presStyleCnt="9"/>
      <dgm:spPr/>
      <dgm:t>
        <a:bodyPr/>
        <a:lstStyle/>
        <a:p>
          <a:endParaRPr lang="zh-CN" altLang="en-US"/>
        </a:p>
      </dgm:t>
    </dgm:pt>
    <dgm:pt modelId="{0D5D4175-053E-45D2-99A3-BFD9E5B1E5B7}" type="pres">
      <dgm:prSet presAssocID="{4020F032-7F58-43BF-91A8-AB71AB3872B4}" presName="connTx" presStyleLbl="parChTrans1D3" presStyleIdx="4" presStyleCnt="9"/>
      <dgm:spPr/>
      <dgm:t>
        <a:bodyPr/>
        <a:lstStyle/>
        <a:p>
          <a:endParaRPr lang="zh-CN" altLang="en-US"/>
        </a:p>
      </dgm:t>
    </dgm:pt>
    <dgm:pt modelId="{8E90AC12-422E-4041-9153-4AFD60140A5D}" type="pres">
      <dgm:prSet presAssocID="{CE19800A-DA7B-4400-B3CD-FF337A9232EE}" presName="root2" presStyleCnt="0"/>
      <dgm:spPr/>
    </dgm:pt>
    <dgm:pt modelId="{CC491463-5BA3-4933-9609-E6AA7A4AAE2C}" type="pres">
      <dgm:prSet presAssocID="{CE19800A-DA7B-4400-B3CD-FF337A9232EE}" presName="LevelTwoTextNode" presStyleLbl="node3" presStyleIdx="4" presStyleCnt="9" custScaleX="175973">
        <dgm:presLayoutVars>
          <dgm:chPref val="3"/>
        </dgm:presLayoutVars>
      </dgm:prSet>
      <dgm:spPr/>
      <dgm:t>
        <a:bodyPr/>
        <a:lstStyle/>
        <a:p>
          <a:endParaRPr lang="zh-CN" altLang="en-US"/>
        </a:p>
      </dgm:t>
    </dgm:pt>
    <dgm:pt modelId="{63BD9104-337A-4F17-A755-12ABF77EE7C9}" type="pres">
      <dgm:prSet presAssocID="{CE19800A-DA7B-4400-B3CD-FF337A9232EE}" presName="level3hierChild" presStyleCnt="0"/>
      <dgm:spPr/>
    </dgm:pt>
    <dgm:pt modelId="{026B8058-C8C2-49C8-8F10-AAB3C7EEFA0F}" type="pres">
      <dgm:prSet presAssocID="{2873B53C-E1D9-4E1F-BF04-28A688522547}" presName="conn2-1" presStyleLbl="parChTrans1D2" presStyleIdx="2" presStyleCnt="4"/>
      <dgm:spPr/>
      <dgm:t>
        <a:bodyPr/>
        <a:lstStyle/>
        <a:p>
          <a:endParaRPr lang="zh-CN" altLang="en-US"/>
        </a:p>
      </dgm:t>
    </dgm:pt>
    <dgm:pt modelId="{8B14EB38-4C62-40AB-B655-2C27E654F3E0}" type="pres">
      <dgm:prSet presAssocID="{2873B53C-E1D9-4E1F-BF04-28A688522547}" presName="connTx" presStyleLbl="parChTrans1D2" presStyleIdx="2" presStyleCnt="4"/>
      <dgm:spPr/>
      <dgm:t>
        <a:bodyPr/>
        <a:lstStyle/>
        <a:p>
          <a:endParaRPr lang="zh-CN" altLang="en-US"/>
        </a:p>
      </dgm:t>
    </dgm:pt>
    <dgm:pt modelId="{82951D7D-44A3-4F15-B6E5-9AB8EE1E33EE}" type="pres">
      <dgm:prSet presAssocID="{72FD0A3A-7332-4687-9CEF-C742E5E19B66}" presName="root2" presStyleCnt="0"/>
      <dgm:spPr/>
    </dgm:pt>
    <dgm:pt modelId="{863CBDBC-E76C-4E25-B3BB-B181759E8E0B}" type="pres">
      <dgm:prSet presAssocID="{72FD0A3A-7332-4687-9CEF-C742E5E19B66}" presName="LevelTwoTextNode" presStyleLbl="node2" presStyleIdx="2" presStyleCnt="4" custScaleX="195851">
        <dgm:presLayoutVars>
          <dgm:chPref val="3"/>
        </dgm:presLayoutVars>
      </dgm:prSet>
      <dgm:spPr/>
      <dgm:t>
        <a:bodyPr/>
        <a:lstStyle/>
        <a:p>
          <a:endParaRPr lang="zh-CN" altLang="en-US"/>
        </a:p>
      </dgm:t>
    </dgm:pt>
    <dgm:pt modelId="{14A77544-A374-4843-B559-9031375C66E4}" type="pres">
      <dgm:prSet presAssocID="{72FD0A3A-7332-4687-9CEF-C742E5E19B66}" presName="level3hierChild" presStyleCnt="0"/>
      <dgm:spPr/>
    </dgm:pt>
    <dgm:pt modelId="{6E1F2699-7B26-49A4-9209-401770B38968}" type="pres">
      <dgm:prSet presAssocID="{121D8117-485E-40CB-9298-0423F2BBDFE2}" presName="conn2-1" presStyleLbl="parChTrans1D3" presStyleIdx="5" presStyleCnt="9"/>
      <dgm:spPr/>
      <dgm:t>
        <a:bodyPr/>
        <a:lstStyle/>
        <a:p>
          <a:endParaRPr lang="zh-CN" altLang="en-US"/>
        </a:p>
      </dgm:t>
    </dgm:pt>
    <dgm:pt modelId="{DD9A441D-1F7D-45D0-A634-52C9B71561E3}" type="pres">
      <dgm:prSet presAssocID="{121D8117-485E-40CB-9298-0423F2BBDFE2}" presName="connTx" presStyleLbl="parChTrans1D3" presStyleIdx="5" presStyleCnt="9"/>
      <dgm:spPr/>
      <dgm:t>
        <a:bodyPr/>
        <a:lstStyle/>
        <a:p>
          <a:endParaRPr lang="zh-CN" altLang="en-US"/>
        </a:p>
      </dgm:t>
    </dgm:pt>
    <dgm:pt modelId="{845BEE19-8451-41EB-AB36-E79F292CC5DB}" type="pres">
      <dgm:prSet presAssocID="{80039106-AAE4-4D68-97C1-CE229C8D7471}" presName="root2" presStyleCnt="0"/>
      <dgm:spPr/>
    </dgm:pt>
    <dgm:pt modelId="{DAB9EACF-3031-4579-AF0E-B2EF25F89D94}" type="pres">
      <dgm:prSet presAssocID="{80039106-AAE4-4D68-97C1-CE229C8D7471}" presName="LevelTwoTextNode" presStyleLbl="node3" presStyleIdx="5" presStyleCnt="9" custScaleX="177914">
        <dgm:presLayoutVars>
          <dgm:chPref val="3"/>
        </dgm:presLayoutVars>
      </dgm:prSet>
      <dgm:spPr/>
      <dgm:t>
        <a:bodyPr/>
        <a:lstStyle/>
        <a:p>
          <a:endParaRPr lang="zh-CN" altLang="en-US"/>
        </a:p>
      </dgm:t>
    </dgm:pt>
    <dgm:pt modelId="{4A504314-55C1-4115-AF87-00F9EE12BB05}" type="pres">
      <dgm:prSet presAssocID="{80039106-AAE4-4D68-97C1-CE229C8D7471}" presName="level3hierChild" presStyleCnt="0"/>
      <dgm:spPr/>
    </dgm:pt>
    <dgm:pt modelId="{CCC94749-4C83-445B-9DFD-B88E470B51E2}" type="pres">
      <dgm:prSet presAssocID="{CDA61D8F-9281-40CE-ADE5-5E7E7AD36E25}" presName="conn2-1" presStyleLbl="parChTrans1D3" presStyleIdx="6" presStyleCnt="9"/>
      <dgm:spPr/>
      <dgm:t>
        <a:bodyPr/>
        <a:lstStyle/>
        <a:p>
          <a:endParaRPr lang="zh-CN" altLang="en-US"/>
        </a:p>
      </dgm:t>
    </dgm:pt>
    <dgm:pt modelId="{3EE004A5-6623-4107-B45A-F367905EE0A7}" type="pres">
      <dgm:prSet presAssocID="{CDA61D8F-9281-40CE-ADE5-5E7E7AD36E25}" presName="connTx" presStyleLbl="parChTrans1D3" presStyleIdx="6" presStyleCnt="9"/>
      <dgm:spPr/>
      <dgm:t>
        <a:bodyPr/>
        <a:lstStyle/>
        <a:p>
          <a:endParaRPr lang="zh-CN" altLang="en-US"/>
        </a:p>
      </dgm:t>
    </dgm:pt>
    <dgm:pt modelId="{C8897359-ACFB-43CC-A1C6-1DD710B4CA2D}" type="pres">
      <dgm:prSet presAssocID="{668D8A0F-1297-4750-B003-9E4A8F975D8C}" presName="root2" presStyleCnt="0"/>
      <dgm:spPr/>
    </dgm:pt>
    <dgm:pt modelId="{5B91B47C-D769-4F03-A4E9-9BE166B40F13}" type="pres">
      <dgm:prSet presAssocID="{668D8A0F-1297-4750-B003-9E4A8F975D8C}" presName="LevelTwoTextNode" presStyleLbl="node3" presStyleIdx="6" presStyleCnt="9" custScaleX="176597">
        <dgm:presLayoutVars>
          <dgm:chPref val="3"/>
        </dgm:presLayoutVars>
      </dgm:prSet>
      <dgm:spPr/>
      <dgm:t>
        <a:bodyPr/>
        <a:lstStyle/>
        <a:p>
          <a:endParaRPr lang="zh-CN" altLang="en-US"/>
        </a:p>
      </dgm:t>
    </dgm:pt>
    <dgm:pt modelId="{0F361D62-CCE3-4010-B054-DD78593FE44F}" type="pres">
      <dgm:prSet presAssocID="{668D8A0F-1297-4750-B003-9E4A8F975D8C}" presName="level3hierChild" presStyleCnt="0"/>
      <dgm:spPr/>
    </dgm:pt>
    <dgm:pt modelId="{DD228B07-7154-4144-B9BD-ACE9B61B8F9B}" type="pres">
      <dgm:prSet presAssocID="{45C0450B-E90C-4352-A562-7D9BDB7100D3}" presName="conn2-1" presStyleLbl="parChTrans1D2" presStyleIdx="3" presStyleCnt="4"/>
      <dgm:spPr/>
      <dgm:t>
        <a:bodyPr/>
        <a:lstStyle/>
        <a:p>
          <a:endParaRPr lang="zh-CN" altLang="en-US"/>
        </a:p>
      </dgm:t>
    </dgm:pt>
    <dgm:pt modelId="{570B5753-75E6-4C34-8533-B22D74054CE5}" type="pres">
      <dgm:prSet presAssocID="{45C0450B-E90C-4352-A562-7D9BDB7100D3}" presName="connTx" presStyleLbl="parChTrans1D2" presStyleIdx="3" presStyleCnt="4"/>
      <dgm:spPr/>
      <dgm:t>
        <a:bodyPr/>
        <a:lstStyle/>
        <a:p>
          <a:endParaRPr lang="zh-CN" altLang="en-US"/>
        </a:p>
      </dgm:t>
    </dgm:pt>
    <dgm:pt modelId="{33DD8396-C03F-405F-AF3B-F56794B21749}" type="pres">
      <dgm:prSet presAssocID="{BA91F2D6-3564-49A5-BF2D-DB0415870657}" presName="root2" presStyleCnt="0"/>
      <dgm:spPr/>
    </dgm:pt>
    <dgm:pt modelId="{BE8651C1-8D02-46C0-AF6B-949CDF8CD685}" type="pres">
      <dgm:prSet presAssocID="{BA91F2D6-3564-49A5-BF2D-DB0415870657}" presName="LevelTwoTextNode" presStyleLbl="node2" presStyleIdx="3" presStyleCnt="4" custScaleX="195851">
        <dgm:presLayoutVars>
          <dgm:chPref val="3"/>
        </dgm:presLayoutVars>
      </dgm:prSet>
      <dgm:spPr/>
      <dgm:t>
        <a:bodyPr/>
        <a:lstStyle/>
        <a:p>
          <a:endParaRPr lang="zh-CN" altLang="en-US"/>
        </a:p>
      </dgm:t>
    </dgm:pt>
    <dgm:pt modelId="{49B5CBF3-CAC7-4148-A8E3-1BAAF886B736}" type="pres">
      <dgm:prSet presAssocID="{BA91F2D6-3564-49A5-BF2D-DB0415870657}" presName="level3hierChild" presStyleCnt="0"/>
      <dgm:spPr/>
    </dgm:pt>
    <dgm:pt modelId="{FD92FCD7-B6D9-450E-B70B-5D2122D64024}" type="pres">
      <dgm:prSet presAssocID="{631A1495-2837-41A3-BE6A-8C5B5A042AEF}" presName="conn2-1" presStyleLbl="parChTrans1D3" presStyleIdx="7" presStyleCnt="9"/>
      <dgm:spPr/>
      <dgm:t>
        <a:bodyPr/>
        <a:lstStyle/>
        <a:p>
          <a:endParaRPr lang="zh-CN" altLang="en-US"/>
        </a:p>
      </dgm:t>
    </dgm:pt>
    <dgm:pt modelId="{E9CAFEDF-9A51-45D5-B69D-D5D054DA29B4}" type="pres">
      <dgm:prSet presAssocID="{631A1495-2837-41A3-BE6A-8C5B5A042AEF}" presName="connTx" presStyleLbl="parChTrans1D3" presStyleIdx="7" presStyleCnt="9"/>
      <dgm:spPr/>
      <dgm:t>
        <a:bodyPr/>
        <a:lstStyle/>
        <a:p>
          <a:endParaRPr lang="zh-CN" altLang="en-US"/>
        </a:p>
      </dgm:t>
    </dgm:pt>
    <dgm:pt modelId="{6A500989-5C68-48CF-B3DF-5C7845D78A4A}" type="pres">
      <dgm:prSet presAssocID="{7048B960-06D0-433F-B02B-D3CE25B8088D}" presName="root2" presStyleCnt="0"/>
      <dgm:spPr/>
    </dgm:pt>
    <dgm:pt modelId="{F363BD01-5230-4B1C-A4B3-8BB67B857D46}" type="pres">
      <dgm:prSet presAssocID="{7048B960-06D0-433F-B02B-D3CE25B8088D}" presName="LevelTwoTextNode" presStyleLbl="node3" presStyleIdx="7" presStyleCnt="9" custScaleX="176597">
        <dgm:presLayoutVars>
          <dgm:chPref val="3"/>
        </dgm:presLayoutVars>
      </dgm:prSet>
      <dgm:spPr/>
      <dgm:t>
        <a:bodyPr/>
        <a:lstStyle/>
        <a:p>
          <a:endParaRPr lang="zh-CN" altLang="en-US"/>
        </a:p>
      </dgm:t>
    </dgm:pt>
    <dgm:pt modelId="{4B69DEC3-2291-498F-981E-C084109E47C0}" type="pres">
      <dgm:prSet presAssocID="{7048B960-06D0-433F-B02B-D3CE25B8088D}" presName="level3hierChild" presStyleCnt="0"/>
      <dgm:spPr/>
    </dgm:pt>
    <dgm:pt modelId="{59EE71B2-DE00-4D88-BBCD-21197D4A16BC}" type="pres">
      <dgm:prSet presAssocID="{6BE55E71-16EA-4757-8010-A2276231D1AF}" presName="conn2-1" presStyleLbl="parChTrans1D3" presStyleIdx="8" presStyleCnt="9"/>
      <dgm:spPr/>
      <dgm:t>
        <a:bodyPr/>
        <a:lstStyle/>
        <a:p>
          <a:endParaRPr lang="zh-CN" altLang="en-US"/>
        </a:p>
      </dgm:t>
    </dgm:pt>
    <dgm:pt modelId="{E7CD870F-1C5A-4953-B732-9EAD876FA679}" type="pres">
      <dgm:prSet presAssocID="{6BE55E71-16EA-4757-8010-A2276231D1AF}" presName="connTx" presStyleLbl="parChTrans1D3" presStyleIdx="8" presStyleCnt="9"/>
      <dgm:spPr/>
      <dgm:t>
        <a:bodyPr/>
        <a:lstStyle/>
        <a:p>
          <a:endParaRPr lang="zh-CN" altLang="en-US"/>
        </a:p>
      </dgm:t>
    </dgm:pt>
    <dgm:pt modelId="{74165E77-2ED6-4A1A-90AB-051B2017A8D7}" type="pres">
      <dgm:prSet presAssocID="{29BFB984-415C-4086-9219-600E9B0FDE85}" presName="root2" presStyleCnt="0"/>
      <dgm:spPr/>
    </dgm:pt>
    <dgm:pt modelId="{C4D532DF-E8DC-489D-971E-531688750488}" type="pres">
      <dgm:prSet presAssocID="{29BFB984-415C-4086-9219-600E9B0FDE85}" presName="LevelTwoTextNode" presStyleLbl="node3" presStyleIdx="8" presStyleCnt="9" custScaleX="176597">
        <dgm:presLayoutVars>
          <dgm:chPref val="3"/>
        </dgm:presLayoutVars>
      </dgm:prSet>
      <dgm:spPr/>
      <dgm:t>
        <a:bodyPr/>
        <a:lstStyle/>
        <a:p>
          <a:endParaRPr lang="zh-CN" altLang="en-US"/>
        </a:p>
      </dgm:t>
    </dgm:pt>
    <dgm:pt modelId="{39E0BAF9-6AD5-43C6-A89D-8118F1B3A628}" type="pres">
      <dgm:prSet presAssocID="{29BFB984-415C-4086-9219-600E9B0FDE85}" presName="level3hierChild" presStyleCnt="0"/>
      <dgm:spPr/>
    </dgm:pt>
  </dgm:ptLst>
  <dgm:cxnLst>
    <dgm:cxn modelId="{7965F46D-B26C-48EC-A6C5-DB17F17880F6}" type="presOf" srcId="{80039106-AAE4-4D68-97C1-CE229C8D7471}" destId="{DAB9EACF-3031-4579-AF0E-B2EF25F89D94}" srcOrd="0" destOrd="0" presId="urn:microsoft.com/office/officeart/2005/8/layout/hierarchy2"/>
    <dgm:cxn modelId="{B26D57E7-D083-4D7B-8D5B-6D0EF381FEF2}" type="presOf" srcId="{C90269AB-3DF4-4FD2-A69D-7B0927BC6A40}" destId="{0843B414-42B9-481C-937E-E43F08891015}" srcOrd="1" destOrd="0" presId="urn:microsoft.com/office/officeart/2005/8/layout/hierarchy2"/>
    <dgm:cxn modelId="{F99E4D10-B1B7-4275-9335-4125D9260A62}" type="presOf" srcId="{1DBCF88C-EA3A-4058-9319-D8AD703284E2}" destId="{6047623A-5486-48C0-8D6F-5C8EF11A8758}" srcOrd="0" destOrd="0" presId="urn:microsoft.com/office/officeart/2005/8/layout/hierarchy2"/>
    <dgm:cxn modelId="{46CFD878-2A76-47DE-B936-3FE7C0D38454}" srcId="{CEFC76A9-C57D-4BB6-9A80-E059766E5AF8}" destId="{D24C9AE6-13D5-4BDD-94CA-D5779F5D3FBF}" srcOrd="0" destOrd="0" parTransId="{5425659A-DA67-4D2E-88BD-BD9101D29ECC}" sibTransId="{678A5E8D-66C8-4FC8-B39B-03DD829032CC}"/>
    <dgm:cxn modelId="{00963D68-DDC7-42E4-9328-D83DDE31F46C}" srcId="{72FD0A3A-7332-4687-9CEF-C742E5E19B66}" destId="{80039106-AAE4-4D68-97C1-CE229C8D7471}" srcOrd="0" destOrd="0" parTransId="{121D8117-485E-40CB-9298-0423F2BBDFE2}" sibTransId="{871C2670-91F9-411D-867D-88A5E29B3C0D}"/>
    <dgm:cxn modelId="{6AAA3138-388E-4ACF-BA19-32A8B84D6B31}" type="presOf" srcId="{5D3E1F1A-3ADB-4B1D-8C8A-CFC6F341920C}" destId="{30EB8F16-AF4C-4558-9CBA-C8EFF8146F5C}" srcOrd="0" destOrd="0" presId="urn:microsoft.com/office/officeart/2005/8/layout/hierarchy2"/>
    <dgm:cxn modelId="{AA27349A-04BF-4F3A-9B43-145F27B9FA21}" type="presOf" srcId="{4020F032-7F58-43BF-91A8-AB71AB3872B4}" destId="{0D5D4175-053E-45D2-99A3-BFD9E5B1E5B7}" srcOrd="1" destOrd="0" presId="urn:microsoft.com/office/officeart/2005/8/layout/hierarchy2"/>
    <dgm:cxn modelId="{165CDB06-95B9-4100-B87C-EAE9541160DA}" type="presOf" srcId="{29BFB984-415C-4086-9219-600E9B0FDE85}" destId="{C4D532DF-E8DC-489D-971E-531688750488}" srcOrd="0" destOrd="0" presId="urn:microsoft.com/office/officeart/2005/8/layout/hierarchy2"/>
    <dgm:cxn modelId="{B7BF125D-E52A-4B1A-9CE0-7D30A743FB69}" type="presOf" srcId="{CDA61D8F-9281-40CE-ADE5-5E7E7AD36E25}" destId="{CCC94749-4C83-445B-9DFD-B88E470B51E2}" srcOrd="0" destOrd="0" presId="urn:microsoft.com/office/officeart/2005/8/layout/hierarchy2"/>
    <dgm:cxn modelId="{9392EAA3-93C5-4B8D-AEF2-7A69DEBB6092}" srcId="{BA91F2D6-3564-49A5-BF2D-DB0415870657}" destId="{7048B960-06D0-433F-B02B-D3CE25B8088D}" srcOrd="0" destOrd="0" parTransId="{631A1495-2837-41A3-BE6A-8C5B5A042AEF}" sibTransId="{4636039C-D63D-4412-B768-67403813BB57}"/>
    <dgm:cxn modelId="{D0FD9DD0-778D-4216-869C-226ABDB560C7}" type="presOf" srcId="{5425659A-DA67-4D2E-88BD-BD9101D29ECC}" destId="{52044689-00E6-48CD-A899-05E2F35B4709}" srcOrd="1" destOrd="0" presId="urn:microsoft.com/office/officeart/2005/8/layout/hierarchy2"/>
    <dgm:cxn modelId="{4DB179F3-3055-42BA-99CA-BD0181B674D5}" type="presOf" srcId="{7048B960-06D0-433F-B02B-D3CE25B8088D}" destId="{F363BD01-5230-4B1C-A4B3-8BB67B857D46}" srcOrd="0" destOrd="0" presId="urn:microsoft.com/office/officeart/2005/8/layout/hierarchy2"/>
    <dgm:cxn modelId="{8BFCDE1C-3276-4181-AF3C-8E810F42BCA8}" type="presOf" srcId="{9BFC8D62-05A4-42F9-8462-C0EBE36F7A2D}" destId="{91112C5A-D436-4643-909F-3984D67766AD}" srcOrd="0" destOrd="0" presId="urn:microsoft.com/office/officeart/2005/8/layout/hierarchy2"/>
    <dgm:cxn modelId="{19C7708C-1C8E-4AB4-9D82-2F179792D1CE}" type="presOf" srcId="{631A1495-2837-41A3-BE6A-8C5B5A042AEF}" destId="{FD92FCD7-B6D9-450E-B70B-5D2122D64024}" srcOrd="0" destOrd="0" presId="urn:microsoft.com/office/officeart/2005/8/layout/hierarchy2"/>
    <dgm:cxn modelId="{A70CF674-4F02-4AEC-88C5-AD313A21FE55}" type="presOf" srcId="{4020F032-7F58-43BF-91A8-AB71AB3872B4}" destId="{809ECBA3-E30E-4CED-BE36-AD9F06A0994D}" srcOrd="0" destOrd="0" presId="urn:microsoft.com/office/officeart/2005/8/layout/hierarchy2"/>
    <dgm:cxn modelId="{8D55825E-3988-421C-BABA-B7D25956F524}" type="presOf" srcId="{CDA61D8F-9281-40CE-ADE5-5E7E7AD36E25}" destId="{3EE004A5-6623-4107-B45A-F367905EE0A7}" srcOrd="1" destOrd="0" presId="urn:microsoft.com/office/officeart/2005/8/layout/hierarchy2"/>
    <dgm:cxn modelId="{7D302CB2-FFF0-4CB6-AD36-3CFE94C1E7DA}" type="presOf" srcId="{72FD0A3A-7332-4687-9CEF-C742E5E19B66}" destId="{863CBDBC-E76C-4E25-B3BB-B181759E8E0B}" srcOrd="0" destOrd="0" presId="urn:microsoft.com/office/officeart/2005/8/layout/hierarchy2"/>
    <dgm:cxn modelId="{589AF384-6E83-43A0-ABC1-3C89DADCBACC}" srcId="{BA91F2D6-3564-49A5-BF2D-DB0415870657}" destId="{29BFB984-415C-4086-9219-600E9B0FDE85}" srcOrd="1" destOrd="0" parTransId="{6BE55E71-16EA-4757-8010-A2276231D1AF}" sibTransId="{46A9FD01-F667-404E-8134-05D4ECC74E37}"/>
    <dgm:cxn modelId="{9A08C923-ABA5-470E-8570-9F675CAF6A85}" srcId="{CEFC76A9-C57D-4BB6-9A80-E059766E5AF8}" destId="{BA91F2D6-3564-49A5-BF2D-DB0415870657}" srcOrd="3" destOrd="0" parTransId="{45C0450B-E90C-4352-A562-7D9BDB7100D3}" sibTransId="{058D43D2-3C38-4985-9868-497643BD70A1}"/>
    <dgm:cxn modelId="{BB6BD72F-C213-48BF-BA13-95FAE7530791}" srcId="{D24C9AE6-13D5-4BDD-94CA-D5779F5D3FBF}" destId="{9BFC8D62-05A4-42F9-8462-C0EBE36F7A2D}" srcOrd="2" destOrd="0" parTransId="{9E4A4262-9130-4C17-8808-D8948A41C3BD}" sibTransId="{601CE3D8-A06F-4C8B-9D4C-91CADE43B010}"/>
    <dgm:cxn modelId="{56FB3714-9280-4C6B-A7F2-5F256E75E311}" type="presOf" srcId="{45C0450B-E90C-4352-A562-7D9BDB7100D3}" destId="{DD228B07-7154-4144-B9BD-ACE9B61B8F9B}" srcOrd="0" destOrd="0" presId="urn:microsoft.com/office/officeart/2005/8/layout/hierarchy2"/>
    <dgm:cxn modelId="{A8A5DEA8-29F4-49BD-A3D9-F8A25E13AE4C}" srcId="{1DBCF88C-EA3A-4058-9319-D8AD703284E2}" destId="{CEFC76A9-C57D-4BB6-9A80-E059766E5AF8}" srcOrd="0" destOrd="0" parTransId="{DA613711-D5C6-4D39-82D9-3ADED58B584C}" sibTransId="{A3278AA5-DCCB-47F4-9FFF-8D8E49FC9D97}"/>
    <dgm:cxn modelId="{C5E34A85-4037-43BE-BE24-6878AF503658}" type="presOf" srcId="{CEFC76A9-C57D-4BB6-9A80-E059766E5AF8}" destId="{4A10CCF8-067F-4CF5-8337-EDB173BDF2D7}" srcOrd="0" destOrd="0" presId="urn:microsoft.com/office/officeart/2005/8/layout/hierarchy2"/>
    <dgm:cxn modelId="{FB64DB63-ADA5-424F-B813-B012D8904785}" srcId="{CEFC76A9-C57D-4BB6-9A80-E059766E5AF8}" destId="{72FD0A3A-7332-4687-9CEF-C742E5E19B66}" srcOrd="2" destOrd="0" parTransId="{2873B53C-E1D9-4E1F-BF04-28A688522547}" sibTransId="{519A3986-9AAE-4504-BB9B-F25F4519B28E}"/>
    <dgm:cxn modelId="{6C5570AC-8618-45BC-97FE-1758B7FEDC95}" type="presOf" srcId="{2873B53C-E1D9-4E1F-BF04-28A688522547}" destId="{8B14EB38-4C62-40AB-B655-2C27E654F3E0}" srcOrd="1" destOrd="0" presId="urn:microsoft.com/office/officeart/2005/8/layout/hierarchy2"/>
    <dgm:cxn modelId="{520BE915-A96C-4037-A629-5A37D286A512}" type="presOf" srcId="{2873B53C-E1D9-4E1F-BF04-28A688522547}" destId="{026B8058-C8C2-49C8-8F10-AAB3C7EEFA0F}" srcOrd="0" destOrd="0" presId="urn:microsoft.com/office/officeart/2005/8/layout/hierarchy2"/>
    <dgm:cxn modelId="{F347425A-E9BD-418A-BA7A-21211F0805F5}" type="presOf" srcId="{9E4A4262-9130-4C17-8808-D8948A41C3BD}" destId="{0F7B9F3F-952B-4DEA-B48C-4DC55E407EE7}" srcOrd="1" destOrd="0" presId="urn:microsoft.com/office/officeart/2005/8/layout/hierarchy2"/>
    <dgm:cxn modelId="{D8408DA4-1082-4BD1-AE3E-379ADEF138A2}" type="presOf" srcId="{5425659A-DA67-4D2E-88BD-BD9101D29ECC}" destId="{F36553EE-9EF5-4830-B6F0-78F2AF28A683}" srcOrd="0" destOrd="0" presId="urn:microsoft.com/office/officeart/2005/8/layout/hierarchy2"/>
    <dgm:cxn modelId="{087A864B-BEFA-4E63-A8F8-B2DF3D1255D7}" type="presOf" srcId="{070F2960-4546-4DD6-B70B-1C8E3279E80E}" destId="{2681860A-AE54-48CF-876E-5622A58F608B}" srcOrd="0" destOrd="0" presId="urn:microsoft.com/office/officeart/2005/8/layout/hierarchy2"/>
    <dgm:cxn modelId="{AEFC9259-E95C-4CA3-AF36-E7EB55ED9611}" type="presOf" srcId="{631A1495-2837-41A3-BE6A-8C5B5A042AEF}" destId="{E9CAFEDF-9A51-45D5-B69D-D5D054DA29B4}" srcOrd="1" destOrd="0" presId="urn:microsoft.com/office/officeart/2005/8/layout/hierarchy2"/>
    <dgm:cxn modelId="{C19DDEEF-5EFE-47B2-8588-2477B9CE3315}" type="presOf" srcId="{45C0450B-E90C-4352-A562-7D9BDB7100D3}" destId="{570B5753-75E6-4C34-8533-B22D74054CE5}" srcOrd="1" destOrd="0" presId="urn:microsoft.com/office/officeart/2005/8/layout/hierarchy2"/>
    <dgm:cxn modelId="{C48AEB5E-45AC-42A8-9216-FE302BA50802}" type="presOf" srcId="{E679D102-E623-4C2D-8B37-A0A1BB5D85B3}" destId="{C1DD5B87-211B-44C6-AF82-C3AACC0F2ABE}" srcOrd="1" destOrd="0" presId="urn:microsoft.com/office/officeart/2005/8/layout/hierarchy2"/>
    <dgm:cxn modelId="{F6D9D4A0-7CF1-41AB-A5FA-C3D22617623F}" type="presOf" srcId="{6BE55E71-16EA-4757-8010-A2276231D1AF}" destId="{E7CD870F-1C5A-4953-B732-9EAD876FA679}" srcOrd="1" destOrd="0" presId="urn:microsoft.com/office/officeart/2005/8/layout/hierarchy2"/>
    <dgm:cxn modelId="{8AE520BF-2160-4BEB-8363-0889A2760219}" srcId="{31730DCE-E95A-48E5-93D9-A6CEDBF2FCDB}" destId="{89B00696-5C7A-4463-935A-AC7C71CA4B79}" srcOrd="0" destOrd="0" parTransId="{E679D102-E623-4C2D-8B37-A0A1BB5D85B3}" sibTransId="{9E742B74-AC1D-4D14-8356-5D1E7C303174}"/>
    <dgm:cxn modelId="{B760C27C-C3B6-4B42-A81C-A013F154A46C}" type="presOf" srcId="{CE19800A-DA7B-4400-B3CD-FF337A9232EE}" destId="{CC491463-5BA3-4933-9609-E6AA7A4AAE2C}" srcOrd="0" destOrd="0" presId="urn:microsoft.com/office/officeart/2005/8/layout/hierarchy2"/>
    <dgm:cxn modelId="{3489618B-9CE3-4AA1-AEBA-B2B7410B036B}" srcId="{72FD0A3A-7332-4687-9CEF-C742E5E19B66}" destId="{668D8A0F-1297-4750-B003-9E4A8F975D8C}" srcOrd="1" destOrd="0" parTransId="{CDA61D8F-9281-40CE-ADE5-5E7E7AD36E25}" sibTransId="{B24BC0C0-DA56-466B-8D56-C498F2567CF5}"/>
    <dgm:cxn modelId="{B1BF6854-E80F-45C0-8B2A-59845A539343}" type="presOf" srcId="{D24C9AE6-13D5-4BDD-94CA-D5779F5D3FBF}" destId="{AF7BB865-415C-4D99-AC97-994F33BDC53D}" srcOrd="0" destOrd="0" presId="urn:microsoft.com/office/officeart/2005/8/layout/hierarchy2"/>
    <dgm:cxn modelId="{5D28A207-4C25-465C-A2F1-B1E3E3C8410A}" type="presOf" srcId="{668D8A0F-1297-4750-B003-9E4A8F975D8C}" destId="{5B91B47C-D769-4F03-A4E9-9BE166B40F13}" srcOrd="0" destOrd="0" presId="urn:microsoft.com/office/officeart/2005/8/layout/hierarchy2"/>
    <dgm:cxn modelId="{FF0199E7-2DEA-44A0-8712-3E09CD777C1D}" type="presOf" srcId="{31730DCE-E95A-48E5-93D9-A6CEDBF2FCDB}" destId="{21BB601B-2601-4777-8392-44B085C6C3C1}" srcOrd="0" destOrd="0" presId="urn:microsoft.com/office/officeart/2005/8/layout/hierarchy2"/>
    <dgm:cxn modelId="{3B9C2A25-72B7-42EA-8418-5453BEBAE44D}" type="presOf" srcId="{71840BAD-46B2-4899-9B33-7AEC377A15D5}" destId="{3CC890D8-B302-44CB-A40F-6C8BD57C6B90}" srcOrd="0" destOrd="0" presId="urn:microsoft.com/office/officeart/2005/8/layout/hierarchy2"/>
    <dgm:cxn modelId="{DC1C7A3F-8D2F-4CB5-9A8A-4031B02ECEDB}" srcId="{31730DCE-E95A-48E5-93D9-A6CEDBF2FCDB}" destId="{CE19800A-DA7B-4400-B3CD-FF337A9232EE}" srcOrd="1" destOrd="0" parTransId="{4020F032-7F58-43BF-91A8-AB71AB3872B4}" sibTransId="{00830E21-B457-46E3-B79F-172B5A833BAF}"/>
    <dgm:cxn modelId="{B9241528-69DF-4343-8027-81CB180AD42A}" type="presOf" srcId="{71840BAD-46B2-4899-9B33-7AEC377A15D5}" destId="{09070EB0-D6F0-4C3F-9A1D-D6B5480A62E0}" srcOrd="1" destOrd="0" presId="urn:microsoft.com/office/officeart/2005/8/layout/hierarchy2"/>
    <dgm:cxn modelId="{BA32E17F-535D-4C01-9FBC-653286283582}" srcId="{D24C9AE6-13D5-4BDD-94CA-D5779F5D3FBF}" destId="{5D3E1F1A-3ADB-4B1D-8C8A-CFC6F341920C}" srcOrd="1" destOrd="0" parTransId="{71840BAD-46B2-4899-9B33-7AEC377A15D5}" sibTransId="{272749DD-C81F-44B1-A384-2B97725A861E}"/>
    <dgm:cxn modelId="{3346543D-C6AC-4082-92AA-A506CFCC680B}" type="presOf" srcId="{9E4A4262-9130-4C17-8808-D8948A41C3BD}" destId="{4E3BE7DB-FBE5-482B-BC9E-C3B0255A5477}" srcOrd="0" destOrd="0" presId="urn:microsoft.com/office/officeart/2005/8/layout/hierarchy2"/>
    <dgm:cxn modelId="{86B65ADA-E3E9-416B-9F12-5773DD33F693}" srcId="{D24C9AE6-13D5-4BDD-94CA-D5779F5D3FBF}" destId="{28B1776E-208D-4282-8593-44C10FE78F67}" srcOrd="0" destOrd="0" parTransId="{C90269AB-3DF4-4FD2-A69D-7B0927BC6A40}" sibTransId="{BF2EDB59-4E8D-4BA3-A1AC-17543117C25C}"/>
    <dgm:cxn modelId="{01688E31-2B69-4070-9664-49DEDBEC391D}" type="presOf" srcId="{6BE55E71-16EA-4757-8010-A2276231D1AF}" destId="{59EE71B2-DE00-4D88-BBCD-21197D4A16BC}" srcOrd="0" destOrd="0" presId="urn:microsoft.com/office/officeart/2005/8/layout/hierarchy2"/>
    <dgm:cxn modelId="{5FCA9CF2-A7B7-4B2F-96BB-7F9806875C47}" type="presOf" srcId="{BA91F2D6-3564-49A5-BF2D-DB0415870657}" destId="{BE8651C1-8D02-46C0-AF6B-949CDF8CD685}" srcOrd="0" destOrd="0" presId="urn:microsoft.com/office/officeart/2005/8/layout/hierarchy2"/>
    <dgm:cxn modelId="{DF9171C0-BFFE-401A-9227-5759701D2F09}" srcId="{CEFC76A9-C57D-4BB6-9A80-E059766E5AF8}" destId="{31730DCE-E95A-48E5-93D9-A6CEDBF2FCDB}" srcOrd="1" destOrd="0" parTransId="{070F2960-4546-4DD6-B70B-1C8E3279E80E}" sibTransId="{A0E53256-7FD1-4568-9E78-D1F14C7E33A0}"/>
    <dgm:cxn modelId="{B30363A3-51F8-4319-A4B5-E5BFCCB76FEF}" type="presOf" srcId="{121D8117-485E-40CB-9298-0423F2BBDFE2}" destId="{DD9A441D-1F7D-45D0-A634-52C9B71561E3}" srcOrd="1" destOrd="0" presId="urn:microsoft.com/office/officeart/2005/8/layout/hierarchy2"/>
    <dgm:cxn modelId="{1269AD1D-FDA7-4336-88F7-66FAA9F3A761}" type="presOf" srcId="{28B1776E-208D-4282-8593-44C10FE78F67}" destId="{69398E8F-5BD0-4552-92C7-BEED20980374}" srcOrd="0" destOrd="0" presId="urn:microsoft.com/office/officeart/2005/8/layout/hierarchy2"/>
    <dgm:cxn modelId="{BCE48629-30E5-489B-BBFE-66EE24D9A91C}" type="presOf" srcId="{121D8117-485E-40CB-9298-0423F2BBDFE2}" destId="{6E1F2699-7B26-49A4-9209-401770B38968}" srcOrd="0" destOrd="0" presId="urn:microsoft.com/office/officeart/2005/8/layout/hierarchy2"/>
    <dgm:cxn modelId="{5047B0CE-7DFD-45C0-AF7D-C282F3697AD4}" type="presOf" srcId="{C90269AB-3DF4-4FD2-A69D-7B0927BC6A40}" destId="{FAC231D6-85F0-4F65-B592-79A40AFD3A02}" srcOrd="0" destOrd="0" presId="urn:microsoft.com/office/officeart/2005/8/layout/hierarchy2"/>
    <dgm:cxn modelId="{5AD9F846-7E00-41C8-A714-265AAA73359D}" type="presOf" srcId="{E679D102-E623-4C2D-8B37-A0A1BB5D85B3}" destId="{F0DD708F-6E48-40ED-AF40-008B1E7A9995}" srcOrd="0" destOrd="0" presId="urn:microsoft.com/office/officeart/2005/8/layout/hierarchy2"/>
    <dgm:cxn modelId="{9B6A14A3-9EEA-4117-93AA-13140B7FCF7A}" type="presOf" srcId="{070F2960-4546-4DD6-B70B-1C8E3279E80E}" destId="{705EB1F2-32CE-4ACA-B9BF-381419FE2ED8}" srcOrd="1" destOrd="0" presId="urn:microsoft.com/office/officeart/2005/8/layout/hierarchy2"/>
    <dgm:cxn modelId="{80F5597C-8D43-4CC6-BBC4-DC7AD14AC8AE}" type="presOf" srcId="{89B00696-5C7A-4463-935A-AC7C71CA4B79}" destId="{5D2DF051-5AA5-49DA-9CFA-CA521D6025B7}" srcOrd="0" destOrd="0" presId="urn:microsoft.com/office/officeart/2005/8/layout/hierarchy2"/>
    <dgm:cxn modelId="{F648ECE8-B96A-48D1-BB81-2C4482BBC5F9}" type="presParOf" srcId="{6047623A-5486-48C0-8D6F-5C8EF11A8758}" destId="{B6821B7D-DD81-4CC4-B21B-BE37DDE3E72D}" srcOrd="0" destOrd="0" presId="urn:microsoft.com/office/officeart/2005/8/layout/hierarchy2"/>
    <dgm:cxn modelId="{49F62EEE-6F6F-47D2-9553-DD4C41261B80}" type="presParOf" srcId="{B6821B7D-DD81-4CC4-B21B-BE37DDE3E72D}" destId="{4A10CCF8-067F-4CF5-8337-EDB173BDF2D7}" srcOrd="0" destOrd="0" presId="urn:microsoft.com/office/officeart/2005/8/layout/hierarchy2"/>
    <dgm:cxn modelId="{9F58DB81-B071-47BF-A7F0-15D08E4433EC}" type="presParOf" srcId="{B6821B7D-DD81-4CC4-B21B-BE37DDE3E72D}" destId="{668E1CC6-757C-4EDF-9E1D-9C75EF35AA2E}" srcOrd="1" destOrd="0" presId="urn:microsoft.com/office/officeart/2005/8/layout/hierarchy2"/>
    <dgm:cxn modelId="{C89BDDA8-FFC5-4587-B972-B33BEA17E479}" type="presParOf" srcId="{668E1CC6-757C-4EDF-9E1D-9C75EF35AA2E}" destId="{F36553EE-9EF5-4830-B6F0-78F2AF28A683}" srcOrd="0" destOrd="0" presId="urn:microsoft.com/office/officeart/2005/8/layout/hierarchy2"/>
    <dgm:cxn modelId="{E990AD13-D22A-4B1D-81DD-7940FAD7CAEB}" type="presParOf" srcId="{F36553EE-9EF5-4830-B6F0-78F2AF28A683}" destId="{52044689-00E6-48CD-A899-05E2F35B4709}" srcOrd="0" destOrd="0" presId="urn:microsoft.com/office/officeart/2005/8/layout/hierarchy2"/>
    <dgm:cxn modelId="{9892E4B9-1FA1-406E-80B1-2EFB59D0432D}" type="presParOf" srcId="{668E1CC6-757C-4EDF-9E1D-9C75EF35AA2E}" destId="{8B33400B-E87C-474E-A6E5-6B8E399B2C4D}" srcOrd="1" destOrd="0" presId="urn:microsoft.com/office/officeart/2005/8/layout/hierarchy2"/>
    <dgm:cxn modelId="{862F8D2C-7E88-4A88-ACBD-2BA8DF6EA359}" type="presParOf" srcId="{8B33400B-E87C-474E-A6E5-6B8E399B2C4D}" destId="{AF7BB865-415C-4D99-AC97-994F33BDC53D}" srcOrd="0" destOrd="0" presId="urn:microsoft.com/office/officeart/2005/8/layout/hierarchy2"/>
    <dgm:cxn modelId="{68B41623-90A1-49B2-857F-8B8C44D408C4}" type="presParOf" srcId="{8B33400B-E87C-474E-A6E5-6B8E399B2C4D}" destId="{AFD538EA-4220-4BBA-829D-A4FA49EC6AEB}" srcOrd="1" destOrd="0" presId="urn:microsoft.com/office/officeart/2005/8/layout/hierarchy2"/>
    <dgm:cxn modelId="{E5BC8D68-67D6-45D1-9BC6-4BF92752BFE0}" type="presParOf" srcId="{AFD538EA-4220-4BBA-829D-A4FA49EC6AEB}" destId="{FAC231D6-85F0-4F65-B592-79A40AFD3A02}" srcOrd="0" destOrd="0" presId="urn:microsoft.com/office/officeart/2005/8/layout/hierarchy2"/>
    <dgm:cxn modelId="{D7DFD4D5-8FE3-4E4A-9E3C-24FE6DDEF390}" type="presParOf" srcId="{FAC231D6-85F0-4F65-B592-79A40AFD3A02}" destId="{0843B414-42B9-481C-937E-E43F08891015}" srcOrd="0" destOrd="0" presId="urn:microsoft.com/office/officeart/2005/8/layout/hierarchy2"/>
    <dgm:cxn modelId="{1DC22EEE-3F93-40C2-8348-DB4A64BBEF93}" type="presParOf" srcId="{AFD538EA-4220-4BBA-829D-A4FA49EC6AEB}" destId="{934BF44E-F175-4F69-97F5-9EA79E627B1D}" srcOrd="1" destOrd="0" presId="urn:microsoft.com/office/officeart/2005/8/layout/hierarchy2"/>
    <dgm:cxn modelId="{A5EC1376-5936-45CD-BFB1-208C4AFAB18F}" type="presParOf" srcId="{934BF44E-F175-4F69-97F5-9EA79E627B1D}" destId="{69398E8F-5BD0-4552-92C7-BEED20980374}" srcOrd="0" destOrd="0" presId="urn:microsoft.com/office/officeart/2005/8/layout/hierarchy2"/>
    <dgm:cxn modelId="{4FE8089B-6583-48A4-B75B-B65BAD78568B}" type="presParOf" srcId="{934BF44E-F175-4F69-97F5-9EA79E627B1D}" destId="{DEA0A7C7-0459-4A80-BE08-CB62F98E3DA6}" srcOrd="1" destOrd="0" presId="urn:microsoft.com/office/officeart/2005/8/layout/hierarchy2"/>
    <dgm:cxn modelId="{9342DEF6-EE9B-4F92-A43B-AE1846D2697A}" type="presParOf" srcId="{AFD538EA-4220-4BBA-829D-A4FA49EC6AEB}" destId="{3CC890D8-B302-44CB-A40F-6C8BD57C6B90}" srcOrd="2" destOrd="0" presId="urn:microsoft.com/office/officeart/2005/8/layout/hierarchy2"/>
    <dgm:cxn modelId="{0DB7BDB4-0DDD-4CB7-B803-C845A96EF7F1}" type="presParOf" srcId="{3CC890D8-B302-44CB-A40F-6C8BD57C6B90}" destId="{09070EB0-D6F0-4C3F-9A1D-D6B5480A62E0}" srcOrd="0" destOrd="0" presId="urn:microsoft.com/office/officeart/2005/8/layout/hierarchy2"/>
    <dgm:cxn modelId="{064CA917-A7DC-49AA-A8F2-CD8067497B21}" type="presParOf" srcId="{AFD538EA-4220-4BBA-829D-A4FA49EC6AEB}" destId="{2034DB1B-8DA7-4307-B07E-EEA42BD7F51F}" srcOrd="3" destOrd="0" presId="urn:microsoft.com/office/officeart/2005/8/layout/hierarchy2"/>
    <dgm:cxn modelId="{2D6B766F-4075-4139-8DBB-383F4BFE1346}" type="presParOf" srcId="{2034DB1B-8DA7-4307-B07E-EEA42BD7F51F}" destId="{30EB8F16-AF4C-4558-9CBA-C8EFF8146F5C}" srcOrd="0" destOrd="0" presId="urn:microsoft.com/office/officeart/2005/8/layout/hierarchy2"/>
    <dgm:cxn modelId="{B21D2D31-98FB-46F6-A465-18E87129BDE3}" type="presParOf" srcId="{2034DB1B-8DA7-4307-B07E-EEA42BD7F51F}" destId="{AE1BC267-6B07-4528-9529-22E312DFBF63}" srcOrd="1" destOrd="0" presId="urn:microsoft.com/office/officeart/2005/8/layout/hierarchy2"/>
    <dgm:cxn modelId="{701A63B7-6402-498A-8513-25CE3C7493E3}" type="presParOf" srcId="{AFD538EA-4220-4BBA-829D-A4FA49EC6AEB}" destId="{4E3BE7DB-FBE5-482B-BC9E-C3B0255A5477}" srcOrd="4" destOrd="0" presId="urn:microsoft.com/office/officeart/2005/8/layout/hierarchy2"/>
    <dgm:cxn modelId="{36153A58-0022-45B7-A35E-AB9E8212A827}" type="presParOf" srcId="{4E3BE7DB-FBE5-482B-BC9E-C3B0255A5477}" destId="{0F7B9F3F-952B-4DEA-B48C-4DC55E407EE7}" srcOrd="0" destOrd="0" presId="urn:microsoft.com/office/officeart/2005/8/layout/hierarchy2"/>
    <dgm:cxn modelId="{D7352C19-DBA4-4392-B9A1-D427EE0D3821}" type="presParOf" srcId="{AFD538EA-4220-4BBA-829D-A4FA49EC6AEB}" destId="{46CB4447-CB0C-436F-A3EF-F8245B0F18A7}" srcOrd="5" destOrd="0" presId="urn:microsoft.com/office/officeart/2005/8/layout/hierarchy2"/>
    <dgm:cxn modelId="{BB709498-2F5D-49CA-A4F6-ED01023C0211}" type="presParOf" srcId="{46CB4447-CB0C-436F-A3EF-F8245B0F18A7}" destId="{91112C5A-D436-4643-909F-3984D67766AD}" srcOrd="0" destOrd="0" presId="urn:microsoft.com/office/officeart/2005/8/layout/hierarchy2"/>
    <dgm:cxn modelId="{6431F431-67CC-47FC-AE84-F9AB23CCAA0D}" type="presParOf" srcId="{46CB4447-CB0C-436F-A3EF-F8245B0F18A7}" destId="{CA27FBEA-99DC-4906-9F51-4B5F0740E4FA}" srcOrd="1" destOrd="0" presId="urn:microsoft.com/office/officeart/2005/8/layout/hierarchy2"/>
    <dgm:cxn modelId="{645B4646-83A0-42BE-879F-950EBC86ED15}" type="presParOf" srcId="{668E1CC6-757C-4EDF-9E1D-9C75EF35AA2E}" destId="{2681860A-AE54-48CF-876E-5622A58F608B}" srcOrd="2" destOrd="0" presId="urn:microsoft.com/office/officeart/2005/8/layout/hierarchy2"/>
    <dgm:cxn modelId="{5DCEBD3B-A6CB-4EF4-93B2-889FB9FE5D14}" type="presParOf" srcId="{2681860A-AE54-48CF-876E-5622A58F608B}" destId="{705EB1F2-32CE-4ACA-B9BF-381419FE2ED8}" srcOrd="0" destOrd="0" presId="urn:microsoft.com/office/officeart/2005/8/layout/hierarchy2"/>
    <dgm:cxn modelId="{F6392A16-7BBC-423B-98A3-8A080E7A5402}" type="presParOf" srcId="{668E1CC6-757C-4EDF-9E1D-9C75EF35AA2E}" destId="{F8EFBA7F-1955-4FB5-9F1F-339CA543ACCF}" srcOrd="3" destOrd="0" presId="urn:microsoft.com/office/officeart/2005/8/layout/hierarchy2"/>
    <dgm:cxn modelId="{990BB2C2-55F0-4BD2-B181-19B86CDD4EBE}" type="presParOf" srcId="{F8EFBA7F-1955-4FB5-9F1F-339CA543ACCF}" destId="{21BB601B-2601-4777-8392-44B085C6C3C1}" srcOrd="0" destOrd="0" presId="urn:microsoft.com/office/officeart/2005/8/layout/hierarchy2"/>
    <dgm:cxn modelId="{0E308FFF-8823-41FD-B5C2-65DF3D485C10}" type="presParOf" srcId="{F8EFBA7F-1955-4FB5-9F1F-339CA543ACCF}" destId="{1F60D86B-B406-420F-B93F-9AC304365576}" srcOrd="1" destOrd="0" presId="urn:microsoft.com/office/officeart/2005/8/layout/hierarchy2"/>
    <dgm:cxn modelId="{2B975EA3-742F-4AF9-918F-6BA0FDA77873}" type="presParOf" srcId="{1F60D86B-B406-420F-B93F-9AC304365576}" destId="{F0DD708F-6E48-40ED-AF40-008B1E7A9995}" srcOrd="0" destOrd="0" presId="urn:microsoft.com/office/officeart/2005/8/layout/hierarchy2"/>
    <dgm:cxn modelId="{A332C0D4-FBB2-464F-92CE-C92FB909677E}" type="presParOf" srcId="{F0DD708F-6E48-40ED-AF40-008B1E7A9995}" destId="{C1DD5B87-211B-44C6-AF82-C3AACC0F2ABE}" srcOrd="0" destOrd="0" presId="urn:microsoft.com/office/officeart/2005/8/layout/hierarchy2"/>
    <dgm:cxn modelId="{3BE6F3D6-3583-4DE0-B0C0-8AAF53722EC0}" type="presParOf" srcId="{1F60D86B-B406-420F-B93F-9AC304365576}" destId="{3CA3F443-014C-41ED-BFF1-421C59BE4034}" srcOrd="1" destOrd="0" presId="urn:microsoft.com/office/officeart/2005/8/layout/hierarchy2"/>
    <dgm:cxn modelId="{3EC5FE2D-166B-45B5-A843-44AC444D45EE}" type="presParOf" srcId="{3CA3F443-014C-41ED-BFF1-421C59BE4034}" destId="{5D2DF051-5AA5-49DA-9CFA-CA521D6025B7}" srcOrd="0" destOrd="0" presId="urn:microsoft.com/office/officeart/2005/8/layout/hierarchy2"/>
    <dgm:cxn modelId="{8776565E-C3AD-40FC-B2C1-768B8EA388C5}" type="presParOf" srcId="{3CA3F443-014C-41ED-BFF1-421C59BE4034}" destId="{41F247DC-669D-4826-85DF-B7B65E061583}" srcOrd="1" destOrd="0" presId="urn:microsoft.com/office/officeart/2005/8/layout/hierarchy2"/>
    <dgm:cxn modelId="{9FE14618-7185-4B02-8F13-6E71BFC7D5F0}" type="presParOf" srcId="{1F60D86B-B406-420F-B93F-9AC304365576}" destId="{809ECBA3-E30E-4CED-BE36-AD9F06A0994D}" srcOrd="2" destOrd="0" presId="urn:microsoft.com/office/officeart/2005/8/layout/hierarchy2"/>
    <dgm:cxn modelId="{DDA83611-1589-498B-ADC2-97C125F99BF9}" type="presParOf" srcId="{809ECBA3-E30E-4CED-BE36-AD9F06A0994D}" destId="{0D5D4175-053E-45D2-99A3-BFD9E5B1E5B7}" srcOrd="0" destOrd="0" presId="urn:microsoft.com/office/officeart/2005/8/layout/hierarchy2"/>
    <dgm:cxn modelId="{608667D0-B3DA-4075-A204-CA2CD955A8F0}" type="presParOf" srcId="{1F60D86B-B406-420F-B93F-9AC304365576}" destId="{8E90AC12-422E-4041-9153-4AFD60140A5D}" srcOrd="3" destOrd="0" presId="urn:microsoft.com/office/officeart/2005/8/layout/hierarchy2"/>
    <dgm:cxn modelId="{6BA06E61-0A07-4362-AFF6-E340FBE53E28}" type="presParOf" srcId="{8E90AC12-422E-4041-9153-4AFD60140A5D}" destId="{CC491463-5BA3-4933-9609-E6AA7A4AAE2C}" srcOrd="0" destOrd="0" presId="urn:microsoft.com/office/officeart/2005/8/layout/hierarchy2"/>
    <dgm:cxn modelId="{45D47D8C-F455-451D-8F06-9C0D90278748}" type="presParOf" srcId="{8E90AC12-422E-4041-9153-4AFD60140A5D}" destId="{63BD9104-337A-4F17-A755-12ABF77EE7C9}" srcOrd="1" destOrd="0" presId="urn:microsoft.com/office/officeart/2005/8/layout/hierarchy2"/>
    <dgm:cxn modelId="{4C52E7D0-264E-4F1D-ADEA-5829645F558C}" type="presParOf" srcId="{668E1CC6-757C-4EDF-9E1D-9C75EF35AA2E}" destId="{026B8058-C8C2-49C8-8F10-AAB3C7EEFA0F}" srcOrd="4" destOrd="0" presId="urn:microsoft.com/office/officeart/2005/8/layout/hierarchy2"/>
    <dgm:cxn modelId="{BB075535-2DB1-4271-B8BB-D20E5820625D}" type="presParOf" srcId="{026B8058-C8C2-49C8-8F10-AAB3C7EEFA0F}" destId="{8B14EB38-4C62-40AB-B655-2C27E654F3E0}" srcOrd="0" destOrd="0" presId="urn:microsoft.com/office/officeart/2005/8/layout/hierarchy2"/>
    <dgm:cxn modelId="{215E4EB1-099F-4E43-AB15-F92C81A819C5}" type="presParOf" srcId="{668E1CC6-757C-4EDF-9E1D-9C75EF35AA2E}" destId="{82951D7D-44A3-4F15-B6E5-9AB8EE1E33EE}" srcOrd="5" destOrd="0" presId="urn:microsoft.com/office/officeart/2005/8/layout/hierarchy2"/>
    <dgm:cxn modelId="{B3255E33-BEE3-4028-A68A-695EC9FB9898}" type="presParOf" srcId="{82951D7D-44A3-4F15-B6E5-9AB8EE1E33EE}" destId="{863CBDBC-E76C-4E25-B3BB-B181759E8E0B}" srcOrd="0" destOrd="0" presId="urn:microsoft.com/office/officeart/2005/8/layout/hierarchy2"/>
    <dgm:cxn modelId="{A388D35F-3E90-4C76-8340-28F1301CEDE0}" type="presParOf" srcId="{82951D7D-44A3-4F15-B6E5-9AB8EE1E33EE}" destId="{14A77544-A374-4843-B559-9031375C66E4}" srcOrd="1" destOrd="0" presId="urn:microsoft.com/office/officeart/2005/8/layout/hierarchy2"/>
    <dgm:cxn modelId="{B7923570-7596-4688-81B7-ADD5E854BF8F}" type="presParOf" srcId="{14A77544-A374-4843-B559-9031375C66E4}" destId="{6E1F2699-7B26-49A4-9209-401770B38968}" srcOrd="0" destOrd="0" presId="urn:microsoft.com/office/officeart/2005/8/layout/hierarchy2"/>
    <dgm:cxn modelId="{DAC3AEFF-D7B4-48E6-BF9B-70AD188060E8}" type="presParOf" srcId="{6E1F2699-7B26-49A4-9209-401770B38968}" destId="{DD9A441D-1F7D-45D0-A634-52C9B71561E3}" srcOrd="0" destOrd="0" presId="urn:microsoft.com/office/officeart/2005/8/layout/hierarchy2"/>
    <dgm:cxn modelId="{D1096773-AFBD-49F1-AAC4-771C7001F268}" type="presParOf" srcId="{14A77544-A374-4843-B559-9031375C66E4}" destId="{845BEE19-8451-41EB-AB36-E79F292CC5DB}" srcOrd="1" destOrd="0" presId="urn:microsoft.com/office/officeart/2005/8/layout/hierarchy2"/>
    <dgm:cxn modelId="{1670A773-E8DB-44D2-878F-5FE71CEE76E7}" type="presParOf" srcId="{845BEE19-8451-41EB-AB36-E79F292CC5DB}" destId="{DAB9EACF-3031-4579-AF0E-B2EF25F89D94}" srcOrd="0" destOrd="0" presId="urn:microsoft.com/office/officeart/2005/8/layout/hierarchy2"/>
    <dgm:cxn modelId="{123007A2-ACA6-4700-A0ED-A02C0B7C9215}" type="presParOf" srcId="{845BEE19-8451-41EB-AB36-E79F292CC5DB}" destId="{4A504314-55C1-4115-AF87-00F9EE12BB05}" srcOrd="1" destOrd="0" presId="urn:microsoft.com/office/officeart/2005/8/layout/hierarchy2"/>
    <dgm:cxn modelId="{F562951C-60F6-45FE-966D-82E367A907C8}" type="presParOf" srcId="{14A77544-A374-4843-B559-9031375C66E4}" destId="{CCC94749-4C83-445B-9DFD-B88E470B51E2}" srcOrd="2" destOrd="0" presId="urn:microsoft.com/office/officeart/2005/8/layout/hierarchy2"/>
    <dgm:cxn modelId="{D365DF06-827D-4914-A1A7-9BDD4A16AF21}" type="presParOf" srcId="{CCC94749-4C83-445B-9DFD-B88E470B51E2}" destId="{3EE004A5-6623-4107-B45A-F367905EE0A7}" srcOrd="0" destOrd="0" presId="urn:microsoft.com/office/officeart/2005/8/layout/hierarchy2"/>
    <dgm:cxn modelId="{A3D772C1-F1FF-4560-B2C3-B11DC7BB0A94}" type="presParOf" srcId="{14A77544-A374-4843-B559-9031375C66E4}" destId="{C8897359-ACFB-43CC-A1C6-1DD710B4CA2D}" srcOrd="3" destOrd="0" presId="urn:microsoft.com/office/officeart/2005/8/layout/hierarchy2"/>
    <dgm:cxn modelId="{339222A4-0BF3-4B6C-A557-96B48AF0E903}" type="presParOf" srcId="{C8897359-ACFB-43CC-A1C6-1DD710B4CA2D}" destId="{5B91B47C-D769-4F03-A4E9-9BE166B40F13}" srcOrd="0" destOrd="0" presId="urn:microsoft.com/office/officeart/2005/8/layout/hierarchy2"/>
    <dgm:cxn modelId="{DE3FCF16-0C97-4F8E-9D39-086693DDB828}" type="presParOf" srcId="{C8897359-ACFB-43CC-A1C6-1DD710B4CA2D}" destId="{0F361D62-CCE3-4010-B054-DD78593FE44F}" srcOrd="1" destOrd="0" presId="urn:microsoft.com/office/officeart/2005/8/layout/hierarchy2"/>
    <dgm:cxn modelId="{B326D8EC-EE2A-46A4-A0F6-7B51E0E6180F}" type="presParOf" srcId="{668E1CC6-757C-4EDF-9E1D-9C75EF35AA2E}" destId="{DD228B07-7154-4144-B9BD-ACE9B61B8F9B}" srcOrd="6" destOrd="0" presId="urn:microsoft.com/office/officeart/2005/8/layout/hierarchy2"/>
    <dgm:cxn modelId="{01F9165A-9301-4D5F-9A8B-8B6F150C22F6}" type="presParOf" srcId="{DD228B07-7154-4144-B9BD-ACE9B61B8F9B}" destId="{570B5753-75E6-4C34-8533-B22D74054CE5}" srcOrd="0" destOrd="0" presId="urn:microsoft.com/office/officeart/2005/8/layout/hierarchy2"/>
    <dgm:cxn modelId="{C4CFA1BA-9812-435F-AB9F-CE8E52F41231}" type="presParOf" srcId="{668E1CC6-757C-4EDF-9E1D-9C75EF35AA2E}" destId="{33DD8396-C03F-405F-AF3B-F56794B21749}" srcOrd="7" destOrd="0" presId="urn:microsoft.com/office/officeart/2005/8/layout/hierarchy2"/>
    <dgm:cxn modelId="{B7E74D08-65AA-4DC6-AD14-7091D067E6FB}" type="presParOf" srcId="{33DD8396-C03F-405F-AF3B-F56794B21749}" destId="{BE8651C1-8D02-46C0-AF6B-949CDF8CD685}" srcOrd="0" destOrd="0" presId="urn:microsoft.com/office/officeart/2005/8/layout/hierarchy2"/>
    <dgm:cxn modelId="{DDDDFE11-BDBA-4960-9C06-9B85472012E1}" type="presParOf" srcId="{33DD8396-C03F-405F-AF3B-F56794B21749}" destId="{49B5CBF3-CAC7-4148-A8E3-1BAAF886B736}" srcOrd="1" destOrd="0" presId="urn:microsoft.com/office/officeart/2005/8/layout/hierarchy2"/>
    <dgm:cxn modelId="{2B71FC8D-95A3-4E5A-B51E-ED792F6EFEEA}" type="presParOf" srcId="{49B5CBF3-CAC7-4148-A8E3-1BAAF886B736}" destId="{FD92FCD7-B6D9-450E-B70B-5D2122D64024}" srcOrd="0" destOrd="0" presId="urn:microsoft.com/office/officeart/2005/8/layout/hierarchy2"/>
    <dgm:cxn modelId="{52B2EBCC-8E29-4C33-AAE6-6551A8193ADA}" type="presParOf" srcId="{FD92FCD7-B6D9-450E-B70B-5D2122D64024}" destId="{E9CAFEDF-9A51-45D5-B69D-D5D054DA29B4}" srcOrd="0" destOrd="0" presId="urn:microsoft.com/office/officeart/2005/8/layout/hierarchy2"/>
    <dgm:cxn modelId="{0677BAF5-962B-4AD0-8A97-375C065C2781}" type="presParOf" srcId="{49B5CBF3-CAC7-4148-A8E3-1BAAF886B736}" destId="{6A500989-5C68-48CF-B3DF-5C7845D78A4A}" srcOrd="1" destOrd="0" presId="urn:microsoft.com/office/officeart/2005/8/layout/hierarchy2"/>
    <dgm:cxn modelId="{F7931363-42E2-464A-B860-CB1AF64EAC0F}" type="presParOf" srcId="{6A500989-5C68-48CF-B3DF-5C7845D78A4A}" destId="{F363BD01-5230-4B1C-A4B3-8BB67B857D46}" srcOrd="0" destOrd="0" presId="urn:microsoft.com/office/officeart/2005/8/layout/hierarchy2"/>
    <dgm:cxn modelId="{A231A8AB-609A-4E6B-90AF-827555B61246}" type="presParOf" srcId="{6A500989-5C68-48CF-B3DF-5C7845D78A4A}" destId="{4B69DEC3-2291-498F-981E-C084109E47C0}" srcOrd="1" destOrd="0" presId="urn:microsoft.com/office/officeart/2005/8/layout/hierarchy2"/>
    <dgm:cxn modelId="{E1D7CC09-4038-4D5C-BCF6-E08723AD260F}" type="presParOf" srcId="{49B5CBF3-CAC7-4148-A8E3-1BAAF886B736}" destId="{59EE71B2-DE00-4D88-BBCD-21197D4A16BC}" srcOrd="2" destOrd="0" presId="urn:microsoft.com/office/officeart/2005/8/layout/hierarchy2"/>
    <dgm:cxn modelId="{5C7BCBA7-F45E-426E-B624-096576D7C183}" type="presParOf" srcId="{59EE71B2-DE00-4D88-BBCD-21197D4A16BC}" destId="{E7CD870F-1C5A-4953-B732-9EAD876FA679}" srcOrd="0" destOrd="0" presId="urn:microsoft.com/office/officeart/2005/8/layout/hierarchy2"/>
    <dgm:cxn modelId="{32DB1AA2-09CB-48A4-8D03-628560BDD6E2}" type="presParOf" srcId="{49B5CBF3-CAC7-4148-A8E3-1BAAF886B736}" destId="{74165E77-2ED6-4A1A-90AB-051B2017A8D7}" srcOrd="3" destOrd="0" presId="urn:microsoft.com/office/officeart/2005/8/layout/hierarchy2"/>
    <dgm:cxn modelId="{D8AB49C6-E8D5-42E5-9242-733F702DD68A}" type="presParOf" srcId="{74165E77-2ED6-4A1A-90AB-051B2017A8D7}" destId="{C4D532DF-E8DC-489D-971E-531688750488}" srcOrd="0" destOrd="0" presId="urn:microsoft.com/office/officeart/2005/8/layout/hierarchy2"/>
    <dgm:cxn modelId="{29D7FCF0-CD98-457D-AE42-AEAF62E37C9D}" type="presParOf" srcId="{74165E77-2ED6-4A1A-90AB-051B2017A8D7}" destId="{39E0BAF9-6AD5-43C6-A89D-8118F1B3A628}" srcOrd="1" destOrd="0" presId="urn:microsoft.com/office/officeart/2005/8/layout/hierarchy2"/>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36396C84-5535-430D-A362-5BD1795706C3}" type="doc">
      <dgm:prSet loTypeId="urn:microsoft.com/office/officeart/2005/8/layout/pyramid1" loCatId="pyramid" qsTypeId="urn:microsoft.com/office/officeart/2005/8/quickstyle/simple1" qsCatId="simple" csTypeId="urn:microsoft.com/office/officeart/2005/8/colors/accent1_2" csCatId="accent1" phldr="1"/>
      <dgm:spPr/>
    </dgm:pt>
    <dgm:pt modelId="{5720A451-D3FC-4BA0-8580-BA3E9F796780}">
      <dgm:prSet phldrT="[文本]"/>
      <dgm:spPr>
        <a:solidFill>
          <a:schemeClr val="accent1">
            <a:lumMod val="60000"/>
            <a:lumOff val="40000"/>
          </a:schemeClr>
        </a:solidFill>
      </dgm:spPr>
      <dgm:t>
        <a:bodyPr/>
        <a:lstStyle/>
        <a:p>
          <a:r>
            <a:rPr lang="zh-CN" dirty="0" smtClean="0"/>
            <a:t>宗旨</a:t>
          </a:r>
          <a:endParaRPr lang="zh-CN" altLang="en-US" dirty="0"/>
        </a:p>
      </dgm:t>
    </dgm:pt>
    <dgm:pt modelId="{C5ACB720-F243-4BDF-BECE-983877D3837B}" cxnId="{87A93461-6DC1-4194-92C5-37B5701284B0}" type="parTrans">
      <dgm:prSet/>
      <dgm:spPr/>
      <dgm:t>
        <a:bodyPr/>
        <a:lstStyle/>
        <a:p>
          <a:endParaRPr lang="zh-CN" altLang="en-US"/>
        </a:p>
      </dgm:t>
    </dgm:pt>
    <dgm:pt modelId="{8BBB7B09-EEA1-4BCB-B662-F40D12419351}" cxnId="{87A93461-6DC1-4194-92C5-37B5701284B0}" type="sibTrans">
      <dgm:prSet/>
      <dgm:spPr/>
      <dgm:t>
        <a:bodyPr/>
        <a:lstStyle/>
        <a:p>
          <a:endParaRPr lang="zh-CN" altLang="en-US"/>
        </a:p>
      </dgm:t>
    </dgm:pt>
    <dgm:pt modelId="{0AFA6D45-2C55-44C1-A83E-B248EE0EF54C}">
      <dgm:prSet phldrT="[文本]"/>
      <dgm:spPr>
        <a:solidFill>
          <a:schemeClr val="accent1">
            <a:lumMod val="60000"/>
            <a:lumOff val="40000"/>
          </a:schemeClr>
        </a:solidFill>
      </dgm:spPr>
      <dgm:t>
        <a:bodyPr/>
        <a:lstStyle/>
        <a:p>
          <a:r>
            <a:rPr lang="zh-CN" dirty="0" smtClean="0"/>
            <a:t>目 标</a:t>
          </a:r>
          <a:endParaRPr lang="zh-CN" altLang="en-US" dirty="0"/>
        </a:p>
      </dgm:t>
    </dgm:pt>
    <dgm:pt modelId="{D05616BF-5E31-4D97-9D3B-93353005A985}" cxnId="{70293346-989C-4F87-9AFC-316B4A8092F3}" type="parTrans">
      <dgm:prSet/>
      <dgm:spPr/>
      <dgm:t>
        <a:bodyPr/>
        <a:lstStyle/>
        <a:p>
          <a:endParaRPr lang="zh-CN" altLang="en-US"/>
        </a:p>
      </dgm:t>
    </dgm:pt>
    <dgm:pt modelId="{7E8590CE-B4DE-453A-AECA-BE806450780C}" cxnId="{70293346-989C-4F87-9AFC-316B4A8092F3}" type="sibTrans">
      <dgm:prSet/>
      <dgm:spPr/>
      <dgm:t>
        <a:bodyPr/>
        <a:lstStyle/>
        <a:p>
          <a:endParaRPr lang="zh-CN" altLang="en-US"/>
        </a:p>
      </dgm:t>
    </dgm:pt>
    <dgm:pt modelId="{FD303C39-A8BA-4A2E-BD32-F8A8A8C6D906}">
      <dgm:prSet phldrT="[文本]"/>
      <dgm:spPr>
        <a:solidFill>
          <a:schemeClr val="accent1">
            <a:lumMod val="60000"/>
            <a:lumOff val="40000"/>
          </a:schemeClr>
        </a:solidFill>
      </dgm:spPr>
      <dgm:t>
        <a:bodyPr/>
        <a:lstStyle/>
        <a:p>
          <a:r>
            <a:rPr lang="zh-CN" dirty="0" smtClean="0"/>
            <a:t>战 略</a:t>
          </a:r>
          <a:endParaRPr lang="zh-CN" altLang="en-US" dirty="0"/>
        </a:p>
      </dgm:t>
    </dgm:pt>
    <dgm:pt modelId="{12349112-6199-444A-BF08-43C392ABD7F8}" cxnId="{482D156F-3781-4801-9A8B-751A947F4163}" type="parTrans">
      <dgm:prSet/>
      <dgm:spPr/>
      <dgm:t>
        <a:bodyPr/>
        <a:lstStyle/>
        <a:p>
          <a:endParaRPr lang="zh-CN" altLang="en-US"/>
        </a:p>
      </dgm:t>
    </dgm:pt>
    <dgm:pt modelId="{69041579-2A53-4148-BE08-9CBB13D61BAE}" cxnId="{482D156F-3781-4801-9A8B-751A947F4163}" type="sibTrans">
      <dgm:prSet/>
      <dgm:spPr/>
      <dgm:t>
        <a:bodyPr/>
        <a:lstStyle/>
        <a:p>
          <a:endParaRPr lang="zh-CN" altLang="en-US"/>
        </a:p>
      </dgm:t>
    </dgm:pt>
    <dgm:pt modelId="{0B2D80FA-1A57-4EB9-B54C-A83D19E997F9}">
      <dgm:prSet phldrT="[文本]"/>
      <dgm:spPr>
        <a:solidFill>
          <a:schemeClr val="accent1">
            <a:lumMod val="60000"/>
            <a:lumOff val="40000"/>
          </a:schemeClr>
        </a:solidFill>
      </dgm:spPr>
      <dgm:t>
        <a:bodyPr/>
        <a:lstStyle/>
        <a:p>
          <a:r>
            <a:rPr lang="zh-CN" dirty="0" smtClean="0"/>
            <a:t>政 策</a:t>
          </a:r>
          <a:endParaRPr lang="zh-CN" altLang="en-US" dirty="0"/>
        </a:p>
      </dgm:t>
    </dgm:pt>
    <dgm:pt modelId="{CC0BF193-E7F1-47FC-83EF-902CF6D11CE4}" cxnId="{D16527E8-BE0B-4D3F-9E77-43B76DCC7B8A}" type="parTrans">
      <dgm:prSet/>
      <dgm:spPr/>
      <dgm:t>
        <a:bodyPr/>
        <a:lstStyle/>
        <a:p>
          <a:endParaRPr lang="zh-CN" altLang="en-US"/>
        </a:p>
      </dgm:t>
    </dgm:pt>
    <dgm:pt modelId="{853CD681-91FF-4795-806D-EAF95C110F8D}" cxnId="{D16527E8-BE0B-4D3F-9E77-43B76DCC7B8A}" type="sibTrans">
      <dgm:prSet/>
      <dgm:spPr/>
      <dgm:t>
        <a:bodyPr/>
        <a:lstStyle/>
        <a:p>
          <a:endParaRPr lang="zh-CN" altLang="en-US"/>
        </a:p>
      </dgm:t>
    </dgm:pt>
    <dgm:pt modelId="{D2FD8474-EC61-4BAB-BAB1-B62680F0B11B}">
      <dgm:prSet phldrT="[文本]"/>
      <dgm:spPr>
        <a:solidFill>
          <a:schemeClr val="accent1">
            <a:lumMod val="60000"/>
            <a:lumOff val="40000"/>
          </a:schemeClr>
        </a:solidFill>
      </dgm:spPr>
      <dgm:t>
        <a:bodyPr/>
        <a:lstStyle/>
        <a:p>
          <a:r>
            <a:rPr lang="zh-CN" dirty="0" smtClean="0"/>
            <a:t>程 序</a:t>
          </a:r>
          <a:endParaRPr lang="zh-CN" altLang="en-US" dirty="0"/>
        </a:p>
      </dgm:t>
    </dgm:pt>
    <dgm:pt modelId="{31668332-A9EE-4012-AB28-64841EDB6C6D}" cxnId="{6190653D-52B5-4016-ABA7-55D865FB4C85}" type="parTrans">
      <dgm:prSet/>
      <dgm:spPr/>
      <dgm:t>
        <a:bodyPr/>
        <a:lstStyle/>
        <a:p>
          <a:endParaRPr lang="zh-CN" altLang="en-US"/>
        </a:p>
      </dgm:t>
    </dgm:pt>
    <dgm:pt modelId="{3517EF63-883C-45AA-873B-D0F79CEA980E}" cxnId="{6190653D-52B5-4016-ABA7-55D865FB4C85}" type="sibTrans">
      <dgm:prSet/>
      <dgm:spPr/>
      <dgm:t>
        <a:bodyPr/>
        <a:lstStyle/>
        <a:p>
          <a:endParaRPr lang="zh-CN" altLang="en-US"/>
        </a:p>
      </dgm:t>
    </dgm:pt>
    <dgm:pt modelId="{B91A7799-B5AA-4030-BF00-F31C6C698FA2}">
      <dgm:prSet phldrT="[文本]"/>
      <dgm:spPr>
        <a:solidFill>
          <a:schemeClr val="accent1">
            <a:lumMod val="60000"/>
            <a:lumOff val="40000"/>
          </a:schemeClr>
        </a:solidFill>
      </dgm:spPr>
      <dgm:t>
        <a:bodyPr/>
        <a:lstStyle/>
        <a:p>
          <a:r>
            <a:rPr lang="zh-CN" dirty="0" smtClean="0"/>
            <a:t>规 则</a:t>
          </a:r>
          <a:endParaRPr lang="zh-CN" altLang="en-US" dirty="0"/>
        </a:p>
      </dgm:t>
    </dgm:pt>
    <dgm:pt modelId="{D5667C75-D11D-44CE-9802-4ECBC24DAAA8}" cxnId="{6D1C84FC-A55F-4D72-A5FF-F59043D04EDA}" type="parTrans">
      <dgm:prSet/>
      <dgm:spPr/>
      <dgm:t>
        <a:bodyPr/>
        <a:lstStyle/>
        <a:p>
          <a:endParaRPr lang="zh-CN" altLang="en-US"/>
        </a:p>
      </dgm:t>
    </dgm:pt>
    <dgm:pt modelId="{D3D54E2C-354F-4E04-B22C-735074481356}" cxnId="{6D1C84FC-A55F-4D72-A5FF-F59043D04EDA}" type="sibTrans">
      <dgm:prSet/>
      <dgm:spPr/>
      <dgm:t>
        <a:bodyPr/>
        <a:lstStyle/>
        <a:p>
          <a:endParaRPr lang="zh-CN" altLang="en-US"/>
        </a:p>
      </dgm:t>
    </dgm:pt>
    <dgm:pt modelId="{3C970C85-C72D-4432-B31B-B18E639A5126}">
      <dgm:prSet phldrT="[文本]"/>
      <dgm:spPr>
        <a:solidFill>
          <a:schemeClr val="accent1">
            <a:lumMod val="60000"/>
            <a:lumOff val="40000"/>
          </a:schemeClr>
        </a:solidFill>
      </dgm:spPr>
      <dgm:t>
        <a:bodyPr/>
        <a:lstStyle/>
        <a:p>
          <a:r>
            <a:rPr lang="zh-CN" smtClean="0"/>
            <a:t>规 划</a:t>
          </a:r>
          <a:endParaRPr lang="zh-CN" altLang="en-US" dirty="0"/>
        </a:p>
      </dgm:t>
    </dgm:pt>
    <dgm:pt modelId="{E1F64046-8C29-42CF-84D7-B5690781B3D3}" cxnId="{2BE98C40-134D-427A-B0BF-53FD683C6D83}" type="parTrans">
      <dgm:prSet/>
      <dgm:spPr/>
      <dgm:t>
        <a:bodyPr/>
        <a:lstStyle/>
        <a:p>
          <a:endParaRPr lang="zh-CN" altLang="en-US"/>
        </a:p>
      </dgm:t>
    </dgm:pt>
    <dgm:pt modelId="{3DBE1E7A-7EFA-49F8-8883-C1048CF85D93}" cxnId="{2BE98C40-134D-427A-B0BF-53FD683C6D83}" type="sibTrans">
      <dgm:prSet/>
      <dgm:spPr/>
      <dgm:t>
        <a:bodyPr/>
        <a:lstStyle/>
        <a:p>
          <a:endParaRPr lang="zh-CN" altLang="en-US"/>
        </a:p>
      </dgm:t>
    </dgm:pt>
    <dgm:pt modelId="{5A05EE81-F8C0-426F-8BB5-6991A0C12D13}">
      <dgm:prSet phldrT="[文本]"/>
      <dgm:spPr>
        <a:solidFill>
          <a:schemeClr val="accent1">
            <a:lumMod val="60000"/>
            <a:lumOff val="40000"/>
          </a:schemeClr>
        </a:solidFill>
      </dgm:spPr>
      <dgm:t>
        <a:bodyPr/>
        <a:lstStyle/>
        <a:p>
          <a:r>
            <a:rPr lang="zh-CN" dirty="0" smtClean="0"/>
            <a:t>预 算</a:t>
          </a:r>
          <a:endParaRPr lang="zh-CN" altLang="en-US" dirty="0"/>
        </a:p>
      </dgm:t>
    </dgm:pt>
    <dgm:pt modelId="{14AF04BF-6979-47DE-A87C-6BD9FBFFD4CF}" cxnId="{99020B74-F6E2-402D-BAFD-1CBE2D87AB6B}" type="parTrans">
      <dgm:prSet/>
      <dgm:spPr/>
      <dgm:t>
        <a:bodyPr/>
        <a:lstStyle/>
        <a:p>
          <a:endParaRPr lang="zh-CN" altLang="en-US"/>
        </a:p>
      </dgm:t>
    </dgm:pt>
    <dgm:pt modelId="{984A2524-8BF2-4630-97BC-75F42CE5B5EB}" cxnId="{99020B74-F6E2-402D-BAFD-1CBE2D87AB6B}" type="sibTrans">
      <dgm:prSet/>
      <dgm:spPr/>
      <dgm:t>
        <a:bodyPr/>
        <a:lstStyle/>
        <a:p>
          <a:endParaRPr lang="zh-CN" altLang="en-US"/>
        </a:p>
      </dgm:t>
    </dgm:pt>
    <dgm:pt modelId="{0CA919C2-B87A-41BF-A88C-617794AC7142}" type="pres">
      <dgm:prSet presAssocID="{36396C84-5535-430D-A362-5BD1795706C3}" presName="Name0" presStyleCnt="0">
        <dgm:presLayoutVars>
          <dgm:dir/>
          <dgm:animLvl val="lvl"/>
          <dgm:resizeHandles val="exact"/>
        </dgm:presLayoutVars>
      </dgm:prSet>
      <dgm:spPr/>
    </dgm:pt>
    <dgm:pt modelId="{3CC4884F-7C72-4516-A89A-26911F762980}" type="pres">
      <dgm:prSet presAssocID="{5720A451-D3FC-4BA0-8580-BA3E9F796780}" presName="Name8" presStyleCnt="0"/>
      <dgm:spPr/>
    </dgm:pt>
    <dgm:pt modelId="{DF02421F-1ED6-452F-8FF1-067912995611}" type="pres">
      <dgm:prSet presAssocID="{5720A451-D3FC-4BA0-8580-BA3E9F796780}" presName="level" presStyleLbl="node1" presStyleIdx="0" presStyleCnt="8">
        <dgm:presLayoutVars>
          <dgm:chMax val="1"/>
          <dgm:bulletEnabled val="1"/>
        </dgm:presLayoutVars>
      </dgm:prSet>
      <dgm:spPr/>
      <dgm:t>
        <a:bodyPr/>
        <a:lstStyle/>
        <a:p>
          <a:endParaRPr lang="zh-CN" altLang="en-US"/>
        </a:p>
      </dgm:t>
    </dgm:pt>
    <dgm:pt modelId="{0FC20273-AC03-441C-AD2F-C20FFDCA14A6}" type="pres">
      <dgm:prSet presAssocID="{5720A451-D3FC-4BA0-8580-BA3E9F796780}" presName="levelTx" presStyleLbl="revTx" presStyleIdx="0" presStyleCnt="0">
        <dgm:presLayoutVars>
          <dgm:chMax val="1"/>
          <dgm:bulletEnabled val="1"/>
        </dgm:presLayoutVars>
      </dgm:prSet>
      <dgm:spPr/>
      <dgm:t>
        <a:bodyPr/>
        <a:lstStyle/>
        <a:p>
          <a:endParaRPr lang="zh-CN" altLang="en-US"/>
        </a:p>
      </dgm:t>
    </dgm:pt>
    <dgm:pt modelId="{DDDFA9BC-70C0-4DAD-BB4C-259876277D07}" type="pres">
      <dgm:prSet presAssocID="{0AFA6D45-2C55-44C1-A83E-B248EE0EF54C}" presName="Name8" presStyleCnt="0"/>
      <dgm:spPr/>
    </dgm:pt>
    <dgm:pt modelId="{E4F4FE29-CBFC-488F-AFA1-F1B0A4757C07}" type="pres">
      <dgm:prSet presAssocID="{0AFA6D45-2C55-44C1-A83E-B248EE0EF54C}" presName="level" presStyleLbl="node1" presStyleIdx="1" presStyleCnt="8">
        <dgm:presLayoutVars>
          <dgm:chMax val="1"/>
          <dgm:bulletEnabled val="1"/>
        </dgm:presLayoutVars>
      </dgm:prSet>
      <dgm:spPr/>
      <dgm:t>
        <a:bodyPr/>
        <a:lstStyle/>
        <a:p>
          <a:endParaRPr lang="zh-CN" altLang="en-US"/>
        </a:p>
      </dgm:t>
    </dgm:pt>
    <dgm:pt modelId="{B3C48C7D-DBB6-4866-A27F-0252D4970B01}" type="pres">
      <dgm:prSet presAssocID="{0AFA6D45-2C55-44C1-A83E-B248EE0EF54C}" presName="levelTx" presStyleLbl="revTx" presStyleIdx="0" presStyleCnt="0">
        <dgm:presLayoutVars>
          <dgm:chMax val="1"/>
          <dgm:bulletEnabled val="1"/>
        </dgm:presLayoutVars>
      </dgm:prSet>
      <dgm:spPr/>
      <dgm:t>
        <a:bodyPr/>
        <a:lstStyle/>
        <a:p>
          <a:endParaRPr lang="zh-CN" altLang="en-US"/>
        </a:p>
      </dgm:t>
    </dgm:pt>
    <dgm:pt modelId="{69C8BD42-4878-4FF4-A6DE-FB068737C136}" type="pres">
      <dgm:prSet presAssocID="{FD303C39-A8BA-4A2E-BD32-F8A8A8C6D906}" presName="Name8" presStyleCnt="0"/>
      <dgm:spPr/>
    </dgm:pt>
    <dgm:pt modelId="{0B19ABBE-3CB9-4982-B425-DA6E36FDA8D5}" type="pres">
      <dgm:prSet presAssocID="{FD303C39-A8BA-4A2E-BD32-F8A8A8C6D906}" presName="level" presStyleLbl="node1" presStyleIdx="2" presStyleCnt="8">
        <dgm:presLayoutVars>
          <dgm:chMax val="1"/>
          <dgm:bulletEnabled val="1"/>
        </dgm:presLayoutVars>
      </dgm:prSet>
      <dgm:spPr/>
      <dgm:t>
        <a:bodyPr/>
        <a:lstStyle/>
        <a:p>
          <a:endParaRPr lang="zh-CN" altLang="en-US"/>
        </a:p>
      </dgm:t>
    </dgm:pt>
    <dgm:pt modelId="{271F0886-A3CB-42DC-8101-70DED3FBF3D4}" type="pres">
      <dgm:prSet presAssocID="{FD303C39-A8BA-4A2E-BD32-F8A8A8C6D906}" presName="levelTx" presStyleLbl="revTx" presStyleIdx="0" presStyleCnt="0">
        <dgm:presLayoutVars>
          <dgm:chMax val="1"/>
          <dgm:bulletEnabled val="1"/>
        </dgm:presLayoutVars>
      </dgm:prSet>
      <dgm:spPr/>
      <dgm:t>
        <a:bodyPr/>
        <a:lstStyle/>
        <a:p>
          <a:endParaRPr lang="zh-CN" altLang="en-US"/>
        </a:p>
      </dgm:t>
    </dgm:pt>
    <dgm:pt modelId="{EE7B99CA-D874-4698-A40A-DF873F2F9C30}" type="pres">
      <dgm:prSet presAssocID="{0B2D80FA-1A57-4EB9-B54C-A83D19E997F9}" presName="Name8" presStyleCnt="0"/>
      <dgm:spPr/>
    </dgm:pt>
    <dgm:pt modelId="{03E1D4A7-1277-4B21-90B3-398EFDF6AFF5}" type="pres">
      <dgm:prSet presAssocID="{0B2D80FA-1A57-4EB9-B54C-A83D19E997F9}" presName="level" presStyleLbl="node1" presStyleIdx="3" presStyleCnt="8">
        <dgm:presLayoutVars>
          <dgm:chMax val="1"/>
          <dgm:bulletEnabled val="1"/>
        </dgm:presLayoutVars>
      </dgm:prSet>
      <dgm:spPr/>
      <dgm:t>
        <a:bodyPr/>
        <a:lstStyle/>
        <a:p>
          <a:endParaRPr lang="zh-CN" altLang="en-US"/>
        </a:p>
      </dgm:t>
    </dgm:pt>
    <dgm:pt modelId="{B2DDF4FD-B555-4133-B7F8-BE7055EE8027}" type="pres">
      <dgm:prSet presAssocID="{0B2D80FA-1A57-4EB9-B54C-A83D19E997F9}" presName="levelTx" presStyleLbl="revTx" presStyleIdx="0" presStyleCnt="0">
        <dgm:presLayoutVars>
          <dgm:chMax val="1"/>
          <dgm:bulletEnabled val="1"/>
        </dgm:presLayoutVars>
      </dgm:prSet>
      <dgm:spPr/>
      <dgm:t>
        <a:bodyPr/>
        <a:lstStyle/>
        <a:p>
          <a:endParaRPr lang="zh-CN" altLang="en-US"/>
        </a:p>
      </dgm:t>
    </dgm:pt>
    <dgm:pt modelId="{4D6F2169-2CAB-47A6-97E5-16330C359DA2}" type="pres">
      <dgm:prSet presAssocID="{D2FD8474-EC61-4BAB-BAB1-B62680F0B11B}" presName="Name8" presStyleCnt="0"/>
      <dgm:spPr/>
    </dgm:pt>
    <dgm:pt modelId="{A52398BD-0EF0-48D9-BB6A-45D3C81BAB1A}" type="pres">
      <dgm:prSet presAssocID="{D2FD8474-EC61-4BAB-BAB1-B62680F0B11B}" presName="level" presStyleLbl="node1" presStyleIdx="4" presStyleCnt="8">
        <dgm:presLayoutVars>
          <dgm:chMax val="1"/>
          <dgm:bulletEnabled val="1"/>
        </dgm:presLayoutVars>
      </dgm:prSet>
      <dgm:spPr/>
      <dgm:t>
        <a:bodyPr/>
        <a:lstStyle/>
        <a:p>
          <a:endParaRPr lang="zh-CN" altLang="en-US"/>
        </a:p>
      </dgm:t>
    </dgm:pt>
    <dgm:pt modelId="{9CED07FF-7B7E-408B-B988-7389D3E2D73B}" type="pres">
      <dgm:prSet presAssocID="{D2FD8474-EC61-4BAB-BAB1-B62680F0B11B}" presName="levelTx" presStyleLbl="revTx" presStyleIdx="0" presStyleCnt="0">
        <dgm:presLayoutVars>
          <dgm:chMax val="1"/>
          <dgm:bulletEnabled val="1"/>
        </dgm:presLayoutVars>
      </dgm:prSet>
      <dgm:spPr/>
      <dgm:t>
        <a:bodyPr/>
        <a:lstStyle/>
        <a:p>
          <a:endParaRPr lang="zh-CN" altLang="en-US"/>
        </a:p>
      </dgm:t>
    </dgm:pt>
    <dgm:pt modelId="{80482F87-9AC7-4BCA-B372-BEC085711403}" type="pres">
      <dgm:prSet presAssocID="{B91A7799-B5AA-4030-BF00-F31C6C698FA2}" presName="Name8" presStyleCnt="0"/>
      <dgm:spPr/>
    </dgm:pt>
    <dgm:pt modelId="{DC9913A1-5919-40FB-A3F4-5B5A7AADA5C0}" type="pres">
      <dgm:prSet presAssocID="{B91A7799-B5AA-4030-BF00-F31C6C698FA2}" presName="level" presStyleLbl="node1" presStyleIdx="5" presStyleCnt="8">
        <dgm:presLayoutVars>
          <dgm:chMax val="1"/>
          <dgm:bulletEnabled val="1"/>
        </dgm:presLayoutVars>
      </dgm:prSet>
      <dgm:spPr/>
      <dgm:t>
        <a:bodyPr/>
        <a:lstStyle/>
        <a:p>
          <a:endParaRPr lang="zh-CN" altLang="en-US"/>
        </a:p>
      </dgm:t>
    </dgm:pt>
    <dgm:pt modelId="{23483504-94B4-4591-B4FD-B849DD2E7BD4}" type="pres">
      <dgm:prSet presAssocID="{B91A7799-B5AA-4030-BF00-F31C6C698FA2}" presName="levelTx" presStyleLbl="revTx" presStyleIdx="0" presStyleCnt="0">
        <dgm:presLayoutVars>
          <dgm:chMax val="1"/>
          <dgm:bulletEnabled val="1"/>
        </dgm:presLayoutVars>
      </dgm:prSet>
      <dgm:spPr/>
      <dgm:t>
        <a:bodyPr/>
        <a:lstStyle/>
        <a:p>
          <a:endParaRPr lang="zh-CN" altLang="en-US"/>
        </a:p>
      </dgm:t>
    </dgm:pt>
    <dgm:pt modelId="{6FEEA6C6-36A2-4A7B-A235-25D6BFD68233}" type="pres">
      <dgm:prSet presAssocID="{3C970C85-C72D-4432-B31B-B18E639A5126}" presName="Name8" presStyleCnt="0"/>
      <dgm:spPr/>
    </dgm:pt>
    <dgm:pt modelId="{A0C9DDAB-70CE-42A6-92A8-726E4EF8E491}" type="pres">
      <dgm:prSet presAssocID="{3C970C85-C72D-4432-B31B-B18E639A5126}" presName="level" presStyleLbl="node1" presStyleIdx="6" presStyleCnt="8">
        <dgm:presLayoutVars>
          <dgm:chMax val="1"/>
          <dgm:bulletEnabled val="1"/>
        </dgm:presLayoutVars>
      </dgm:prSet>
      <dgm:spPr/>
      <dgm:t>
        <a:bodyPr/>
        <a:lstStyle/>
        <a:p>
          <a:endParaRPr lang="zh-CN" altLang="en-US"/>
        </a:p>
      </dgm:t>
    </dgm:pt>
    <dgm:pt modelId="{CE76EEAD-A84C-46FC-AC8F-592EEF176325}" type="pres">
      <dgm:prSet presAssocID="{3C970C85-C72D-4432-B31B-B18E639A5126}" presName="levelTx" presStyleLbl="revTx" presStyleIdx="0" presStyleCnt="0">
        <dgm:presLayoutVars>
          <dgm:chMax val="1"/>
          <dgm:bulletEnabled val="1"/>
        </dgm:presLayoutVars>
      </dgm:prSet>
      <dgm:spPr/>
      <dgm:t>
        <a:bodyPr/>
        <a:lstStyle/>
        <a:p>
          <a:endParaRPr lang="zh-CN" altLang="en-US"/>
        </a:p>
      </dgm:t>
    </dgm:pt>
    <dgm:pt modelId="{63E5CA2B-D03B-4FF3-982F-2AD327AA8967}" type="pres">
      <dgm:prSet presAssocID="{5A05EE81-F8C0-426F-8BB5-6991A0C12D13}" presName="Name8" presStyleCnt="0"/>
      <dgm:spPr/>
    </dgm:pt>
    <dgm:pt modelId="{DDB246C6-5AA8-4367-B0B3-BF896C1DDB98}" type="pres">
      <dgm:prSet presAssocID="{5A05EE81-F8C0-426F-8BB5-6991A0C12D13}" presName="level" presStyleLbl="node1" presStyleIdx="7" presStyleCnt="8">
        <dgm:presLayoutVars>
          <dgm:chMax val="1"/>
          <dgm:bulletEnabled val="1"/>
        </dgm:presLayoutVars>
      </dgm:prSet>
      <dgm:spPr/>
      <dgm:t>
        <a:bodyPr/>
        <a:lstStyle/>
        <a:p>
          <a:endParaRPr lang="zh-CN" altLang="en-US"/>
        </a:p>
      </dgm:t>
    </dgm:pt>
    <dgm:pt modelId="{9DF0DE22-707A-4ED1-A8A6-0A92E0035AF1}" type="pres">
      <dgm:prSet presAssocID="{5A05EE81-F8C0-426F-8BB5-6991A0C12D13}" presName="levelTx" presStyleLbl="revTx" presStyleIdx="0" presStyleCnt="0">
        <dgm:presLayoutVars>
          <dgm:chMax val="1"/>
          <dgm:bulletEnabled val="1"/>
        </dgm:presLayoutVars>
      </dgm:prSet>
      <dgm:spPr/>
      <dgm:t>
        <a:bodyPr/>
        <a:lstStyle/>
        <a:p>
          <a:endParaRPr lang="zh-CN" altLang="en-US"/>
        </a:p>
      </dgm:t>
    </dgm:pt>
  </dgm:ptLst>
  <dgm:cxnLst>
    <dgm:cxn modelId="{482D156F-3781-4801-9A8B-751A947F4163}" srcId="{36396C84-5535-430D-A362-5BD1795706C3}" destId="{FD303C39-A8BA-4A2E-BD32-F8A8A8C6D906}" srcOrd="2" destOrd="0" parTransId="{12349112-6199-444A-BF08-43C392ABD7F8}" sibTransId="{69041579-2A53-4148-BE08-9CBB13D61BAE}"/>
    <dgm:cxn modelId="{1E75278D-117A-4554-BE15-8D9D62C642D6}" type="presOf" srcId="{5720A451-D3FC-4BA0-8580-BA3E9F796780}" destId="{DF02421F-1ED6-452F-8FF1-067912995611}" srcOrd="0" destOrd="0" presId="urn:microsoft.com/office/officeart/2005/8/layout/pyramid1"/>
    <dgm:cxn modelId="{70293346-989C-4F87-9AFC-316B4A8092F3}" srcId="{36396C84-5535-430D-A362-5BD1795706C3}" destId="{0AFA6D45-2C55-44C1-A83E-B248EE0EF54C}" srcOrd="1" destOrd="0" parTransId="{D05616BF-5E31-4D97-9D3B-93353005A985}" sibTransId="{7E8590CE-B4DE-453A-AECA-BE806450780C}"/>
    <dgm:cxn modelId="{8C7FC73C-46CD-4216-9101-6B1F6428DD67}" type="presOf" srcId="{B91A7799-B5AA-4030-BF00-F31C6C698FA2}" destId="{DC9913A1-5919-40FB-A3F4-5B5A7AADA5C0}" srcOrd="0" destOrd="0" presId="urn:microsoft.com/office/officeart/2005/8/layout/pyramid1"/>
    <dgm:cxn modelId="{7638EC65-B6AA-4776-93CE-56B7DB75CF2E}" type="presOf" srcId="{36396C84-5535-430D-A362-5BD1795706C3}" destId="{0CA919C2-B87A-41BF-A88C-617794AC7142}" srcOrd="0" destOrd="0" presId="urn:microsoft.com/office/officeart/2005/8/layout/pyramid1"/>
    <dgm:cxn modelId="{CDF426F1-3A9E-47A9-819B-2E1D789AC68C}" type="presOf" srcId="{D2FD8474-EC61-4BAB-BAB1-B62680F0B11B}" destId="{9CED07FF-7B7E-408B-B988-7389D3E2D73B}" srcOrd="1" destOrd="0" presId="urn:microsoft.com/office/officeart/2005/8/layout/pyramid1"/>
    <dgm:cxn modelId="{5AA85D11-ABB6-4DBB-894F-DBEEFC8948DF}" type="presOf" srcId="{0B2D80FA-1A57-4EB9-B54C-A83D19E997F9}" destId="{B2DDF4FD-B555-4133-B7F8-BE7055EE8027}" srcOrd="1" destOrd="0" presId="urn:microsoft.com/office/officeart/2005/8/layout/pyramid1"/>
    <dgm:cxn modelId="{87A93461-6DC1-4194-92C5-37B5701284B0}" srcId="{36396C84-5535-430D-A362-5BD1795706C3}" destId="{5720A451-D3FC-4BA0-8580-BA3E9F796780}" srcOrd="0" destOrd="0" parTransId="{C5ACB720-F243-4BDF-BECE-983877D3837B}" sibTransId="{8BBB7B09-EEA1-4BCB-B662-F40D12419351}"/>
    <dgm:cxn modelId="{8C6E1073-3C46-4AEC-8ACC-4F605A3C34DE}" type="presOf" srcId="{FD303C39-A8BA-4A2E-BD32-F8A8A8C6D906}" destId="{271F0886-A3CB-42DC-8101-70DED3FBF3D4}" srcOrd="1" destOrd="0" presId="urn:microsoft.com/office/officeart/2005/8/layout/pyramid1"/>
    <dgm:cxn modelId="{6190653D-52B5-4016-ABA7-55D865FB4C85}" srcId="{36396C84-5535-430D-A362-5BD1795706C3}" destId="{D2FD8474-EC61-4BAB-BAB1-B62680F0B11B}" srcOrd="4" destOrd="0" parTransId="{31668332-A9EE-4012-AB28-64841EDB6C6D}" sibTransId="{3517EF63-883C-45AA-873B-D0F79CEA980E}"/>
    <dgm:cxn modelId="{99020B74-F6E2-402D-BAFD-1CBE2D87AB6B}" srcId="{36396C84-5535-430D-A362-5BD1795706C3}" destId="{5A05EE81-F8C0-426F-8BB5-6991A0C12D13}" srcOrd="7" destOrd="0" parTransId="{14AF04BF-6979-47DE-A87C-6BD9FBFFD4CF}" sibTransId="{984A2524-8BF2-4630-97BC-75F42CE5B5EB}"/>
    <dgm:cxn modelId="{39439842-DB03-4067-84F0-871434B72BCD}" type="presOf" srcId="{5A05EE81-F8C0-426F-8BB5-6991A0C12D13}" destId="{DDB246C6-5AA8-4367-B0B3-BF896C1DDB98}" srcOrd="0" destOrd="0" presId="urn:microsoft.com/office/officeart/2005/8/layout/pyramid1"/>
    <dgm:cxn modelId="{2BB6738D-20FF-4ECF-A3E7-F555B824B17C}" type="presOf" srcId="{5A05EE81-F8C0-426F-8BB5-6991A0C12D13}" destId="{9DF0DE22-707A-4ED1-A8A6-0A92E0035AF1}" srcOrd="1" destOrd="0" presId="urn:microsoft.com/office/officeart/2005/8/layout/pyramid1"/>
    <dgm:cxn modelId="{49E21E09-EFD6-4E7E-85C0-945782F24585}" type="presOf" srcId="{3C970C85-C72D-4432-B31B-B18E639A5126}" destId="{A0C9DDAB-70CE-42A6-92A8-726E4EF8E491}" srcOrd="0" destOrd="0" presId="urn:microsoft.com/office/officeart/2005/8/layout/pyramid1"/>
    <dgm:cxn modelId="{48C84B80-0A56-4504-AE08-07D5CEC2F5AD}" type="presOf" srcId="{0AFA6D45-2C55-44C1-A83E-B248EE0EF54C}" destId="{B3C48C7D-DBB6-4866-A27F-0252D4970B01}" srcOrd="1" destOrd="0" presId="urn:microsoft.com/office/officeart/2005/8/layout/pyramid1"/>
    <dgm:cxn modelId="{C8DF8D16-17EF-49BB-A3C0-52537698EFBE}" type="presOf" srcId="{FD303C39-A8BA-4A2E-BD32-F8A8A8C6D906}" destId="{0B19ABBE-3CB9-4982-B425-DA6E36FDA8D5}" srcOrd="0" destOrd="0" presId="urn:microsoft.com/office/officeart/2005/8/layout/pyramid1"/>
    <dgm:cxn modelId="{F9F7AFBE-74EB-47FE-86F4-A7B869E18B6D}" type="presOf" srcId="{0AFA6D45-2C55-44C1-A83E-B248EE0EF54C}" destId="{E4F4FE29-CBFC-488F-AFA1-F1B0A4757C07}" srcOrd="0" destOrd="0" presId="urn:microsoft.com/office/officeart/2005/8/layout/pyramid1"/>
    <dgm:cxn modelId="{C7B4BCF8-805E-4F0F-BD23-D4128ADFBCF6}" type="presOf" srcId="{5720A451-D3FC-4BA0-8580-BA3E9F796780}" destId="{0FC20273-AC03-441C-AD2F-C20FFDCA14A6}" srcOrd="1" destOrd="0" presId="urn:microsoft.com/office/officeart/2005/8/layout/pyramid1"/>
    <dgm:cxn modelId="{38CFA50A-79E6-456A-9353-96D5C9725CDB}" type="presOf" srcId="{0B2D80FA-1A57-4EB9-B54C-A83D19E997F9}" destId="{03E1D4A7-1277-4B21-90B3-398EFDF6AFF5}" srcOrd="0" destOrd="0" presId="urn:microsoft.com/office/officeart/2005/8/layout/pyramid1"/>
    <dgm:cxn modelId="{2BE98C40-134D-427A-B0BF-53FD683C6D83}" srcId="{36396C84-5535-430D-A362-5BD1795706C3}" destId="{3C970C85-C72D-4432-B31B-B18E639A5126}" srcOrd="6" destOrd="0" parTransId="{E1F64046-8C29-42CF-84D7-B5690781B3D3}" sibTransId="{3DBE1E7A-7EFA-49F8-8883-C1048CF85D93}"/>
    <dgm:cxn modelId="{6D1C84FC-A55F-4D72-A5FF-F59043D04EDA}" srcId="{36396C84-5535-430D-A362-5BD1795706C3}" destId="{B91A7799-B5AA-4030-BF00-F31C6C698FA2}" srcOrd="5" destOrd="0" parTransId="{D5667C75-D11D-44CE-9802-4ECBC24DAAA8}" sibTransId="{D3D54E2C-354F-4E04-B22C-735074481356}"/>
    <dgm:cxn modelId="{F9920FDA-F4C4-47EF-94B5-84B031FFE534}" type="presOf" srcId="{B91A7799-B5AA-4030-BF00-F31C6C698FA2}" destId="{23483504-94B4-4591-B4FD-B849DD2E7BD4}" srcOrd="1" destOrd="0" presId="urn:microsoft.com/office/officeart/2005/8/layout/pyramid1"/>
    <dgm:cxn modelId="{3EA6E5AA-C482-42BF-9A96-7DCE565FF5C9}" type="presOf" srcId="{3C970C85-C72D-4432-B31B-B18E639A5126}" destId="{CE76EEAD-A84C-46FC-AC8F-592EEF176325}" srcOrd="1" destOrd="0" presId="urn:microsoft.com/office/officeart/2005/8/layout/pyramid1"/>
    <dgm:cxn modelId="{D16527E8-BE0B-4D3F-9E77-43B76DCC7B8A}" srcId="{36396C84-5535-430D-A362-5BD1795706C3}" destId="{0B2D80FA-1A57-4EB9-B54C-A83D19E997F9}" srcOrd="3" destOrd="0" parTransId="{CC0BF193-E7F1-47FC-83EF-902CF6D11CE4}" sibTransId="{853CD681-91FF-4795-806D-EAF95C110F8D}"/>
    <dgm:cxn modelId="{914D0CD0-2B46-405B-B09E-C574E78C6A48}" type="presOf" srcId="{D2FD8474-EC61-4BAB-BAB1-B62680F0B11B}" destId="{A52398BD-0EF0-48D9-BB6A-45D3C81BAB1A}" srcOrd="0" destOrd="0" presId="urn:microsoft.com/office/officeart/2005/8/layout/pyramid1"/>
    <dgm:cxn modelId="{C105203F-3D64-4E98-85DF-C5199C4C8786}" type="presParOf" srcId="{0CA919C2-B87A-41BF-A88C-617794AC7142}" destId="{3CC4884F-7C72-4516-A89A-26911F762980}" srcOrd="0" destOrd="0" presId="urn:microsoft.com/office/officeart/2005/8/layout/pyramid1"/>
    <dgm:cxn modelId="{9CC6F089-6C62-4F5D-84FD-6BDD6E6A2DE0}" type="presParOf" srcId="{3CC4884F-7C72-4516-A89A-26911F762980}" destId="{DF02421F-1ED6-452F-8FF1-067912995611}" srcOrd="0" destOrd="0" presId="urn:microsoft.com/office/officeart/2005/8/layout/pyramid1"/>
    <dgm:cxn modelId="{F5B541F7-280A-473A-B468-9393DC269134}" type="presParOf" srcId="{3CC4884F-7C72-4516-A89A-26911F762980}" destId="{0FC20273-AC03-441C-AD2F-C20FFDCA14A6}" srcOrd="1" destOrd="0" presId="urn:microsoft.com/office/officeart/2005/8/layout/pyramid1"/>
    <dgm:cxn modelId="{03770714-D4EC-49F4-A201-01050E87278F}" type="presParOf" srcId="{0CA919C2-B87A-41BF-A88C-617794AC7142}" destId="{DDDFA9BC-70C0-4DAD-BB4C-259876277D07}" srcOrd="1" destOrd="0" presId="urn:microsoft.com/office/officeart/2005/8/layout/pyramid1"/>
    <dgm:cxn modelId="{16356DFF-EEC4-4806-A4CD-CCF6D4990703}" type="presParOf" srcId="{DDDFA9BC-70C0-4DAD-BB4C-259876277D07}" destId="{E4F4FE29-CBFC-488F-AFA1-F1B0A4757C07}" srcOrd="0" destOrd="0" presId="urn:microsoft.com/office/officeart/2005/8/layout/pyramid1"/>
    <dgm:cxn modelId="{F3F0F4FA-BC44-48CD-B60A-162614B997A1}" type="presParOf" srcId="{DDDFA9BC-70C0-4DAD-BB4C-259876277D07}" destId="{B3C48C7D-DBB6-4866-A27F-0252D4970B01}" srcOrd="1" destOrd="0" presId="urn:microsoft.com/office/officeart/2005/8/layout/pyramid1"/>
    <dgm:cxn modelId="{317447B8-4868-4A42-B157-0B1C9D75B35C}" type="presParOf" srcId="{0CA919C2-B87A-41BF-A88C-617794AC7142}" destId="{69C8BD42-4878-4FF4-A6DE-FB068737C136}" srcOrd="2" destOrd="0" presId="urn:microsoft.com/office/officeart/2005/8/layout/pyramid1"/>
    <dgm:cxn modelId="{4FC83D15-B288-4EB3-B1A1-F410316ED56F}" type="presParOf" srcId="{69C8BD42-4878-4FF4-A6DE-FB068737C136}" destId="{0B19ABBE-3CB9-4982-B425-DA6E36FDA8D5}" srcOrd="0" destOrd="0" presId="urn:microsoft.com/office/officeart/2005/8/layout/pyramid1"/>
    <dgm:cxn modelId="{2D8BCD76-B802-4882-AAF5-EBBFA68657A1}" type="presParOf" srcId="{69C8BD42-4878-4FF4-A6DE-FB068737C136}" destId="{271F0886-A3CB-42DC-8101-70DED3FBF3D4}" srcOrd="1" destOrd="0" presId="urn:microsoft.com/office/officeart/2005/8/layout/pyramid1"/>
    <dgm:cxn modelId="{48BA6DEC-EDBB-40A7-805F-C3A71861B77F}" type="presParOf" srcId="{0CA919C2-B87A-41BF-A88C-617794AC7142}" destId="{EE7B99CA-D874-4698-A40A-DF873F2F9C30}" srcOrd="3" destOrd="0" presId="urn:microsoft.com/office/officeart/2005/8/layout/pyramid1"/>
    <dgm:cxn modelId="{35C9A46E-296C-4E74-8275-B9DBAC328998}" type="presParOf" srcId="{EE7B99CA-D874-4698-A40A-DF873F2F9C30}" destId="{03E1D4A7-1277-4B21-90B3-398EFDF6AFF5}" srcOrd="0" destOrd="0" presId="urn:microsoft.com/office/officeart/2005/8/layout/pyramid1"/>
    <dgm:cxn modelId="{90A6B1C3-73C4-47E1-BB71-FFA9F227E5C0}" type="presParOf" srcId="{EE7B99CA-D874-4698-A40A-DF873F2F9C30}" destId="{B2DDF4FD-B555-4133-B7F8-BE7055EE8027}" srcOrd="1" destOrd="0" presId="urn:microsoft.com/office/officeart/2005/8/layout/pyramid1"/>
    <dgm:cxn modelId="{8D2358FF-B47A-4FBD-8C6A-4ACF144B193F}" type="presParOf" srcId="{0CA919C2-B87A-41BF-A88C-617794AC7142}" destId="{4D6F2169-2CAB-47A6-97E5-16330C359DA2}" srcOrd="4" destOrd="0" presId="urn:microsoft.com/office/officeart/2005/8/layout/pyramid1"/>
    <dgm:cxn modelId="{C2883552-6AF7-4D60-A737-1714C50E660F}" type="presParOf" srcId="{4D6F2169-2CAB-47A6-97E5-16330C359DA2}" destId="{A52398BD-0EF0-48D9-BB6A-45D3C81BAB1A}" srcOrd="0" destOrd="0" presId="urn:microsoft.com/office/officeart/2005/8/layout/pyramid1"/>
    <dgm:cxn modelId="{DB9D1AA0-DA3F-4AD8-B789-A11D01595464}" type="presParOf" srcId="{4D6F2169-2CAB-47A6-97E5-16330C359DA2}" destId="{9CED07FF-7B7E-408B-B988-7389D3E2D73B}" srcOrd="1" destOrd="0" presId="urn:microsoft.com/office/officeart/2005/8/layout/pyramid1"/>
    <dgm:cxn modelId="{573CBEB3-5601-4444-B73A-64F02F354A50}" type="presParOf" srcId="{0CA919C2-B87A-41BF-A88C-617794AC7142}" destId="{80482F87-9AC7-4BCA-B372-BEC085711403}" srcOrd="5" destOrd="0" presId="urn:microsoft.com/office/officeart/2005/8/layout/pyramid1"/>
    <dgm:cxn modelId="{C54B408B-71F1-4F63-8AE8-20315301CF9B}" type="presParOf" srcId="{80482F87-9AC7-4BCA-B372-BEC085711403}" destId="{DC9913A1-5919-40FB-A3F4-5B5A7AADA5C0}" srcOrd="0" destOrd="0" presId="urn:microsoft.com/office/officeart/2005/8/layout/pyramid1"/>
    <dgm:cxn modelId="{080DCBF8-6415-4F8A-99D8-A5152FCAEE45}" type="presParOf" srcId="{80482F87-9AC7-4BCA-B372-BEC085711403}" destId="{23483504-94B4-4591-B4FD-B849DD2E7BD4}" srcOrd="1" destOrd="0" presId="urn:microsoft.com/office/officeart/2005/8/layout/pyramid1"/>
    <dgm:cxn modelId="{3205F56C-08E1-46A5-8E21-9253F94DFDBF}" type="presParOf" srcId="{0CA919C2-B87A-41BF-A88C-617794AC7142}" destId="{6FEEA6C6-36A2-4A7B-A235-25D6BFD68233}" srcOrd="6" destOrd="0" presId="urn:microsoft.com/office/officeart/2005/8/layout/pyramid1"/>
    <dgm:cxn modelId="{6EAF223C-4008-4B95-84DF-607E80D1713E}" type="presParOf" srcId="{6FEEA6C6-36A2-4A7B-A235-25D6BFD68233}" destId="{A0C9DDAB-70CE-42A6-92A8-726E4EF8E491}" srcOrd="0" destOrd="0" presId="urn:microsoft.com/office/officeart/2005/8/layout/pyramid1"/>
    <dgm:cxn modelId="{102F3B93-927E-46AD-A5AB-3FCDCB832D2A}" type="presParOf" srcId="{6FEEA6C6-36A2-4A7B-A235-25D6BFD68233}" destId="{CE76EEAD-A84C-46FC-AC8F-592EEF176325}" srcOrd="1" destOrd="0" presId="urn:microsoft.com/office/officeart/2005/8/layout/pyramid1"/>
    <dgm:cxn modelId="{7E902464-C7F7-4A9F-8C2D-E579F8F0CFD5}" type="presParOf" srcId="{0CA919C2-B87A-41BF-A88C-617794AC7142}" destId="{63E5CA2B-D03B-4FF3-982F-2AD327AA8967}" srcOrd="7" destOrd="0" presId="urn:microsoft.com/office/officeart/2005/8/layout/pyramid1"/>
    <dgm:cxn modelId="{8CE466CD-C324-4199-BC2A-D83F43E4D7A0}" type="presParOf" srcId="{63E5CA2B-D03B-4FF3-982F-2AD327AA8967}" destId="{DDB246C6-5AA8-4367-B0B3-BF896C1DDB98}" srcOrd="0" destOrd="0" presId="urn:microsoft.com/office/officeart/2005/8/layout/pyramid1"/>
    <dgm:cxn modelId="{D41F09F5-FB16-412D-A0A4-E1E1C9A2FC4D}" type="presParOf" srcId="{63E5CA2B-D03B-4FF3-982F-2AD327AA8967}" destId="{9DF0DE22-707A-4ED1-A8A6-0A92E0035AF1}" srcOrd="1" destOrd="0" presId="urn:microsoft.com/office/officeart/2005/8/layout/pyramid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084908A5-D375-4EA6-9945-379831C585FD}" type="doc">
      <dgm:prSet loTypeId="urn:microsoft.com/office/officeart/2005/8/layout/process1" loCatId="process" qsTypeId="urn:microsoft.com/office/officeart/2005/8/quickstyle/simple1" qsCatId="simple" csTypeId="urn:microsoft.com/office/officeart/2005/8/colors/accent1_2" csCatId="accent1" phldr="1"/>
      <dgm:spPr/>
    </dgm:pt>
    <dgm:pt modelId="{FD80B2D6-05F8-4FA9-9EE5-AE7F6FD26AAC}">
      <dgm:prSet phldrT="[文本]" custT="1"/>
      <dgm:spPr>
        <a:solidFill>
          <a:schemeClr val="accent1">
            <a:lumMod val="60000"/>
            <a:lumOff val="40000"/>
          </a:schemeClr>
        </a:solidFill>
      </dgm:spPr>
      <dgm:t>
        <a:bodyPr/>
        <a:lstStyle/>
        <a:p>
          <a:r>
            <a:rPr lang="zh-CN" sz="2400" b="1" dirty="0" smtClean="0">
              <a:solidFill>
                <a:schemeClr val="tx1"/>
              </a:solidFill>
              <a:latin typeface="+mn-ea"/>
              <a:ea typeface="+mn-ea"/>
            </a:rPr>
            <a:t>搜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集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资</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料</a:t>
          </a:r>
          <a:endParaRPr lang="zh-CN" altLang="en-US" sz="2400" b="1" dirty="0">
            <a:solidFill>
              <a:schemeClr val="tx1"/>
            </a:solidFill>
            <a:latin typeface="+mn-ea"/>
            <a:ea typeface="+mn-ea"/>
          </a:endParaRPr>
        </a:p>
      </dgm:t>
    </dgm:pt>
    <dgm:pt modelId="{BEDC8685-CCD3-41C8-9662-24DAB069E264}" cxnId="{ED20CAC4-E3BD-4876-98F9-34A6BCD73131}" type="parTrans">
      <dgm:prSet/>
      <dgm:spPr/>
      <dgm:t>
        <a:bodyPr/>
        <a:lstStyle/>
        <a:p>
          <a:endParaRPr lang="zh-CN" altLang="en-US"/>
        </a:p>
      </dgm:t>
    </dgm:pt>
    <dgm:pt modelId="{39149B51-8C84-47AE-81CF-1D11285EBC6A}" cxnId="{ED20CAC4-E3BD-4876-98F9-34A6BCD73131}" type="sibTrans">
      <dgm:prSet/>
      <dgm:spPr/>
      <dgm:t>
        <a:bodyPr/>
        <a:lstStyle/>
        <a:p>
          <a:endParaRPr lang="zh-CN" altLang="en-US"/>
        </a:p>
      </dgm:t>
    </dgm:pt>
    <dgm:pt modelId="{EB430F58-538E-4198-92C7-5C2FD9CF8690}">
      <dgm:prSet phldrT="[文本]" custT="1"/>
      <dgm:spPr>
        <a:solidFill>
          <a:schemeClr val="accent1">
            <a:lumMod val="60000"/>
            <a:lumOff val="40000"/>
          </a:schemeClr>
        </a:solidFill>
      </dgm:spPr>
      <dgm:t>
        <a:bodyPr/>
        <a:lstStyle/>
        <a:p>
          <a:r>
            <a:rPr lang="zh-CN" sz="2400" b="1" dirty="0" smtClean="0">
              <a:solidFill>
                <a:schemeClr val="tx1"/>
              </a:solidFill>
              <a:latin typeface="+mn-ea"/>
              <a:ea typeface="+mn-ea"/>
            </a:rPr>
            <a:t>目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标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分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解</a:t>
          </a:r>
          <a:endParaRPr lang="zh-CN" altLang="en-US" sz="2400" b="1" dirty="0">
            <a:solidFill>
              <a:schemeClr val="tx1"/>
            </a:solidFill>
            <a:latin typeface="+mn-ea"/>
            <a:ea typeface="+mn-ea"/>
          </a:endParaRPr>
        </a:p>
      </dgm:t>
    </dgm:pt>
    <dgm:pt modelId="{C10DFEF4-0FE9-4CB7-A609-4FD8475E8B1E}" cxnId="{9B92570A-00C5-446F-928D-5AFDF69947F6}" type="parTrans">
      <dgm:prSet/>
      <dgm:spPr/>
      <dgm:t>
        <a:bodyPr/>
        <a:lstStyle/>
        <a:p>
          <a:endParaRPr lang="zh-CN" altLang="en-US"/>
        </a:p>
      </dgm:t>
    </dgm:pt>
    <dgm:pt modelId="{62E0ABD3-54F7-4544-8A04-6029EE52DA7F}" cxnId="{9B92570A-00C5-446F-928D-5AFDF69947F6}" type="sibTrans">
      <dgm:prSet/>
      <dgm:spPr/>
      <dgm:t>
        <a:bodyPr/>
        <a:lstStyle/>
        <a:p>
          <a:endParaRPr lang="zh-CN" altLang="en-US"/>
        </a:p>
      </dgm:t>
    </dgm:pt>
    <dgm:pt modelId="{72EF282A-EDA4-4D9C-BE84-F8360DA1E50D}">
      <dgm:prSet phldrT="[文本]" custT="1"/>
      <dgm:spPr>
        <a:solidFill>
          <a:schemeClr val="accent1">
            <a:lumMod val="60000"/>
            <a:lumOff val="40000"/>
          </a:schemeClr>
        </a:solidFill>
      </dgm:spPr>
      <dgm:t>
        <a:bodyPr/>
        <a:lstStyle/>
        <a:p>
          <a:r>
            <a:rPr lang="zh-CN" sz="2400" b="1" dirty="0" smtClean="0">
              <a:solidFill>
                <a:schemeClr val="tx1"/>
              </a:solidFill>
              <a:latin typeface="+mn-ea"/>
              <a:ea typeface="+mn-ea"/>
            </a:rPr>
            <a:t>综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合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平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衡</a:t>
          </a:r>
          <a:endParaRPr lang="zh-CN" altLang="en-US" sz="2400" b="1" dirty="0">
            <a:solidFill>
              <a:schemeClr val="tx1"/>
            </a:solidFill>
            <a:latin typeface="+mn-ea"/>
            <a:ea typeface="+mn-ea"/>
          </a:endParaRPr>
        </a:p>
      </dgm:t>
    </dgm:pt>
    <dgm:pt modelId="{63FE3071-D2EB-4621-9659-0A53C3640F8D}" cxnId="{E5F60EB3-2C71-49E6-B4F8-51E72172A813}" type="parTrans">
      <dgm:prSet/>
      <dgm:spPr/>
      <dgm:t>
        <a:bodyPr/>
        <a:lstStyle/>
        <a:p>
          <a:endParaRPr lang="zh-CN" altLang="en-US"/>
        </a:p>
      </dgm:t>
    </dgm:pt>
    <dgm:pt modelId="{058DE28A-4969-44DD-99C4-4DF9EDCD7919}" cxnId="{E5F60EB3-2C71-49E6-B4F8-51E72172A813}" type="sibTrans">
      <dgm:prSet/>
      <dgm:spPr/>
      <dgm:t>
        <a:bodyPr/>
        <a:lstStyle/>
        <a:p>
          <a:endParaRPr lang="zh-CN" altLang="en-US"/>
        </a:p>
      </dgm:t>
    </dgm:pt>
    <dgm:pt modelId="{1FE5C42D-5DE6-49BA-AB2A-AED320D47386}">
      <dgm:prSet phldrT="[文本]" custT="1"/>
      <dgm:spPr>
        <a:solidFill>
          <a:schemeClr val="accent1">
            <a:lumMod val="60000"/>
            <a:lumOff val="40000"/>
          </a:schemeClr>
        </a:solidFill>
      </dgm:spPr>
      <dgm:t>
        <a:bodyPr/>
        <a:lstStyle/>
        <a:p>
          <a:r>
            <a:rPr lang="zh-CN" sz="2400" b="1" dirty="0" smtClean="0">
              <a:solidFill>
                <a:schemeClr val="tx1"/>
              </a:solidFill>
              <a:latin typeface="+mn-ea"/>
              <a:ea typeface="+mn-ea"/>
            </a:rPr>
            <a:t>编制</a:t>
          </a:r>
          <a:endParaRPr lang="en-US" altLang="zh-CN" sz="2400" b="1" dirty="0" smtClean="0">
            <a:solidFill>
              <a:schemeClr val="tx1"/>
            </a:solidFill>
            <a:latin typeface="+mn-ea"/>
            <a:ea typeface="+mn-ea"/>
          </a:endParaRPr>
        </a:p>
        <a:p>
          <a:r>
            <a:rPr lang="en-US" altLang="zh-CN" sz="2400" b="1" dirty="0" smtClean="0">
              <a:solidFill>
                <a:schemeClr val="tx1"/>
              </a:solidFill>
              <a:latin typeface="+mn-ea"/>
              <a:ea typeface="+mn-ea"/>
            </a:rPr>
            <a:t> </a:t>
          </a:r>
          <a:r>
            <a:rPr lang="zh-CN" sz="2400" b="1" dirty="0" smtClean="0">
              <a:solidFill>
                <a:schemeClr val="tx1"/>
              </a:solidFill>
              <a:latin typeface="+mn-ea"/>
              <a:ea typeface="+mn-ea"/>
            </a:rPr>
            <a:t>计划</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下达 </a:t>
          </a:r>
          <a:endParaRPr lang="en-US" altLang="zh-CN" sz="2400" b="1" dirty="0" smtClean="0">
            <a:solidFill>
              <a:schemeClr val="tx1"/>
            </a:solidFill>
            <a:latin typeface="+mn-ea"/>
            <a:ea typeface="+mn-ea"/>
          </a:endParaRPr>
        </a:p>
        <a:p>
          <a:r>
            <a:rPr lang="zh-CN" sz="2400" b="1" dirty="0" smtClean="0">
              <a:solidFill>
                <a:schemeClr val="tx1"/>
              </a:solidFill>
              <a:latin typeface="+mn-ea"/>
              <a:ea typeface="+mn-ea"/>
            </a:rPr>
            <a:t>计划</a:t>
          </a:r>
          <a:endParaRPr lang="zh-CN" altLang="en-US" sz="2400" b="1" dirty="0">
            <a:solidFill>
              <a:schemeClr val="tx1"/>
            </a:solidFill>
            <a:latin typeface="+mn-ea"/>
            <a:ea typeface="+mn-ea"/>
          </a:endParaRPr>
        </a:p>
      </dgm:t>
    </dgm:pt>
    <dgm:pt modelId="{CFE40561-5254-4E86-8FF7-6A8DB5C78882}" cxnId="{556AF7F2-6F4F-4DA9-A4B5-B5B5FBFE9B8F}" type="parTrans">
      <dgm:prSet/>
      <dgm:spPr/>
      <dgm:t>
        <a:bodyPr/>
        <a:lstStyle/>
        <a:p>
          <a:endParaRPr lang="zh-CN" altLang="en-US"/>
        </a:p>
      </dgm:t>
    </dgm:pt>
    <dgm:pt modelId="{B3780F16-7B66-442F-B611-11F5D3C12283}" cxnId="{556AF7F2-6F4F-4DA9-A4B5-B5B5FBFE9B8F}" type="sibTrans">
      <dgm:prSet/>
      <dgm:spPr/>
      <dgm:t>
        <a:bodyPr/>
        <a:lstStyle/>
        <a:p>
          <a:endParaRPr lang="zh-CN" altLang="en-US"/>
        </a:p>
      </dgm:t>
    </dgm:pt>
    <dgm:pt modelId="{549FDEBD-DA16-4BDD-BCC5-BECFA075933F}" type="pres">
      <dgm:prSet presAssocID="{084908A5-D375-4EA6-9945-379831C585FD}" presName="Name0" presStyleCnt="0">
        <dgm:presLayoutVars>
          <dgm:dir/>
          <dgm:resizeHandles val="exact"/>
        </dgm:presLayoutVars>
      </dgm:prSet>
      <dgm:spPr/>
    </dgm:pt>
    <dgm:pt modelId="{1BCEF4EA-C3AF-413F-BCBB-85439C8B3081}" type="pres">
      <dgm:prSet presAssocID="{FD80B2D6-05F8-4FA9-9EE5-AE7F6FD26AAC}" presName="node" presStyleLbl="node1" presStyleIdx="0" presStyleCnt="4">
        <dgm:presLayoutVars>
          <dgm:bulletEnabled val="1"/>
        </dgm:presLayoutVars>
      </dgm:prSet>
      <dgm:spPr/>
      <dgm:t>
        <a:bodyPr/>
        <a:lstStyle/>
        <a:p>
          <a:endParaRPr lang="zh-CN" altLang="en-US"/>
        </a:p>
      </dgm:t>
    </dgm:pt>
    <dgm:pt modelId="{62BA1F74-B6A3-4DFA-BA35-7EB42972F3C3}" type="pres">
      <dgm:prSet presAssocID="{39149B51-8C84-47AE-81CF-1D11285EBC6A}" presName="sibTrans" presStyleLbl="sibTrans2D1" presStyleIdx="0" presStyleCnt="3"/>
      <dgm:spPr/>
      <dgm:t>
        <a:bodyPr/>
        <a:lstStyle/>
        <a:p>
          <a:endParaRPr lang="zh-CN" altLang="en-US"/>
        </a:p>
      </dgm:t>
    </dgm:pt>
    <dgm:pt modelId="{E3D8FBFE-F0BB-4631-BFE4-706FEDF96786}" type="pres">
      <dgm:prSet presAssocID="{39149B51-8C84-47AE-81CF-1D11285EBC6A}" presName="connectorText" presStyleLbl="sibTrans2D1" presStyleIdx="0" presStyleCnt="3"/>
      <dgm:spPr/>
      <dgm:t>
        <a:bodyPr/>
        <a:lstStyle/>
        <a:p>
          <a:endParaRPr lang="zh-CN" altLang="en-US"/>
        </a:p>
      </dgm:t>
    </dgm:pt>
    <dgm:pt modelId="{AF0AD5C7-96B4-46B8-88D0-0D46D5947BB4}" type="pres">
      <dgm:prSet presAssocID="{EB430F58-538E-4198-92C7-5C2FD9CF8690}" presName="node" presStyleLbl="node1" presStyleIdx="1" presStyleCnt="4">
        <dgm:presLayoutVars>
          <dgm:bulletEnabled val="1"/>
        </dgm:presLayoutVars>
      </dgm:prSet>
      <dgm:spPr/>
      <dgm:t>
        <a:bodyPr/>
        <a:lstStyle/>
        <a:p>
          <a:endParaRPr lang="zh-CN" altLang="en-US"/>
        </a:p>
      </dgm:t>
    </dgm:pt>
    <dgm:pt modelId="{81102D52-2A0B-4ECD-9C51-F2109236F276}" type="pres">
      <dgm:prSet presAssocID="{62E0ABD3-54F7-4544-8A04-6029EE52DA7F}" presName="sibTrans" presStyleLbl="sibTrans2D1" presStyleIdx="1" presStyleCnt="3"/>
      <dgm:spPr/>
      <dgm:t>
        <a:bodyPr/>
        <a:lstStyle/>
        <a:p>
          <a:endParaRPr lang="zh-CN" altLang="en-US"/>
        </a:p>
      </dgm:t>
    </dgm:pt>
    <dgm:pt modelId="{1F1644C3-DD26-425E-A022-07E55D6A3906}" type="pres">
      <dgm:prSet presAssocID="{62E0ABD3-54F7-4544-8A04-6029EE52DA7F}" presName="connectorText" presStyleLbl="sibTrans2D1" presStyleIdx="1" presStyleCnt="3"/>
      <dgm:spPr/>
      <dgm:t>
        <a:bodyPr/>
        <a:lstStyle/>
        <a:p>
          <a:endParaRPr lang="zh-CN" altLang="en-US"/>
        </a:p>
      </dgm:t>
    </dgm:pt>
    <dgm:pt modelId="{3F283CA3-663E-4190-A2FD-4FA4DB130747}" type="pres">
      <dgm:prSet presAssocID="{72EF282A-EDA4-4D9C-BE84-F8360DA1E50D}" presName="node" presStyleLbl="node1" presStyleIdx="2" presStyleCnt="4">
        <dgm:presLayoutVars>
          <dgm:bulletEnabled val="1"/>
        </dgm:presLayoutVars>
      </dgm:prSet>
      <dgm:spPr/>
      <dgm:t>
        <a:bodyPr/>
        <a:lstStyle/>
        <a:p>
          <a:endParaRPr lang="zh-CN" altLang="en-US"/>
        </a:p>
      </dgm:t>
    </dgm:pt>
    <dgm:pt modelId="{0855FC31-A028-41C0-907C-E844BA2FBF67}" type="pres">
      <dgm:prSet presAssocID="{058DE28A-4969-44DD-99C4-4DF9EDCD7919}" presName="sibTrans" presStyleLbl="sibTrans2D1" presStyleIdx="2" presStyleCnt="3"/>
      <dgm:spPr/>
      <dgm:t>
        <a:bodyPr/>
        <a:lstStyle/>
        <a:p>
          <a:endParaRPr lang="zh-CN" altLang="en-US"/>
        </a:p>
      </dgm:t>
    </dgm:pt>
    <dgm:pt modelId="{5C0ECC2F-BF1F-40D4-9E87-65C4C81313A6}" type="pres">
      <dgm:prSet presAssocID="{058DE28A-4969-44DD-99C4-4DF9EDCD7919}" presName="connectorText" presStyleLbl="sibTrans2D1" presStyleIdx="2" presStyleCnt="3"/>
      <dgm:spPr/>
      <dgm:t>
        <a:bodyPr/>
        <a:lstStyle/>
        <a:p>
          <a:endParaRPr lang="zh-CN" altLang="en-US"/>
        </a:p>
      </dgm:t>
    </dgm:pt>
    <dgm:pt modelId="{5463709E-77DA-4E6F-B6FB-0226826EF9A8}" type="pres">
      <dgm:prSet presAssocID="{1FE5C42D-5DE6-49BA-AB2A-AED320D47386}" presName="node" presStyleLbl="node1" presStyleIdx="3" presStyleCnt="4">
        <dgm:presLayoutVars>
          <dgm:bulletEnabled val="1"/>
        </dgm:presLayoutVars>
      </dgm:prSet>
      <dgm:spPr/>
      <dgm:t>
        <a:bodyPr/>
        <a:lstStyle/>
        <a:p>
          <a:endParaRPr lang="zh-CN" altLang="en-US"/>
        </a:p>
      </dgm:t>
    </dgm:pt>
  </dgm:ptLst>
  <dgm:cxnLst>
    <dgm:cxn modelId="{88E41BBD-5F2B-41C0-90BB-D7F402BCF19C}" type="presOf" srcId="{62E0ABD3-54F7-4544-8A04-6029EE52DA7F}" destId="{1F1644C3-DD26-425E-A022-07E55D6A3906}" srcOrd="1" destOrd="0" presId="urn:microsoft.com/office/officeart/2005/8/layout/process1"/>
    <dgm:cxn modelId="{ED20CAC4-E3BD-4876-98F9-34A6BCD73131}" srcId="{084908A5-D375-4EA6-9945-379831C585FD}" destId="{FD80B2D6-05F8-4FA9-9EE5-AE7F6FD26AAC}" srcOrd="0" destOrd="0" parTransId="{BEDC8685-CCD3-41C8-9662-24DAB069E264}" sibTransId="{39149B51-8C84-47AE-81CF-1D11285EBC6A}"/>
    <dgm:cxn modelId="{39DB6501-58F7-4792-92D1-D5002896E80D}" type="presOf" srcId="{058DE28A-4969-44DD-99C4-4DF9EDCD7919}" destId="{5C0ECC2F-BF1F-40D4-9E87-65C4C81313A6}" srcOrd="1" destOrd="0" presId="urn:microsoft.com/office/officeart/2005/8/layout/process1"/>
    <dgm:cxn modelId="{556AF7F2-6F4F-4DA9-A4B5-B5B5FBFE9B8F}" srcId="{084908A5-D375-4EA6-9945-379831C585FD}" destId="{1FE5C42D-5DE6-49BA-AB2A-AED320D47386}" srcOrd="3" destOrd="0" parTransId="{CFE40561-5254-4E86-8FF7-6A8DB5C78882}" sibTransId="{B3780F16-7B66-442F-B611-11F5D3C12283}"/>
    <dgm:cxn modelId="{5A7F1489-823D-43B6-ABB4-32874F089402}" type="presOf" srcId="{39149B51-8C84-47AE-81CF-1D11285EBC6A}" destId="{62BA1F74-B6A3-4DFA-BA35-7EB42972F3C3}" srcOrd="0" destOrd="0" presId="urn:microsoft.com/office/officeart/2005/8/layout/process1"/>
    <dgm:cxn modelId="{938EED98-AB1E-4022-888D-959AE8636D2A}" type="presOf" srcId="{058DE28A-4969-44DD-99C4-4DF9EDCD7919}" destId="{0855FC31-A028-41C0-907C-E844BA2FBF67}" srcOrd="0" destOrd="0" presId="urn:microsoft.com/office/officeart/2005/8/layout/process1"/>
    <dgm:cxn modelId="{31072B7A-90CF-4F9B-AF7F-3A9115D7C275}" type="presOf" srcId="{FD80B2D6-05F8-4FA9-9EE5-AE7F6FD26AAC}" destId="{1BCEF4EA-C3AF-413F-BCBB-85439C8B3081}" srcOrd="0" destOrd="0" presId="urn:microsoft.com/office/officeart/2005/8/layout/process1"/>
    <dgm:cxn modelId="{1E99EBF4-68F6-4566-B59F-12558A9E207D}" type="presOf" srcId="{62E0ABD3-54F7-4544-8A04-6029EE52DA7F}" destId="{81102D52-2A0B-4ECD-9C51-F2109236F276}" srcOrd="0" destOrd="0" presId="urn:microsoft.com/office/officeart/2005/8/layout/process1"/>
    <dgm:cxn modelId="{7BD05832-B663-4720-80EB-431EB8997EC9}" type="presOf" srcId="{72EF282A-EDA4-4D9C-BE84-F8360DA1E50D}" destId="{3F283CA3-663E-4190-A2FD-4FA4DB130747}" srcOrd="0" destOrd="0" presId="urn:microsoft.com/office/officeart/2005/8/layout/process1"/>
    <dgm:cxn modelId="{3914652B-73FB-4680-9EAF-47810EACA6F4}" type="presOf" srcId="{084908A5-D375-4EA6-9945-379831C585FD}" destId="{549FDEBD-DA16-4BDD-BCC5-BECFA075933F}" srcOrd="0" destOrd="0" presId="urn:microsoft.com/office/officeart/2005/8/layout/process1"/>
    <dgm:cxn modelId="{6E072409-C282-4527-B0D6-4104BB19C771}" type="presOf" srcId="{EB430F58-538E-4198-92C7-5C2FD9CF8690}" destId="{AF0AD5C7-96B4-46B8-88D0-0D46D5947BB4}" srcOrd="0" destOrd="0" presId="urn:microsoft.com/office/officeart/2005/8/layout/process1"/>
    <dgm:cxn modelId="{E5F60EB3-2C71-49E6-B4F8-51E72172A813}" srcId="{084908A5-D375-4EA6-9945-379831C585FD}" destId="{72EF282A-EDA4-4D9C-BE84-F8360DA1E50D}" srcOrd="2" destOrd="0" parTransId="{63FE3071-D2EB-4621-9659-0A53C3640F8D}" sibTransId="{058DE28A-4969-44DD-99C4-4DF9EDCD7919}"/>
    <dgm:cxn modelId="{EF4F83AD-7129-4EFA-985C-E1A399614203}" type="presOf" srcId="{1FE5C42D-5DE6-49BA-AB2A-AED320D47386}" destId="{5463709E-77DA-4E6F-B6FB-0226826EF9A8}" srcOrd="0" destOrd="0" presId="urn:microsoft.com/office/officeart/2005/8/layout/process1"/>
    <dgm:cxn modelId="{5B53E1EF-A9FC-416F-BBAC-0448CD9045F1}" type="presOf" srcId="{39149B51-8C84-47AE-81CF-1D11285EBC6A}" destId="{E3D8FBFE-F0BB-4631-BFE4-706FEDF96786}" srcOrd="1" destOrd="0" presId="urn:microsoft.com/office/officeart/2005/8/layout/process1"/>
    <dgm:cxn modelId="{9B92570A-00C5-446F-928D-5AFDF69947F6}" srcId="{084908A5-D375-4EA6-9945-379831C585FD}" destId="{EB430F58-538E-4198-92C7-5C2FD9CF8690}" srcOrd="1" destOrd="0" parTransId="{C10DFEF4-0FE9-4CB7-A609-4FD8475E8B1E}" sibTransId="{62E0ABD3-54F7-4544-8A04-6029EE52DA7F}"/>
    <dgm:cxn modelId="{61E64F67-8185-470F-81B0-5307D36A80C5}" type="presParOf" srcId="{549FDEBD-DA16-4BDD-BCC5-BECFA075933F}" destId="{1BCEF4EA-C3AF-413F-BCBB-85439C8B3081}" srcOrd="0" destOrd="0" presId="urn:microsoft.com/office/officeart/2005/8/layout/process1"/>
    <dgm:cxn modelId="{4E25FC61-215E-4109-9DDD-CDC6C7224327}" type="presParOf" srcId="{549FDEBD-DA16-4BDD-BCC5-BECFA075933F}" destId="{62BA1F74-B6A3-4DFA-BA35-7EB42972F3C3}" srcOrd="1" destOrd="0" presId="urn:microsoft.com/office/officeart/2005/8/layout/process1"/>
    <dgm:cxn modelId="{B5C18498-6D2E-46AF-8481-6A33A3EACE45}" type="presParOf" srcId="{62BA1F74-B6A3-4DFA-BA35-7EB42972F3C3}" destId="{E3D8FBFE-F0BB-4631-BFE4-706FEDF96786}" srcOrd="0" destOrd="0" presId="urn:microsoft.com/office/officeart/2005/8/layout/process1"/>
    <dgm:cxn modelId="{105A360E-4896-4BE2-9777-753FDF1D27CD}" type="presParOf" srcId="{549FDEBD-DA16-4BDD-BCC5-BECFA075933F}" destId="{AF0AD5C7-96B4-46B8-88D0-0D46D5947BB4}" srcOrd="2" destOrd="0" presId="urn:microsoft.com/office/officeart/2005/8/layout/process1"/>
    <dgm:cxn modelId="{6B21B919-20B4-4A25-8191-BB6B27813718}" type="presParOf" srcId="{549FDEBD-DA16-4BDD-BCC5-BECFA075933F}" destId="{81102D52-2A0B-4ECD-9C51-F2109236F276}" srcOrd="3" destOrd="0" presId="urn:microsoft.com/office/officeart/2005/8/layout/process1"/>
    <dgm:cxn modelId="{6C06004C-9D2C-4A8C-9035-995C55B9DD20}" type="presParOf" srcId="{81102D52-2A0B-4ECD-9C51-F2109236F276}" destId="{1F1644C3-DD26-425E-A022-07E55D6A3906}" srcOrd="0" destOrd="0" presId="urn:microsoft.com/office/officeart/2005/8/layout/process1"/>
    <dgm:cxn modelId="{D904BD0E-C393-4A69-AE62-E60613544AAA}" type="presParOf" srcId="{549FDEBD-DA16-4BDD-BCC5-BECFA075933F}" destId="{3F283CA3-663E-4190-A2FD-4FA4DB130747}" srcOrd="4" destOrd="0" presId="urn:microsoft.com/office/officeart/2005/8/layout/process1"/>
    <dgm:cxn modelId="{ECC0C6F5-21DB-4847-8431-A501BE44DEB3}" type="presParOf" srcId="{549FDEBD-DA16-4BDD-BCC5-BECFA075933F}" destId="{0855FC31-A028-41C0-907C-E844BA2FBF67}" srcOrd="5" destOrd="0" presId="urn:microsoft.com/office/officeart/2005/8/layout/process1"/>
    <dgm:cxn modelId="{C5BAF714-7223-476E-BE0E-E63C8725AA9E}" type="presParOf" srcId="{0855FC31-A028-41C0-907C-E844BA2FBF67}" destId="{5C0ECC2F-BF1F-40D4-9E87-65C4C81313A6}" srcOrd="0" destOrd="0" presId="urn:microsoft.com/office/officeart/2005/8/layout/process1"/>
    <dgm:cxn modelId="{8776B08B-89FE-45A6-AB57-5F974AF56027}" type="presParOf" srcId="{549FDEBD-DA16-4BDD-BCC5-BECFA075933F}" destId="{5463709E-77DA-4E6F-B6FB-0226826EF9A8}" srcOrd="6" destOrd="0" presId="urn:microsoft.com/office/officeart/2005/8/layout/process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D233C209-BF00-4DF5-BE97-EBAFF1308AF0}" type="doc">
      <dgm:prSet loTypeId="urn:microsoft.com/office/officeart/2005/8/layout/list1" loCatId="list" qsTypeId="urn:microsoft.com/office/officeart/2005/8/quickstyle/simple1" qsCatId="simple" csTypeId="urn:microsoft.com/office/officeart/2005/8/colors/accent1_2" csCatId="accent1" phldr="1"/>
      <dgm:spPr/>
      <dgm:t>
        <a:bodyPr/>
        <a:lstStyle/>
        <a:p>
          <a:endParaRPr lang="zh-CN" altLang="en-US"/>
        </a:p>
      </dgm:t>
    </dgm:pt>
    <dgm:pt modelId="{7077A4C8-4250-47E0-B0DF-5F90F8F6B037}">
      <dgm:prSet phldrT="[文本]" custT="1"/>
      <dgm:spPr>
        <a:solidFill>
          <a:schemeClr val="accent1">
            <a:lumMod val="60000"/>
            <a:lumOff val="40000"/>
          </a:schemeClr>
        </a:solidFill>
      </dgm:spPr>
      <dgm:t>
        <a:bodyPr/>
        <a:lstStyle/>
        <a:p>
          <a:r>
            <a:rPr lang="en-US" altLang="en-US" sz="2400" dirty="0" smtClean="0">
              <a:solidFill>
                <a:schemeClr val="tx1"/>
              </a:solidFill>
              <a:latin typeface="+mn-ea"/>
              <a:ea typeface="+mn-ea"/>
            </a:rPr>
            <a:t>(</a:t>
          </a:r>
          <a:r>
            <a:rPr lang="zh-CN" altLang="en-US" sz="2400" dirty="0" smtClean="0">
              <a:solidFill>
                <a:schemeClr val="tx1"/>
              </a:solidFill>
              <a:latin typeface="+mn-ea"/>
              <a:ea typeface="+mn-ea"/>
            </a:rPr>
            <a:t>一</a:t>
          </a:r>
          <a:r>
            <a:rPr lang="en-US" altLang="en-US" sz="2400" dirty="0" smtClean="0">
              <a:solidFill>
                <a:schemeClr val="tx1"/>
              </a:solidFill>
              <a:latin typeface="+mn-ea"/>
              <a:ea typeface="+mn-ea"/>
            </a:rPr>
            <a:t>)</a:t>
          </a:r>
          <a:r>
            <a:rPr lang="zh-CN" altLang="en-US" sz="2400" dirty="0" smtClean="0">
              <a:solidFill>
                <a:schemeClr val="tx1"/>
              </a:solidFill>
              <a:latin typeface="+mn-ea"/>
              <a:ea typeface="+mn-ea"/>
            </a:rPr>
            <a:t>目标管理强调明确的目标</a:t>
          </a:r>
          <a:endParaRPr lang="zh-CN" altLang="en-US" sz="2400" dirty="0">
            <a:solidFill>
              <a:schemeClr val="tx1"/>
            </a:solidFill>
            <a:latin typeface="+mn-ea"/>
            <a:ea typeface="+mn-ea"/>
          </a:endParaRPr>
        </a:p>
      </dgm:t>
    </dgm:pt>
    <dgm:pt modelId="{FB8E3A1A-3ED9-45B7-85D3-09A0891C3A46}" cxnId="{247729CB-A07A-4871-90B6-C845B0B5A829}" type="parTrans">
      <dgm:prSet/>
      <dgm:spPr/>
      <dgm:t>
        <a:bodyPr/>
        <a:lstStyle/>
        <a:p>
          <a:endParaRPr lang="zh-CN" altLang="en-US"/>
        </a:p>
      </dgm:t>
    </dgm:pt>
    <dgm:pt modelId="{3AC7AEC4-2BFC-474E-A403-C5E4F91CED99}" cxnId="{247729CB-A07A-4871-90B6-C845B0B5A829}" type="sibTrans">
      <dgm:prSet/>
      <dgm:spPr/>
      <dgm:t>
        <a:bodyPr/>
        <a:lstStyle/>
        <a:p>
          <a:endParaRPr lang="zh-CN" altLang="en-US"/>
        </a:p>
      </dgm:t>
    </dgm:pt>
    <dgm:pt modelId="{A175240A-56F9-4166-9987-A86C0F8C6B81}">
      <dgm:prSet phldrT="[文本]" custT="1"/>
      <dgm:spPr>
        <a:solidFill>
          <a:schemeClr val="accent1">
            <a:lumMod val="60000"/>
            <a:lumOff val="40000"/>
          </a:schemeClr>
        </a:solidFill>
      </dgm:spPr>
      <dgm:t>
        <a:bodyPr/>
        <a:lstStyle/>
        <a:p>
          <a:r>
            <a:rPr lang="en-US" sz="2400" dirty="0" smtClean="0">
              <a:solidFill>
                <a:schemeClr val="tx1"/>
              </a:solidFill>
              <a:latin typeface="+mn-ea"/>
              <a:ea typeface="+mn-ea"/>
            </a:rPr>
            <a:t>(</a:t>
          </a:r>
          <a:r>
            <a:rPr lang="zh-CN" sz="2400" dirty="0" smtClean="0">
              <a:solidFill>
                <a:schemeClr val="tx1"/>
              </a:solidFill>
              <a:latin typeface="+mn-ea"/>
              <a:ea typeface="+mn-ea"/>
            </a:rPr>
            <a:t>二</a:t>
          </a:r>
          <a:r>
            <a:rPr lang="en-US" sz="2400" dirty="0" smtClean="0">
              <a:solidFill>
                <a:schemeClr val="tx1"/>
              </a:solidFill>
              <a:latin typeface="+mn-ea"/>
              <a:ea typeface="+mn-ea"/>
            </a:rPr>
            <a:t>)</a:t>
          </a:r>
          <a:r>
            <a:rPr lang="zh-CN" altLang="en-US" sz="2400" dirty="0" smtClean="0">
              <a:solidFill>
                <a:schemeClr val="tx1"/>
              </a:solidFill>
              <a:latin typeface="+mn-ea"/>
              <a:ea typeface="+mn-ea"/>
            </a:rPr>
            <a:t>目标管理是一种参与式管理，强调民主管理</a:t>
          </a:r>
          <a:endParaRPr lang="zh-CN" altLang="en-US" sz="2400" dirty="0">
            <a:solidFill>
              <a:schemeClr val="tx1"/>
            </a:solidFill>
            <a:latin typeface="+mn-ea"/>
            <a:ea typeface="+mn-ea"/>
          </a:endParaRPr>
        </a:p>
      </dgm:t>
    </dgm:pt>
    <dgm:pt modelId="{E61C3920-A404-4B43-B327-157E34B30A3B}" cxnId="{3EE450C3-C8C4-41CE-A101-44B52B570A30}" type="parTrans">
      <dgm:prSet/>
      <dgm:spPr/>
      <dgm:t>
        <a:bodyPr/>
        <a:lstStyle/>
        <a:p>
          <a:endParaRPr lang="zh-CN" altLang="en-US"/>
        </a:p>
      </dgm:t>
    </dgm:pt>
    <dgm:pt modelId="{9D34B76B-DA18-4A9E-98B2-38FFEEDCC8C3}" cxnId="{3EE450C3-C8C4-41CE-A101-44B52B570A30}" type="sibTrans">
      <dgm:prSet/>
      <dgm:spPr/>
      <dgm:t>
        <a:bodyPr/>
        <a:lstStyle/>
        <a:p>
          <a:endParaRPr lang="zh-CN" altLang="en-US"/>
        </a:p>
      </dgm:t>
    </dgm:pt>
    <dgm:pt modelId="{EF1B8743-C648-49AE-BB1B-BEA8D53544E8}">
      <dgm:prSet phldrT="[文本]" custT="1"/>
      <dgm:spPr>
        <a:solidFill>
          <a:schemeClr val="accent1">
            <a:lumMod val="60000"/>
            <a:lumOff val="40000"/>
          </a:schemeClr>
        </a:solidFill>
      </dgm:spPr>
      <dgm:t>
        <a:bodyPr/>
        <a:lstStyle/>
        <a:p>
          <a:r>
            <a:rPr lang="en-US" sz="2400" dirty="0" smtClean="0">
              <a:solidFill>
                <a:schemeClr val="tx1"/>
              </a:solidFill>
              <a:latin typeface="+mn-ea"/>
              <a:ea typeface="+mn-ea"/>
            </a:rPr>
            <a:t>(</a:t>
          </a:r>
          <a:r>
            <a:rPr lang="zh-CN" sz="2400" dirty="0" smtClean="0">
              <a:solidFill>
                <a:schemeClr val="tx1"/>
              </a:solidFill>
              <a:latin typeface="+mn-ea"/>
              <a:ea typeface="+mn-ea"/>
            </a:rPr>
            <a:t>三</a:t>
          </a:r>
          <a:r>
            <a:rPr lang="en-US" sz="2400" dirty="0" smtClean="0">
              <a:solidFill>
                <a:schemeClr val="tx1"/>
              </a:solidFill>
              <a:latin typeface="+mn-ea"/>
              <a:ea typeface="+mn-ea"/>
            </a:rPr>
            <a:t>)</a:t>
          </a:r>
          <a:r>
            <a:rPr lang="zh-CN" altLang="en-US" sz="2400" dirty="0" smtClean="0">
              <a:solidFill>
                <a:schemeClr val="tx1"/>
              </a:solidFill>
              <a:latin typeface="+mn-ea"/>
              <a:ea typeface="+mn-ea"/>
            </a:rPr>
            <a:t>目标管理强调“自我控制”，是主动式管理</a:t>
          </a:r>
          <a:endParaRPr lang="zh-CN" altLang="en-US" sz="2400" dirty="0">
            <a:solidFill>
              <a:schemeClr val="tx1"/>
            </a:solidFill>
            <a:latin typeface="+mn-ea"/>
            <a:ea typeface="+mn-ea"/>
          </a:endParaRPr>
        </a:p>
      </dgm:t>
    </dgm:pt>
    <dgm:pt modelId="{D211C1BC-053C-4728-853F-CBFC81885486}" cxnId="{2197DD90-9B76-4D91-B21C-F0DF2DA6DB80}" type="parTrans">
      <dgm:prSet/>
      <dgm:spPr/>
      <dgm:t>
        <a:bodyPr/>
        <a:lstStyle/>
        <a:p>
          <a:endParaRPr lang="zh-CN" altLang="en-US"/>
        </a:p>
      </dgm:t>
    </dgm:pt>
    <dgm:pt modelId="{574C9FB4-2ECB-4AF4-B5BD-303F902FCD5A}" cxnId="{2197DD90-9B76-4D91-B21C-F0DF2DA6DB80}" type="sibTrans">
      <dgm:prSet/>
      <dgm:spPr/>
      <dgm:t>
        <a:bodyPr/>
        <a:lstStyle/>
        <a:p>
          <a:endParaRPr lang="zh-CN" altLang="en-US"/>
        </a:p>
      </dgm:t>
    </dgm:pt>
    <dgm:pt modelId="{AB6C6F1D-7393-4EC4-AC4E-1590EA1E474C}">
      <dgm:prSet phldrT="[文本]" custT="1"/>
      <dgm:spPr>
        <a:solidFill>
          <a:schemeClr val="accent1">
            <a:lumMod val="60000"/>
            <a:lumOff val="40000"/>
          </a:schemeClr>
        </a:solidFill>
      </dgm:spPr>
      <dgm:t>
        <a:bodyPr/>
        <a:lstStyle/>
        <a:p>
          <a:r>
            <a:rPr lang="en-US" sz="2400" dirty="0" smtClean="0">
              <a:solidFill>
                <a:schemeClr val="tx1"/>
              </a:solidFill>
              <a:latin typeface="+mn-ea"/>
              <a:ea typeface="+mn-ea"/>
            </a:rPr>
            <a:t>(</a:t>
          </a:r>
          <a:r>
            <a:rPr lang="zh-CN" sz="2400" dirty="0" smtClean="0">
              <a:solidFill>
                <a:schemeClr val="tx1"/>
              </a:solidFill>
              <a:latin typeface="+mn-ea"/>
              <a:ea typeface="+mn-ea"/>
            </a:rPr>
            <a:t>四</a:t>
          </a:r>
          <a:r>
            <a:rPr lang="en-US" sz="2400" dirty="0" smtClean="0">
              <a:solidFill>
                <a:schemeClr val="tx1"/>
              </a:solidFill>
              <a:latin typeface="+mn-ea"/>
              <a:ea typeface="+mn-ea"/>
            </a:rPr>
            <a:t>)</a:t>
          </a:r>
          <a:r>
            <a:rPr lang="zh-CN" altLang="en-US" sz="2400" dirty="0" smtClean="0">
              <a:solidFill>
                <a:schemeClr val="tx1"/>
              </a:solidFill>
              <a:latin typeface="+mn-ea"/>
              <a:ea typeface="+mn-ea"/>
            </a:rPr>
            <a:t>目标管理能够有效评价绩效，强调管理实效</a:t>
          </a:r>
          <a:endParaRPr lang="zh-CN" altLang="en-US" sz="2400" dirty="0">
            <a:solidFill>
              <a:schemeClr val="tx1"/>
            </a:solidFill>
            <a:latin typeface="+mn-ea"/>
            <a:ea typeface="+mn-ea"/>
          </a:endParaRPr>
        </a:p>
      </dgm:t>
    </dgm:pt>
    <dgm:pt modelId="{CA9389F6-A817-468E-8463-0C0C1BA33D5F}" cxnId="{B3A98AED-70DB-4DD1-A138-BCC57BAD09FF}" type="parTrans">
      <dgm:prSet/>
      <dgm:spPr/>
      <dgm:t>
        <a:bodyPr/>
        <a:lstStyle/>
        <a:p>
          <a:endParaRPr lang="zh-CN" altLang="en-US"/>
        </a:p>
      </dgm:t>
    </dgm:pt>
    <dgm:pt modelId="{28768E00-5613-4DD3-9015-F7C8D87415B4}" cxnId="{B3A98AED-70DB-4DD1-A138-BCC57BAD09FF}" type="sibTrans">
      <dgm:prSet/>
      <dgm:spPr/>
      <dgm:t>
        <a:bodyPr/>
        <a:lstStyle/>
        <a:p>
          <a:endParaRPr lang="zh-CN" altLang="en-US"/>
        </a:p>
      </dgm:t>
    </dgm:pt>
    <dgm:pt modelId="{1F9DF85C-F1B7-4149-AC7D-98C3B9136335}" type="pres">
      <dgm:prSet presAssocID="{D233C209-BF00-4DF5-BE97-EBAFF1308AF0}" presName="linear" presStyleCnt="0">
        <dgm:presLayoutVars>
          <dgm:dir/>
          <dgm:animLvl val="lvl"/>
          <dgm:resizeHandles val="exact"/>
        </dgm:presLayoutVars>
      </dgm:prSet>
      <dgm:spPr/>
      <dgm:t>
        <a:bodyPr/>
        <a:lstStyle/>
        <a:p>
          <a:endParaRPr lang="zh-CN" altLang="en-US"/>
        </a:p>
      </dgm:t>
    </dgm:pt>
    <dgm:pt modelId="{51CCCA72-E374-4658-8942-20D532691C72}" type="pres">
      <dgm:prSet presAssocID="{7077A4C8-4250-47E0-B0DF-5F90F8F6B037}" presName="parentLin" presStyleCnt="0"/>
      <dgm:spPr/>
    </dgm:pt>
    <dgm:pt modelId="{86306857-93D2-42B3-9327-DF81D88975EE}" type="pres">
      <dgm:prSet presAssocID="{7077A4C8-4250-47E0-B0DF-5F90F8F6B037}" presName="parentLeftMargin" presStyleLbl="node1" presStyleIdx="0" presStyleCnt="4"/>
      <dgm:spPr/>
      <dgm:t>
        <a:bodyPr/>
        <a:lstStyle/>
        <a:p>
          <a:endParaRPr lang="zh-CN" altLang="en-US"/>
        </a:p>
      </dgm:t>
    </dgm:pt>
    <dgm:pt modelId="{E987EE87-EA2E-45E7-89AC-03DBB5D3D731}" type="pres">
      <dgm:prSet presAssocID="{7077A4C8-4250-47E0-B0DF-5F90F8F6B037}" presName="parentText" presStyleLbl="node1" presStyleIdx="0" presStyleCnt="4" custScaleY="159316">
        <dgm:presLayoutVars>
          <dgm:chMax val="0"/>
          <dgm:bulletEnabled val="1"/>
        </dgm:presLayoutVars>
      </dgm:prSet>
      <dgm:spPr/>
      <dgm:t>
        <a:bodyPr/>
        <a:lstStyle/>
        <a:p>
          <a:endParaRPr lang="zh-CN" altLang="en-US"/>
        </a:p>
      </dgm:t>
    </dgm:pt>
    <dgm:pt modelId="{8A8A0E34-4C9A-4D5B-9404-33608004010D}" type="pres">
      <dgm:prSet presAssocID="{7077A4C8-4250-47E0-B0DF-5F90F8F6B037}" presName="negativeSpace" presStyleCnt="0"/>
      <dgm:spPr/>
    </dgm:pt>
    <dgm:pt modelId="{D12D60FF-C99E-47DA-97F4-4F7B2C031546}" type="pres">
      <dgm:prSet presAssocID="{7077A4C8-4250-47E0-B0DF-5F90F8F6B037}" presName="childText" presStyleLbl="conFgAcc1" presStyleIdx="0" presStyleCnt="4">
        <dgm:presLayoutVars>
          <dgm:bulletEnabled val="1"/>
        </dgm:presLayoutVars>
      </dgm:prSet>
      <dgm:spPr/>
    </dgm:pt>
    <dgm:pt modelId="{48AD7006-3F6A-4A6A-90AD-9E1BBF6AF42A}" type="pres">
      <dgm:prSet presAssocID="{3AC7AEC4-2BFC-474E-A403-C5E4F91CED99}" presName="spaceBetweenRectangles" presStyleCnt="0"/>
      <dgm:spPr/>
    </dgm:pt>
    <dgm:pt modelId="{E9BDE5B1-EFFE-4D73-A75B-15CEB0738382}" type="pres">
      <dgm:prSet presAssocID="{A175240A-56F9-4166-9987-A86C0F8C6B81}" presName="parentLin" presStyleCnt="0"/>
      <dgm:spPr/>
    </dgm:pt>
    <dgm:pt modelId="{A7E9FD25-297D-4831-85F4-F0AED44F17A1}" type="pres">
      <dgm:prSet presAssocID="{A175240A-56F9-4166-9987-A86C0F8C6B81}" presName="parentLeftMargin" presStyleLbl="node1" presStyleIdx="0" presStyleCnt="4"/>
      <dgm:spPr/>
      <dgm:t>
        <a:bodyPr/>
        <a:lstStyle/>
        <a:p>
          <a:endParaRPr lang="zh-CN" altLang="en-US"/>
        </a:p>
      </dgm:t>
    </dgm:pt>
    <dgm:pt modelId="{75F08E59-DD96-43C9-9FDF-B51F7B2EDA49}" type="pres">
      <dgm:prSet presAssocID="{A175240A-56F9-4166-9987-A86C0F8C6B81}" presName="parentText" presStyleLbl="node1" presStyleIdx="1" presStyleCnt="4" custScaleY="177892">
        <dgm:presLayoutVars>
          <dgm:chMax val="0"/>
          <dgm:bulletEnabled val="1"/>
        </dgm:presLayoutVars>
      </dgm:prSet>
      <dgm:spPr/>
      <dgm:t>
        <a:bodyPr/>
        <a:lstStyle/>
        <a:p>
          <a:endParaRPr lang="zh-CN" altLang="en-US"/>
        </a:p>
      </dgm:t>
    </dgm:pt>
    <dgm:pt modelId="{6C167876-30E1-493A-BBD1-ECCAB5E7CE0B}" type="pres">
      <dgm:prSet presAssocID="{A175240A-56F9-4166-9987-A86C0F8C6B81}" presName="negativeSpace" presStyleCnt="0"/>
      <dgm:spPr/>
    </dgm:pt>
    <dgm:pt modelId="{DE7CD28E-3ECD-4C6F-A092-735C5D99BDD1}" type="pres">
      <dgm:prSet presAssocID="{A175240A-56F9-4166-9987-A86C0F8C6B81}" presName="childText" presStyleLbl="conFgAcc1" presStyleIdx="1" presStyleCnt="4">
        <dgm:presLayoutVars>
          <dgm:bulletEnabled val="1"/>
        </dgm:presLayoutVars>
      </dgm:prSet>
      <dgm:spPr/>
    </dgm:pt>
    <dgm:pt modelId="{0DD9FCD4-5E93-499F-9C02-C72C199B3924}" type="pres">
      <dgm:prSet presAssocID="{9D34B76B-DA18-4A9E-98B2-38FFEEDCC8C3}" presName="spaceBetweenRectangles" presStyleCnt="0"/>
      <dgm:spPr/>
    </dgm:pt>
    <dgm:pt modelId="{A0C6093F-F7A2-4000-95A0-1A995DE4C74B}" type="pres">
      <dgm:prSet presAssocID="{EF1B8743-C648-49AE-BB1B-BEA8D53544E8}" presName="parentLin" presStyleCnt="0"/>
      <dgm:spPr/>
    </dgm:pt>
    <dgm:pt modelId="{075DC13F-59EB-48D1-BFAA-C75CCDAFBA7F}" type="pres">
      <dgm:prSet presAssocID="{EF1B8743-C648-49AE-BB1B-BEA8D53544E8}" presName="parentLeftMargin" presStyleLbl="node1" presStyleIdx="1" presStyleCnt="4"/>
      <dgm:spPr/>
      <dgm:t>
        <a:bodyPr/>
        <a:lstStyle/>
        <a:p>
          <a:endParaRPr lang="zh-CN" altLang="en-US"/>
        </a:p>
      </dgm:t>
    </dgm:pt>
    <dgm:pt modelId="{B1451342-F7AB-4277-912F-88DF2167907C}" type="pres">
      <dgm:prSet presAssocID="{EF1B8743-C648-49AE-BB1B-BEA8D53544E8}" presName="parentText" presStyleLbl="node1" presStyleIdx="2" presStyleCnt="4" custScaleY="174478">
        <dgm:presLayoutVars>
          <dgm:chMax val="0"/>
          <dgm:bulletEnabled val="1"/>
        </dgm:presLayoutVars>
      </dgm:prSet>
      <dgm:spPr/>
      <dgm:t>
        <a:bodyPr/>
        <a:lstStyle/>
        <a:p>
          <a:endParaRPr lang="zh-CN" altLang="en-US"/>
        </a:p>
      </dgm:t>
    </dgm:pt>
    <dgm:pt modelId="{B6AE8D37-74D2-4B63-8D3F-9DA5622BF5C9}" type="pres">
      <dgm:prSet presAssocID="{EF1B8743-C648-49AE-BB1B-BEA8D53544E8}" presName="negativeSpace" presStyleCnt="0"/>
      <dgm:spPr/>
    </dgm:pt>
    <dgm:pt modelId="{5FBD31A9-A167-41F7-8ED2-88D31103C143}" type="pres">
      <dgm:prSet presAssocID="{EF1B8743-C648-49AE-BB1B-BEA8D53544E8}" presName="childText" presStyleLbl="conFgAcc1" presStyleIdx="2" presStyleCnt="4">
        <dgm:presLayoutVars>
          <dgm:bulletEnabled val="1"/>
        </dgm:presLayoutVars>
      </dgm:prSet>
      <dgm:spPr/>
    </dgm:pt>
    <dgm:pt modelId="{1CF9768D-0D0C-4EF1-B99C-444ED0E40A66}" type="pres">
      <dgm:prSet presAssocID="{574C9FB4-2ECB-4AF4-B5BD-303F902FCD5A}" presName="spaceBetweenRectangles" presStyleCnt="0"/>
      <dgm:spPr/>
    </dgm:pt>
    <dgm:pt modelId="{A507BB94-A2B9-4FEA-898D-D7A5517AB5C4}" type="pres">
      <dgm:prSet presAssocID="{AB6C6F1D-7393-4EC4-AC4E-1590EA1E474C}" presName="parentLin" presStyleCnt="0"/>
      <dgm:spPr/>
    </dgm:pt>
    <dgm:pt modelId="{96BB59AF-0D25-46C6-8355-3E75727B8F30}" type="pres">
      <dgm:prSet presAssocID="{AB6C6F1D-7393-4EC4-AC4E-1590EA1E474C}" presName="parentLeftMargin" presStyleLbl="node1" presStyleIdx="2" presStyleCnt="4"/>
      <dgm:spPr/>
      <dgm:t>
        <a:bodyPr/>
        <a:lstStyle/>
        <a:p>
          <a:endParaRPr lang="zh-CN" altLang="en-US"/>
        </a:p>
      </dgm:t>
    </dgm:pt>
    <dgm:pt modelId="{F3ED6570-527F-41F1-BB9D-0F8FCF157AC5}" type="pres">
      <dgm:prSet presAssocID="{AB6C6F1D-7393-4EC4-AC4E-1590EA1E474C}" presName="parentText" presStyleLbl="node1" presStyleIdx="3" presStyleCnt="4" custScaleY="170764">
        <dgm:presLayoutVars>
          <dgm:chMax val="0"/>
          <dgm:bulletEnabled val="1"/>
        </dgm:presLayoutVars>
      </dgm:prSet>
      <dgm:spPr/>
      <dgm:t>
        <a:bodyPr/>
        <a:lstStyle/>
        <a:p>
          <a:endParaRPr lang="zh-CN" altLang="en-US"/>
        </a:p>
      </dgm:t>
    </dgm:pt>
    <dgm:pt modelId="{33FDE60F-A905-41CB-AE21-5A6C2B99F642}" type="pres">
      <dgm:prSet presAssocID="{AB6C6F1D-7393-4EC4-AC4E-1590EA1E474C}" presName="negativeSpace" presStyleCnt="0"/>
      <dgm:spPr/>
    </dgm:pt>
    <dgm:pt modelId="{F622FBA9-BD8E-4AD4-A541-6673692155F6}" type="pres">
      <dgm:prSet presAssocID="{AB6C6F1D-7393-4EC4-AC4E-1590EA1E474C}" presName="childText" presStyleLbl="conFgAcc1" presStyleIdx="3" presStyleCnt="4">
        <dgm:presLayoutVars>
          <dgm:bulletEnabled val="1"/>
        </dgm:presLayoutVars>
      </dgm:prSet>
      <dgm:spPr/>
    </dgm:pt>
  </dgm:ptLst>
  <dgm:cxnLst>
    <dgm:cxn modelId="{E8DC7F1A-AC05-4202-B303-1ACE69FF2F6A}" type="presOf" srcId="{EF1B8743-C648-49AE-BB1B-BEA8D53544E8}" destId="{075DC13F-59EB-48D1-BFAA-C75CCDAFBA7F}" srcOrd="0" destOrd="0" presId="urn:microsoft.com/office/officeart/2005/8/layout/list1"/>
    <dgm:cxn modelId="{C6879B42-00E4-46E8-8944-02AAA79F67DC}" type="presOf" srcId="{D233C209-BF00-4DF5-BE97-EBAFF1308AF0}" destId="{1F9DF85C-F1B7-4149-AC7D-98C3B9136335}" srcOrd="0" destOrd="0" presId="urn:microsoft.com/office/officeart/2005/8/layout/list1"/>
    <dgm:cxn modelId="{98ECE55D-2128-4A20-8524-BAA7E2B04FFB}" type="presOf" srcId="{A175240A-56F9-4166-9987-A86C0F8C6B81}" destId="{A7E9FD25-297D-4831-85F4-F0AED44F17A1}" srcOrd="0" destOrd="0" presId="urn:microsoft.com/office/officeart/2005/8/layout/list1"/>
    <dgm:cxn modelId="{247729CB-A07A-4871-90B6-C845B0B5A829}" srcId="{D233C209-BF00-4DF5-BE97-EBAFF1308AF0}" destId="{7077A4C8-4250-47E0-B0DF-5F90F8F6B037}" srcOrd="0" destOrd="0" parTransId="{FB8E3A1A-3ED9-45B7-85D3-09A0891C3A46}" sibTransId="{3AC7AEC4-2BFC-474E-A403-C5E4F91CED99}"/>
    <dgm:cxn modelId="{7D8BD8CB-1428-4954-9A82-0573030F3D89}" type="presOf" srcId="{A175240A-56F9-4166-9987-A86C0F8C6B81}" destId="{75F08E59-DD96-43C9-9FDF-B51F7B2EDA49}" srcOrd="1" destOrd="0" presId="urn:microsoft.com/office/officeart/2005/8/layout/list1"/>
    <dgm:cxn modelId="{D9B4845C-9626-4FD5-A8C2-9C1E908D32B8}" type="presOf" srcId="{7077A4C8-4250-47E0-B0DF-5F90F8F6B037}" destId="{E987EE87-EA2E-45E7-89AC-03DBB5D3D731}" srcOrd="1" destOrd="0" presId="urn:microsoft.com/office/officeart/2005/8/layout/list1"/>
    <dgm:cxn modelId="{3EE450C3-C8C4-41CE-A101-44B52B570A30}" srcId="{D233C209-BF00-4DF5-BE97-EBAFF1308AF0}" destId="{A175240A-56F9-4166-9987-A86C0F8C6B81}" srcOrd="1" destOrd="0" parTransId="{E61C3920-A404-4B43-B327-157E34B30A3B}" sibTransId="{9D34B76B-DA18-4A9E-98B2-38FFEEDCC8C3}"/>
    <dgm:cxn modelId="{B3A98AED-70DB-4DD1-A138-BCC57BAD09FF}" srcId="{D233C209-BF00-4DF5-BE97-EBAFF1308AF0}" destId="{AB6C6F1D-7393-4EC4-AC4E-1590EA1E474C}" srcOrd="3" destOrd="0" parTransId="{CA9389F6-A817-468E-8463-0C0C1BA33D5F}" sibTransId="{28768E00-5613-4DD3-9015-F7C8D87415B4}"/>
    <dgm:cxn modelId="{36C447A0-0E0A-418F-9418-FCC59DC5F42F}" type="presOf" srcId="{AB6C6F1D-7393-4EC4-AC4E-1590EA1E474C}" destId="{F3ED6570-527F-41F1-BB9D-0F8FCF157AC5}" srcOrd="1" destOrd="0" presId="urn:microsoft.com/office/officeart/2005/8/layout/list1"/>
    <dgm:cxn modelId="{5F07D096-731C-4989-9B0E-0A05A6F1CCBC}" type="presOf" srcId="{AB6C6F1D-7393-4EC4-AC4E-1590EA1E474C}" destId="{96BB59AF-0D25-46C6-8355-3E75727B8F30}" srcOrd="0" destOrd="0" presId="urn:microsoft.com/office/officeart/2005/8/layout/list1"/>
    <dgm:cxn modelId="{FE40F979-B3E2-40FF-BFF8-AD629CFE4FF9}" type="presOf" srcId="{EF1B8743-C648-49AE-BB1B-BEA8D53544E8}" destId="{B1451342-F7AB-4277-912F-88DF2167907C}" srcOrd="1" destOrd="0" presId="urn:microsoft.com/office/officeart/2005/8/layout/list1"/>
    <dgm:cxn modelId="{AFDC95D6-889E-4050-BAEB-17CBFF8B4816}" type="presOf" srcId="{7077A4C8-4250-47E0-B0DF-5F90F8F6B037}" destId="{86306857-93D2-42B3-9327-DF81D88975EE}" srcOrd="0" destOrd="0" presId="urn:microsoft.com/office/officeart/2005/8/layout/list1"/>
    <dgm:cxn modelId="{2197DD90-9B76-4D91-B21C-F0DF2DA6DB80}" srcId="{D233C209-BF00-4DF5-BE97-EBAFF1308AF0}" destId="{EF1B8743-C648-49AE-BB1B-BEA8D53544E8}" srcOrd="2" destOrd="0" parTransId="{D211C1BC-053C-4728-853F-CBFC81885486}" sibTransId="{574C9FB4-2ECB-4AF4-B5BD-303F902FCD5A}"/>
    <dgm:cxn modelId="{35EF694F-215C-4A29-B024-0EF66E812CD8}" type="presParOf" srcId="{1F9DF85C-F1B7-4149-AC7D-98C3B9136335}" destId="{51CCCA72-E374-4658-8942-20D532691C72}" srcOrd="0" destOrd="0" presId="urn:microsoft.com/office/officeart/2005/8/layout/list1"/>
    <dgm:cxn modelId="{D532ED7A-278E-45B9-8CC2-CBF57F4D0D18}" type="presParOf" srcId="{51CCCA72-E374-4658-8942-20D532691C72}" destId="{86306857-93D2-42B3-9327-DF81D88975EE}" srcOrd="0" destOrd="0" presId="urn:microsoft.com/office/officeart/2005/8/layout/list1"/>
    <dgm:cxn modelId="{827BFCE4-BF19-4678-82B0-67E3299463B8}" type="presParOf" srcId="{51CCCA72-E374-4658-8942-20D532691C72}" destId="{E987EE87-EA2E-45E7-89AC-03DBB5D3D731}" srcOrd="1" destOrd="0" presId="urn:microsoft.com/office/officeart/2005/8/layout/list1"/>
    <dgm:cxn modelId="{72B25495-BDC9-413F-89ED-A68EFFDD123C}" type="presParOf" srcId="{1F9DF85C-F1B7-4149-AC7D-98C3B9136335}" destId="{8A8A0E34-4C9A-4D5B-9404-33608004010D}" srcOrd="1" destOrd="0" presId="urn:microsoft.com/office/officeart/2005/8/layout/list1"/>
    <dgm:cxn modelId="{7124E59B-59C8-4BBB-97B5-580A5326601C}" type="presParOf" srcId="{1F9DF85C-F1B7-4149-AC7D-98C3B9136335}" destId="{D12D60FF-C99E-47DA-97F4-4F7B2C031546}" srcOrd="2" destOrd="0" presId="urn:microsoft.com/office/officeart/2005/8/layout/list1"/>
    <dgm:cxn modelId="{0F08867E-3217-4626-8687-80118FE1E081}" type="presParOf" srcId="{1F9DF85C-F1B7-4149-AC7D-98C3B9136335}" destId="{48AD7006-3F6A-4A6A-90AD-9E1BBF6AF42A}" srcOrd="3" destOrd="0" presId="urn:microsoft.com/office/officeart/2005/8/layout/list1"/>
    <dgm:cxn modelId="{D7B4E622-CF55-4425-8F8F-BAFF22EFF67C}" type="presParOf" srcId="{1F9DF85C-F1B7-4149-AC7D-98C3B9136335}" destId="{E9BDE5B1-EFFE-4D73-A75B-15CEB0738382}" srcOrd="4" destOrd="0" presId="urn:microsoft.com/office/officeart/2005/8/layout/list1"/>
    <dgm:cxn modelId="{8F2F07B1-EE8E-4CA2-9F13-BFDB548FD532}" type="presParOf" srcId="{E9BDE5B1-EFFE-4D73-A75B-15CEB0738382}" destId="{A7E9FD25-297D-4831-85F4-F0AED44F17A1}" srcOrd="0" destOrd="0" presId="urn:microsoft.com/office/officeart/2005/8/layout/list1"/>
    <dgm:cxn modelId="{6D5A5AB3-4955-4ED5-B44C-A9C4BDDC5164}" type="presParOf" srcId="{E9BDE5B1-EFFE-4D73-A75B-15CEB0738382}" destId="{75F08E59-DD96-43C9-9FDF-B51F7B2EDA49}" srcOrd="1" destOrd="0" presId="urn:microsoft.com/office/officeart/2005/8/layout/list1"/>
    <dgm:cxn modelId="{2F90EA0D-1588-42EE-9415-BFC1E8BA5A0A}" type="presParOf" srcId="{1F9DF85C-F1B7-4149-AC7D-98C3B9136335}" destId="{6C167876-30E1-493A-BBD1-ECCAB5E7CE0B}" srcOrd="5" destOrd="0" presId="urn:microsoft.com/office/officeart/2005/8/layout/list1"/>
    <dgm:cxn modelId="{2C1B6121-7E64-405F-B9BF-5BF56E1221F7}" type="presParOf" srcId="{1F9DF85C-F1B7-4149-AC7D-98C3B9136335}" destId="{DE7CD28E-3ECD-4C6F-A092-735C5D99BDD1}" srcOrd="6" destOrd="0" presId="urn:microsoft.com/office/officeart/2005/8/layout/list1"/>
    <dgm:cxn modelId="{6BB6A6E9-776B-48F9-9BFC-75B5AF16CF19}" type="presParOf" srcId="{1F9DF85C-F1B7-4149-AC7D-98C3B9136335}" destId="{0DD9FCD4-5E93-499F-9C02-C72C199B3924}" srcOrd="7" destOrd="0" presId="urn:microsoft.com/office/officeart/2005/8/layout/list1"/>
    <dgm:cxn modelId="{87839AE0-AA1A-4547-A5CA-B59B290A154D}" type="presParOf" srcId="{1F9DF85C-F1B7-4149-AC7D-98C3B9136335}" destId="{A0C6093F-F7A2-4000-95A0-1A995DE4C74B}" srcOrd="8" destOrd="0" presId="urn:microsoft.com/office/officeart/2005/8/layout/list1"/>
    <dgm:cxn modelId="{B6B2C52D-67D2-46F9-AE60-A193E8435C18}" type="presParOf" srcId="{A0C6093F-F7A2-4000-95A0-1A995DE4C74B}" destId="{075DC13F-59EB-48D1-BFAA-C75CCDAFBA7F}" srcOrd="0" destOrd="0" presId="urn:microsoft.com/office/officeart/2005/8/layout/list1"/>
    <dgm:cxn modelId="{D1AC35C7-9EDA-4D8E-AC1B-7002014D6030}" type="presParOf" srcId="{A0C6093F-F7A2-4000-95A0-1A995DE4C74B}" destId="{B1451342-F7AB-4277-912F-88DF2167907C}" srcOrd="1" destOrd="0" presId="urn:microsoft.com/office/officeart/2005/8/layout/list1"/>
    <dgm:cxn modelId="{4621A8CC-3226-44BF-8B6F-8815FD76FD8D}" type="presParOf" srcId="{1F9DF85C-F1B7-4149-AC7D-98C3B9136335}" destId="{B6AE8D37-74D2-4B63-8D3F-9DA5622BF5C9}" srcOrd="9" destOrd="0" presId="urn:microsoft.com/office/officeart/2005/8/layout/list1"/>
    <dgm:cxn modelId="{9BF3D175-5DE7-4E87-8223-03E44BE15673}" type="presParOf" srcId="{1F9DF85C-F1B7-4149-AC7D-98C3B9136335}" destId="{5FBD31A9-A167-41F7-8ED2-88D31103C143}" srcOrd="10" destOrd="0" presId="urn:microsoft.com/office/officeart/2005/8/layout/list1"/>
    <dgm:cxn modelId="{40557F47-1068-4962-969D-EEA491975771}" type="presParOf" srcId="{1F9DF85C-F1B7-4149-AC7D-98C3B9136335}" destId="{1CF9768D-0D0C-4EF1-B99C-444ED0E40A66}" srcOrd="11" destOrd="0" presId="urn:microsoft.com/office/officeart/2005/8/layout/list1"/>
    <dgm:cxn modelId="{8B485BB3-DD59-4D46-8D38-1B575C8605FC}" type="presParOf" srcId="{1F9DF85C-F1B7-4149-AC7D-98C3B9136335}" destId="{A507BB94-A2B9-4FEA-898D-D7A5517AB5C4}" srcOrd="12" destOrd="0" presId="urn:microsoft.com/office/officeart/2005/8/layout/list1"/>
    <dgm:cxn modelId="{6BFC42FF-88E3-4F8F-9A20-0C456A480FA6}" type="presParOf" srcId="{A507BB94-A2B9-4FEA-898D-D7A5517AB5C4}" destId="{96BB59AF-0D25-46C6-8355-3E75727B8F30}" srcOrd="0" destOrd="0" presId="urn:microsoft.com/office/officeart/2005/8/layout/list1"/>
    <dgm:cxn modelId="{40EA9E58-BDF3-4C9D-BCB1-1993E8903288}" type="presParOf" srcId="{A507BB94-A2B9-4FEA-898D-D7A5517AB5C4}" destId="{F3ED6570-527F-41F1-BB9D-0F8FCF157AC5}" srcOrd="1" destOrd="0" presId="urn:microsoft.com/office/officeart/2005/8/layout/list1"/>
    <dgm:cxn modelId="{35ECA976-4C0C-450D-AD9A-4758DD1D1E18}" type="presParOf" srcId="{1F9DF85C-F1B7-4149-AC7D-98C3B9136335}" destId="{33FDE60F-A905-41CB-AE21-5A6C2B99F642}" srcOrd="13" destOrd="0" presId="urn:microsoft.com/office/officeart/2005/8/layout/list1"/>
    <dgm:cxn modelId="{F15F686E-3220-4974-B9A2-CCF51BFC8299}" type="presParOf" srcId="{1F9DF85C-F1B7-4149-AC7D-98C3B9136335}" destId="{F622FBA9-BD8E-4AD4-A541-6673692155F6}" srcOrd="14" destOrd="0" presId="urn:microsoft.com/office/officeart/2005/8/layout/list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B5E87617-CE54-48B7-91F9-703010C733F3}" type="doc">
      <dgm:prSet loTypeId="urn:microsoft.com/office/officeart/2005/8/layout/hProcess9" loCatId="process" qsTypeId="urn:microsoft.com/office/officeart/2005/8/quickstyle/simple1" qsCatId="simple" csTypeId="urn:microsoft.com/office/officeart/2005/8/colors/accent1_2" csCatId="accent1" phldr="1"/>
      <dgm:spPr/>
    </dgm:pt>
    <dgm:pt modelId="{B21E85B6-1069-4130-A6A9-A77D23B19E02}">
      <dgm:prSet phldrT="[文本]" custT="1"/>
      <dgm:spPr>
        <a:solidFill>
          <a:schemeClr val="accent1">
            <a:lumMod val="60000"/>
            <a:lumOff val="40000"/>
          </a:schemeClr>
        </a:solidFill>
      </dgm:spPr>
      <dgm:t>
        <a:bodyPr/>
        <a:lstStyle/>
        <a:p>
          <a:r>
            <a:rPr lang="zh-CN" altLang="en-US" sz="2800" dirty="0" smtClean="0">
              <a:solidFill>
                <a:schemeClr val="tx1"/>
              </a:solidFill>
            </a:rPr>
            <a:t>建立一套完整的目标体系</a:t>
          </a:r>
          <a:endParaRPr lang="zh-CN" altLang="en-US" sz="2800" dirty="0">
            <a:solidFill>
              <a:schemeClr val="tx1"/>
            </a:solidFill>
          </a:endParaRPr>
        </a:p>
      </dgm:t>
    </dgm:pt>
    <dgm:pt modelId="{6B31F6DF-91D1-4A5A-B071-0325436BE63A}" cxnId="{0B661584-9D22-4FCB-90E0-90EDF6F521A7}" type="parTrans">
      <dgm:prSet/>
      <dgm:spPr/>
      <dgm:t>
        <a:bodyPr/>
        <a:lstStyle/>
        <a:p>
          <a:endParaRPr lang="zh-CN" altLang="en-US"/>
        </a:p>
      </dgm:t>
    </dgm:pt>
    <dgm:pt modelId="{FB41F2BC-ABE5-4D87-96AB-D2BCA624045D}" cxnId="{0B661584-9D22-4FCB-90E0-90EDF6F521A7}" type="sibTrans">
      <dgm:prSet/>
      <dgm:spPr/>
      <dgm:t>
        <a:bodyPr/>
        <a:lstStyle/>
        <a:p>
          <a:endParaRPr lang="zh-CN" altLang="en-US"/>
        </a:p>
      </dgm:t>
    </dgm:pt>
    <dgm:pt modelId="{683F16C3-1AE8-4FB9-A8C6-BE19B2AA5DE9}">
      <dgm:prSet phldrT="[文本]" custT="1"/>
      <dgm:spPr>
        <a:solidFill>
          <a:schemeClr val="accent1">
            <a:lumMod val="60000"/>
            <a:lumOff val="40000"/>
          </a:schemeClr>
        </a:solidFill>
      </dgm:spPr>
      <dgm:t>
        <a:bodyPr/>
        <a:lstStyle/>
        <a:p>
          <a:r>
            <a:rPr lang="zh-CN" altLang="en-US" sz="2800" dirty="0" smtClean="0">
              <a:solidFill>
                <a:schemeClr val="tx1"/>
              </a:solidFill>
            </a:rPr>
            <a:t>组织实施</a:t>
          </a:r>
          <a:endParaRPr lang="zh-CN" altLang="en-US" sz="2800" dirty="0">
            <a:solidFill>
              <a:schemeClr val="tx1"/>
            </a:solidFill>
          </a:endParaRPr>
        </a:p>
      </dgm:t>
    </dgm:pt>
    <dgm:pt modelId="{D69A6640-F264-4E4D-BC31-3B816858E7C2}" cxnId="{220CF5D6-8914-44DB-8DAD-09302D72ED90}" type="parTrans">
      <dgm:prSet/>
      <dgm:spPr/>
      <dgm:t>
        <a:bodyPr/>
        <a:lstStyle/>
        <a:p>
          <a:endParaRPr lang="zh-CN" altLang="en-US"/>
        </a:p>
      </dgm:t>
    </dgm:pt>
    <dgm:pt modelId="{F944C235-DD7C-413D-9BCD-E16A52628EA5}" cxnId="{220CF5D6-8914-44DB-8DAD-09302D72ED90}" type="sibTrans">
      <dgm:prSet/>
      <dgm:spPr/>
      <dgm:t>
        <a:bodyPr/>
        <a:lstStyle/>
        <a:p>
          <a:endParaRPr lang="zh-CN" altLang="en-US"/>
        </a:p>
      </dgm:t>
    </dgm:pt>
    <dgm:pt modelId="{C418DD9D-238D-4944-908B-70008826C059}">
      <dgm:prSet custT="1"/>
      <dgm:spPr>
        <a:solidFill>
          <a:schemeClr val="accent1">
            <a:lumMod val="60000"/>
            <a:lumOff val="40000"/>
          </a:schemeClr>
        </a:solidFill>
      </dgm:spPr>
      <dgm:t>
        <a:bodyPr/>
        <a:lstStyle/>
        <a:p>
          <a:r>
            <a:rPr lang="zh-CN" altLang="en-US" sz="2800" dirty="0" smtClean="0">
              <a:solidFill>
                <a:schemeClr val="tx1"/>
              </a:solidFill>
            </a:rPr>
            <a:t>目标成果评价与奖惩</a:t>
          </a:r>
          <a:endParaRPr lang="zh-CN" altLang="en-US" sz="2800" dirty="0">
            <a:solidFill>
              <a:schemeClr val="tx1"/>
            </a:solidFill>
          </a:endParaRPr>
        </a:p>
      </dgm:t>
    </dgm:pt>
    <dgm:pt modelId="{6B25A105-08C6-47D7-9D09-CEB997FF6845}" cxnId="{64D228BA-5ED9-4351-9026-7730F83628BD}" type="parTrans">
      <dgm:prSet/>
      <dgm:spPr/>
      <dgm:t>
        <a:bodyPr/>
        <a:lstStyle/>
        <a:p>
          <a:endParaRPr lang="zh-CN" altLang="en-US"/>
        </a:p>
      </dgm:t>
    </dgm:pt>
    <dgm:pt modelId="{2FC77E61-CEA7-40B1-8A2A-65CE37620226}" cxnId="{64D228BA-5ED9-4351-9026-7730F83628BD}" type="sibTrans">
      <dgm:prSet/>
      <dgm:spPr/>
      <dgm:t>
        <a:bodyPr/>
        <a:lstStyle/>
        <a:p>
          <a:endParaRPr lang="zh-CN" altLang="en-US"/>
        </a:p>
      </dgm:t>
    </dgm:pt>
    <dgm:pt modelId="{C9DB3E85-29CC-4C94-B390-599B38AF1C66}" type="pres">
      <dgm:prSet presAssocID="{B5E87617-CE54-48B7-91F9-703010C733F3}" presName="CompostProcess" presStyleCnt="0">
        <dgm:presLayoutVars>
          <dgm:dir/>
          <dgm:resizeHandles val="exact"/>
        </dgm:presLayoutVars>
      </dgm:prSet>
      <dgm:spPr/>
    </dgm:pt>
    <dgm:pt modelId="{626B8A69-6C97-497C-A773-D57C52E3533C}" type="pres">
      <dgm:prSet presAssocID="{B5E87617-CE54-48B7-91F9-703010C733F3}" presName="arrow" presStyleLbl="bgShp" presStyleIdx="0" presStyleCnt="1"/>
      <dgm:spPr/>
    </dgm:pt>
    <dgm:pt modelId="{E9716279-D8ED-4E36-A6D9-FEFB14A93B14}" type="pres">
      <dgm:prSet presAssocID="{B5E87617-CE54-48B7-91F9-703010C733F3}" presName="linearProcess" presStyleCnt="0"/>
      <dgm:spPr/>
    </dgm:pt>
    <dgm:pt modelId="{54D8D599-D8BC-49BC-9E5F-E69CCA935926}" type="pres">
      <dgm:prSet presAssocID="{B21E85B6-1069-4130-A6A9-A77D23B19E02}" presName="textNode" presStyleLbl="node1" presStyleIdx="0" presStyleCnt="3">
        <dgm:presLayoutVars>
          <dgm:bulletEnabled val="1"/>
        </dgm:presLayoutVars>
      </dgm:prSet>
      <dgm:spPr/>
      <dgm:t>
        <a:bodyPr/>
        <a:lstStyle/>
        <a:p>
          <a:endParaRPr lang="zh-CN" altLang="en-US"/>
        </a:p>
      </dgm:t>
    </dgm:pt>
    <dgm:pt modelId="{366E7622-5B2A-4977-AB2A-D59FBA4BFBF2}" type="pres">
      <dgm:prSet presAssocID="{FB41F2BC-ABE5-4D87-96AB-D2BCA624045D}" presName="sibTrans" presStyleCnt="0"/>
      <dgm:spPr/>
    </dgm:pt>
    <dgm:pt modelId="{FB900232-3F95-4F7B-BAF0-7853B4CEEB04}" type="pres">
      <dgm:prSet presAssocID="{683F16C3-1AE8-4FB9-A8C6-BE19B2AA5DE9}" presName="textNode" presStyleLbl="node1" presStyleIdx="1" presStyleCnt="3">
        <dgm:presLayoutVars>
          <dgm:bulletEnabled val="1"/>
        </dgm:presLayoutVars>
      </dgm:prSet>
      <dgm:spPr/>
      <dgm:t>
        <a:bodyPr/>
        <a:lstStyle/>
        <a:p>
          <a:endParaRPr lang="zh-CN" altLang="en-US"/>
        </a:p>
      </dgm:t>
    </dgm:pt>
    <dgm:pt modelId="{49A4093D-730F-4EAE-9FEB-507AAA7DE707}" type="pres">
      <dgm:prSet presAssocID="{F944C235-DD7C-413D-9BCD-E16A52628EA5}" presName="sibTrans" presStyleCnt="0"/>
      <dgm:spPr/>
    </dgm:pt>
    <dgm:pt modelId="{10ED5CD8-DB8A-49C7-A5CA-FF9D1D0E422E}" type="pres">
      <dgm:prSet presAssocID="{C418DD9D-238D-4944-908B-70008826C059}" presName="textNode" presStyleLbl="node1" presStyleIdx="2" presStyleCnt="3">
        <dgm:presLayoutVars>
          <dgm:bulletEnabled val="1"/>
        </dgm:presLayoutVars>
      </dgm:prSet>
      <dgm:spPr/>
      <dgm:t>
        <a:bodyPr/>
        <a:lstStyle/>
        <a:p>
          <a:endParaRPr lang="zh-CN" altLang="en-US"/>
        </a:p>
      </dgm:t>
    </dgm:pt>
  </dgm:ptLst>
  <dgm:cxnLst>
    <dgm:cxn modelId="{E2C0761E-25F0-4B19-B571-80D949EE46F9}" type="presOf" srcId="{B21E85B6-1069-4130-A6A9-A77D23B19E02}" destId="{54D8D599-D8BC-49BC-9E5F-E69CCA935926}" srcOrd="0" destOrd="0" presId="urn:microsoft.com/office/officeart/2005/8/layout/hProcess9"/>
    <dgm:cxn modelId="{0B661584-9D22-4FCB-90E0-90EDF6F521A7}" srcId="{B5E87617-CE54-48B7-91F9-703010C733F3}" destId="{B21E85B6-1069-4130-A6A9-A77D23B19E02}" srcOrd="0" destOrd="0" parTransId="{6B31F6DF-91D1-4A5A-B071-0325436BE63A}" sibTransId="{FB41F2BC-ABE5-4D87-96AB-D2BCA624045D}"/>
    <dgm:cxn modelId="{64D228BA-5ED9-4351-9026-7730F83628BD}" srcId="{B5E87617-CE54-48B7-91F9-703010C733F3}" destId="{C418DD9D-238D-4944-908B-70008826C059}" srcOrd="2" destOrd="0" parTransId="{6B25A105-08C6-47D7-9D09-CEB997FF6845}" sibTransId="{2FC77E61-CEA7-40B1-8A2A-65CE37620226}"/>
    <dgm:cxn modelId="{5982C609-AEAE-45E5-B20C-8A85A40294DF}" type="presOf" srcId="{683F16C3-1AE8-4FB9-A8C6-BE19B2AA5DE9}" destId="{FB900232-3F95-4F7B-BAF0-7853B4CEEB04}" srcOrd="0" destOrd="0" presId="urn:microsoft.com/office/officeart/2005/8/layout/hProcess9"/>
    <dgm:cxn modelId="{BCF08FCA-D823-4D1A-9AB0-3FD98250D1AF}" type="presOf" srcId="{C418DD9D-238D-4944-908B-70008826C059}" destId="{10ED5CD8-DB8A-49C7-A5CA-FF9D1D0E422E}" srcOrd="0" destOrd="0" presId="urn:microsoft.com/office/officeart/2005/8/layout/hProcess9"/>
    <dgm:cxn modelId="{220CF5D6-8914-44DB-8DAD-09302D72ED90}" srcId="{B5E87617-CE54-48B7-91F9-703010C733F3}" destId="{683F16C3-1AE8-4FB9-A8C6-BE19B2AA5DE9}" srcOrd="1" destOrd="0" parTransId="{D69A6640-F264-4E4D-BC31-3B816858E7C2}" sibTransId="{F944C235-DD7C-413D-9BCD-E16A52628EA5}"/>
    <dgm:cxn modelId="{CCBBD038-2DD9-4FD7-9784-5BB781F5E8E5}" type="presOf" srcId="{B5E87617-CE54-48B7-91F9-703010C733F3}" destId="{C9DB3E85-29CC-4C94-B390-599B38AF1C66}" srcOrd="0" destOrd="0" presId="urn:microsoft.com/office/officeart/2005/8/layout/hProcess9"/>
    <dgm:cxn modelId="{D6CE7CE5-2BEC-4E33-92AF-A08BE261E1D6}" type="presParOf" srcId="{C9DB3E85-29CC-4C94-B390-599B38AF1C66}" destId="{626B8A69-6C97-497C-A773-D57C52E3533C}" srcOrd="0" destOrd="0" presId="urn:microsoft.com/office/officeart/2005/8/layout/hProcess9"/>
    <dgm:cxn modelId="{C6214377-1146-4EE8-938D-C490B69E0CF6}" type="presParOf" srcId="{C9DB3E85-29CC-4C94-B390-599B38AF1C66}" destId="{E9716279-D8ED-4E36-A6D9-FEFB14A93B14}" srcOrd="1" destOrd="0" presId="urn:microsoft.com/office/officeart/2005/8/layout/hProcess9"/>
    <dgm:cxn modelId="{A2CB6D46-3F8A-4FAC-AAC0-93E2768D39CC}" type="presParOf" srcId="{E9716279-D8ED-4E36-A6D9-FEFB14A93B14}" destId="{54D8D599-D8BC-49BC-9E5F-E69CCA935926}" srcOrd="0" destOrd="0" presId="urn:microsoft.com/office/officeart/2005/8/layout/hProcess9"/>
    <dgm:cxn modelId="{1B9CFF86-580C-4ADF-AD1F-6E958A1AB6CA}" type="presParOf" srcId="{E9716279-D8ED-4E36-A6D9-FEFB14A93B14}" destId="{366E7622-5B2A-4977-AB2A-D59FBA4BFBF2}" srcOrd="1" destOrd="0" presId="urn:microsoft.com/office/officeart/2005/8/layout/hProcess9"/>
    <dgm:cxn modelId="{B88E023F-18AB-4E49-BAFE-BF25FADAC459}" type="presParOf" srcId="{E9716279-D8ED-4E36-A6D9-FEFB14A93B14}" destId="{FB900232-3F95-4F7B-BAF0-7853B4CEEB04}" srcOrd="2" destOrd="0" presId="urn:microsoft.com/office/officeart/2005/8/layout/hProcess9"/>
    <dgm:cxn modelId="{4A8125F7-268A-492F-9483-9BB392259BE7}" type="presParOf" srcId="{E9716279-D8ED-4E36-A6D9-FEFB14A93B14}" destId="{49A4093D-730F-4EAE-9FEB-507AAA7DE707}" srcOrd="3" destOrd="0" presId="urn:microsoft.com/office/officeart/2005/8/layout/hProcess9"/>
    <dgm:cxn modelId="{0B7FC2DF-788B-439A-9304-7349A0609493}" type="presParOf" srcId="{E9716279-D8ED-4E36-A6D9-FEFB14A93B14}" destId="{10ED5CD8-DB8A-49C7-A5CA-FF9D1D0E422E}" srcOrd="4" destOrd="0" presId="urn:microsoft.com/office/officeart/2005/8/layout/hProcess9"/>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83375A69-0C6C-46C5-8F26-AD8DDE9B4EF1}" type="doc">
      <dgm:prSet loTypeId="urn:microsoft.com/office/officeart/2008/layout/LinedList" loCatId="hierarchy" qsTypeId="urn:microsoft.com/office/officeart/2005/8/quickstyle/simple1" qsCatId="simple" csTypeId="urn:microsoft.com/office/officeart/2005/8/colors/accent1_2" csCatId="accent1" phldr="1"/>
      <dgm:spPr/>
      <dgm:t>
        <a:bodyPr/>
        <a:lstStyle/>
        <a:p>
          <a:endParaRPr lang="zh-CN" altLang="en-US"/>
        </a:p>
      </dgm:t>
    </dgm:pt>
    <dgm:pt modelId="{E666CB16-9FE2-4981-97BE-EEE9A512B16F}">
      <dgm:prSet phldrT="[文本]" custT="1"/>
      <dgm:spPr/>
      <dgm:t>
        <a:bodyPr/>
        <a:lstStyle/>
        <a:p>
          <a:pPr algn="ctr"/>
          <a:endParaRPr lang="en-US" altLang="zh-CN" sz="2800" dirty="0" smtClean="0"/>
        </a:p>
        <a:p>
          <a:pPr algn="ctr"/>
          <a:r>
            <a:rPr lang="zh-CN" altLang="en-US" sz="2800" dirty="0" smtClean="0"/>
            <a:t>优</a:t>
          </a:r>
          <a:endParaRPr lang="en-US" altLang="zh-CN" sz="2800" dirty="0" smtClean="0"/>
        </a:p>
        <a:p>
          <a:pPr algn="ctr"/>
          <a:r>
            <a:rPr lang="zh-CN" altLang="en-US" sz="2800" dirty="0" smtClean="0"/>
            <a:t>点</a:t>
          </a:r>
          <a:endParaRPr lang="zh-CN" altLang="en-US" sz="2800" dirty="0"/>
        </a:p>
      </dgm:t>
    </dgm:pt>
    <dgm:pt modelId="{42133F04-BE38-41DA-A374-91D4C9421E48}" cxnId="{CFB923AF-3896-4E55-8479-5652BAEEC8A1}" type="parTrans">
      <dgm:prSet/>
      <dgm:spPr/>
      <dgm:t>
        <a:bodyPr/>
        <a:lstStyle/>
        <a:p>
          <a:endParaRPr lang="zh-CN" altLang="en-US"/>
        </a:p>
      </dgm:t>
    </dgm:pt>
    <dgm:pt modelId="{5A6DEEB2-C887-4E8B-AF15-FCA2042A82B5}" cxnId="{CFB923AF-3896-4E55-8479-5652BAEEC8A1}" type="sibTrans">
      <dgm:prSet/>
      <dgm:spPr/>
      <dgm:t>
        <a:bodyPr/>
        <a:lstStyle/>
        <a:p>
          <a:endParaRPr lang="zh-CN" altLang="en-US"/>
        </a:p>
      </dgm:t>
    </dgm:pt>
    <dgm:pt modelId="{737FC50F-999E-4D6B-B5DF-8C9CF2073238}">
      <dgm:prSet phldrT="[文本]" custT="1"/>
      <dgm:spPr/>
      <dgm:t>
        <a:bodyPr/>
        <a:lstStyle/>
        <a:p>
          <a:r>
            <a:rPr lang="zh-CN" altLang="en-US" sz="2400" spc="-150" dirty="0" smtClean="0"/>
            <a:t>目标管理中员工的参与有利于调动员工的积极性</a:t>
          </a:r>
          <a:endParaRPr lang="zh-CN" altLang="en-US" sz="2400" spc="-150" dirty="0"/>
        </a:p>
      </dgm:t>
    </dgm:pt>
    <dgm:pt modelId="{061D657B-209A-480B-B6F6-E4AE41037D99}" cxnId="{E05723D6-E131-4A88-9BE7-EA8BA33D7B6D}" type="parTrans">
      <dgm:prSet/>
      <dgm:spPr/>
      <dgm:t>
        <a:bodyPr/>
        <a:lstStyle/>
        <a:p>
          <a:endParaRPr lang="zh-CN" altLang="en-US"/>
        </a:p>
      </dgm:t>
    </dgm:pt>
    <dgm:pt modelId="{D97B9594-B388-41E2-81E1-0D5DBA486CE6}" cxnId="{E05723D6-E131-4A88-9BE7-EA8BA33D7B6D}" type="sibTrans">
      <dgm:prSet/>
      <dgm:spPr/>
      <dgm:t>
        <a:bodyPr/>
        <a:lstStyle/>
        <a:p>
          <a:endParaRPr lang="zh-CN" altLang="en-US"/>
        </a:p>
      </dgm:t>
    </dgm:pt>
    <dgm:pt modelId="{AD3973D8-3378-447A-A28F-DD796423452E}">
      <dgm:prSet phldrT="[文本]" phldr="0" custT="1"/>
      <dgm:spPr/>
      <dgm:t>
        <a:bodyPr vert="horz" wrap="square"/>
        <a:p>
          <a:pPr>
            <a:lnSpc>
              <a:spcPct val="100000"/>
            </a:lnSpc>
            <a:spcBef>
              <a:spcPct val="0"/>
            </a:spcBef>
            <a:spcAft>
              <a:spcPts val="0"/>
            </a:spcAft>
          </a:pPr>
          <a:r>
            <a:rPr lang="zh-CN" altLang="en-US" sz="2400" spc="-150" dirty="0" smtClean="0"/>
            <a:t>自我管理和控制有利于各级领导对下属的管理</a:t>
          </a:r>
          <a:r>
            <a:rPr lang="zh-CN" altLang="en-US" sz="2400" spc="-150" dirty="0"/>
            <a:t/>
          </a:r>
          <a:endParaRPr lang="zh-CN" altLang="en-US" sz="2400" spc="-150" dirty="0"/>
        </a:p>
      </dgm:t>
    </dgm:pt>
    <dgm:pt modelId="{F9CDEC96-9629-4A20-AD1E-37BAB2BA30F5}" cxnId="{4CDEEED5-CFF2-4F99-ADA1-FBAFA31912CB}" type="parTrans">
      <dgm:prSet/>
      <dgm:spPr/>
      <dgm:t>
        <a:bodyPr/>
        <a:lstStyle/>
        <a:p>
          <a:endParaRPr lang="zh-CN" altLang="en-US"/>
        </a:p>
      </dgm:t>
    </dgm:pt>
    <dgm:pt modelId="{297469F9-1CD6-47FC-A370-04559E66AD77}" cxnId="{4CDEEED5-CFF2-4F99-ADA1-FBAFA31912CB}" type="sibTrans">
      <dgm:prSet/>
      <dgm:spPr/>
      <dgm:t>
        <a:bodyPr/>
        <a:lstStyle/>
        <a:p>
          <a:endParaRPr lang="zh-CN" altLang="en-US"/>
        </a:p>
      </dgm:t>
    </dgm:pt>
    <dgm:pt modelId="{85BD8B2D-778E-4A22-B855-059D98D6A65C}">
      <dgm:prSet phldrT="[文本]" custT="1"/>
      <dgm:spPr/>
      <dgm:t>
        <a:bodyPr/>
        <a:lstStyle/>
        <a:p>
          <a:r>
            <a:rPr lang="zh-CN" altLang="en-US" sz="2400" dirty="0" smtClean="0"/>
            <a:t>目标管理有利于发现组织结构中的缺陷</a:t>
          </a:r>
          <a:endParaRPr lang="zh-CN" altLang="en-US" sz="2400" dirty="0"/>
        </a:p>
      </dgm:t>
    </dgm:pt>
    <dgm:pt modelId="{848ED455-355F-4779-9EF9-DBD629F73541}" cxnId="{B6E2C79A-A578-4F45-B96E-6D7BBADBA404}" type="parTrans">
      <dgm:prSet/>
      <dgm:spPr/>
      <dgm:t>
        <a:bodyPr/>
        <a:lstStyle/>
        <a:p>
          <a:endParaRPr lang="zh-CN" altLang="en-US"/>
        </a:p>
      </dgm:t>
    </dgm:pt>
    <dgm:pt modelId="{7025E032-3821-4CDB-A76A-7182655522AD}" cxnId="{B6E2C79A-A578-4F45-B96E-6D7BBADBA404}" type="sibTrans">
      <dgm:prSet/>
      <dgm:spPr/>
      <dgm:t>
        <a:bodyPr/>
        <a:lstStyle/>
        <a:p>
          <a:endParaRPr lang="zh-CN" altLang="en-US"/>
        </a:p>
      </dgm:t>
    </dgm:pt>
    <dgm:pt modelId="{303216AB-244D-4652-8FF2-1E993BA31A91}">
      <dgm:prSet phldrT="[文本]" custT="1"/>
      <dgm:spPr/>
      <dgm:t>
        <a:bodyPr/>
        <a:lstStyle/>
        <a:p>
          <a:r>
            <a:rPr lang="zh-CN" altLang="en-US" sz="2400" dirty="0" smtClean="0"/>
            <a:t>目标管理有利于形成更有效的控制</a:t>
          </a:r>
          <a:endParaRPr lang="zh-CN" altLang="en-US" sz="2400" dirty="0"/>
        </a:p>
      </dgm:t>
    </dgm:pt>
    <dgm:pt modelId="{63689BF3-687E-4615-83C3-84C79A49E407}" cxnId="{DB9CF796-7FE9-45F8-9D20-9D6D96D3D231}" type="parTrans">
      <dgm:prSet/>
      <dgm:spPr/>
      <dgm:t>
        <a:bodyPr/>
        <a:lstStyle/>
        <a:p>
          <a:endParaRPr lang="zh-CN" altLang="en-US"/>
        </a:p>
      </dgm:t>
    </dgm:pt>
    <dgm:pt modelId="{0F4C3ED9-1350-48D0-9042-CC878AF3FB6B}" cxnId="{DB9CF796-7FE9-45F8-9D20-9D6D96D3D231}" type="sibTrans">
      <dgm:prSet/>
      <dgm:spPr/>
      <dgm:t>
        <a:bodyPr/>
        <a:lstStyle/>
        <a:p>
          <a:endParaRPr lang="zh-CN" altLang="en-US"/>
        </a:p>
      </dgm:t>
    </dgm:pt>
    <dgm:pt modelId="{A442C5B5-7D1E-4A42-8F95-F1BB83D6296A}">
      <dgm:prSet phldrT="[文本]" custT="1"/>
      <dgm:spPr/>
      <dgm:t>
        <a:bodyPr/>
        <a:lstStyle/>
        <a:p>
          <a:pPr algn="l"/>
          <a:endParaRPr lang="en-US" altLang="zh-CN" sz="2800" dirty="0" smtClean="0"/>
        </a:p>
        <a:p>
          <a:pPr algn="ctr"/>
          <a:r>
            <a:rPr lang="zh-CN" altLang="en-US" sz="2800" dirty="0" smtClean="0"/>
            <a:t>缺</a:t>
          </a:r>
          <a:endParaRPr lang="en-US" altLang="zh-CN" sz="2800" dirty="0" smtClean="0"/>
        </a:p>
        <a:p>
          <a:pPr algn="ctr"/>
          <a:r>
            <a:rPr lang="zh-CN" altLang="en-US" sz="2800" dirty="0" smtClean="0"/>
            <a:t>点</a:t>
          </a:r>
          <a:endParaRPr lang="zh-CN" altLang="en-US" sz="2800" dirty="0"/>
        </a:p>
      </dgm:t>
    </dgm:pt>
    <dgm:pt modelId="{DA0A43C9-5E7C-48A6-B8AC-7934FAF902AC}" cxnId="{BF43C8E4-2F34-4CC2-9015-6338CE4B0EE5}" type="parTrans">
      <dgm:prSet/>
      <dgm:spPr/>
      <dgm:t>
        <a:bodyPr/>
        <a:lstStyle/>
        <a:p>
          <a:endParaRPr lang="zh-CN" altLang="en-US"/>
        </a:p>
      </dgm:t>
    </dgm:pt>
    <dgm:pt modelId="{52C5F50A-2E9C-4938-844F-19E07FB339AD}" cxnId="{BF43C8E4-2F34-4CC2-9015-6338CE4B0EE5}" type="sibTrans">
      <dgm:prSet/>
      <dgm:spPr/>
      <dgm:t>
        <a:bodyPr/>
        <a:lstStyle/>
        <a:p>
          <a:endParaRPr lang="zh-CN" altLang="en-US"/>
        </a:p>
      </dgm:t>
    </dgm:pt>
    <dgm:pt modelId="{6B4646EC-76BE-4E7D-A9CC-9F55DCF9B0DD}">
      <dgm:prSet phldrT="[文本]" custT="1"/>
      <dgm:spPr/>
      <dgm:t>
        <a:bodyPr/>
        <a:lstStyle/>
        <a:p>
          <a:r>
            <a:rPr lang="zh-CN" altLang="en-US" sz="2400" dirty="0" smtClean="0"/>
            <a:t>易造成最高领导层的懒惰</a:t>
          </a:r>
          <a:endParaRPr lang="zh-CN" altLang="en-US" sz="2400" dirty="0"/>
        </a:p>
      </dgm:t>
    </dgm:pt>
    <dgm:pt modelId="{11B553C4-ADA0-4097-A31A-93F0673BDE2D}" cxnId="{548574E6-DCF0-4F96-B7F5-F02DEF042163}" type="parTrans">
      <dgm:prSet/>
      <dgm:spPr/>
      <dgm:t>
        <a:bodyPr/>
        <a:lstStyle/>
        <a:p>
          <a:endParaRPr lang="zh-CN" altLang="en-US"/>
        </a:p>
      </dgm:t>
    </dgm:pt>
    <dgm:pt modelId="{4CBE7AC9-A455-4BCD-A044-2E81A720BE34}" cxnId="{548574E6-DCF0-4F96-B7F5-F02DEF042163}" type="sibTrans">
      <dgm:prSet/>
      <dgm:spPr/>
      <dgm:t>
        <a:bodyPr/>
        <a:lstStyle/>
        <a:p>
          <a:endParaRPr lang="zh-CN" altLang="en-US"/>
        </a:p>
      </dgm:t>
    </dgm:pt>
    <dgm:pt modelId="{E57DF21D-AF5C-4AF1-92A2-2F09B4057E4D}">
      <dgm:prSet phldrT="[文本]" phldr="0" custT="1"/>
      <dgm:spPr/>
      <dgm:t>
        <a:bodyPr vert="horz" wrap="square"/>
        <a:p>
          <a:pPr>
            <a:lnSpc>
              <a:spcPct val="100000"/>
            </a:lnSpc>
            <a:spcBef>
              <a:spcPct val="0"/>
            </a:spcBef>
            <a:spcAft>
              <a:spcPct val="35000"/>
            </a:spcAft>
          </a:pPr>
          <a:r>
            <a:rPr lang="zh-CN" altLang="en-US" sz="2400" dirty="0" smtClean="0"/>
            <a:t>可能造成员工间的不公平</a:t>
          </a:r>
          <a:r>
            <a:rPr lang="zh-CN" altLang="en-US" sz="2400" dirty="0"/>
            <a:t/>
          </a:r>
          <a:endParaRPr lang="zh-CN" altLang="en-US" sz="2400" dirty="0"/>
        </a:p>
      </dgm:t>
    </dgm:pt>
    <dgm:pt modelId="{5A32E761-5AE0-4FBA-86C9-3701F7985868}" cxnId="{CB551881-6223-4C3E-B28B-C8F78FBE3F07}" type="parTrans">
      <dgm:prSet/>
      <dgm:spPr/>
      <dgm:t>
        <a:bodyPr/>
        <a:lstStyle/>
        <a:p>
          <a:endParaRPr lang="zh-CN" altLang="en-US"/>
        </a:p>
      </dgm:t>
    </dgm:pt>
    <dgm:pt modelId="{9FC4FDBE-165A-4B99-9258-A56D00B53FF5}" cxnId="{CB551881-6223-4C3E-B28B-C8F78FBE3F07}" type="sibTrans">
      <dgm:prSet/>
      <dgm:spPr/>
      <dgm:t>
        <a:bodyPr/>
        <a:lstStyle/>
        <a:p>
          <a:endParaRPr lang="zh-CN" altLang="en-US"/>
        </a:p>
      </dgm:t>
    </dgm:pt>
    <dgm:pt modelId="{7B0F6184-DFD7-485C-B115-349C092C0635}">
      <dgm:prSet phldrT="[文本]" custT="1"/>
      <dgm:spPr/>
      <dgm:t>
        <a:bodyPr/>
        <a:lstStyle/>
        <a:p>
          <a:r>
            <a:rPr lang="zh-CN" altLang="en-US" sz="2400" dirty="0" smtClean="0"/>
            <a:t>过多强调短期目标</a:t>
          </a:r>
          <a:endParaRPr lang="zh-CN" altLang="en-US" sz="2400" dirty="0"/>
        </a:p>
      </dgm:t>
    </dgm:pt>
    <dgm:pt modelId="{FC1A6456-D195-4583-826D-8210822B462B}" cxnId="{6BF1C3CC-1AD8-4735-9EDF-1B5765FEF2DA}" type="parTrans">
      <dgm:prSet/>
      <dgm:spPr/>
      <dgm:t>
        <a:bodyPr/>
        <a:lstStyle/>
        <a:p>
          <a:endParaRPr lang="zh-CN" altLang="en-US"/>
        </a:p>
      </dgm:t>
    </dgm:pt>
    <dgm:pt modelId="{BDE66014-8515-4744-9397-25D2542E0CA8}" cxnId="{6BF1C3CC-1AD8-4735-9EDF-1B5765FEF2DA}" type="sibTrans">
      <dgm:prSet/>
      <dgm:spPr/>
      <dgm:t>
        <a:bodyPr/>
        <a:lstStyle/>
        <a:p>
          <a:endParaRPr lang="zh-CN" altLang="en-US"/>
        </a:p>
      </dgm:t>
    </dgm:pt>
    <dgm:pt modelId="{73C662D8-7478-41D4-92A6-B9BDE4EE0BE6}">
      <dgm:prSet phldrT="[文本]" custT="1"/>
      <dgm:spPr/>
      <dgm:t>
        <a:bodyPr/>
        <a:lstStyle/>
        <a:p>
          <a:r>
            <a:rPr lang="zh-CN" altLang="en-US" sz="2400" dirty="0" smtClean="0"/>
            <a:t>目标管理缺乏灵活性</a:t>
          </a:r>
          <a:endParaRPr lang="zh-CN" altLang="en-US" sz="2400" dirty="0"/>
        </a:p>
      </dgm:t>
    </dgm:pt>
    <dgm:pt modelId="{D3A7733B-5708-465C-A355-B89C4073DCBC}" cxnId="{E0F72EB8-230C-4586-9856-EAC07F7A3AB0}" type="parTrans">
      <dgm:prSet/>
      <dgm:spPr/>
      <dgm:t>
        <a:bodyPr/>
        <a:lstStyle/>
        <a:p>
          <a:endParaRPr lang="zh-CN" altLang="en-US"/>
        </a:p>
      </dgm:t>
    </dgm:pt>
    <dgm:pt modelId="{922D6C3F-75E3-40C8-9D79-C08E83AD5C95}" cxnId="{E0F72EB8-230C-4586-9856-EAC07F7A3AB0}" type="sibTrans">
      <dgm:prSet/>
      <dgm:spPr/>
      <dgm:t>
        <a:bodyPr/>
        <a:lstStyle/>
        <a:p>
          <a:endParaRPr lang="zh-CN" altLang="en-US"/>
        </a:p>
      </dgm:t>
    </dgm:pt>
    <dgm:pt modelId="{18586FDB-7C95-4218-B6DE-FC27CABFE66B}" type="pres">
      <dgm:prSet presAssocID="{83375A69-0C6C-46C5-8F26-AD8DDE9B4EF1}" presName="vert0" presStyleCnt="0">
        <dgm:presLayoutVars>
          <dgm:dir/>
          <dgm:animOne val="branch"/>
          <dgm:animLvl val="lvl"/>
        </dgm:presLayoutVars>
      </dgm:prSet>
      <dgm:spPr/>
      <dgm:t>
        <a:bodyPr/>
        <a:lstStyle/>
        <a:p>
          <a:endParaRPr lang="zh-CN" altLang="en-US"/>
        </a:p>
      </dgm:t>
    </dgm:pt>
    <dgm:pt modelId="{E08F4ECA-8BAE-4574-BAAF-A2A2215734D3}" type="pres">
      <dgm:prSet presAssocID="{E666CB16-9FE2-4981-97BE-EEE9A512B16F}" presName="thickLine" presStyleLbl="alignNode1" presStyleIdx="0" presStyleCnt="2"/>
      <dgm:spPr/>
    </dgm:pt>
    <dgm:pt modelId="{1CE0B5A2-E99A-4ED0-B799-E7E497332C53}" type="pres">
      <dgm:prSet presAssocID="{E666CB16-9FE2-4981-97BE-EEE9A512B16F}" presName="horz1" presStyleCnt="0"/>
      <dgm:spPr/>
    </dgm:pt>
    <dgm:pt modelId="{75A6D89D-6915-404F-86FF-E36B2F52D21C}" type="pres">
      <dgm:prSet presAssocID="{E666CB16-9FE2-4981-97BE-EEE9A512B16F}" presName="tx1" presStyleLbl="revTx" presStyleIdx="0" presStyleCnt="10" custScaleX="43089"/>
      <dgm:spPr/>
      <dgm:t>
        <a:bodyPr/>
        <a:lstStyle/>
        <a:p>
          <a:endParaRPr lang="zh-CN" altLang="en-US"/>
        </a:p>
      </dgm:t>
    </dgm:pt>
    <dgm:pt modelId="{5FFDDE2E-8C62-49FD-87DD-EBBB5BE62D75}" type="pres">
      <dgm:prSet presAssocID="{E666CB16-9FE2-4981-97BE-EEE9A512B16F}" presName="vert1" presStyleCnt="0"/>
      <dgm:spPr/>
    </dgm:pt>
    <dgm:pt modelId="{1B453FE7-22E3-43F9-83B7-628E1E90CA22}" type="pres">
      <dgm:prSet presAssocID="{737FC50F-999E-4D6B-B5DF-8C9CF2073238}" presName="vertSpace2a" presStyleCnt="0"/>
      <dgm:spPr/>
    </dgm:pt>
    <dgm:pt modelId="{C7A55B0E-A890-44FA-8694-BA452F041BEB}" type="pres">
      <dgm:prSet presAssocID="{737FC50F-999E-4D6B-B5DF-8C9CF2073238}" presName="horz2" presStyleCnt="0"/>
      <dgm:spPr/>
    </dgm:pt>
    <dgm:pt modelId="{EF35A9A7-E77C-4439-9483-342C3C3EE930}" type="pres">
      <dgm:prSet presAssocID="{737FC50F-999E-4D6B-B5DF-8C9CF2073238}" presName="horzSpace2" presStyleCnt="0"/>
      <dgm:spPr/>
    </dgm:pt>
    <dgm:pt modelId="{EC3855BC-C912-44CF-BBC1-5F9A3B641CD5}" type="pres">
      <dgm:prSet presAssocID="{737FC50F-999E-4D6B-B5DF-8C9CF2073238}" presName="tx2" presStyleLbl="revTx" presStyleIdx="1" presStyleCnt="10"/>
      <dgm:spPr/>
      <dgm:t>
        <a:bodyPr/>
        <a:lstStyle/>
        <a:p>
          <a:endParaRPr lang="zh-CN" altLang="en-US"/>
        </a:p>
      </dgm:t>
    </dgm:pt>
    <dgm:pt modelId="{46F44894-00A2-4B36-9EB9-6F9B96D76DDB}" type="pres">
      <dgm:prSet presAssocID="{737FC50F-999E-4D6B-B5DF-8C9CF2073238}" presName="vert2" presStyleCnt="0"/>
      <dgm:spPr/>
    </dgm:pt>
    <dgm:pt modelId="{20532D9A-7DFA-49C8-B293-3C9A25A6DBE7}" type="pres">
      <dgm:prSet presAssocID="{737FC50F-999E-4D6B-B5DF-8C9CF2073238}" presName="thinLine2b" presStyleLbl="callout" presStyleIdx="0" presStyleCnt="8"/>
      <dgm:spPr/>
    </dgm:pt>
    <dgm:pt modelId="{501622E7-5A45-42A5-AE67-47610BFA2AF7}" type="pres">
      <dgm:prSet presAssocID="{737FC50F-999E-4D6B-B5DF-8C9CF2073238}" presName="vertSpace2b" presStyleCnt="0"/>
      <dgm:spPr/>
    </dgm:pt>
    <dgm:pt modelId="{79E84CBC-7AA8-4205-B2E8-0ECA08C88FE4}" type="pres">
      <dgm:prSet presAssocID="{AD3973D8-3378-447A-A28F-DD796423452E}" presName="horz2" presStyleCnt="0"/>
      <dgm:spPr/>
    </dgm:pt>
    <dgm:pt modelId="{57CAD22F-BDB7-41C2-8A46-742E663FC182}" type="pres">
      <dgm:prSet presAssocID="{AD3973D8-3378-447A-A28F-DD796423452E}" presName="horzSpace2" presStyleCnt="0"/>
      <dgm:spPr/>
    </dgm:pt>
    <dgm:pt modelId="{274D5652-9D10-4B50-A067-2FBA10EC1E36}" type="pres">
      <dgm:prSet presAssocID="{AD3973D8-3378-447A-A28F-DD796423452E}" presName="tx2" presStyleLbl="revTx" presStyleIdx="2" presStyleCnt="10" custScaleX="108244"/>
      <dgm:spPr/>
      <dgm:t>
        <a:bodyPr/>
        <a:lstStyle/>
        <a:p>
          <a:endParaRPr lang="zh-CN" altLang="en-US"/>
        </a:p>
      </dgm:t>
    </dgm:pt>
    <dgm:pt modelId="{DF0D3643-8C7A-4A40-A4E3-3DFC52E51AE6}" type="pres">
      <dgm:prSet presAssocID="{AD3973D8-3378-447A-A28F-DD796423452E}" presName="vert2" presStyleCnt="0"/>
      <dgm:spPr/>
    </dgm:pt>
    <dgm:pt modelId="{3DA89C5E-DCBE-4340-A281-9B3843B8794D}" type="pres">
      <dgm:prSet presAssocID="{AD3973D8-3378-447A-A28F-DD796423452E}" presName="thinLine2b" presStyleLbl="callout" presStyleIdx="1" presStyleCnt="8"/>
      <dgm:spPr/>
    </dgm:pt>
    <dgm:pt modelId="{0CA4CB35-7B23-408C-B7B4-902D20165955}" type="pres">
      <dgm:prSet presAssocID="{AD3973D8-3378-447A-A28F-DD796423452E}" presName="vertSpace2b" presStyleCnt="0"/>
      <dgm:spPr/>
    </dgm:pt>
    <dgm:pt modelId="{F8F39201-02F7-409B-9AE2-BC174DA29C6A}" type="pres">
      <dgm:prSet presAssocID="{85BD8B2D-778E-4A22-B855-059D98D6A65C}" presName="horz2" presStyleCnt="0"/>
      <dgm:spPr/>
    </dgm:pt>
    <dgm:pt modelId="{669B9ED7-8A8D-441F-B0DA-4865F446E99F}" type="pres">
      <dgm:prSet presAssocID="{85BD8B2D-778E-4A22-B855-059D98D6A65C}" presName="horzSpace2" presStyleCnt="0"/>
      <dgm:spPr/>
    </dgm:pt>
    <dgm:pt modelId="{63E15640-3D8C-41C9-BC3E-33C28BC255C9}" type="pres">
      <dgm:prSet presAssocID="{85BD8B2D-778E-4A22-B855-059D98D6A65C}" presName="tx2" presStyleLbl="revTx" presStyleIdx="3" presStyleCnt="10"/>
      <dgm:spPr/>
      <dgm:t>
        <a:bodyPr/>
        <a:lstStyle/>
        <a:p>
          <a:endParaRPr lang="zh-CN" altLang="en-US"/>
        </a:p>
      </dgm:t>
    </dgm:pt>
    <dgm:pt modelId="{7BA68BF4-CE06-4FE7-AB7D-CD0353A72B09}" type="pres">
      <dgm:prSet presAssocID="{85BD8B2D-778E-4A22-B855-059D98D6A65C}" presName="vert2" presStyleCnt="0"/>
      <dgm:spPr/>
    </dgm:pt>
    <dgm:pt modelId="{4C873EFD-4045-483B-A2BB-01D9EFD777E0}" type="pres">
      <dgm:prSet presAssocID="{85BD8B2D-778E-4A22-B855-059D98D6A65C}" presName="thinLine2b" presStyleLbl="callout" presStyleIdx="2" presStyleCnt="8"/>
      <dgm:spPr/>
    </dgm:pt>
    <dgm:pt modelId="{06F9EA18-3AD1-4418-98D2-176BB0CBC9C5}" type="pres">
      <dgm:prSet presAssocID="{85BD8B2D-778E-4A22-B855-059D98D6A65C}" presName="vertSpace2b" presStyleCnt="0"/>
      <dgm:spPr/>
    </dgm:pt>
    <dgm:pt modelId="{2F15D15D-5164-4FA3-9C4F-6E895AC5A23E}" type="pres">
      <dgm:prSet presAssocID="{303216AB-244D-4652-8FF2-1E993BA31A91}" presName="horz2" presStyleCnt="0"/>
      <dgm:spPr/>
    </dgm:pt>
    <dgm:pt modelId="{BE194840-B13F-425D-A56F-BAF7C626A326}" type="pres">
      <dgm:prSet presAssocID="{303216AB-244D-4652-8FF2-1E993BA31A91}" presName="horzSpace2" presStyleCnt="0"/>
      <dgm:spPr/>
    </dgm:pt>
    <dgm:pt modelId="{B14B15A3-601A-4F8A-B414-148EBE9B90FD}" type="pres">
      <dgm:prSet presAssocID="{303216AB-244D-4652-8FF2-1E993BA31A91}" presName="tx2" presStyleLbl="revTx" presStyleIdx="4" presStyleCnt="10"/>
      <dgm:spPr/>
      <dgm:t>
        <a:bodyPr/>
        <a:lstStyle/>
        <a:p>
          <a:endParaRPr lang="zh-CN" altLang="en-US"/>
        </a:p>
      </dgm:t>
    </dgm:pt>
    <dgm:pt modelId="{35E4CAF2-E927-40B4-A5E7-76F88D1DCF98}" type="pres">
      <dgm:prSet presAssocID="{303216AB-244D-4652-8FF2-1E993BA31A91}" presName="vert2" presStyleCnt="0"/>
      <dgm:spPr/>
    </dgm:pt>
    <dgm:pt modelId="{EFD8DC59-57CA-4454-9360-A984A4934BD3}" type="pres">
      <dgm:prSet presAssocID="{303216AB-244D-4652-8FF2-1E993BA31A91}" presName="thinLine2b" presStyleLbl="callout" presStyleIdx="3" presStyleCnt="8"/>
      <dgm:spPr/>
    </dgm:pt>
    <dgm:pt modelId="{709C491E-9D05-4DB1-B1CF-A102E07B821D}" type="pres">
      <dgm:prSet presAssocID="{303216AB-244D-4652-8FF2-1E993BA31A91}" presName="vertSpace2b" presStyleCnt="0"/>
      <dgm:spPr/>
    </dgm:pt>
    <dgm:pt modelId="{50251247-DC64-4410-9535-5BBD167426AC}" type="pres">
      <dgm:prSet presAssocID="{A442C5B5-7D1E-4A42-8F95-F1BB83D6296A}" presName="thickLine" presStyleLbl="alignNode1" presStyleIdx="1" presStyleCnt="2"/>
      <dgm:spPr/>
    </dgm:pt>
    <dgm:pt modelId="{BAF9C2B0-E13C-4599-8A3D-54A3FE24DBF8}" type="pres">
      <dgm:prSet presAssocID="{A442C5B5-7D1E-4A42-8F95-F1BB83D6296A}" presName="horz1" presStyleCnt="0"/>
      <dgm:spPr/>
    </dgm:pt>
    <dgm:pt modelId="{E2D9782C-911B-4C54-9684-B57D6C3D495D}" type="pres">
      <dgm:prSet presAssocID="{A442C5B5-7D1E-4A42-8F95-F1BB83D6296A}" presName="tx1" presStyleLbl="revTx" presStyleIdx="5" presStyleCnt="10" custScaleX="43089" custLinFactNeighborX="-1875" custLinFactNeighborY="1907"/>
      <dgm:spPr/>
      <dgm:t>
        <a:bodyPr/>
        <a:lstStyle/>
        <a:p>
          <a:endParaRPr lang="zh-CN" altLang="en-US"/>
        </a:p>
      </dgm:t>
    </dgm:pt>
    <dgm:pt modelId="{B523E9C3-2385-4056-8987-11A1323DAB59}" type="pres">
      <dgm:prSet presAssocID="{A442C5B5-7D1E-4A42-8F95-F1BB83D6296A}" presName="vert1" presStyleCnt="0"/>
      <dgm:spPr/>
    </dgm:pt>
    <dgm:pt modelId="{BF9D618B-0F81-4F0A-ABA9-A3D51B2580C9}" type="pres">
      <dgm:prSet presAssocID="{6B4646EC-76BE-4E7D-A9CC-9F55DCF9B0DD}" presName="vertSpace2a" presStyleCnt="0"/>
      <dgm:spPr/>
    </dgm:pt>
    <dgm:pt modelId="{E5E00CE3-57AA-4D60-A920-C0F42E3C7C92}" type="pres">
      <dgm:prSet presAssocID="{6B4646EC-76BE-4E7D-A9CC-9F55DCF9B0DD}" presName="horz2" presStyleCnt="0"/>
      <dgm:spPr/>
    </dgm:pt>
    <dgm:pt modelId="{0A8E4F01-A5AF-4F5E-932D-934143CB4E1F}" type="pres">
      <dgm:prSet presAssocID="{6B4646EC-76BE-4E7D-A9CC-9F55DCF9B0DD}" presName="horzSpace2" presStyleCnt="0"/>
      <dgm:spPr/>
    </dgm:pt>
    <dgm:pt modelId="{DD246C7C-B809-4FEB-87ED-D2DF391E24BD}" type="pres">
      <dgm:prSet presAssocID="{6B4646EC-76BE-4E7D-A9CC-9F55DCF9B0DD}" presName="tx2" presStyleLbl="revTx" presStyleIdx="6" presStyleCnt="10"/>
      <dgm:spPr/>
      <dgm:t>
        <a:bodyPr/>
        <a:lstStyle/>
        <a:p>
          <a:endParaRPr lang="zh-CN" altLang="en-US"/>
        </a:p>
      </dgm:t>
    </dgm:pt>
    <dgm:pt modelId="{476E176D-E2FA-407C-A558-23F49FD510C9}" type="pres">
      <dgm:prSet presAssocID="{6B4646EC-76BE-4E7D-A9CC-9F55DCF9B0DD}" presName="vert2" presStyleCnt="0"/>
      <dgm:spPr/>
    </dgm:pt>
    <dgm:pt modelId="{40DE400B-31F8-4646-B16C-AB81A9685F93}" type="pres">
      <dgm:prSet presAssocID="{6B4646EC-76BE-4E7D-A9CC-9F55DCF9B0DD}" presName="thinLine2b" presStyleLbl="callout" presStyleIdx="4" presStyleCnt="8"/>
      <dgm:spPr/>
    </dgm:pt>
    <dgm:pt modelId="{16A4AA43-AE22-498C-934E-CA977A48B32A}" type="pres">
      <dgm:prSet presAssocID="{6B4646EC-76BE-4E7D-A9CC-9F55DCF9B0DD}" presName="vertSpace2b" presStyleCnt="0"/>
      <dgm:spPr/>
    </dgm:pt>
    <dgm:pt modelId="{1047EF19-5AF2-4A78-90A7-2368FD5F297B}" type="pres">
      <dgm:prSet presAssocID="{E57DF21D-AF5C-4AF1-92A2-2F09B4057E4D}" presName="horz2" presStyleCnt="0"/>
      <dgm:spPr/>
    </dgm:pt>
    <dgm:pt modelId="{A0C9FD92-EA04-4DA8-8399-7811F64058C4}" type="pres">
      <dgm:prSet presAssocID="{E57DF21D-AF5C-4AF1-92A2-2F09B4057E4D}" presName="horzSpace2" presStyleCnt="0"/>
      <dgm:spPr/>
    </dgm:pt>
    <dgm:pt modelId="{7248883D-D363-48F2-ADDE-3CA897F73077}" type="pres">
      <dgm:prSet presAssocID="{E57DF21D-AF5C-4AF1-92A2-2F09B4057E4D}" presName="tx2" presStyleLbl="revTx" presStyleIdx="7" presStyleCnt="10"/>
      <dgm:spPr/>
      <dgm:t>
        <a:bodyPr/>
        <a:lstStyle/>
        <a:p>
          <a:endParaRPr lang="zh-CN" altLang="en-US"/>
        </a:p>
      </dgm:t>
    </dgm:pt>
    <dgm:pt modelId="{90225CA0-1FE2-47B9-B427-690684A2A1DC}" type="pres">
      <dgm:prSet presAssocID="{E57DF21D-AF5C-4AF1-92A2-2F09B4057E4D}" presName="vert2" presStyleCnt="0"/>
      <dgm:spPr/>
    </dgm:pt>
    <dgm:pt modelId="{2DCF63E3-37FC-4066-B7A4-E4B257C76249}" type="pres">
      <dgm:prSet presAssocID="{E57DF21D-AF5C-4AF1-92A2-2F09B4057E4D}" presName="thinLine2b" presStyleLbl="callout" presStyleIdx="5" presStyleCnt="8"/>
      <dgm:spPr/>
    </dgm:pt>
    <dgm:pt modelId="{E40D15F1-876D-4F0A-AF1D-6FA707C10176}" type="pres">
      <dgm:prSet presAssocID="{E57DF21D-AF5C-4AF1-92A2-2F09B4057E4D}" presName="vertSpace2b" presStyleCnt="0"/>
      <dgm:spPr/>
    </dgm:pt>
    <dgm:pt modelId="{BB18A5F9-7A4C-4E3F-A329-544C73AC45EA}" type="pres">
      <dgm:prSet presAssocID="{7B0F6184-DFD7-485C-B115-349C092C0635}" presName="horz2" presStyleCnt="0"/>
      <dgm:spPr/>
    </dgm:pt>
    <dgm:pt modelId="{29CA220E-64F9-4C03-83EB-06BF96E65386}" type="pres">
      <dgm:prSet presAssocID="{7B0F6184-DFD7-485C-B115-349C092C0635}" presName="horzSpace2" presStyleCnt="0"/>
      <dgm:spPr/>
    </dgm:pt>
    <dgm:pt modelId="{6B8D0955-BBAE-49DB-9108-0DED32C7C684}" type="pres">
      <dgm:prSet presAssocID="{7B0F6184-DFD7-485C-B115-349C092C0635}" presName="tx2" presStyleLbl="revTx" presStyleIdx="8" presStyleCnt="10"/>
      <dgm:spPr/>
      <dgm:t>
        <a:bodyPr/>
        <a:lstStyle/>
        <a:p>
          <a:endParaRPr lang="zh-CN" altLang="en-US"/>
        </a:p>
      </dgm:t>
    </dgm:pt>
    <dgm:pt modelId="{A1B4466A-B8EA-4E3B-B9F8-D6BA35952C48}" type="pres">
      <dgm:prSet presAssocID="{7B0F6184-DFD7-485C-B115-349C092C0635}" presName="vert2" presStyleCnt="0"/>
      <dgm:spPr/>
    </dgm:pt>
    <dgm:pt modelId="{FD8951D7-76B6-41B5-AC48-A7CCC568250A}" type="pres">
      <dgm:prSet presAssocID="{7B0F6184-DFD7-485C-B115-349C092C0635}" presName="thinLine2b" presStyleLbl="callout" presStyleIdx="6" presStyleCnt="8"/>
      <dgm:spPr/>
    </dgm:pt>
    <dgm:pt modelId="{195F5E2C-0705-4C62-A182-489412435CF0}" type="pres">
      <dgm:prSet presAssocID="{7B0F6184-DFD7-485C-B115-349C092C0635}" presName="vertSpace2b" presStyleCnt="0"/>
      <dgm:spPr/>
    </dgm:pt>
    <dgm:pt modelId="{A6BC3D71-C8E7-46A7-9814-1C57CB59D6D5}" type="pres">
      <dgm:prSet presAssocID="{73C662D8-7478-41D4-92A6-B9BDE4EE0BE6}" presName="horz2" presStyleCnt="0"/>
      <dgm:spPr/>
    </dgm:pt>
    <dgm:pt modelId="{4B9188AC-5E80-41C4-BA3D-1820FDE76969}" type="pres">
      <dgm:prSet presAssocID="{73C662D8-7478-41D4-92A6-B9BDE4EE0BE6}" presName="horzSpace2" presStyleCnt="0"/>
      <dgm:spPr/>
    </dgm:pt>
    <dgm:pt modelId="{27A1206B-3029-4355-9034-DD7C45B3DCEE}" type="pres">
      <dgm:prSet presAssocID="{73C662D8-7478-41D4-92A6-B9BDE4EE0BE6}" presName="tx2" presStyleLbl="revTx" presStyleIdx="9" presStyleCnt="10"/>
      <dgm:spPr/>
      <dgm:t>
        <a:bodyPr/>
        <a:lstStyle/>
        <a:p>
          <a:endParaRPr lang="zh-CN" altLang="en-US"/>
        </a:p>
      </dgm:t>
    </dgm:pt>
    <dgm:pt modelId="{7D7C609C-BAAB-49D1-9943-A0A1C22E3615}" type="pres">
      <dgm:prSet presAssocID="{73C662D8-7478-41D4-92A6-B9BDE4EE0BE6}" presName="vert2" presStyleCnt="0"/>
      <dgm:spPr/>
    </dgm:pt>
    <dgm:pt modelId="{D921CEDB-487E-4577-909D-42A2F1322534}" type="pres">
      <dgm:prSet presAssocID="{73C662D8-7478-41D4-92A6-B9BDE4EE0BE6}" presName="thinLine2b" presStyleLbl="callout" presStyleIdx="7" presStyleCnt="8"/>
      <dgm:spPr/>
    </dgm:pt>
    <dgm:pt modelId="{F4FED6F8-7D1B-4B14-ABF3-400FDCB533B9}" type="pres">
      <dgm:prSet presAssocID="{73C662D8-7478-41D4-92A6-B9BDE4EE0BE6}" presName="vertSpace2b" presStyleCnt="0"/>
      <dgm:spPr/>
    </dgm:pt>
  </dgm:ptLst>
  <dgm:cxnLst>
    <dgm:cxn modelId="{CFB923AF-3896-4E55-8479-5652BAEEC8A1}" srcId="{83375A69-0C6C-46C5-8F26-AD8DDE9B4EF1}" destId="{E666CB16-9FE2-4981-97BE-EEE9A512B16F}" srcOrd="0" destOrd="0" parTransId="{42133F04-BE38-41DA-A374-91D4C9421E48}" sibTransId="{5A6DEEB2-C887-4E8B-AF15-FCA2042A82B5}"/>
    <dgm:cxn modelId="{E05723D6-E131-4A88-9BE7-EA8BA33D7B6D}" srcId="{E666CB16-9FE2-4981-97BE-EEE9A512B16F}" destId="{737FC50F-999E-4D6B-B5DF-8C9CF2073238}" srcOrd="0" destOrd="0" parTransId="{061D657B-209A-480B-B6F6-E4AE41037D99}" sibTransId="{D97B9594-B388-41E2-81E1-0D5DBA486CE6}"/>
    <dgm:cxn modelId="{4CDEEED5-CFF2-4F99-ADA1-FBAFA31912CB}" srcId="{E666CB16-9FE2-4981-97BE-EEE9A512B16F}" destId="{AD3973D8-3378-447A-A28F-DD796423452E}" srcOrd="1" destOrd="0" parTransId="{F9CDEC96-9629-4A20-AD1E-37BAB2BA30F5}" sibTransId="{297469F9-1CD6-47FC-A370-04559E66AD77}"/>
    <dgm:cxn modelId="{B6E2C79A-A578-4F45-B96E-6D7BBADBA404}" srcId="{E666CB16-9FE2-4981-97BE-EEE9A512B16F}" destId="{85BD8B2D-778E-4A22-B855-059D98D6A65C}" srcOrd="2" destOrd="0" parTransId="{848ED455-355F-4779-9EF9-DBD629F73541}" sibTransId="{7025E032-3821-4CDB-A76A-7182655522AD}"/>
    <dgm:cxn modelId="{DB9CF796-7FE9-45F8-9D20-9D6D96D3D231}" srcId="{E666CB16-9FE2-4981-97BE-EEE9A512B16F}" destId="{303216AB-244D-4652-8FF2-1E993BA31A91}" srcOrd="3" destOrd="0" parTransId="{63689BF3-687E-4615-83C3-84C79A49E407}" sibTransId="{0F4C3ED9-1350-48D0-9042-CC878AF3FB6B}"/>
    <dgm:cxn modelId="{BF43C8E4-2F34-4CC2-9015-6338CE4B0EE5}" srcId="{83375A69-0C6C-46C5-8F26-AD8DDE9B4EF1}" destId="{A442C5B5-7D1E-4A42-8F95-F1BB83D6296A}" srcOrd="1" destOrd="0" parTransId="{DA0A43C9-5E7C-48A6-B8AC-7934FAF902AC}" sibTransId="{52C5F50A-2E9C-4938-844F-19E07FB339AD}"/>
    <dgm:cxn modelId="{548574E6-DCF0-4F96-B7F5-F02DEF042163}" srcId="{A442C5B5-7D1E-4A42-8F95-F1BB83D6296A}" destId="{6B4646EC-76BE-4E7D-A9CC-9F55DCF9B0DD}" srcOrd="0" destOrd="1" parTransId="{11B553C4-ADA0-4097-A31A-93F0673BDE2D}" sibTransId="{4CBE7AC9-A455-4BCD-A044-2E81A720BE34}"/>
    <dgm:cxn modelId="{CB551881-6223-4C3E-B28B-C8F78FBE3F07}" srcId="{A442C5B5-7D1E-4A42-8F95-F1BB83D6296A}" destId="{E57DF21D-AF5C-4AF1-92A2-2F09B4057E4D}" srcOrd="1" destOrd="1" parTransId="{5A32E761-5AE0-4FBA-86C9-3701F7985868}" sibTransId="{9FC4FDBE-165A-4B99-9258-A56D00B53FF5}"/>
    <dgm:cxn modelId="{6BF1C3CC-1AD8-4735-9EDF-1B5765FEF2DA}" srcId="{A442C5B5-7D1E-4A42-8F95-F1BB83D6296A}" destId="{7B0F6184-DFD7-485C-B115-349C092C0635}" srcOrd="2" destOrd="1" parTransId="{FC1A6456-D195-4583-826D-8210822B462B}" sibTransId="{BDE66014-8515-4744-9397-25D2542E0CA8}"/>
    <dgm:cxn modelId="{E0F72EB8-230C-4586-9856-EAC07F7A3AB0}" srcId="{A442C5B5-7D1E-4A42-8F95-F1BB83D6296A}" destId="{73C662D8-7478-41D4-92A6-B9BDE4EE0BE6}" srcOrd="3" destOrd="1" parTransId="{D3A7733B-5708-465C-A355-B89C4073DCBC}" sibTransId="{922D6C3F-75E3-40C8-9D79-C08E83AD5C95}"/>
    <dgm:cxn modelId="{2FE8261D-5643-4B07-9416-92D5C96AD5CE}" type="presOf" srcId="{83375A69-0C6C-46C5-8F26-AD8DDE9B4EF1}" destId="{18586FDB-7C95-4218-B6DE-FC27CABFE66B}" srcOrd="0" destOrd="0" presId="urn:microsoft.com/office/officeart/2008/layout/LinedList"/>
    <dgm:cxn modelId="{2985487D-A719-4B0F-ACE3-A865AFF2D1D0}" type="presParOf" srcId="{18586FDB-7C95-4218-B6DE-FC27CABFE66B}" destId="{E08F4ECA-8BAE-4574-BAAF-A2A2215734D3}" srcOrd="0" destOrd="0" presId="urn:microsoft.com/office/officeart/2008/layout/LinedList"/>
    <dgm:cxn modelId="{4A96F02B-F339-4477-89FE-D40D094D8557}" type="presParOf" srcId="{18586FDB-7C95-4218-B6DE-FC27CABFE66B}" destId="{1CE0B5A2-E99A-4ED0-B799-E7E497332C53}" srcOrd="1" destOrd="0" presId="urn:microsoft.com/office/officeart/2008/layout/LinedList"/>
    <dgm:cxn modelId="{19C9A39D-AF1A-4467-8FDF-4D4CC9E21B60}" type="presParOf" srcId="{1CE0B5A2-E99A-4ED0-B799-E7E497332C53}" destId="{75A6D89D-6915-404F-86FF-E36B2F52D21C}" srcOrd="0" destOrd="1" presId="urn:microsoft.com/office/officeart/2008/layout/LinedList"/>
    <dgm:cxn modelId="{1AFE8065-B68B-40FF-B46B-6E00E421F0E9}" type="presOf" srcId="{E666CB16-9FE2-4981-97BE-EEE9A512B16F}" destId="{75A6D89D-6915-404F-86FF-E36B2F52D21C}" srcOrd="0" destOrd="0" presId="urn:microsoft.com/office/officeart/2008/layout/LinedList"/>
    <dgm:cxn modelId="{982F6BCA-BBEF-4A46-A94B-C62B512BA3F1}" type="presParOf" srcId="{1CE0B5A2-E99A-4ED0-B799-E7E497332C53}" destId="{5FFDDE2E-8C62-49FD-87DD-EBBB5BE62D75}" srcOrd="1" destOrd="1" presId="urn:microsoft.com/office/officeart/2008/layout/LinedList"/>
    <dgm:cxn modelId="{E7BA2C05-4449-4A7C-84EA-AC9CA695DCFF}" type="presParOf" srcId="{5FFDDE2E-8C62-49FD-87DD-EBBB5BE62D75}" destId="{1B453FE7-22E3-43F9-83B7-628E1E90CA22}" srcOrd="0" destOrd="1" presId="urn:microsoft.com/office/officeart/2008/layout/LinedList"/>
    <dgm:cxn modelId="{3AA2BFD6-D738-4349-A77A-5EEAB55D9E3C}" type="presParOf" srcId="{5FFDDE2E-8C62-49FD-87DD-EBBB5BE62D75}" destId="{C7A55B0E-A890-44FA-8694-BA452F041BEB}" srcOrd="1" destOrd="1" presId="urn:microsoft.com/office/officeart/2008/layout/LinedList"/>
    <dgm:cxn modelId="{7C15E120-F437-497A-87E5-995AF8DB59D7}" type="presParOf" srcId="{C7A55B0E-A890-44FA-8694-BA452F041BEB}" destId="{EF35A9A7-E77C-4439-9483-342C3C3EE930}" srcOrd="0" destOrd="1" presId="urn:microsoft.com/office/officeart/2008/layout/LinedList"/>
    <dgm:cxn modelId="{3553DC92-E198-4941-B176-E121720357A8}" type="presParOf" srcId="{C7A55B0E-A890-44FA-8694-BA452F041BEB}" destId="{EC3855BC-C912-44CF-BBC1-5F9A3B641CD5}" srcOrd="1" destOrd="1" presId="urn:microsoft.com/office/officeart/2008/layout/LinedList"/>
    <dgm:cxn modelId="{F7C0B28A-9518-4457-96A6-8CC456EBA538}" type="presOf" srcId="{737FC50F-999E-4D6B-B5DF-8C9CF2073238}" destId="{EC3855BC-C912-44CF-BBC1-5F9A3B641CD5}" srcOrd="0" destOrd="0" presId="urn:microsoft.com/office/officeart/2008/layout/LinedList"/>
    <dgm:cxn modelId="{401C882A-5CAB-4C0A-82A0-85C0392EA130}" type="presParOf" srcId="{C7A55B0E-A890-44FA-8694-BA452F041BEB}" destId="{46F44894-00A2-4B36-9EB9-6F9B96D76DDB}" srcOrd="2" destOrd="1" presId="urn:microsoft.com/office/officeart/2008/layout/LinedList"/>
    <dgm:cxn modelId="{D9866CCB-ACB3-43B6-A389-37B3D26F5684}" type="presParOf" srcId="{5FFDDE2E-8C62-49FD-87DD-EBBB5BE62D75}" destId="{20532D9A-7DFA-49C8-B293-3C9A25A6DBE7}" srcOrd="2" destOrd="1" presId="urn:microsoft.com/office/officeart/2008/layout/LinedList"/>
    <dgm:cxn modelId="{3F89D81E-6782-4F31-83D4-9A210A238B78}" type="presParOf" srcId="{5FFDDE2E-8C62-49FD-87DD-EBBB5BE62D75}" destId="{501622E7-5A45-42A5-AE67-47610BFA2AF7}" srcOrd="3" destOrd="1" presId="urn:microsoft.com/office/officeart/2008/layout/LinedList"/>
    <dgm:cxn modelId="{80055370-F618-408C-A554-AB50C115C4C4}" type="presParOf" srcId="{5FFDDE2E-8C62-49FD-87DD-EBBB5BE62D75}" destId="{79E84CBC-7AA8-4205-B2E8-0ECA08C88FE4}" srcOrd="4" destOrd="1" presId="urn:microsoft.com/office/officeart/2008/layout/LinedList"/>
    <dgm:cxn modelId="{BFFABF25-76ED-4EAA-9C17-EC42567C9B26}" type="presParOf" srcId="{79E84CBC-7AA8-4205-B2E8-0ECA08C88FE4}" destId="{57CAD22F-BDB7-41C2-8A46-742E663FC182}" srcOrd="0" destOrd="4" presId="urn:microsoft.com/office/officeart/2008/layout/LinedList"/>
    <dgm:cxn modelId="{F3BD2A28-B415-4062-8A0D-ED4AA795916F}" type="presParOf" srcId="{79E84CBC-7AA8-4205-B2E8-0ECA08C88FE4}" destId="{274D5652-9D10-4B50-A067-2FBA10EC1E36}" srcOrd="1" destOrd="4" presId="urn:microsoft.com/office/officeart/2008/layout/LinedList"/>
    <dgm:cxn modelId="{7FCDF85E-5F20-482C-9A05-C65B82B0600B}" type="presOf" srcId="{AD3973D8-3378-447A-A28F-DD796423452E}" destId="{274D5652-9D10-4B50-A067-2FBA10EC1E36}" srcOrd="0" destOrd="0" presId="urn:microsoft.com/office/officeart/2008/layout/LinedList"/>
    <dgm:cxn modelId="{98391E13-8952-4674-B962-3C9E0731CD77}" type="presParOf" srcId="{79E84CBC-7AA8-4205-B2E8-0ECA08C88FE4}" destId="{DF0D3643-8C7A-4A40-A4E3-3DFC52E51AE6}" srcOrd="2" destOrd="4" presId="urn:microsoft.com/office/officeart/2008/layout/LinedList"/>
    <dgm:cxn modelId="{67A9A6E9-8BAF-41D3-879B-C2670F0CFBF2}" type="presParOf" srcId="{5FFDDE2E-8C62-49FD-87DD-EBBB5BE62D75}" destId="{3DA89C5E-DCBE-4340-A281-9B3843B8794D}" srcOrd="5" destOrd="1" presId="urn:microsoft.com/office/officeart/2008/layout/LinedList"/>
    <dgm:cxn modelId="{F13E5D53-808B-46E5-8F58-6EB32649A6C6}" type="presParOf" srcId="{5FFDDE2E-8C62-49FD-87DD-EBBB5BE62D75}" destId="{0CA4CB35-7B23-408C-B7B4-902D20165955}" srcOrd="6" destOrd="1" presId="urn:microsoft.com/office/officeart/2008/layout/LinedList"/>
    <dgm:cxn modelId="{A65F0855-9749-43DC-94FB-2F9446F50521}" type="presParOf" srcId="{5FFDDE2E-8C62-49FD-87DD-EBBB5BE62D75}" destId="{F8F39201-02F7-409B-9AE2-BC174DA29C6A}" srcOrd="7" destOrd="1" presId="urn:microsoft.com/office/officeart/2008/layout/LinedList"/>
    <dgm:cxn modelId="{8C757C08-39E8-42C1-A096-ADA8EB417EAF}" type="presParOf" srcId="{F8F39201-02F7-409B-9AE2-BC174DA29C6A}" destId="{669B9ED7-8A8D-441F-B0DA-4865F446E99F}" srcOrd="0" destOrd="7" presId="urn:microsoft.com/office/officeart/2008/layout/LinedList"/>
    <dgm:cxn modelId="{D368F06C-8461-477C-8823-A4669C785824}" type="presParOf" srcId="{F8F39201-02F7-409B-9AE2-BC174DA29C6A}" destId="{63E15640-3D8C-41C9-BC3E-33C28BC255C9}" srcOrd="1" destOrd="7" presId="urn:microsoft.com/office/officeart/2008/layout/LinedList"/>
    <dgm:cxn modelId="{9A6C5FA3-CCD8-43A7-8B85-B0C393B022E4}" type="presOf" srcId="{85BD8B2D-778E-4A22-B855-059D98D6A65C}" destId="{63E15640-3D8C-41C9-BC3E-33C28BC255C9}" srcOrd="0" destOrd="0" presId="urn:microsoft.com/office/officeart/2008/layout/LinedList"/>
    <dgm:cxn modelId="{3A14C231-DE22-441D-9803-974613C59964}" type="presParOf" srcId="{F8F39201-02F7-409B-9AE2-BC174DA29C6A}" destId="{7BA68BF4-CE06-4FE7-AB7D-CD0353A72B09}" srcOrd="2" destOrd="7" presId="urn:microsoft.com/office/officeart/2008/layout/LinedList"/>
    <dgm:cxn modelId="{FBDA6DA4-836B-4D33-AABA-19A30E4EA5C1}" type="presParOf" srcId="{5FFDDE2E-8C62-49FD-87DD-EBBB5BE62D75}" destId="{4C873EFD-4045-483B-A2BB-01D9EFD777E0}" srcOrd="8" destOrd="1" presId="urn:microsoft.com/office/officeart/2008/layout/LinedList"/>
    <dgm:cxn modelId="{CE59AAD3-E055-4F30-86C0-F5EAE290B33C}" type="presParOf" srcId="{5FFDDE2E-8C62-49FD-87DD-EBBB5BE62D75}" destId="{06F9EA18-3AD1-4418-98D2-176BB0CBC9C5}" srcOrd="9" destOrd="1" presId="urn:microsoft.com/office/officeart/2008/layout/LinedList"/>
    <dgm:cxn modelId="{5D06D7B4-831B-4540-AFD6-CF17D2CA61C4}" type="presParOf" srcId="{5FFDDE2E-8C62-49FD-87DD-EBBB5BE62D75}" destId="{2F15D15D-5164-4FA3-9C4F-6E895AC5A23E}" srcOrd="10" destOrd="1" presId="urn:microsoft.com/office/officeart/2008/layout/LinedList"/>
    <dgm:cxn modelId="{F3835896-7376-4DA6-9741-5932F24C5BE1}" type="presParOf" srcId="{2F15D15D-5164-4FA3-9C4F-6E895AC5A23E}" destId="{BE194840-B13F-425D-A56F-BAF7C626A326}" srcOrd="0" destOrd="10" presId="urn:microsoft.com/office/officeart/2008/layout/LinedList"/>
    <dgm:cxn modelId="{2817C18F-3EBE-4C35-9F64-6B56BDDAB551}" type="presParOf" srcId="{2F15D15D-5164-4FA3-9C4F-6E895AC5A23E}" destId="{B14B15A3-601A-4F8A-B414-148EBE9B90FD}" srcOrd="1" destOrd="10" presId="urn:microsoft.com/office/officeart/2008/layout/LinedList"/>
    <dgm:cxn modelId="{54F4679D-07AD-42AB-B7EA-D7F4A1D552DE}" type="presOf" srcId="{303216AB-244D-4652-8FF2-1E993BA31A91}" destId="{B14B15A3-601A-4F8A-B414-148EBE9B90FD}" srcOrd="0" destOrd="0" presId="urn:microsoft.com/office/officeart/2008/layout/LinedList"/>
    <dgm:cxn modelId="{AB255EDB-12EF-41AE-A227-929400F42FE4}" type="presParOf" srcId="{2F15D15D-5164-4FA3-9C4F-6E895AC5A23E}" destId="{35E4CAF2-E927-40B4-A5E7-76F88D1DCF98}" srcOrd="2" destOrd="10" presId="urn:microsoft.com/office/officeart/2008/layout/LinedList"/>
    <dgm:cxn modelId="{FAA37EA3-C73E-4407-B720-F2E71AF0FD29}" type="presParOf" srcId="{5FFDDE2E-8C62-49FD-87DD-EBBB5BE62D75}" destId="{EFD8DC59-57CA-4454-9360-A984A4934BD3}" srcOrd="11" destOrd="1" presId="urn:microsoft.com/office/officeart/2008/layout/LinedList"/>
    <dgm:cxn modelId="{4E6E629B-C656-425F-93ED-7B7D800EED05}" type="presParOf" srcId="{5FFDDE2E-8C62-49FD-87DD-EBBB5BE62D75}" destId="{709C491E-9D05-4DB1-B1CF-A102E07B821D}" srcOrd="12" destOrd="1" presId="urn:microsoft.com/office/officeart/2008/layout/LinedList"/>
    <dgm:cxn modelId="{6D74F00D-01DD-4362-8343-9D7C91905CE6}" type="presParOf" srcId="{18586FDB-7C95-4218-B6DE-FC27CABFE66B}" destId="{50251247-DC64-4410-9535-5BBD167426AC}" srcOrd="2" destOrd="0" presId="urn:microsoft.com/office/officeart/2008/layout/LinedList"/>
    <dgm:cxn modelId="{BB0E7363-DBCA-4889-8CC6-87DF3FB96ACA}" type="presParOf" srcId="{18586FDB-7C95-4218-B6DE-FC27CABFE66B}" destId="{BAF9C2B0-E13C-4599-8A3D-54A3FE24DBF8}" srcOrd="3" destOrd="0" presId="urn:microsoft.com/office/officeart/2008/layout/LinedList"/>
    <dgm:cxn modelId="{2941871B-5FD4-481C-BBF1-D4AB07784C2C}" type="presParOf" srcId="{BAF9C2B0-E13C-4599-8A3D-54A3FE24DBF8}" destId="{E2D9782C-911B-4C54-9684-B57D6C3D495D}" srcOrd="0" destOrd="3" presId="urn:microsoft.com/office/officeart/2008/layout/LinedList"/>
    <dgm:cxn modelId="{31B84BF1-3AF7-41C0-8582-4153C5F91D18}" type="presOf" srcId="{A442C5B5-7D1E-4A42-8F95-F1BB83D6296A}" destId="{E2D9782C-911B-4C54-9684-B57D6C3D495D}" srcOrd="0" destOrd="0" presId="urn:microsoft.com/office/officeart/2008/layout/LinedList"/>
    <dgm:cxn modelId="{7D4D5899-12FD-4451-B691-8BFDC0644F18}" type="presParOf" srcId="{BAF9C2B0-E13C-4599-8A3D-54A3FE24DBF8}" destId="{B523E9C3-2385-4056-8987-11A1323DAB59}" srcOrd="1" destOrd="3" presId="urn:microsoft.com/office/officeart/2008/layout/LinedList"/>
    <dgm:cxn modelId="{3C56EC0C-0E58-4ECC-B6E0-3BA8952652F9}" type="presParOf" srcId="{B523E9C3-2385-4056-8987-11A1323DAB59}" destId="{BF9D618B-0F81-4F0A-ABA9-A3D51B2580C9}" srcOrd="0" destOrd="1" presId="urn:microsoft.com/office/officeart/2008/layout/LinedList"/>
    <dgm:cxn modelId="{122E27CB-96D2-40E4-966C-7F4A739902C5}" type="presParOf" srcId="{B523E9C3-2385-4056-8987-11A1323DAB59}" destId="{E5E00CE3-57AA-4D60-A920-C0F42E3C7C92}" srcOrd="1" destOrd="1" presId="urn:microsoft.com/office/officeart/2008/layout/LinedList"/>
    <dgm:cxn modelId="{3EF947B7-74F3-43EB-BD5B-EF364953B177}" type="presParOf" srcId="{E5E00CE3-57AA-4D60-A920-C0F42E3C7C92}" destId="{0A8E4F01-A5AF-4F5E-932D-934143CB4E1F}" srcOrd="0" destOrd="1" presId="urn:microsoft.com/office/officeart/2008/layout/LinedList"/>
    <dgm:cxn modelId="{BE4902EC-E1F2-4C54-B2AD-D4495F19FA10}" type="presParOf" srcId="{E5E00CE3-57AA-4D60-A920-C0F42E3C7C92}" destId="{DD246C7C-B809-4FEB-87ED-D2DF391E24BD}" srcOrd="1" destOrd="1" presId="urn:microsoft.com/office/officeart/2008/layout/LinedList"/>
    <dgm:cxn modelId="{AE844181-7927-497E-A477-79542A7C0C62}" type="presOf" srcId="{6B4646EC-76BE-4E7D-A9CC-9F55DCF9B0DD}" destId="{DD246C7C-B809-4FEB-87ED-D2DF391E24BD}" srcOrd="0" destOrd="0" presId="urn:microsoft.com/office/officeart/2008/layout/LinedList"/>
    <dgm:cxn modelId="{EDE18534-6D91-4085-A7E6-8855483F44EC}" type="presParOf" srcId="{E5E00CE3-57AA-4D60-A920-C0F42E3C7C92}" destId="{476E176D-E2FA-407C-A558-23F49FD510C9}" srcOrd="2" destOrd="1" presId="urn:microsoft.com/office/officeart/2008/layout/LinedList"/>
    <dgm:cxn modelId="{AB71DB8C-B31E-4B54-BD69-D07690030EAC}" type="presParOf" srcId="{B523E9C3-2385-4056-8987-11A1323DAB59}" destId="{40DE400B-31F8-4646-B16C-AB81A9685F93}" srcOrd="2" destOrd="1" presId="urn:microsoft.com/office/officeart/2008/layout/LinedList"/>
    <dgm:cxn modelId="{56DA8171-995F-4472-AB08-17D70F881D47}" type="presParOf" srcId="{B523E9C3-2385-4056-8987-11A1323DAB59}" destId="{16A4AA43-AE22-498C-934E-CA977A48B32A}" srcOrd="3" destOrd="1" presId="urn:microsoft.com/office/officeart/2008/layout/LinedList"/>
    <dgm:cxn modelId="{75B126BE-2996-4608-BCCD-A16234EA9138}" type="presParOf" srcId="{B523E9C3-2385-4056-8987-11A1323DAB59}" destId="{1047EF19-5AF2-4A78-90A7-2368FD5F297B}" srcOrd="4" destOrd="1" presId="urn:microsoft.com/office/officeart/2008/layout/LinedList"/>
    <dgm:cxn modelId="{000BF876-84CC-409B-A040-E25331683743}" type="presParOf" srcId="{1047EF19-5AF2-4A78-90A7-2368FD5F297B}" destId="{A0C9FD92-EA04-4DA8-8399-7811F64058C4}" srcOrd="0" destOrd="4" presId="urn:microsoft.com/office/officeart/2008/layout/LinedList"/>
    <dgm:cxn modelId="{26731C79-53AB-4294-B754-BC03696DD755}" type="presParOf" srcId="{1047EF19-5AF2-4A78-90A7-2368FD5F297B}" destId="{7248883D-D363-48F2-ADDE-3CA897F73077}" srcOrd="1" destOrd="4" presId="urn:microsoft.com/office/officeart/2008/layout/LinedList"/>
    <dgm:cxn modelId="{BBD9EB78-B541-40CC-823B-85B6358BF392}" type="presOf" srcId="{E57DF21D-AF5C-4AF1-92A2-2F09B4057E4D}" destId="{7248883D-D363-48F2-ADDE-3CA897F73077}" srcOrd="0" destOrd="0" presId="urn:microsoft.com/office/officeart/2008/layout/LinedList"/>
    <dgm:cxn modelId="{80EA6E5E-FD60-4362-8E2A-452DD2A158EB}" type="presParOf" srcId="{1047EF19-5AF2-4A78-90A7-2368FD5F297B}" destId="{90225CA0-1FE2-47B9-B427-690684A2A1DC}" srcOrd="2" destOrd="4" presId="urn:microsoft.com/office/officeart/2008/layout/LinedList"/>
    <dgm:cxn modelId="{4580B33D-D6FC-401C-8994-4E44A80AC3B6}" type="presParOf" srcId="{B523E9C3-2385-4056-8987-11A1323DAB59}" destId="{2DCF63E3-37FC-4066-B7A4-E4B257C76249}" srcOrd="5" destOrd="1" presId="urn:microsoft.com/office/officeart/2008/layout/LinedList"/>
    <dgm:cxn modelId="{BA2901A3-2599-4C39-8BA6-C6C56CE3E45F}" type="presParOf" srcId="{B523E9C3-2385-4056-8987-11A1323DAB59}" destId="{E40D15F1-876D-4F0A-AF1D-6FA707C10176}" srcOrd="6" destOrd="1" presId="urn:microsoft.com/office/officeart/2008/layout/LinedList"/>
    <dgm:cxn modelId="{801A8FC3-F79E-4944-8983-43EB5D32E044}" type="presParOf" srcId="{B523E9C3-2385-4056-8987-11A1323DAB59}" destId="{BB18A5F9-7A4C-4E3F-A329-544C73AC45EA}" srcOrd="7" destOrd="1" presId="urn:microsoft.com/office/officeart/2008/layout/LinedList"/>
    <dgm:cxn modelId="{42D80AFD-2A28-472B-8539-67AB492E391E}" type="presParOf" srcId="{BB18A5F9-7A4C-4E3F-A329-544C73AC45EA}" destId="{29CA220E-64F9-4C03-83EB-06BF96E65386}" srcOrd="0" destOrd="7" presId="urn:microsoft.com/office/officeart/2008/layout/LinedList"/>
    <dgm:cxn modelId="{60BB61E1-3856-41EC-B44F-23C2EDCA1F9E}" type="presParOf" srcId="{BB18A5F9-7A4C-4E3F-A329-544C73AC45EA}" destId="{6B8D0955-BBAE-49DB-9108-0DED32C7C684}" srcOrd="1" destOrd="7" presId="urn:microsoft.com/office/officeart/2008/layout/LinedList"/>
    <dgm:cxn modelId="{0405621B-37AF-4468-AF10-B0986ECB7A5B}" type="presOf" srcId="{7B0F6184-DFD7-485C-B115-349C092C0635}" destId="{6B8D0955-BBAE-49DB-9108-0DED32C7C684}" srcOrd="0" destOrd="0" presId="urn:microsoft.com/office/officeart/2008/layout/LinedList"/>
    <dgm:cxn modelId="{B538802B-0A72-4416-8B15-20F66298C9C5}" type="presParOf" srcId="{BB18A5F9-7A4C-4E3F-A329-544C73AC45EA}" destId="{A1B4466A-B8EA-4E3B-B9F8-D6BA35952C48}" srcOrd="2" destOrd="7" presId="urn:microsoft.com/office/officeart/2008/layout/LinedList"/>
    <dgm:cxn modelId="{4973C134-8AFF-4197-BD6D-D79C4168A86A}" type="presParOf" srcId="{B523E9C3-2385-4056-8987-11A1323DAB59}" destId="{FD8951D7-76B6-41B5-AC48-A7CCC568250A}" srcOrd="8" destOrd="1" presId="urn:microsoft.com/office/officeart/2008/layout/LinedList"/>
    <dgm:cxn modelId="{C5EB2173-59ED-4F9C-8372-B6D44E25C662}" type="presParOf" srcId="{B523E9C3-2385-4056-8987-11A1323DAB59}" destId="{195F5E2C-0705-4C62-A182-489412435CF0}" srcOrd="9" destOrd="1" presId="urn:microsoft.com/office/officeart/2008/layout/LinedList"/>
    <dgm:cxn modelId="{D27A3DEF-0CEE-4DC6-B2DB-7CA94697CEE8}" type="presParOf" srcId="{B523E9C3-2385-4056-8987-11A1323DAB59}" destId="{A6BC3D71-C8E7-46A7-9814-1C57CB59D6D5}" srcOrd="10" destOrd="1" presId="urn:microsoft.com/office/officeart/2008/layout/LinedList"/>
    <dgm:cxn modelId="{97340292-D4C8-45F7-B080-C3B275F03AC2}" type="presParOf" srcId="{A6BC3D71-C8E7-46A7-9814-1C57CB59D6D5}" destId="{4B9188AC-5E80-41C4-BA3D-1820FDE76969}" srcOrd="0" destOrd="10" presId="urn:microsoft.com/office/officeart/2008/layout/LinedList"/>
    <dgm:cxn modelId="{1805E092-6765-4A3F-8895-AB3DD4287483}" type="presParOf" srcId="{A6BC3D71-C8E7-46A7-9814-1C57CB59D6D5}" destId="{27A1206B-3029-4355-9034-DD7C45B3DCEE}" srcOrd="1" destOrd="10" presId="urn:microsoft.com/office/officeart/2008/layout/LinedList"/>
    <dgm:cxn modelId="{F3E215B9-4270-46AB-A0AA-1B07DB8DD9D5}" type="presOf" srcId="{73C662D8-7478-41D4-92A6-B9BDE4EE0BE6}" destId="{27A1206B-3029-4355-9034-DD7C45B3DCEE}" srcOrd="0" destOrd="0" presId="urn:microsoft.com/office/officeart/2008/layout/LinedList"/>
    <dgm:cxn modelId="{AA8E18D3-CB57-4844-9CC9-9A923B72B6B2}" type="presParOf" srcId="{A6BC3D71-C8E7-46A7-9814-1C57CB59D6D5}" destId="{7D7C609C-BAAB-49D1-9943-A0A1C22E3615}" srcOrd="2" destOrd="10" presId="urn:microsoft.com/office/officeart/2008/layout/LinedList"/>
    <dgm:cxn modelId="{150016C5-29DE-4713-AD24-54B9D1624586}" type="presParOf" srcId="{B523E9C3-2385-4056-8987-11A1323DAB59}" destId="{D921CEDB-487E-4577-909D-42A2F1322534}" srcOrd="11" destOrd="1" presId="urn:microsoft.com/office/officeart/2008/layout/LinedList"/>
    <dgm:cxn modelId="{38643DCB-8CEA-4936-9262-77535324B0D2}" type="presParOf" srcId="{B523E9C3-2385-4056-8987-11A1323DAB59}" destId="{F4FED6F8-7D1B-4B14-ABF3-400FDCB533B9}" srcOrd="12" destOrd="1" presId="urn:microsoft.com/office/officeart/2008/layout/LinedList"/>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AD8E70B-D848-44FA-9A8B-89364D19DA56}">
      <dsp:nvSpPr>
        <dsp:cNvPr id="0" name=""/>
        <dsp:cNvSpPr/>
      </dsp:nvSpPr>
      <dsp:spPr>
        <a:xfrm>
          <a:off x="28429" y="238645"/>
          <a:ext cx="2036346" cy="483250"/>
        </a:xfrm>
        <a:prstGeom prst="roundRect">
          <a:avLst>
            <a:gd name="adj" fmla="val 10000"/>
          </a:avLst>
        </a:prstGeom>
        <a:solidFill>
          <a:schemeClr val="accent1">
            <a:lumMod val="60000"/>
            <a:lumOff val="40000"/>
          </a:schemeClr>
        </a:solidFill>
        <a:ln w="25400"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altLang="en-US" sz="2400" kern="1200" dirty="0" smtClean="0"/>
            <a:t>目标制订</a:t>
          </a:r>
          <a:endParaRPr lang="zh-CN" altLang="en-US" sz="2400" kern="1200" dirty="0"/>
        </a:p>
      </dsp:txBody>
      <dsp:txXfrm>
        <a:off x="42583" y="252799"/>
        <a:ext cx="2008038" cy="454942"/>
      </dsp:txXfrm>
    </dsp:sp>
    <dsp:sp modelId="{4EBCEB7D-F3EB-4971-9C45-99EFD831295C}">
      <dsp:nvSpPr>
        <dsp:cNvPr id="0" name=""/>
        <dsp:cNvSpPr/>
      </dsp:nvSpPr>
      <dsp:spPr>
        <a:xfrm rot="29258">
          <a:off x="2258977" y="244438"/>
          <a:ext cx="411736" cy="49580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977900">
            <a:lnSpc>
              <a:spcPct val="90000"/>
            </a:lnSpc>
            <a:spcBef>
              <a:spcPct val="0"/>
            </a:spcBef>
            <a:spcAft>
              <a:spcPct val="35000"/>
            </a:spcAft>
          </a:pPr>
          <a:endParaRPr lang="zh-CN" altLang="en-US" sz="2200" kern="1200"/>
        </a:p>
      </dsp:txBody>
      <dsp:txXfrm>
        <a:off x="2258979" y="343073"/>
        <a:ext cx="288215" cy="297484"/>
      </dsp:txXfrm>
    </dsp:sp>
    <dsp:sp modelId="{7577FCEA-5B3F-4143-8D2A-7FC20DDE3C48}">
      <dsp:nvSpPr>
        <dsp:cNvPr id="0" name=""/>
        <dsp:cNvSpPr/>
      </dsp:nvSpPr>
      <dsp:spPr>
        <a:xfrm>
          <a:off x="2841609" y="252128"/>
          <a:ext cx="1999221" cy="503854"/>
        </a:xfrm>
        <a:prstGeom prst="roundRect">
          <a:avLst>
            <a:gd name="adj" fmla="val 10000"/>
          </a:avLst>
        </a:prstGeom>
        <a:solidFill>
          <a:schemeClr val="accent1">
            <a:lumMod val="60000"/>
            <a:lumOff val="40000"/>
          </a:schemeClr>
        </a:solidFill>
        <a:ln w="25400"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altLang="en-US" sz="2400" kern="1200" dirty="0" smtClean="0"/>
            <a:t>目标实施</a:t>
          </a:r>
          <a:endParaRPr lang="zh-CN" altLang="en-US" sz="2400" kern="1200" dirty="0"/>
        </a:p>
      </dsp:txBody>
      <dsp:txXfrm>
        <a:off x="2856366" y="266885"/>
        <a:ext cx="1969707" cy="474340"/>
      </dsp:txXfrm>
    </dsp:sp>
    <dsp:sp modelId="{98BADC17-0C25-48EF-BBC7-C48E35529DDE}">
      <dsp:nvSpPr>
        <dsp:cNvPr id="0" name=""/>
        <dsp:cNvSpPr/>
      </dsp:nvSpPr>
      <dsp:spPr>
        <a:xfrm>
          <a:off x="5040753" y="256152"/>
          <a:ext cx="423834" cy="49580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977900">
            <a:lnSpc>
              <a:spcPct val="90000"/>
            </a:lnSpc>
            <a:spcBef>
              <a:spcPct val="0"/>
            </a:spcBef>
            <a:spcAft>
              <a:spcPct val="35000"/>
            </a:spcAft>
          </a:pPr>
          <a:endParaRPr lang="zh-CN" altLang="en-US" sz="2200" kern="1200"/>
        </a:p>
      </dsp:txBody>
      <dsp:txXfrm>
        <a:off x="5040753" y="355313"/>
        <a:ext cx="296684" cy="297484"/>
      </dsp:txXfrm>
    </dsp:sp>
    <dsp:sp modelId="{80919059-E590-4C31-AAA2-ED2B2560A134}">
      <dsp:nvSpPr>
        <dsp:cNvPr id="0" name=""/>
        <dsp:cNvSpPr/>
      </dsp:nvSpPr>
      <dsp:spPr>
        <a:xfrm>
          <a:off x="5640519" y="247236"/>
          <a:ext cx="2130769" cy="513639"/>
        </a:xfrm>
        <a:prstGeom prst="roundRect">
          <a:avLst>
            <a:gd name="adj" fmla="val 10000"/>
          </a:avLst>
        </a:prstGeom>
        <a:solidFill>
          <a:schemeClr val="accent1">
            <a:lumMod val="60000"/>
            <a:lumOff val="40000"/>
          </a:schemeClr>
        </a:solidFill>
        <a:ln w="25400"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altLang="en-US" sz="2400" kern="1200" dirty="0" smtClean="0"/>
            <a:t>目标成果评定</a:t>
          </a:r>
          <a:endParaRPr lang="zh-CN" altLang="en-US" sz="2400" kern="1200" dirty="0"/>
        </a:p>
      </dsp:txBody>
      <dsp:txXfrm>
        <a:off x="5655563" y="262280"/>
        <a:ext cx="2100681" cy="483551"/>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12D60FF-C99E-47DA-97F4-4F7B2C031546}">
      <dsp:nvSpPr>
        <dsp:cNvPr id="0" name=""/>
        <dsp:cNvSpPr/>
      </dsp:nvSpPr>
      <dsp:spPr>
        <a:xfrm>
          <a:off x="0" y="353156"/>
          <a:ext cx="6096000" cy="478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E987EE87-EA2E-45E7-89AC-03DBB5D3D731}">
      <dsp:nvSpPr>
        <dsp:cNvPr id="0" name=""/>
        <dsp:cNvSpPr/>
      </dsp:nvSpPr>
      <dsp:spPr>
        <a:xfrm>
          <a:off x="304800" y="72716"/>
          <a:ext cx="4267200" cy="560880"/>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altLang="en-US" sz="2400" kern="1200" dirty="0" smtClean="0">
              <a:solidFill>
                <a:schemeClr val="tx1"/>
              </a:solidFill>
              <a:latin typeface="+mn-ea"/>
              <a:ea typeface="+mn-ea"/>
            </a:rPr>
            <a:t>(</a:t>
          </a:r>
          <a:r>
            <a:rPr lang="zh-CN" altLang="en-US" sz="2400" kern="1200" dirty="0" smtClean="0">
              <a:solidFill>
                <a:schemeClr val="tx1"/>
              </a:solidFill>
              <a:latin typeface="+mn-ea"/>
              <a:ea typeface="+mn-ea"/>
            </a:rPr>
            <a:t>一</a:t>
          </a:r>
          <a:r>
            <a:rPr lang="en-US" altLang="en-US" sz="2400" kern="1200" dirty="0" smtClean="0">
              <a:solidFill>
                <a:schemeClr val="tx1"/>
              </a:solidFill>
              <a:latin typeface="+mn-ea"/>
              <a:ea typeface="+mn-ea"/>
            </a:rPr>
            <a:t>)</a:t>
          </a:r>
          <a:r>
            <a:rPr lang="zh-CN" altLang="en-US" sz="2400" kern="1200" dirty="0" smtClean="0">
              <a:solidFill>
                <a:schemeClr val="tx1"/>
              </a:solidFill>
              <a:latin typeface="+mn-ea"/>
              <a:ea typeface="+mn-ea"/>
            </a:rPr>
            <a:t>目标性</a:t>
          </a:r>
          <a:endParaRPr lang="zh-CN" altLang="en-US" sz="2400" kern="1200" dirty="0">
            <a:solidFill>
              <a:schemeClr val="tx1"/>
            </a:solidFill>
            <a:latin typeface="+mn-ea"/>
            <a:ea typeface="+mn-ea"/>
          </a:endParaRPr>
        </a:p>
      </dsp:txBody>
      <dsp:txXfrm>
        <a:off x="332180" y="100096"/>
        <a:ext cx="4212440" cy="506120"/>
      </dsp:txXfrm>
    </dsp:sp>
    <dsp:sp modelId="{DE7CD28E-3ECD-4C6F-A092-735C5D99BDD1}">
      <dsp:nvSpPr>
        <dsp:cNvPr id="0" name=""/>
        <dsp:cNvSpPr/>
      </dsp:nvSpPr>
      <dsp:spPr>
        <a:xfrm>
          <a:off x="0" y="1214996"/>
          <a:ext cx="6096000" cy="478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75F08E59-DD96-43C9-9FDF-B51F7B2EDA49}">
      <dsp:nvSpPr>
        <dsp:cNvPr id="0" name=""/>
        <dsp:cNvSpPr/>
      </dsp:nvSpPr>
      <dsp:spPr>
        <a:xfrm>
          <a:off x="304800" y="934556"/>
          <a:ext cx="4267200" cy="560880"/>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dirty="0" smtClean="0">
              <a:solidFill>
                <a:schemeClr val="tx1"/>
              </a:solidFill>
              <a:latin typeface="+mn-ea"/>
              <a:ea typeface="+mn-ea"/>
            </a:rPr>
            <a:t>(</a:t>
          </a:r>
          <a:r>
            <a:rPr lang="zh-CN" sz="2400" kern="1200" dirty="0" smtClean="0">
              <a:solidFill>
                <a:schemeClr val="tx1"/>
              </a:solidFill>
              <a:latin typeface="+mn-ea"/>
              <a:ea typeface="+mn-ea"/>
            </a:rPr>
            <a:t>二</a:t>
          </a:r>
          <a:r>
            <a:rPr lang="en-US" sz="2400" kern="1200" dirty="0" smtClean="0">
              <a:solidFill>
                <a:schemeClr val="tx1"/>
              </a:solidFill>
              <a:latin typeface="+mn-ea"/>
              <a:ea typeface="+mn-ea"/>
            </a:rPr>
            <a:t>)</a:t>
          </a:r>
          <a:r>
            <a:rPr lang="zh-CN" sz="2400" kern="1200" dirty="0" smtClean="0">
              <a:solidFill>
                <a:schemeClr val="tx1"/>
              </a:solidFill>
              <a:latin typeface="+mn-ea"/>
              <a:ea typeface="+mn-ea"/>
            </a:rPr>
            <a:t>普遍性</a:t>
          </a:r>
          <a:endParaRPr lang="zh-CN" altLang="en-US" sz="2400" kern="1200" dirty="0">
            <a:solidFill>
              <a:schemeClr val="tx1"/>
            </a:solidFill>
            <a:latin typeface="+mn-ea"/>
            <a:ea typeface="+mn-ea"/>
          </a:endParaRPr>
        </a:p>
      </dsp:txBody>
      <dsp:txXfrm>
        <a:off x="332180" y="961936"/>
        <a:ext cx="4212440" cy="506120"/>
      </dsp:txXfrm>
    </dsp:sp>
    <dsp:sp modelId="{5FBD31A9-A167-41F7-8ED2-88D31103C143}">
      <dsp:nvSpPr>
        <dsp:cNvPr id="0" name=""/>
        <dsp:cNvSpPr/>
      </dsp:nvSpPr>
      <dsp:spPr>
        <a:xfrm>
          <a:off x="0" y="2076836"/>
          <a:ext cx="6096000" cy="478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B1451342-F7AB-4277-912F-88DF2167907C}">
      <dsp:nvSpPr>
        <dsp:cNvPr id="0" name=""/>
        <dsp:cNvSpPr/>
      </dsp:nvSpPr>
      <dsp:spPr>
        <a:xfrm>
          <a:off x="304800" y="1796396"/>
          <a:ext cx="4267200" cy="560880"/>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smtClean="0">
              <a:solidFill>
                <a:schemeClr val="tx1"/>
              </a:solidFill>
              <a:latin typeface="+mn-ea"/>
              <a:ea typeface="+mn-ea"/>
            </a:rPr>
            <a:t>(</a:t>
          </a:r>
          <a:r>
            <a:rPr lang="zh-CN" sz="2400" kern="1200" smtClean="0">
              <a:solidFill>
                <a:schemeClr val="tx1"/>
              </a:solidFill>
              <a:latin typeface="+mn-ea"/>
              <a:ea typeface="+mn-ea"/>
            </a:rPr>
            <a:t>三</a:t>
          </a:r>
          <a:r>
            <a:rPr lang="en-US" sz="2400" kern="1200" smtClean="0">
              <a:solidFill>
                <a:schemeClr val="tx1"/>
              </a:solidFill>
              <a:latin typeface="+mn-ea"/>
              <a:ea typeface="+mn-ea"/>
            </a:rPr>
            <a:t>)</a:t>
          </a:r>
          <a:r>
            <a:rPr lang="zh-CN" sz="2400" kern="1200" smtClean="0">
              <a:solidFill>
                <a:schemeClr val="tx1"/>
              </a:solidFill>
              <a:latin typeface="+mn-ea"/>
              <a:ea typeface="+mn-ea"/>
            </a:rPr>
            <a:t>操作性</a:t>
          </a:r>
          <a:endParaRPr lang="zh-CN" altLang="en-US" sz="2400" kern="1200" dirty="0">
            <a:solidFill>
              <a:schemeClr val="tx1"/>
            </a:solidFill>
            <a:latin typeface="+mn-ea"/>
            <a:ea typeface="+mn-ea"/>
          </a:endParaRPr>
        </a:p>
      </dsp:txBody>
      <dsp:txXfrm>
        <a:off x="332180" y="1823776"/>
        <a:ext cx="4212440" cy="506120"/>
      </dsp:txXfrm>
    </dsp:sp>
    <dsp:sp modelId="{F622FBA9-BD8E-4AD4-A541-6673692155F6}">
      <dsp:nvSpPr>
        <dsp:cNvPr id="0" name=""/>
        <dsp:cNvSpPr/>
      </dsp:nvSpPr>
      <dsp:spPr>
        <a:xfrm>
          <a:off x="0" y="2938676"/>
          <a:ext cx="6096000" cy="478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F3ED6570-527F-41F1-BB9D-0F8FCF157AC5}">
      <dsp:nvSpPr>
        <dsp:cNvPr id="0" name=""/>
        <dsp:cNvSpPr/>
      </dsp:nvSpPr>
      <dsp:spPr>
        <a:xfrm>
          <a:off x="304800" y="2658236"/>
          <a:ext cx="4267200" cy="560880"/>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smtClean="0">
              <a:solidFill>
                <a:schemeClr val="tx1"/>
              </a:solidFill>
              <a:latin typeface="+mn-ea"/>
              <a:ea typeface="+mn-ea"/>
            </a:rPr>
            <a:t>(</a:t>
          </a:r>
          <a:r>
            <a:rPr lang="zh-CN" sz="2400" kern="1200" smtClean="0">
              <a:solidFill>
                <a:schemeClr val="tx1"/>
              </a:solidFill>
              <a:latin typeface="+mn-ea"/>
              <a:ea typeface="+mn-ea"/>
            </a:rPr>
            <a:t>四</a:t>
          </a:r>
          <a:r>
            <a:rPr lang="en-US" sz="2400" kern="1200" smtClean="0">
              <a:solidFill>
                <a:schemeClr val="tx1"/>
              </a:solidFill>
              <a:latin typeface="+mn-ea"/>
              <a:ea typeface="+mn-ea"/>
            </a:rPr>
            <a:t>)</a:t>
          </a:r>
          <a:r>
            <a:rPr lang="zh-CN" sz="2400" kern="1200" smtClean="0">
              <a:solidFill>
                <a:schemeClr val="tx1"/>
              </a:solidFill>
              <a:latin typeface="+mn-ea"/>
              <a:ea typeface="+mn-ea"/>
            </a:rPr>
            <a:t>灵活性</a:t>
          </a:r>
          <a:endParaRPr lang="zh-CN" altLang="en-US" sz="2400" kern="1200" dirty="0">
            <a:solidFill>
              <a:schemeClr val="tx1"/>
            </a:solidFill>
            <a:latin typeface="+mn-ea"/>
            <a:ea typeface="+mn-ea"/>
          </a:endParaRPr>
        </a:p>
      </dsp:txBody>
      <dsp:txXfrm>
        <a:off x="332180" y="2685616"/>
        <a:ext cx="4212440" cy="506120"/>
      </dsp:txXfrm>
    </dsp:sp>
    <dsp:sp modelId="{3BB83A51-17C6-4A2F-8FC2-6148695B1144}">
      <dsp:nvSpPr>
        <dsp:cNvPr id="0" name=""/>
        <dsp:cNvSpPr/>
      </dsp:nvSpPr>
      <dsp:spPr>
        <a:xfrm>
          <a:off x="0" y="3800516"/>
          <a:ext cx="6096000" cy="478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F8269825-E2F0-46E3-8846-E685EC0F111C}">
      <dsp:nvSpPr>
        <dsp:cNvPr id="0" name=""/>
        <dsp:cNvSpPr/>
      </dsp:nvSpPr>
      <dsp:spPr>
        <a:xfrm>
          <a:off x="304800" y="3520076"/>
          <a:ext cx="4267200" cy="560880"/>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smtClean="0">
              <a:solidFill>
                <a:schemeClr val="tx1"/>
              </a:solidFill>
              <a:latin typeface="+mn-ea"/>
              <a:ea typeface="+mn-ea"/>
            </a:rPr>
            <a:t>(</a:t>
          </a:r>
          <a:r>
            <a:rPr lang="zh-CN" sz="2400" kern="1200" smtClean="0">
              <a:solidFill>
                <a:schemeClr val="tx1"/>
              </a:solidFill>
              <a:latin typeface="+mn-ea"/>
              <a:ea typeface="+mn-ea"/>
            </a:rPr>
            <a:t>五</a:t>
          </a:r>
          <a:r>
            <a:rPr lang="en-US" sz="2400" kern="1200" smtClean="0">
              <a:solidFill>
                <a:schemeClr val="tx1"/>
              </a:solidFill>
              <a:latin typeface="+mn-ea"/>
              <a:ea typeface="+mn-ea"/>
            </a:rPr>
            <a:t>)</a:t>
          </a:r>
          <a:r>
            <a:rPr lang="zh-CN" sz="2400" kern="1200" smtClean="0">
              <a:solidFill>
                <a:schemeClr val="tx1"/>
              </a:solidFill>
              <a:latin typeface="+mn-ea"/>
              <a:ea typeface="+mn-ea"/>
            </a:rPr>
            <a:t>效率性</a:t>
          </a:r>
          <a:endParaRPr lang="zh-CN" altLang="en-US" sz="2400" kern="1200" dirty="0">
            <a:solidFill>
              <a:schemeClr val="tx1"/>
            </a:solidFill>
            <a:latin typeface="+mn-ea"/>
            <a:ea typeface="+mn-ea"/>
          </a:endParaRPr>
        </a:p>
      </dsp:txBody>
      <dsp:txXfrm>
        <a:off x="332180" y="3547456"/>
        <a:ext cx="4212440" cy="506120"/>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A10CCF8-067F-4CF5-8337-EDB173BDF2D7}">
      <dsp:nvSpPr>
        <dsp:cNvPr id="0" name=""/>
        <dsp:cNvSpPr/>
      </dsp:nvSpPr>
      <dsp:spPr>
        <a:xfrm>
          <a:off x="1331640" y="2392041"/>
          <a:ext cx="1535562" cy="709089"/>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zh-CN" altLang="en-US" sz="2400" kern="1200" dirty="0" smtClean="0">
              <a:solidFill>
                <a:schemeClr val="tx1"/>
              </a:solidFill>
              <a:latin typeface="+mn-ea"/>
              <a:ea typeface="+mn-ea"/>
            </a:rPr>
            <a:t>计划类型</a:t>
          </a:r>
          <a:endParaRPr lang="zh-CN" altLang="en-US" sz="2400" kern="1200" dirty="0">
            <a:solidFill>
              <a:schemeClr val="tx1"/>
            </a:solidFill>
            <a:latin typeface="+mn-ea"/>
            <a:ea typeface="+mn-ea"/>
          </a:endParaRPr>
        </a:p>
      </dsp:txBody>
      <dsp:txXfrm>
        <a:off x="1352409" y="2412810"/>
        <a:ext cx="1494024" cy="667551"/>
      </dsp:txXfrm>
    </dsp:sp>
    <dsp:sp modelId="{F36553EE-9EF5-4830-B6F0-78F2AF28A683}">
      <dsp:nvSpPr>
        <dsp:cNvPr id="0" name=""/>
        <dsp:cNvSpPr/>
      </dsp:nvSpPr>
      <dsp:spPr>
        <a:xfrm rot="16924900">
          <a:off x="2097680" y="1786105"/>
          <a:ext cx="1946448" cy="17626"/>
        </a:xfrm>
        <a:custGeom>
          <a:avLst/>
          <a:gdLst/>
          <a:ahLst/>
          <a:cxnLst/>
          <a:rect l="0" t="0" r="0" b="0"/>
          <a:pathLst>
            <a:path>
              <a:moveTo>
                <a:pt x="0" y="8813"/>
              </a:moveTo>
              <a:lnTo>
                <a:pt x="1946448" y="881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311150">
            <a:lnSpc>
              <a:spcPct val="90000"/>
            </a:lnSpc>
            <a:spcBef>
              <a:spcPct val="0"/>
            </a:spcBef>
            <a:spcAft>
              <a:spcPct val="35000"/>
            </a:spcAft>
          </a:pPr>
          <a:endParaRPr lang="zh-CN" altLang="en-US" sz="700" kern="1200"/>
        </a:p>
      </dsp:txBody>
      <dsp:txXfrm>
        <a:off x="3022243" y="1746257"/>
        <a:ext cx="97322" cy="97322"/>
      </dsp:txXfrm>
    </dsp:sp>
    <dsp:sp modelId="{AF7BB865-415C-4D99-AC97-994F33BDC53D}">
      <dsp:nvSpPr>
        <dsp:cNvPr id="0" name=""/>
        <dsp:cNvSpPr/>
      </dsp:nvSpPr>
      <dsp:spPr>
        <a:xfrm>
          <a:off x="3274605" y="588624"/>
          <a:ext cx="2006132"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en-US" sz="2200" kern="1200" dirty="0" smtClean="0">
              <a:solidFill>
                <a:schemeClr val="tx1"/>
              </a:solidFill>
            </a:rPr>
            <a:t>依据计划时间</a:t>
          </a:r>
          <a:endParaRPr lang="zh-CN" altLang="en-US" sz="2200" kern="1200" dirty="0">
            <a:solidFill>
              <a:schemeClr val="tx1"/>
            </a:solidFill>
          </a:endParaRPr>
        </a:p>
      </dsp:txBody>
      <dsp:txXfrm>
        <a:off x="3289521" y="603540"/>
        <a:ext cx="1976300" cy="479421"/>
      </dsp:txXfrm>
    </dsp:sp>
    <dsp:sp modelId="{FAC231D6-85F0-4F65-B592-79A40AFD3A02}">
      <dsp:nvSpPr>
        <dsp:cNvPr id="0" name=""/>
        <dsp:cNvSpPr/>
      </dsp:nvSpPr>
      <dsp:spPr>
        <a:xfrm rot="18289469">
          <a:off x="5127735" y="541617"/>
          <a:ext cx="713409" cy="17626"/>
        </a:xfrm>
        <a:custGeom>
          <a:avLst/>
          <a:gdLst/>
          <a:ahLst/>
          <a:cxnLst/>
          <a:rect l="0" t="0" r="0" b="0"/>
          <a:pathLst>
            <a:path>
              <a:moveTo>
                <a:pt x="0" y="8813"/>
              </a:moveTo>
              <a:lnTo>
                <a:pt x="713409"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6604" y="532595"/>
        <a:ext cx="35670" cy="35670"/>
      </dsp:txXfrm>
    </dsp:sp>
    <dsp:sp modelId="{69398E8F-5BD0-4552-92C7-BEED20980374}">
      <dsp:nvSpPr>
        <dsp:cNvPr id="0" name=""/>
        <dsp:cNvSpPr/>
      </dsp:nvSpPr>
      <dsp:spPr>
        <a:xfrm>
          <a:off x="5688141" y="2983"/>
          <a:ext cx="1787276"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en-US" sz="2200" kern="1200" dirty="0" smtClean="0">
              <a:solidFill>
                <a:schemeClr val="tx1"/>
              </a:solidFill>
            </a:rPr>
            <a:t>长期计划</a:t>
          </a:r>
          <a:endParaRPr lang="zh-CN" altLang="en-US" sz="2200" kern="1200" dirty="0">
            <a:solidFill>
              <a:schemeClr val="tx1"/>
            </a:solidFill>
          </a:endParaRPr>
        </a:p>
      </dsp:txBody>
      <dsp:txXfrm>
        <a:off x="5703057" y="17899"/>
        <a:ext cx="1757444" cy="479421"/>
      </dsp:txXfrm>
    </dsp:sp>
    <dsp:sp modelId="{3CC890D8-B302-44CB-A40F-6C8BD57C6B90}">
      <dsp:nvSpPr>
        <dsp:cNvPr id="0" name=""/>
        <dsp:cNvSpPr/>
      </dsp:nvSpPr>
      <dsp:spPr>
        <a:xfrm>
          <a:off x="5280738" y="834438"/>
          <a:ext cx="407402" cy="17626"/>
        </a:xfrm>
        <a:custGeom>
          <a:avLst/>
          <a:gdLst/>
          <a:ahLst/>
          <a:cxnLst/>
          <a:rect l="0" t="0" r="0" b="0"/>
          <a:pathLst>
            <a:path>
              <a:moveTo>
                <a:pt x="0" y="8813"/>
              </a:moveTo>
              <a:lnTo>
                <a:pt x="407402"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74254" y="833066"/>
        <a:ext cx="20370" cy="20370"/>
      </dsp:txXfrm>
    </dsp:sp>
    <dsp:sp modelId="{30EB8F16-AF4C-4558-9CBA-C8EFF8146F5C}">
      <dsp:nvSpPr>
        <dsp:cNvPr id="0" name=""/>
        <dsp:cNvSpPr/>
      </dsp:nvSpPr>
      <dsp:spPr>
        <a:xfrm>
          <a:off x="5688141" y="588624"/>
          <a:ext cx="1800689"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en-US" sz="2200" kern="1200" dirty="0" smtClean="0">
              <a:solidFill>
                <a:schemeClr val="tx1"/>
              </a:solidFill>
            </a:rPr>
            <a:t>中期计划</a:t>
          </a:r>
          <a:endParaRPr lang="zh-CN" altLang="en-US" sz="2200" kern="1200" dirty="0">
            <a:solidFill>
              <a:schemeClr val="tx1"/>
            </a:solidFill>
          </a:endParaRPr>
        </a:p>
      </dsp:txBody>
      <dsp:txXfrm>
        <a:off x="5703057" y="603540"/>
        <a:ext cx="1770857" cy="479421"/>
      </dsp:txXfrm>
    </dsp:sp>
    <dsp:sp modelId="{4E3BE7DB-FBE5-482B-BC9E-C3B0255A5477}">
      <dsp:nvSpPr>
        <dsp:cNvPr id="0" name=""/>
        <dsp:cNvSpPr/>
      </dsp:nvSpPr>
      <dsp:spPr>
        <a:xfrm rot="3310531">
          <a:off x="5127735" y="1127258"/>
          <a:ext cx="713409" cy="17626"/>
        </a:xfrm>
        <a:custGeom>
          <a:avLst/>
          <a:gdLst/>
          <a:ahLst/>
          <a:cxnLst/>
          <a:rect l="0" t="0" r="0" b="0"/>
          <a:pathLst>
            <a:path>
              <a:moveTo>
                <a:pt x="0" y="8813"/>
              </a:moveTo>
              <a:lnTo>
                <a:pt x="713409"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6604" y="1118236"/>
        <a:ext cx="35670" cy="35670"/>
      </dsp:txXfrm>
    </dsp:sp>
    <dsp:sp modelId="{91112C5A-D436-4643-909F-3984D67766AD}">
      <dsp:nvSpPr>
        <dsp:cNvPr id="0" name=""/>
        <dsp:cNvSpPr/>
      </dsp:nvSpPr>
      <dsp:spPr>
        <a:xfrm>
          <a:off x="5688141" y="1174266"/>
          <a:ext cx="1800689"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en-US" sz="2200" kern="1200" dirty="0" smtClean="0">
              <a:solidFill>
                <a:schemeClr val="tx1"/>
              </a:solidFill>
            </a:rPr>
            <a:t>短期计划</a:t>
          </a:r>
          <a:endParaRPr lang="zh-CN" altLang="en-US" sz="2200" kern="1200" dirty="0">
            <a:solidFill>
              <a:schemeClr val="tx1"/>
            </a:solidFill>
          </a:endParaRPr>
        </a:p>
      </dsp:txBody>
      <dsp:txXfrm>
        <a:off x="5703057" y="1189182"/>
        <a:ext cx="1770857" cy="479421"/>
      </dsp:txXfrm>
    </dsp:sp>
    <dsp:sp modelId="{2681860A-AE54-48CF-876E-5622A58F608B}">
      <dsp:nvSpPr>
        <dsp:cNvPr id="0" name=""/>
        <dsp:cNvSpPr/>
      </dsp:nvSpPr>
      <dsp:spPr>
        <a:xfrm rot="18770822">
          <a:off x="2771362" y="2518157"/>
          <a:ext cx="599083" cy="17626"/>
        </a:xfrm>
        <a:custGeom>
          <a:avLst/>
          <a:gdLst/>
          <a:ahLst/>
          <a:cxnLst/>
          <a:rect l="0" t="0" r="0" b="0"/>
          <a:pathLst>
            <a:path>
              <a:moveTo>
                <a:pt x="0" y="8813"/>
              </a:moveTo>
              <a:lnTo>
                <a:pt x="599083" y="881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3055927" y="2511993"/>
        <a:ext cx="29954" cy="29954"/>
      </dsp:txXfrm>
    </dsp:sp>
    <dsp:sp modelId="{21BB601B-2601-4777-8392-44B085C6C3C1}">
      <dsp:nvSpPr>
        <dsp:cNvPr id="0" name=""/>
        <dsp:cNvSpPr/>
      </dsp:nvSpPr>
      <dsp:spPr>
        <a:xfrm>
          <a:off x="3274605" y="2052728"/>
          <a:ext cx="2014525"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en-US" sz="2200" kern="1200" dirty="0" smtClean="0">
              <a:solidFill>
                <a:schemeClr val="tx1"/>
              </a:solidFill>
            </a:rPr>
            <a:t>依据计划对象</a:t>
          </a:r>
          <a:endParaRPr lang="zh-CN" altLang="en-US" sz="2200" kern="1200" dirty="0">
            <a:solidFill>
              <a:schemeClr val="tx1"/>
            </a:solidFill>
          </a:endParaRPr>
        </a:p>
      </dsp:txBody>
      <dsp:txXfrm>
        <a:off x="3289521" y="2067644"/>
        <a:ext cx="1984693" cy="479421"/>
      </dsp:txXfrm>
    </dsp:sp>
    <dsp:sp modelId="{F0DD708F-6E48-40ED-AF40-008B1E7A9995}">
      <dsp:nvSpPr>
        <dsp:cNvPr id="0" name=""/>
        <dsp:cNvSpPr/>
      </dsp:nvSpPr>
      <dsp:spPr>
        <a:xfrm rot="19457599">
          <a:off x="5241973" y="2152131"/>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80289" y="2148401"/>
        <a:ext cx="25085" cy="25085"/>
      </dsp:txXfrm>
    </dsp:sp>
    <dsp:sp modelId="{5D2DF051-5AA5-49DA-9CFA-CA521D6025B7}">
      <dsp:nvSpPr>
        <dsp:cNvPr id="0" name=""/>
        <dsp:cNvSpPr/>
      </dsp:nvSpPr>
      <dsp:spPr>
        <a:xfrm>
          <a:off x="5696533" y="1759907"/>
          <a:ext cx="1792297"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综合性计划</a:t>
          </a:r>
          <a:endParaRPr lang="en-US" altLang="zh-CN" sz="2200" kern="1200" dirty="0" smtClean="0">
            <a:solidFill>
              <a:schemeClr val="tx1"/>
            </a:solidFill>
          </a:endParaRPr>
        </a:p>
      </dsp:txBody>
      <dsp:txXfrm>
        <a:off x="5711449" y="1774823"/>
        <a:ext cx="1762465" cy="479421"/>
      </dsp:txXfrm>
    </dsp:sp>
    <dsp:sp modelId="{809ECBA3-E30E-4CED-BE36-AD9F06A0994D}">
      <dsp:nvSpPr>
        <dsp:cNvPr id="0" name=""/>
        <dsp:cNvSpPr/>
      </dsp:nvSpPr>
      <dsp:spPr>
        <a:xfrm rot="2142401">
          <a:off x="5241973" y="2444952"/>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80289" y="2441222"/>
        <a:ext cx="25085" cy="25085"/>
      </dsp:txXfrm>
    </dsp:sp>
    <dsp:sp modelId="{CC491463-5BA3-4933-9609-E6AA7A4AAE2C}">
      <dsp:nvSpPr>
        <dsp:cNvPr id="0" name=""/>
        <dsp:cNvSpPr/>
      </dsp:nvSpPr>
      <dsp:spPr>
        <a:xfrm>
          <a:off x="5696533" y="2345549"/>
          <a:ext cx="1792297"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zh-CN" sz="2200" kern="1200" dirty="0" smtClean="0">
              <a:solidFill>
                <a:schemeClr val="tx1"/>
              </a:solidFill>
            </a:rPr>
            <a:t>专业性计划</a:t>
          </a:r>
          <a:endParaRPr lang="en-US" altLang="zh-CN" sz="2200" kern="1200" dirty="0" smtClean="0">
            <a:solidFill>
              <a:schemeClr val="tx1"/>
            </a:solidFill>
          </a:endParaRPr>
        </a:p>
      </dsp:txBody>
      <dsp:txXfrm>
        <a:off x="5711449" y="2360465"/>
        <a:ext cx="1762465" cy="479421"/>
      </dsp:txXfrm>
    </dsp:sp>
    <dsp:sp modelId="{026B8058-C8C2-49C8-8F10-AAB3C7EEFA0F}">
      <dsp:nvSpPr>
        <dsp:cNvPr id="0" name=""/>
        <dsp:cNvSpPr/>
      </dsp:nvSpPr>
      <dsp:spPr>
        <a:xfrm rot="3654187">
          <a:off x="2652013" y="3103798"/>
          <a:ext cx="837781" cy="17626"/>
        </a:xfrm>
        <a:custGeom>
          <a:avLst/>
          <a:gdLst/>
          <a:ahLst/>
          <a:cxnLst/>
          <a:rect l="0" t="0" r="0" b="0"/>
          <a:pathLst>
            <a:path>
              <a:moveTo>
                <a:pt x="0" y="8813"/>
              </a:moveTo>
              <a:lnTo>
                <a:pt x="837781" y="881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3049959" y="3091667"/>
        <a:ext cx="41889" cy="41889"/>
      </dsp:txXfrm>
    </dsp:sp>
    <dsp:sp modelId="{863CBDBC-E76C-4E25-B3BB-B181759E8E0B}">
      <dsp:nvSpPr>
        <dsp:cNvPr id="0" name=""/>
        <dsp:cNvSpPr/>
      </dsp:nvSpPr>
      <dsp:spPr>
        <a:xfrm>
          <a:off x="3274605" y="3224011"/>
          <a:ext cx="1994756"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依据计划内容</a:t>
          </a:r>
          <a:endParaRPr lang="en-US" altLang="zh-CN" sz="2200" kern="1200" dirty="0" smtClean="0">
            <a:solidFill>
              <a:schemeClr val="tx1"/>
            </a:solidFill>
          </a:endParaRPr>
        </a:p>
      </dsp:txBody>
      <dsp:txXfrm>
        <a:off x="3289521" y="3238927"/>
        <a:ext cx="1964924" cy="479421"/>
      </dsp:txXfrm>
    </dsp:sp>
    <dsp:sp modelId="{6E1F2699-7B26-49A4-9209-401770B38968}">
      <dsp:nvSpPr>
        <dsp:cNvPr id="0" name=""/>
        <dsp:cNvSpPr/>
      </dsp:nvSpPr>
      <dsp:spPr>
        <a:xfrm rot="19457599">
          <a:off x="5222204" y="3323414"/>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0520" y="3319684"/>
        <a:ext cx="25085" cy="25085"/>
      </dsp:txXfrm>
    </dsp:sp>
    <dsp:sp modelId="{DAB9EACF-3031-4579-AF0E-B2EF25F89D94}">
      <dsp:nvSpPr>
        <dsp:cNvPr id="0" name=""/>
        <dsp:cNvSpPr/>
      </dsp:nvSpPr>
      <dsp:spPr>
        <a:xfrm>
          <a:off x="5676764" y="2931190"/>
          <a:ext cx="1812066"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指导性计划</a:t>
          </a:r>
          <a:endParaRPr lang="en-US" altLang="zh-CN" sz="2200" kern="1200" dirty="0" smtClean="0">
            <a:solidFill>
              <a:schemeClr val="tx1"/>
            </a:solidFill>
          </a:endParaRPr>
        </a:p>
      </dsp:txBody>
      <dsp:txXfrm>
        <a:off x="5691680" y="2946106"/>
        <a:ext cx="1782234" cy="479421"/>
      </dsp:txXfrm>
    </dsp:sp>
    <dsp:sp modelId="{CCC94749-4C83-445B-9DFD-B88E470B51E2}">
      <dsp:nvSpPr>
        <dsp:cNvPr id="0" name=""/>
        <dsp:cNvSpPr/>
      </dsp:nvSpPr>
      <dsp:spPr>
        <a:xfrm rot="2142401">
          <a:off x="5222204" y="3616235"/>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0520" y="3612505"/>
        <a:ext cx="25085" cy="25085"/>
      </dsp:txXfrm>
    </dsp:sp>
    <dsp:sp modelId="{5B91B47C-D769-4F03-A4E9-9BE166B40F13}">
      <dsp:nvSpPr>
        <dsp:cNvPr id="0" name=""/>
        <dsp:cNvSpPr/>
      </dsp:nvSpPr>
      <dsp:spPr>
        <a:xfrm>
          <a:off x="5676764" y="3516832"/>
          <a:ext cx="1798652"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具体性计划</a:t>
          </a:r>
          <a:endParaRPr lang="en-US" altLang="zh-CN" sz="2200" kern="1200" dirty="0" smtClean="0">
            <a:solidFill>
              <a:schemeClr val="tx1"/>
            </a:solidFill>
          </a:endParaRPr>
        </a:p>
      </dsp:txBody>
      <dsp:txXfrm>
        <a:off x="5691680" y="3531748"/>
        <a:ext cx="1768820" cy="479421"/>
      </dsp:txXfrm>
    </dsp:sp>
    <dsp:sp modelId="{DD228B07-7154-4144-B9BD-ACE9B61B8F9B}">
      <dsp:nvSpPr>
        <dsp:cNvPr id="0" name=""/>
        <dsp:cNvSpPr/>
      </dsp:nvSpPr>
      <dsp:spPr>
        <a:xfrm rot="4675100">
          <a:off x="2097680" y="3689440"/>
          <a:ext cx="1946448" cy="17626"/>
        </a:xfrm>
        <a:custGeom>
          <a:avLst/>
          <a:gdLst/>
          <a:ahLst/>
          <a:cxnLst/>
          <a:rect l="0" t="0" r="0" b="0"/>
          <a:pathLst>
            <a:path>
              <a:moveTo>
                <a:pt x="0" y="8813"/>
              </a:moveTo>
              <a:lnTo>
                <a:pt x="1946448" y="881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311150">
            <a:lnSpc>
              <a:spcPct val="90000"/>
            </a:lnSpc>
            <a:spcBef>
              <a:spcPct val="0"/>
            </a:spcBef>
            <a:spcAft>
              <a:spcPct val="35000"/>
            </a:spcAft>
          </a:pPr>
          <a:endParaRPr lang="zh-CN" altLang="en-US" sz="700" kern="1200"/>
        </a:p>
      </dsp:txBody>
      <dsp:txXfrm>
        <a:off x="3022243" y="3649592"/>
        <a:ext cx="97322" cy="97322"/>
      </dsp:txXfrm>
    </dsp:sp>
    <dsp:sp modelId="{BE8651C1-8D02-46C0-AF6B-949CDF8CD685}">
      <dsp:nvSpPr>
        <dsp:cNvPr id="0" name=""/>
        <dsp:cNvSpPr/>
      </dsp:nvSpPr>
      <dsp:spPr>
        <a:xfrm>
          <a:off x="3274605" y="4395294"/>
          <a:ext cx="1994756"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依据计划层次</a:t>
          </a:r>
          <a:endParaRPr lang="en-US" altLang="zh-CN" sz="2200" kern="1200" dirty="0" smtClean="0">
            <a:solidFill>
              <a:schemeClr val="tx1"/>
            </a:solidFill>
          </a:endParaRPr>
        </a:p>
      </dsp:txBody>
      <dsp:txXfrm>
        <a:off x="3289521" y="4410210"/>
        <a:ext cx="1964924" cy="479421"/>
      </dsp:txXfrm>
    </dsp:sp>
    <dsp:sp modelId="{FD92FCD7-B6D9-450E-B70B-5D2122D64024}">
      <dsp:nvSpPr>
        <dsp:cNvPr id="0" name=""/>
        <dsp:cNvSpPr/>
      </dsp:nvSpPr>
      <dsp:spPr>
        <a:xfrm rot="19457599">
          <a:off x="5222204" y="4494697"/>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0520" y="4490967"/>
        <a:ext cx="25085" cy="25085"/>
      </dsp:txXfrm>
    </dsp:sp>
    <dsp:sp modelId="{F363BD01-5230-4B1C-A4B3-8BB67B857D46}">
      <dsp:nvSpPr>
        <dsp:cNvPr id="0" name=""/>
        <dsp:cNvSpPr/>
      </dsp:nvSpPr>
      <dsp:spPr>
        <a:xfrm>
          <a:off x="5676764" y="4102473"/>
          <a:ext cx="1798652"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sz="2200" kern="1200" dirty="0" smtClean="0">
              <a:solidFill>
                <a:schemeClr val="tx1"/>
              </a:solidFill>
            </a:rPr>
            <a:t>战略计划</a:t>
          </a:r>
          <a:endParaRPr lang="en-US" altLang="zh-CN" sz="2200" kern="1200" dirty="0" smtClean="0">
            <a:solidFill>
              <a:schemeClr val="tx1"/>
            </a:solidFill>
          </a:endParaRPr>
        </a:p>
      </dsp:txBody>
      <dsp:txXfrm>
        <a:off x="5691680" y="4117389"/>
        <a:ext cx="1768820" cy="479421"/>
      </dsp:txXfrm>
    </dsp:sp>
    <dsp:sp modelId="{59EE71B2-DE00-4D88-BBCD-21197D4A16BC}">
      <dsp:nvSpPr>
        <dsp:cNvPr id="0" name=""/>
        <dsp:cNvSpPr/>
      </dsp:nvSpPr>
      <dsp:spPr>
        <a:xfrm rot="2142401">
          <a:off x="5222204" y="4787518"/>
          <a:ext cx="501718" cy="17626"/>
        </a:xfrm>
        <a:custGeom>
          <a:avLst/>
          <a:gdLst/>
          <a:ahLst/>
          <a:cxnLst/>
          <a:rect l="0" t="0" r="0" b="0"/>
          <a:pathLst>
            <a:path>
              <a:moveTo>
                <a:pt x="0" y="8813"/>
              </a:moveTo>
              <a:lnTo>
                <a:pt x="501718" y="881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zh-CN" altLang="en-US" sz="500" kern="1200"/>
        </a:p>
      </dsp:txBody>
      <dsp:txXfrm>
        <a:off x="5460520" y="4783788"/>
        <a:ext cx="25085" cy="25085"/>
      </dsp:txXfrm>
    </dsp:sp>
    <dsp:sp modelId="{C4D532DF-E8DC-489D-971E-531688750488}">
      <dsp:nvSpPr>
        <dsp:cNvPr id="0" name=""/>
        <dsp:cNvSpPr/>
      </dsp:nvSpPr>
      <dsp:spPr>
        <a:xfrm>
          <a:off x="5676764" y="4688115"/>
          <a:ext cx="1798652" cy="509253"/>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zh-CN" altLang="zh-CN" sz="2200" kern="1200" dirty="0" smtClean="0">
              <a:solidFill>
                <a:schemeClr val="tx1"/>
              </a:solidFill>
            </a:rPr>
            <a:t>作业计划</a:t>
          </a:r>
          <a:endParaRPr lang="en-US" altLang="zh-CN" sz="2200" kern="1200" dirty="0" smtClean="0">
            <a:solidFill>
              <a:schemeClr val="tx1"/>
            </a:solidFill>
          </a:endParaRPr>
        </a:p>
      </dsp:txBody>
      <dsp:txXfrm>
        <a:off x="5691680" y="4703031"/>
        <a:ext cx="1768820" cy="479421"/>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F02421F-1ED6-452F-8FF1-067912995611}">
      <dsp:nvSpPr>
        <dsp:cNvPr id="0" name=""/>
        <dsp:cNvSpPr/>
      </dsp:nvSpPr>
      <dsp:spPr>
        <a:xfrm>
          <a:off x="2929825" y="0"/>
          <a:ext cx="837093"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宗旨</a:t>
          </a:r>
          <a:endParaRPr lang="zh-CN" altLang="en-US" sz="2700" kern="1200" dirty="0"/>
        </a:p>
      </dsp:txBody>
      <dsp:txXfrm>
        <a:off x="2929825" y="0"/>
        <a:ext cx="837093" cy="549061"/>
      </dsp:txXfrm>
    </dsp:sp>
    <dsp:sp modelId="{E4F4FE29-CBFC-488F-AFA1-F1B0A4757C07}">
      <dsp:nvSpPr>
        <dsp:cNvPr id="0" name=""/>
        <dsp:cNvSpPr/>
      </dsp:nvSpPr>
      <dsp:spPr>
        <a:xfrm>
          <a:off x="2511279" y="549060"/>
          <a:ext cx="1674186"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目 标</a:t>
          </a:r>
          <a:endParaRPr lang="zh-CN" altLang="en-US" sz="2700" kern="1200" dirty="0"/>
        </a:p>
      </dsp:txBody>
      <dsp:txXfrm>
        <a:off x="2804261" y="549060"/>
        <a:ext cx="1088220" cy="549061"/>
      </dsp:txXfrm>
    </dsp:sp>
    <dsp:sp modelId="{0B19ABBE-3CB9-4982-B425-DA6E36FDA8D5}">
      <dsp:nvSpPr>
        <dsp:cNvPr id="0" name=""/>
        <dsp:cNvSpPr/>
      </dsp:nvSpPr>
      <dsp:spPr>
        <a:xfrm>
          <a:off x="2092732" y="1098122"/>
          <a:ext cx="2511279"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战 略</a:t>
          </a:r>
          <a:endParaRPr lang="zh-CN" altLang="en-US" sz="2700" kern="1200" dirty="0"/>
        </a:p>
      </dsp:txBody>
      <dsp:txXfrm>
        <a:off x="2532206" y="1098122"/>
        <a:ext cx="1632331" cy="549061"/>
      </dsp:txXfrm>
    </dsp:sp>
    <dsp:sp modelId="{03E1D4A7-1277-4B21-90B3-398EFDF6AFF5}">
      <dsp:nvSpPr>
        <dsp:cNvPr id="0" name=""/>
        <dsp:cNvSpPr/>
      </dsp:nvSpPr>
      <dsp:spPr>
        <a:xfrm>
          <a:off x="1674186" y="1647183"/>
          <a:ext cx="3348372"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政 策</a:t>
          </a:r>
          <a:endParaRPr lang="zh-CN" altLang="en-US" sz="2700" kern="1200" dirty="0"/>
        </a:p>
      </dsp:txBody>
      <dsp:txXfrm>
        <a:off x="2260151" y="1647183"/>
        <a:ext cx="2176441" cy="549061"/>
      </dsp:txXfrm>
    </dsp:sp>
    <dsp:sp modelId="{A52398BD-0EF0-48D9-BB6A-45D3C81BAB1A}">
      <dsp:nvSpPr>
        <dsp:cNvPr id="0" name=""/>
        <dsp:cNvSpPr/>
      </dsp:nvSpPr>
      <dsp:spPr>
        <a:xfrm>
          <a:off x="1255639" y="2196244"/>
          <a:ext cx="4185465"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程 序</a:t>
          </a:r>
          <a:endParaRPr lang="zh-CN" altLang="en-US" sz="2700" kern="1200" dirty="0"/>
        </a:p>
      </dsp:txBody>
      <dsp:txXfrm>
        <a:off x="1988095" y="2196244"/>
        <a:ext cx="2720552" cy="549061"/>
      </dsp:txXfrm>
    </dsp:sp>
    <dsp:sp modelId="{DC9913A1-5919-40FB-A3F4-5B5A7AADA5C0}">
      <dsp:nvSpPr>
        <dsp:cNvPr id="0" name=""/>
        <dsp:cNvSpPr/>
      </dsp:nvSpPr>
      <dsp:spPr>
        <a:xfrm>
          <a:off x="837093" y="2745305"/>
          <a:ext cx="5022558"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规 则</a:t>
          </a:r>
          <a:endParaRPr lang="zh-CN" altLang="en-US" sz="2700" kern="1200" dirty="0"/>
        </a:p>
      </dsp:txBody>
      <dsp:txXfrm>
        <a:off x="1716040" y="2745305"/>
        <a:ext cx="3264662" cy="549061"/>
      </dsp:txXfrm>
    </dsp:sp>
    <dsp:sp modelId="{A0C9DDAB-70CE-42A6-92A8-726E4EF8E491}">
      <dsp:nvSpPr>
        <dsp:cNvPr id="0" name=""/>
        <dsp:cNvSpPr/>
      </dsp:nvSpPr>
      <dsp:spPr>
        <a:xfrm>
          <a:off x="418546" y="3294366"/>
          <a:ext cx="5859650"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smtClean="0"/>
            <a:t>规 划</a:t>
          </a:r>
          <a:endParaRPr lang="zh-CN" altLang="en-US" sz="2700" kern="1200" dirty="0"/>
        </a:p>
      </dsp:txBody>
      <dsp:txXfrm>
        <a:off x="1443985" y="3294366"/>
        <a:ext cx="3808773" cy="549061"/>
      </dsp:txXfrm>
    </dsp:sp>
    <dsp:sp modelId="{DDB246C6-5AA8-4367-B0B3-BF896C1DDB98}">
      <dsp:nvSpPr>
        <dsp:cNvPr id="0" name=""/>
        <dsp:cNvSpPr/>
      </dsp:nvSpPr>
      <dsp:spPr>
        <a:xfrm>
          <a:off x="0" y="3843427"/>
          <a:ext cx="6696744" cy="549061"/>
        </a:xfrm>
        <a:prstGeom prst="trapezoid">
          <a:avLst>
            <a:gd name="adj" fmla="val 7623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1200150">
            <a:lnSpc>
              <a:spcPct val="90000"/>
            </a:lnSpc>
            <a:spcBef>
              <a:spcPct val="0"/>
            </a:spcBef>
            <a:spcAft>
              <a:spcPct val="35000"/>
            </a:spcAft>
          </a:pPr>
          <a:r>
            <a:rPr lang="zh-CN" sz="2700" kern="1200" dirty="0" smtClean="0"/>
            <a:t>预 算</a:t>
          </a:r>
          <a:endParaRPr lang="zh-CN" altLang="en-US" sz="2700" kern="1200" dirty="0"/>
        </a:p>
      </dsp:txBody>
      <dsp:txXfrm>
        <a:off x="1171930" y="3843427"/>
        <a:ext cx="4352883" cy="549061"/>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BCEF4EA-C3AF-413F-BCBB-85439C8B3081}">
      <dsp:nvSpPr>
        <dsp:cNvPr id="0" name=""/>
        <dsp:cNvSpPr/>
      </dsp:nvSpPr>
      <dsp:spPr>
        <a:xfrm>
          <a:off x="2678" y="865156"/>
          <a:ext cx="1171277" cy="2333687"/>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sz="2400" b="1" kern="1200" dirty="0" smtClean="0">
              <a:solidFill>
                <a:schemeClr val="tx1"/>
              </a:solidFill>
              <a:latin typeface="+mn-ea"/>
              <a:ea typeface="+mn-ea"/>
            </a:rPr>
            <a:t>搜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集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资</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料</a:t>
          </a:r>
          <a:endParaRPr lang="zh-CN" altLang="en-US" sz="2400" b="1" kern="1200" dirty="0">
            <a:solidFill>
              <a:schemeClr val="tx1"/>
            </a:solidFill>
            <a:latin typeface="+mn-ea"/>
            <a:ea typeface="+mn-ea"/>
          </a:endParaRPr>
        </a:p>
      </dsp:txBody>
      <dsp:txXfrm>
        <a:off x="36984" y="899462"/>
        <a:ext cx="1102665" cy="2265075"/>
      </dsp:txXfrm>
    </dsp:sp>
    <dsp:sp modelId="{62BA1F74-B6A3-4DFA-BA35-7EB42972F3C3}">
      <dsp:nvSpPr>
        <dsp:cNvPr id="0" name=""/>
        <dsp:cNvSpPr/>
      </dsp:nvSpPr>
      <dsp:spPr>
        <a:xfrm>
          <a:off x="1291083" y="1886761"/>
          <a:ext cx="248310" cy="29047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zh-CN" altLang="en-US" sz="1300" kern="1200"/>
        </a:p>
      </dsp:txBody>
      <dsp:txXfrm>
        <a:off x="1291083" y="1944856"/>
        <a:ext cx="173817" cy="174286"/>
      </dsp:txXfrm>
    </dsp:sp>
    <dsp:sp modelId="{AF0AD5C7-96B4-46B8-88D0-0D46D5947BB4}">
      <dsp:nvSpPr>
        <dsp:cNvPr id="0" name=""/>
        <dsp:cNvSpPr/>
      </dsp:nvSpPr>
      <dsp:spPr>
        <a:xfrm>
          <a:off x="1642467" y="865156"/>
          <a:ext cx="1171277" cy="2333687"/>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sz="2400" b="1" kern="1200" dirty="0" smtClean="0">
              <a:solidFill>
                <a:schemeClr val="tx1"/>
              </a:solidFill>
              <a:latin typeface="+mn-ea"/>
              <a:ea typeface="+mn-ea"/>
            </a:rPr>
            <a:t>目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标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分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解</a:t>
          </a:r>
          <a:endParaRPr lang="zh-CN" altLang="en-US" sz="2400" b="1" kern="1200" dirty="0">
            <a:solidFill>
              <a:schemeClr val="tx1"/>
            </a:solidFill>
            <a:latin typeface="+mn-ea"/>
            <a:ea typeface="+mn-ea"/>
          </a:endParaRPr>
        </a:p>
      </dsp:txBody>
      <dsp:txXfrm>
        <a:off x="1676773" y="899462"/>
        <a:ext cx="1102665" cy="2265075"/>
      </dsp:txXfrm>
    </dsp:sp>
    <dsp:sp modelId="{81102D52-2A0B-4ECD-9C51-F2109236F276}">
      <dsp:nvSpPr>
        <dsp:cNvPr id="0" name=""/>
        <dsp:cNvSpPr/>
      </dsp:nvSpPr>
      <dsp:spPr>
        <a:xfrm>
          <a:off x="2930872" y="1886761"/>
          <a:ext cx="248310" cy="29047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zh-CN" altLang="en-US" sz="1300" kern="1200"/>
        </a:p>
      </dsp:txBody>
      <dsp:txXfrm>
        <a:off x="2930872" y="1944856"/>
        <a:ext cx="173817" cy="174286"/>
      </dsp:txXfrm>
    </dsp:sp>
    <dsp:sp modelId="{3F283CA3-663E-4190-A2FD-4FA4DB130747}">
      <dsp:nvSpPr>
        <dsp:cNvPr id="0" name=""/>
        <dsp:cNvSpPr/>
      </dsp:nvSpPr>
      <dsp:spPr>
        <a:xfrm>
          <a:off x="3282255" y="865156"/>
          <a:ext cx="1171277" cy="2333687"/>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sz="2400" b="1" kern="1200" dirty="0" smtClean="0">
              <a:solidFill>
                <a:schemeClr val="tx1"/>
              </a:solidFill>
              <a:latin typeface="+mn-ea"/>
              <a:ea typeface="+mn-ea"/>
            </a:rPr>
            <a:t>综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合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平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衡</a:t>
          </a:r>
          <a:endParaRPr lang="zh-CN" altLang="en-US" sz="2400" b="1" kern="1200" dirty="0">
            <a:solidFill>
              <a:schemeClr val="tx1"/>
            </a:solidFill>
            <a:latin typeface="+mn-ea"/>
            <a:ea typeface="+mn-ea"/>
          </a:endParaRPr>
        </a:p>
      </dsp:txBody>
      <dsp:txXfrm>
        <a:off x="3316561" y="899462"/>
        <a:ext cx="1102665" cy="2265075"/>
      </dsp:txXfrm>
    </dsp:sp>
    <dsp:sp modelId="{0855FC31-A028-41C0-907C-E844BA2FBF67}">
      <dsp:nvSpPr>
        <dsp:cNvPr id="0" name=""/>
        <dsp:cNvSpPr/>
      </dsp:nvSpPr>
      <dsp:spPr>
        <a:xfrm>
          <a:off x="4570660" y="1886761"/>
          <a:ext cx="248310" cy="29047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zh-CN" altLang="en-US" sz="1300" kern="1200"/>
        </a:p>
      </dsp:txBody>
      <dsp:txXfrm>
        <a:off x="4570660" y="1944856"/>
        <a:ext cx="173817" cy="174286"/>
      </dsp:txXfrm>
    </dsp:sp>
    <dsp:sp modelId="{5463709E-77DA-4E6F-B6FB-0226826EF9A8}">
      <dsp:nvSpPr>
        <dsp:cNvPr id="0" name=""/>
        <dsp:cNvSpPr/>
      </dsp:nvSpPr>
      <dsp:spPr>
        <a:xfrm>
          <a:off x="4922043" y="865156"/>
          <a:ext cx="1171277" cy="2333687"/>
        </a:xfrm>
        <a:prstGeom prst="roundRect">
          <a:avLst>
            <a:gd name="adj" fmla="val 10000"/>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zh-CN" sz="2400" b="1" kern="1200" dirty="0" smtClean="0">
              <a:solidFill>
                <a:schemeClr val="tx1"/>
              </a:solidFill>
              <a:latin typeface="+mn-ea"/>
              <a:ea typeface="+mn-ea"/>
            </a:rPr>
            <a:t>编制</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en-US" altLang="zh-CN" sz="2400" b="1" kern="1200" dirty="0" smtClean="0">
              <a:solidFill>
                <a:schemeClr val="tx1"/>
              </a:solidFill>
              <a:latin typeface="+mn-ea"/>
              <a:ea typeface="+mn-ea"/>
            </a:rPr>
            <a:t> </a:t>
          </a:r>
          <a:r>
            <a:rPr lang="zh-CN" sz="2400" b="1" kern="1200" dirty="0" smtClean="0">
              <a:solidFill>
                <a:schemeClr val="tx1"/>
              </a:solidFill>
              <a:latin typeface="+mn-ea"/>
              <a:ea typeface="+mn-ea"/>
            </a:rPr>
            <a:t>计划</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下达 </a:t>
          </a:r>
          <a:endParaRPr lang="en-US" altLang="zh-CN" sz="2400" b="1" kern="1200" dirty="0" smtClean="0">
            <a:solidFill>
              <a:schemeClr val="tx1"/>
            </a:solidFill>
            <a:latin typeface="+mn-ea"/>
            <a:ea typeface="+mn-ea"/>
          </a:endParaRPr>
        </a:p>
        <a:p>
          <a:pPr lvl="0" algn="ctr" defTabSz="1066800">
            <a:lnSpc>
              <a:spcPct val="90000"/>
            </a:lnSpc>
            <a:spcBef>
              <a:spcPct val="0"/>
            </a:spcBef>
            <a:spcAft>
              <a:spcPct val="35000"/>
            </a:spcAft>
          </a:pPr>
          <a:r>
            <a:rPr lang="zh-CN" sz="2400" b="1" kern="1200" dirty="0" smtClean="0">
              <a:solidFill>
                <a:schemeClr val="tx1"/>
              </a:solidFill>
              <a:latin typeface="+mn-ea"/>
              <a:ea typeface="+mn-ea"/>
            </a:rPr>
            <a:t>计划</a:t>
          </a:r>
          <a:endParaRPr lang="zh-CN" altLang="en-US" sz="2400" b="1" kern="1200" dirty="0">
            <a:solidFill>
              <a:schemeClr val="tx1"/>
            </a:solidFill>
            <a:latin typeface="+mn-ea"/>
            <a:ea typeface="+mn-ea"/>
          </a:endParaRPr>
        </a:p>
      </dsp:txBody>
      <dsp:txXfrm>
        <a:off x="4956349" y="899462"/>
        <a:ext cx="1102665" cy="2265075"/>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12D60FF-C99E-47DA-97F4-4F7B2C031546}">
      <dsp:nvSpPr>
        <dsp:cNvPr id="0" name=""/>
        <dsp:cNvSpPr/>
      </dsp:nvSpPr>
      <dsp:spPr>
        <a:xfrm>
          <a:off x="0" y="616983"/>
          <a:ext cx="6096000" cy="4032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E987EE87-EA2E-45E7-89AC-03DBB5D3D731}">
      <dsp:nvSpPr>
        <dsp:cNvPr id="0" name=""/>
        <dsp:cNvSpPr/>
      </dsp:nvSpPr>
      <dsp:spPr>
        <a:xfrm>
          <a:off x="304800" y="100662"/>
          <a:ext cx="4267200" cy="752481"/>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altLang="en-US" sz="2400" kern="1200" dirty="0" smtClean="0">
              <a:solidFill>
                <a:schemeClr val="tx1"/>
              </a:solidFill>
              <a:latin typeface="+mn-ea"/>
              <a:ea typeface="+mn-ea"/>
            </a:rPr>
            <a:t>(</a:t>
          </a:r>
          <a:r>
            <a:rPr lang="zh-CN" altLang="en-US" sz="2400" kern="1200" dirty="0" smtClean="0">
              <a:solidFill>
                <a:schemeClr val="tx1"/>
              </a:solidFill>
              <a:latin typeface="+mn-ea"/>
              <a:ea typeface="+mn-ea"/>
            </a:rPr>
            <a:t>一</a:t>
          </a:r>
          <a:r>
            <a:rPr lang="en-US" altLang="en-US" sz="2400" kern="1200" dirty="0" smtClean="0">
              <a:solidFill>
                <a:schemeClr val="tx1"/>
              </a:solidFill>
              <a:latin typeface="+mn-ea"/>
              <a:ea typeface="+mn-ea"/>
            </a:rPr>
            <a:t>)</a:t>
          </a:r>
          <a:r>
            <a:rPr lang="zh-CN" altLang="en-US" sz="2400" kern="1200" dirty="0" smtClean="0">
              <a:solidFill>
                <a:schemeClr val="tx1"/>
              </a:solidFill>
              <a:latin typeface="+mn-ea"/>
              <a:ea typeface="+mn-ea"/>
            </a:rPr>
            <a:t>目标管理强调明确的目标</a:t>
          </a:r>
          <a:endParaRPr lang="zh-CN" altLang="en-US" sz="2400" kern="1200" dirty="0">
            <a:solidFill>
              <a:schemeClr val="tx1"/>
            </a:solidFill>
            <a:latin typeface="+mn-ea"/>
            <a:ea typeface="+mn-ea"/>
          </a:endParaRPr>
        </a:p>
      </dsp:txBody>
      <dsp:txXfrm>
        <a:off x="341533" y="137395"/>
        <a:ext cx="4193734" cy="679015"/>
      </dsp:txXfrm>
    </dsp:sp>
    <dsp:sp modelId="{DE7CD28E-3ECD-4C6F-A092-735C5D99BDD1}">
      <dsp:nvSpPr>
        <dsp:cNvPr id="0" name=""/>
        <dsp:cNvSpPr/>
      </dsp:nvSpPr>
      <dsp:spPr>
        <a:xfrm>
          <a:off x="0" y="1710642"/>
          <a:ext cx="6096000" cy="4032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75F08E59-DD96-43C9-9FDF-B51F7B2EDA49}">
      <dsp:nvSpPr>
        <dsp:cNvPr id="0" name=""/>
        <dsp:cNvSpPr/>
      </dsp:nvSpPr>
      <dsp:spPr>
        <a:xfrm>
          <a:off x="304800" y="1106583"/>
          <a:ext cx="4267200" cy="840219"/>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dirty="0" smtClean="0">
              <a:solidFill>
                <a:schemeClr val="tx1"/>
              </a:solidFill>
              <a:latin typeface="+mn-ea"/>
              <a:ea typeface="+mn-ea"/>
            </a:rPr>
            <a:t>(</a:t>
          </a:r>
          <a:r>
            <a:rPr lang="zh-CN" sz="2400" kern="1200" dirty="0" smtClean="0">
              <a:solidFill>
                <a:schemeClr val="tx1"/>
              </a:solidFill>
              <a:latin typeface="+mn-ea"/>
              <a:ea typeface="+mn-ea"/>
            </a:rPr>
            <a:t>二</a:t>
          </a:r>
          <a:r>
            <a:rPr lang="en-US" sz="2400" kern="1200" dirty="0" smtClean="0">
              <a:solidFill>
                <a:schemeClr val="tx1"/>
              </a:solidFill>
              <a:latin typeface="+mn-ea"/>
              <a:ea typeface="+mn-ea"/>
            </a:rPr>
            <a:t>)</a:t>
          </a:r>
          <a:r>
            <a:rPr lang="zh-CN" altLang="en-US" sz="2400" kern="1200" dirty="0" smtClean="0">
              <a:solidFill>
                <a:schemeClr val="tx1"/>
              </a:solidFill>
              <a:latin typeface="+mn-ea"/>
              <a:ea typeface="+mn-ea"/>
            </a:rPr>
            <a:t>目标管理是一种参与式管理，强调民主管理</a:t>
          </a:r>
          <a:endParaRPr lang="zh-CN" altLang="en-US" sz="2400" kern="1200" dirty="0">
            <a:solidFill>
              <a:schemeClr val="tx1"/>
            </a:solidFill>
            <a:latin typeface="+mn-ea"/>
            <a:ea typeface="+mn-ea"/>
          </a:endParaRPr>
        </a:p>
      </dsp:txBody>
      <dsp:txXfrm>
        <a:off x="345816" y="1147599"/>
        <a:ext cx="4185168" cy="758187"/>
      </dsp:txXfrm>
    </dsp:sp>
    <dsp:sp modelId="{5FBD31A9-A167-41F7-8ED2-88D31103C143}">
      <dsp:nvSpPr>
        <dsp:cNvPr id="0" name=""/>
        <dsp:cNvSpPr/>
      </dsp:nvSpPr>
      <dsp:spPr>
        <a:xfrm>
          <a:off x="0" y="2788177"/>
          <a:ext cx="6096000" cy="4032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B1451342-F7AB-4277-912F-88DF2167907C}">
      <dsp:nvSpPr>
        <dsp:cNvPr id="0" name=""/>
        <dsp:cNvSpPr/>
      </dsp:nvSpPr>
      <dsp:spPr>
        <a:xfrm>
          <a:off x="304800" y="2200242"/>
          <a:ext cx="4267200" cy="824094"/>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dirty="0" smtClean="0">
              <a:solidFill>
                <a:schemeClr val="tx1"/>
              </a:solidFill>
              <a:latin typeface="+mn-ea"/>
              <a:ea typeface="+mn-ea"/>
            </a:rPr>
            <a:t>(</a:t>
          </a:r>
          <a:r>
            <a:rPr lang="zh-CN" sz="2400" kern="1200" dirty="0" smtClean="0">
              <a:solidFill>
                <a:schemeClr val="tx1"/>
              </a:solidFill>
              <a:latin typeface="+mn-ea"/>
              <a:ea typeface="+mn-ea"/>
            </a:rPr>
            <a:t>三</a:t>
          </a:r>
          <a:r>
            <a:rPr lang="en-US" sz="2400" kern="1200" dirty="0" smtClean="0">
              <a:solidFill>
                <a:schemeClr val="tx1"/>
              </a:solidFill>
              <a:latin typeface="+mn-ea"/>
              <a:ea typeface="+mn-ea"/>
            </a:rPr>
            <a:t>)</a:t>
          </a:r>
          <a:r>
            <a:rPr lang="zh-CN" altLang="en-US" sz="2400" kern="1200" dirty="0" smtClean="0">
              <a:solidFill>
                <a:schemeClr val="tx1"/>
              </a:solidFill>
              <a:latin typeface="+mn-ea"/>
              <a:ea typeface="+mn-ea"/>
            </a:rPr>
            <a:t>目标管理强调“自我控制”，是主动式管理</a:t>
          </a:r>
          <a:endParaRPr lang="zh-CN" altLang="en-US" sz="2400" kern="1200" dirty="0">
            <a:solidFill>
              <a:schemeClr val="tx1"/>
            </a:solidFill>
            <a:latin typeface="+mn-ea"/>
            <a:ea typeface="+mn-ea"/>
          </a:endParaRPr>
        </a:p>
      </dsp:txBody>
      <dsp:txXfrm>
        <a:off x="345029" y="2240471"/>
        <a:ext cx="4186742" cy="743636"/>
      </dsp:txXfrm>
    </dsp:sp>
    <dsp:sp modelId="{F622FBA9-BD8E-4AD4-A541-6673692155F6}">
      <dsp:nvSpPr>
        <dsp:cNvPr id="0" name=""/>
        <dsp:cNvSpPr/>
      </dsp:nvSpPr>
      <dsp:spPr>
        <a:xfrm>
          <a:off x="0" y="3848169"/>
          <a:ext cx="6096000" cy="4032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F3ED6570-527F-41F1-BB9D-0F8FCF157AC5}">
      <dsp:nvSpPr>
        <dsp:cNvPr id="0" name=""/>
        <dsp:cNvSpPr/>
      </dsp:nvSpPr>
      <dsp:spPr>
        <a:xfrm>
          <a:off x="304800" y="3277777"/>
          <a:ext cx="4267200" cy="806552"/>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1290" tIns="0" rIns="161290" bIns="0" numCol="1" spcCol="1270" anchor="ctr" anchorCtr="0">
          <a:noAutofit/>
        </a:bodyPr>
        <a:lstStyle/>
        <a:p>
          <a:pPr lvl="0" algn="l" defTabSz="1066800">
            <a:lnSpc>
              <a:spcPct val="90000"/>
            </a:lnSpc>
            <a:spcBef>
              <a:spcPct val="0"/>
            </a:spcBef>
            <a:spcAft>
              <a:spcPct val="35000"/>
            </a:spcAft>
          </a:pPr>
          <a:r>
            <a:rPr lang="en-US" sz="2400" kern="1200" dirty="0" smtClean="0">
              <a:solidFill>
                <a:schemeClr val="tx1"/>
              </a:solidFill>
              <a:latin typeface="+mn-ea"/>
              <a:ea typeface="+mn-ea"/>
            </a:rPr>
            <a:t>(</a:t>
          </a:r>
          <a:r>
            <a:rPr lang="zh-CN" sz="2400" kern="1200" dirty="0" smtClean="0">
              <a:solidFill>
                <a:schemeClr val="tx1"/>
              </a:solidFill>
              <a:latin typeface="+mn-ea"/>
              <a:ea typeface="+mn-ea"/>
            </a:rPr>
            <a:t>四</a:t>
          </a:r>
          <a:r>
            <a:rPr lang="en-US" sz="2400" kern="1200" dirty="0" smtClean="0">
              <a:solidFill>
                <a:schemeClr val="tx1"/>
              </a:solidFill>
              <a:latin typeface="+mn-ea"/>
              <a:ea typeface="+mn-ea"/>
            </a:rPr>
            <a:t>)</a:t>
          </a:r>
          <a:r>
            <a:rPr lang="zh-CN" altLang="en-US" sz="2400" kern="1200" dirty="0" smtClean="0">
              <a:solidFill>
                <a:schemeClr val="tx1"/>
              </a:solidFill>
              <a:latin typeface="+mn-ea"/>
              <a:ea typeface="+mn-ea"/>
            </a:rPr>
            <a:t>目标管理能够有效评价绩效，强调管理实效</a:t>
          </a:r>
          <a:endParaRPr lang="zh-CN" altLang="en-US" sz="2400" kern="1200" dirty="0">
            <a:solidFill>
              <a:schemeClr val="tx1"/>
            </a:solidFill>
            <a:latin typeface="+mn-ea"/>
            <a:ea typeface="+mn-ea"/>
          </a:endParaRPr>
        </a:p>
      </dsp:txBody>
      <dsp:txXfrm>
        <a:off x="344173" y="3317150"/>
        <a:ext cx="4188454" cy="727806"/>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26B8A69-6C97-497C-A773-D57C52E3533C}">
      <dsp:nvSpPr>
        <dsp:cNvPr id="0" name=""/>
        <dsp:cNvSpPr/>
      </dsp:nvSpPr>
      <dsp:spPr>
        <a:xfrm>
          <a:off x="529258" y="0"/>
          <a:ext cx="5998266" cy="4248472"/>
        </a:xfrm>
        <a:prstGeom prst="rightArrow">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54D8D599-D8BC-49BC-9E5F-E69CCA935926}">
      <dsp:nvSpPr>
        <dsp:cNvPr id="0" name=""/>
        <dsp:cNvSpPr/>
      </dsp:nvSpPr>
      <dsp:spPr>
        <a:xfrm>
          <a:off x="2315" y="1274541"/>
          <a:ext cx="2154313" cy="1699388"/>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6680" tIns="106680" rIns="106680" bIns="106680" numCol="1" spcCol="1270" anchor="ctr" anchorCtr="0">
          <a:noAutofit/>
        </a:bodyPr>
        <a:lstStyle/>
        <a:p>
          <a:pPr lvl="0" algn="ctr" defTabSz="1244600">
            <a:lnSpc>
              <a:spcPct val="90000"/>
            </a:lnSpc>
            <a:spcBef>
              <a:spcPct val="0"/>
            </a:spcBef>
            <a:spcAft>
              <a:spcPct val="35000"/>
            </a:spcAft>
          </a:pPr>
          <a:r>
            <a:rPr lang="zh-CN" altLang="en-US" sz="2800" kern="1200" dirty="0" smtClean="0">
              <a:solidFill>
                <a:schemeClr val="tx1"/>
              </a:solidFill>
            </a:rPr>
            <a:t>建立一套完整的目标体系</a:t>
          </a:r>
          <a:endParaRPr lang="zh-CN" altLang="en-US" sz="2800" kern="1200" dirty="0">
            <a:solidFill>
              <a:schemeClr val="tx1"/>
            </a:solidFill>
          </a:endParaRPr>
        </a:p>
      </dsp:txBody>
      <dsp:txXfrm>
        <a:off x="85272" y="1357498"/>
        <a:ext cx="1988399" cy="1533474"/>
      </dsp:txXfrm>
    </dsp:sp>
    <dsp:sp modelId="{FB900232-3F95-4F7B-BAF0-7853B4CEEB04}">
      <dsp:nvSpPr>
        <dsp:cNvPr id="0" name=""/>
        <dsp:cNvSpPr/>
      </dsp:nvSpPr>
      <dsp:spPr>
        <a:xfrm>
          <a:off x="2451235" y="1274541"/>
          <a:ext cx="2154313" cy="1699388"/>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6680" tIns="106680" rIns="106680" bIns="106680" numCol="1" spcCol="1270" anchor="ctr" anchorCtr="0">
          <a:noAutofit/>
        </a:bodyPr>
        <a:lstStyle/>
        <a:p>
          <a:pPr lvl="0" algn="ctr" defTabSz="1244600">
            <a:lnSpc>
              <a:spcPct val="90000"/>
            </a:lnSpc>
            <a:spcBef>
              <a:spcPct val="0"/>
            </a:spcBef>
            <a:spcAft>
              <a:spcPct val="35000"/>
            </a:spcAft>
          </a:pPr>
          <a:r>
            <a:rPr lang="zh-CN" altLang="en-US" sz="2800" kern="1200" dirty="0" smtClean="0">
              <a:solidFill>
                <a:schemeClr val="tx1"/>
              </a:solidFill>
            </a:rPr>
            <a:t>组织实施</a:t>
          </a:r>
          <a:endParaRPr lang="zh-CN" altLang="en-US" sz="2800" kern="1200" dirty="0">
            <a:solidFill>
              <a:schemeClr val="tx1"/>
            </a:solidFill>
          </a:endParaRPr>
        </a:p>
      </dsp:txBody>
      <dsp:txXfrm>
        <a:off x="2534192" y="1357498"/>
        <a:ext cx="1988399" cy="1533474"/>
      </dsp:txXfrm>
    </dsp:sp>
    <dsp:sp modelId="{10ED5CD8-DB8A-49C7-A5CA-FF9D1D0E422E}">
      <dsp:nvSpPr>
        <dsp:cNvPr id="0" name=""/>
        <dsp:cNvSpPr/>
      </dsp:nvSpPr>
      <dsp:spPr>
        <a:xfrm>
          <a:off x="4900155" y="1274541"/>
          <a:ext cx="2154313" cy="1699388"/>
        </a:xfrm>
        <a:prstGeom prst="roundRect">
          <a:avLst/>
        </a:prstGeom>
        <a:solidFill>
          <a:schemeClr val="accent1">
            <a:lumMod val="60000"/>
            <a:lumOff val="4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6680" tIns="106680" rIns="106680" bIns="106680" numCol="1" spcCol="1270" anchor="ctr" anchorCtr="0">
          <a:noAutofit/>
        </a:bodyPr>
        <a:lstStyle/>
        <a:p>
          <a:pPr lvl="0" algn="ctr" defTabSz="1244600">
            <a:lnSpc>
              <a:spcPct val="90000"/>
            </a:lnSpc>
            <a:spcBef>
              <a:spcPct val="0"/>
            </a:spcBef>
            <a:spcAft>
              <a:spcPct val="35000"/>
            </a:spcAft>
          </a:pPr>
          <a:r>
            <a:rPr lang="zh-CN" altLang="en-US" sz="2800" kern="1200" dirty="0" smtClean="0">
              <a:solidFill>
                <a:schemeClr val="tx1"/>
              </a:solidFill>
            </a:rPr>
            <a:t>目标成果评价与奖惩</a:t>
          </a:r>
          <a:endParaRPr lang="zh-CN" altLang="en-US" sz="2800" kern="1200" dirty="0">
            <a:solidFill>
              <a:schemeClr val="tx1"/>
            </a:solidFill>
          </a:endParaRPr>
        </a:p>
      </dsp:txBody>
      <dsp:txXfrm>
        <a:off x="4983112" y="1357498"/>
        <a:ext cx="1988399" cy="1533474"/>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08F4ECA-8BAE-4574-BAAF-A2A2215734D3}">
      <dsp:nvSpPr>
        <dsp:cNvPr id="0" name=""/>
        <dsp:cNvSpPr/>
      </dsp:nvSpPr>
      <dsp:spPr>
        <a:xfrm>
          <a:off x="0" y="0"/>
          <a:ext cx="8693090" cy="0"/>
        </a:xfrm>
        <a:prstGeom prst="lin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5A6D89D-6915-404F-86FF-E36B2F52D21C}">
      <dsp:nvSpPr>
        <dsp:cNvPr id="0" name=""/>
        <dsp:cNvSpPr/>
      </dsp:nvSpPr>
      <dsp:spPr>
        <a:xfrm>
          <a:off x="0" y="0"/>
          <a:ext cx="749153" cy="22682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6680" tIns="106680" rIns="106680" bIns="106680" numCol="1" spcCol="1270" anchor="t" anchorCtr="0">
          <a:noAutofit/>
        </a:bodyPr>
        <a:lstStyle/>
        <a:p>
          <a:pPr lvl="0" algn="ctr" defTabSz="1244600">
            <a:lnSpc>
              <a:spcPct val="90000"/>
            </a:lnSpc>
            <a:spcBef>
              <a:spcPct val="0"/>
            </a:spcBef>
            <a:spcAft>
              <a:spcPct val="35000"/>
            </a:spcAft>
          </a:pPr>
          <a:endParaRPr lang="en-US" altLang="zh-CN" sz="2800" kern="1200" dirty="0" smtClean="0"/>
        </a:p>
        <a:p>
          <a:pPr lvl="0" algn="ctr" defTabSz="1244600">
            <a:lnSpc>
              <a:spcPct val="90000"/>
            </a:lnSpc>
            <a:spcBef>
              <a:spcPct val="0"/>
            </a:spcBef>
            <a:spcAft>
              <a:spcPct val="35000"/>
            </a:spcAft>
          </a:pPr>
          <a:r>
            <a:rPr lang="zh-CN" altLang="en-US" sz="2800" kern="1200" dirty="0" smtClean="0"/>
            <a:t>优</a:t>
          </a:r>
          <a:endParaRPr lang="en-US" altLang="zh-CN" sz="2800" kern="1200" dirty="0" smtClean="0"/>
        </a:p>
        <a:p>
          <a:pPr lvl="0" algn="ctr" defTabSz="1244600">
            <a:lnSpc>
              <a:spcPct val="90000"/>
            </a:lnSpc>
            <a:spcBef>
              <a:spcPct val="0"/>
            </a:spcBef>
            <a:spcAft>
              <a:spcPct val="35000"/>
            </a:spcAft>
          </a:pPr>
          <a:r>
            <a:rPr lang="zh-CN" altLang="en-US" sz="2800" kern="1200" dirty="0" smtClean="0"/>
            <a:t>点</a:t>
          </a:r>
          <a:endParaRPr lang="zh-CN" altLang="en-US" sz="2800" kern="1200" dirty="0"/>
        </a:p>
      </dsp:txBody>
      <dsp:txXfrm>
        <a:off x="0" y="0"/>
        <a:ext cx="749153" cy="2268252"/>
      </dsp:txXfrm>
    </dsp:sp>
    <dsp:sp modelId="{EC3855BC-C912-44CF-BBC1-5F9A3B641CD5}">
      <dsp:nvSpPr>
        <dsp:cNvPr id="0" name=""/>
        <dsp:cNvSpPr/>
      </dsp:nvSpPr>
      <dsp:spPr>
        <a:xfrm>
          <a:off x="879549" y="26664"/>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spc="-150" dirty="0" smtClean="0"/>
            <a:t>目标管理中员工的参与有利于调动员工的积极性</a:t>
          </a:r>
          <a:endParaRPr lang="zh-CN" altLang="en-US" sz="2400" kern="1200" spc="-150" dirty="0"/>
        </a:p>
      </dsp:txBody>
      <dsp:txXfrm>
        <a:off x="879549" y="26664"/>
        <a:ext cx="6824075" cy="533282"/>
      </dsp:txXfrm>
    </dsp:sp>
    <dsp:sp modelId="{20532D9A-7DFA-49C8-B293-3C9A25A6DBE7}">
      <dsp:nvSpPr>
        <dsp:cNvPr id="0" name=""/>
        <dsp:cNvSpPr/>
      </dsp:nvSpPr>
      <dsp:spPr>
        <a:xfrm>
          <a:off x="749153" y="559947"/>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274D5652-9D10-4B50-A067-2FBA10EC1E36}">
      <dsp:nvSpPr>
        <dsp:cNvPr id="0" name=""/>
        <dsp:cNvSpPr/>
      </dsp:nvSpPr>
      <dsp:spPr>
        <a:xfrm>
          <a:off x="879549" y="586611"/>
          <a:ext cx="7386652"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ts val="0"/>
            </a:spcAft>
          </a:pPr>
          <a:r>
            <a:rPr lang="zh-CN" altLang="en-US" sz="2400" kern="1200" spc="-150" dirty="0" smtClean="0"/>
            <a:t>目标管理的自我管理和控制有利于各级领导对下属的管理</a:t>
          </a:r>
          <a:endParaRPr lang="zh-CN" altLang="en-US" sz="2400" kern="1200" spc="-150" dirty="0"/>
        </a:p>
      </dsp:txBody>
      <dsp:txXfrm>
        <a:off x="879549" y="586611"/>
        <a:ext cx="7386652" cy="533282"/>
      </dsp:txXfrm>
    </dsp:sp>
    <dsp:sp modelId="{3DA89C5E-DCBE-4340-A281-9B3843B8794D}">
      <dsp:nvSpPr>
        <dsp:cNvPr id="0" name=""/>
        <dsp:cNvSpPr/>
      </dsp:nvSpPr>
      <dsp:spPr>
        <a:xfrm>
          <a:off x="749153" y="1119894"/>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63E15640-3D8C-41C9-BC3E-33C28BC255C9}">
      <dsp:nvSpPr>
        <dsp:cNvPr id="0" name=""/>
        <dsp:cNvSpPr/>
      </dsp:nvSpPr>
      <dsp:spPr>
        <a:xfrm>
          <a:off x="879549" y="1146558"/>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目标管理有利于发现组织结构中的缺陷</a:t>
          </a:r>
          <a:endParaRPr lang="zh-CN" altLang="en-US" sz="2400" kern="1200" dirty="0"/>
        </a:p>
      </dsp:txBody>
      <dsp:txXfrm>
        <a:off x="879549" y="1146558"/>
        <a:ext cx="6824075" cy="533282"/>
      </dsp:txXfrm>
    </dsp:sp>
    <dsp:sp modelId="{4C873EFD-4045-483B-A2BB-01D9EFD777E0}">
      <dsp:nvSpPr>
        <dsp:cNvPr id="0" name=""/>
        <dsp:cNvSpPr/>
      </dsp:nvSpPr>
      <dsp:spPr>
        <a:xfrm>
          <a:off x="749153" y="1679841"/>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B14B15A3-601A-4F8A-B414-148EBE9B90FD}">
      <dsp:nvSpPr>
        <dsp:cNvPr id="0" name=""/>
        <dsp:cNvSpPr/>
      </dsp:nvSpPr>
      <dsp:spPr>
        <a:xfrm>
          <a:off x="879549" y="1706505"/>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目标管理有利于形成更有效的控制</a:t>
          </a:r>
          <a:endParaRPr lang="zh-CN" altLang="en-US" sz="2400" kern="1200" dirty="0"/>
        </a:p>
      </dsp:txBody>
      <dsp:txXfrm>
        <a:off x="879549" y="1706505"/>
        <a:ext cx="6824075" cy="533282"/>
      </dsp:txXfrm>
    </dsp:sp>
    <dsp:sp modelId="{EFD8DC59-57CA-4454-9360-A984A4934BD3}">
      <dsp:nvSpPr>
        <dsp:cNvPr id="0" name=""/>
        <dsp:cNvSpPr/>
      </dsp:nvSpPr>
      <dsp:spPr>
        <a:xfrm>
          <a:off x="749153" y="2239788"/>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50251247-DC64-4410-9535-5BBD167426AC}">
      <dsp:nvSpPr>
        <dsp:cNvPr id="0" name=""/>
        <dsp:cNvSpPr/>
      </dsp:nvSpPr>
      <dsp:spPr>
        <a:xfrm>
          <a:off x="0" y="2268252"/>
          <a:ext cx="8693090" cy="0"/>
        </a:xfrm>
        <a:prstGeom prst="lin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E2D9782C-911B-4C54-9684-B57D6C3D495D}">
      <dsp:nvSpPr>
        <dsp:cNvPr id="0" name=""/>
        <dsp:cNvSpPr/>
      </dsp:nvSpPr>
      <dsp:spPr>
        <a:xfrm>
          <a:off x="0" y="2268252"/>
          <a:ext cx="749153" cy="22682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6680" tIns="106680" rIns="106680" bIns="106680" numCol="1" spcCol="1270" anchor="t" anchorCtr="0">
          <a:noAutofit/>
        </a:bodyPr>
        <a:lstStyle/>
        <a:p>
          <a:pPr lvl="0" algn="l" defTabSz="1244600">
            <a:lnSpc>
              <a:spcPct val="90000"/>
            </a:lnSpc>
            <a:spcBef>
              <a:spcPct val="0"/>
            </a:spcBef>
            <a:spcAft>
              <a:spcPct val="35000"/>
            </a:spcAft>
          </a:pPr>
          <a:endParaRPr lang="en-US" altLang="zh-CN" sz="2800" kern="1200" dirty="0" smtClean="0"/>
        </a:p>
        <a:p>
          <a:pPr lvl="0" algn="ctr" defTabSz="1244600">
            <a:lnSpc>
              <a:spcPct val="90000"/>
            </a:lnSpc>
            <a:spcBef>
              <a:spcPct val="0"/>
            </a:spcBef>
            <a:spcAft>
              <a:spcPct val="35000"/>
            </a:spcAft>
          </a:pPr>
          <a:r>
            <a:rPr lang="zh-CN" altLang="en-US" sz="2800" kern="1200" dirty="0" smtClean="0"/>
            <a:t>缺</a:t>
          </a:r>
          <a:endParaRPr lang="en-US" altLang="zh-CN" sz="2800" kern="1200" dirty="0" smtClean="0"/>
        </a:p>
        <a:p>
          <a:pPr lvl="0" algn="ctr" defTabSz="1244600">
            <a:lnSpc>
              <a:spcPct val="90000"/>
            </a:lnSpc>
            <a:spcBef>
              <a:spcPct val="0"/>
            </a:spcBef>
            <a:spcAft>
              <a:spcPct val="35000"/>
            </a:spcAft>
          </a:pPr>
          <a:r>
            <a:rPr lang="zh-CN" altLang="en-US" sz="2800" kern="1200" dirty="0" smtClean="0"/>
            <a:t>点</a:t>
          </a:r>
          <a:endParaRPr lang="zh-CN" altLang="en-US" sz="2800" kern="1200" dirty="0"/>
        </a:p>
      </dsp:txBody>
      <dsp:txXfrm>
        <a:off x="0" y="2268252"/>
        <a:ext cx="749153" cy="2268252"/>
      </dsp:txXfrm>
    </dsp:sp>
    <dsp:sp modelId="{DD246C7C-B809-4FEB-87ED-D2DF391E24BD}">
      <dsp:nvSpPr>
        <dsp:cNvPr id="0" name=""/>
        <dsp:cNvSpPr/>
      </dsp:nvSpPr>
      <dsp:spPr>
        <a:xfrm>
          <a:off x="879549" y="2294916"/>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易造成最高领导层的懒惰</a:t>
          </a:r>
          <a:endParaRPr lang="zh-CN" altLang="en-US" sz="2400" kern="1200" dirty="0"/>
        </a:p>
      </dsp:txBody>
      <dsp:txXfrm>
        <a:off x="879549" y="2294916"/>
        <a:ext cx="6824075" cy="533282"/>
      </dsp:txXfrm>
    </dsp:sp>
    <dsp:sp modelId="{40DE400B-31F8-4646-B16C-AB81A9685F93}">
      <dsp:nvSpPr>
        <dsp:cNvPr id="0" name=""/>
        <dsp:cNvSpPr/>
      </dsp:nvSpPr>
      <dsp:spPr>
        <a:xfrm>
          <a:off x="749153" y="2828199"/>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7248883D-D363-48F2-ADDE-3CA897F73077}">
      <dsp:nvSpPr>
        <dsp:cNvPr id="0" name=""/>
        <dsp:cNvSpPr/>
      </dsp:nvSpPr>
      <dsp:spPr>
        <a:xfrm>
          <a:off x="879549" y="2854863"/>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可能造成员工之间的不公平</a:t>
          </a:r>
          <a:endParaRPr lang="zh-CN" altLang="en-US" sz="2400" kern="1200" dirty="0"/>
        </a:p>
      </dsp:txBody>
      <dsp:txXfrm>
        <a:off x="879549" y="2854863"/>
        <a:ext cx="6824075" cy="533282"/>
      </dsp:txXfrm>
    </dsp:sp>
    <dsp:sp modelId="{2DCF63E3-37FC-4066-B7A4-E4B257C76249}">
      <dsp:nvSpPr>
        <dsp:cNvPr id="0" name=""/>
        <dsp:cNvSpPr/>
      </dsp:nvSpPr>
      <dsp:spPr>
        <a:xfrm>
          <a:off x="749153" y="3388146"/>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6B8D0955-BBAE-49DB-9108-0DED32C7C684}">
      <dsp:nvSpPr>
        <dsp:cNvPr id="0" name=""/>
        <dsp:cNvSpPr/>
      </dsp:nvSpPr>
      <dsp:spPr>
        <a:xfrm>
          <a:off x="879549" y="3414810"/>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过多强调短期目标</a:t>
          </a:r>
          <a:endParaRPr lang="zh-CN" altLang="en-US" sz="2400" kern="1200" dirty="0"/>
        </a:p>
      </dsp:txBody>
      <dsp:txXfrm>
        <a:off x="879549" y="3414810"/>
        <a:ext cx="6824075" cy="533282"/>
      </dsp:txXfrm>
    </dsp:sp>
    <dsp:sp modelId="{FD8951D7-76B6-41B5-AC48-A7CCC568250A}">
      <dsp:nvSpPr>
        <dsp:cNvPr id="0" name=""/>
        <dsp:cNvSpPr/>
      </dsp:nvSpPr>
      <dsp:spPr>
        <a:xfrm>
          <a:off x="749153" y="3948093"/>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27A1206B-3029-4355-9034-DD7C45B3DCEE}">
      <dsp:nvSpPr>
        <dsp:cNvPr id="0" name=""/>
        <dsp:cNvSpPr/>
      </dsp:nvSpPr>
      <dsp:spPr>
        <a:xfrm>
          <a:off x="879549" y="3974757"/>
          <a:ext cx="6824075" cy="53328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91440" tIns="91440" rIns="91440" bIns="91440" numCol="1" spcCol="1270" anchor="t" anchorCtr="0">
          <a:noAutofit/>
        </a:bodyPr>
        <a:lstStyle/>
        <a:p>
          <a:pPr lvl="0" algn="l" defTabSz="1066800">
            <a:lnSpc>
              <a:spcPct val="90000"/>
            </a:lnSpc>
            <a:spcBef>
              <a:spcPct val="0"/>
            </a:spcBef>
            <a:spcAft>
              <a:spcPct val="35000"/>
            </a:spcAft>
          </a:pPr>
          <a:r>
            <a:rPr lang="zh-CN" altLang="en-US" sz="2400" kern="1200" dirty="0" smtClean="0"/>
            <a:t>目标管理缺乏灵活性</a:t>
          </a:r>
          <a:endParaRPr lang="zh-CN" altLang="en-US" sz="2400" kern="1200" dirty="0"/>
        </a:p>
      </dsp:txBody>
      <dsp:txXfrm>
        <a:off x="879549" y="3974757"/>
        <a:ext cx="6824075" cy="533282"/>
      </dsp:txXfrm>
    </dsp:sp>
    <dsp:sp modelId="{D921CEDB-487E-4577-909D-42A2F1322534}">
      <dsp:nvSpPr>
        <dsp:cNvPr id="0" name=""/>
        <dsp:cNvSpPr/>
      </dsp:nvSpPr>
      <dsp:spPr>
        <a:xfrm>
          <a:off x="749153" y="4508040"/>
          <a:ext cx="6954472"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nodeHorzAlign" val="l"/>
          <dgm:param type="horzAlign" val="l"/>
        </dgm:alg>
      </dgm:if>
      <dgm:else name="Name2">
        <dgm:alg type="lin">
          <dgm:param type="linDir" val="fromT"/>
          <dgm:param type="vertAlign" val="mid"/>
          <dgm:param type="nodeHorzAlign" val="r"/>
          <dgm:param typ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nodeHorzAlign" val="l"/>
              <dgm:param type="horzAlign" val="l"/>
            </dgm:alg>
          </dgm:if>
          <dgm:else name="Name6">
            <dgm:alg type="lin">
              <dgm:param type="linDir" val="fromR"/>
              <dgm:param type="nodeHorzAlign" val="r"/>
              <dgm:param typ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hierarchy2">
  <dgm:title val=""/>
  <dgm:desc val=""/>
  <dgm:catLst>
    <dgm:cat type="hierarchy" pri="5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diagram">
    <dgm:varLst>
      <dgm:chPref val="1"/>
      <dgm:dir/>
      <dgm:animOne val="branch"/>
      <dgm:animLvl val="lvl"/>
      <dgm:resizeHandles val="exact"/>
    </dgm:varLst>
    <dgm:choose name="Name0">
      <dgm:if name="Name1" func="var" arg="dir" op="equ" val="norm">
        <dgm:alg type="hierChild">
          <dgm:param type="linDir" val="fromT"/>
          <dgm:param type="chAlign" val="l"/>
        </dgm:alg>
      </dgm:if>
      <dgm:else name="Name2">
        <dgm:alg type="hierChild">
          <dgm:param type="linDir" val="fromT"/>
          <dgm:param type="chAlign" val="r"/>
        </dgm:alg>
      </dgm:else>
    </dgm:choose>
    <dgm:shape xmlns:r="http://schemas.openxmlformats.org/officeDocument/2006/relationships" r:blip="">
      <dgm:adjLst/>
    </dgm:shape>
    <dgm:presOf/>
    <dgm:constrLst>
      <dgm:constr type="h" for="des" ptType="node" refType="h"/>
      <dgm:constr type="w" for="des" ptType="node" refType="h" refFor="des" refPtType="node" fact="2"/>
      <dgm:constr type="sibSp" refType="h" refFor="des" refPtType="node" op="equ" fact="0.15"/>
      <dgm:constr type="sibSp" for="des" forName="level2hierChild" refType="h" refFor="des" refPtType="node" op="equ" fact="0.15"/>
      <dgm:constr type="sibSp" for="des" forName="level3hierChild" refType="h" refFor="des" refPtType="node" op="equ" fact="0.15"/>
      <dgm:constr type="sp" for="des" forName="root1" refType="w" refFor="des" refPtType="node" fact="0.4"/>
      <dgm:constr type="sp" for="des" forName="root2" refType="sp" refFor="des" refForName="root1" op="equ"/>
      <dgm:constr type="primFontSz" for="des" ptType="node" op="equ" val="65"/>
      <dgm:constr type="primFontSz" for="des" forName="connTx" op="equ" val="55"/>
      <dgm:constr type="primFontSz" for="des" forName="connTx" refType="primFontSz" refFor="des" refPtType="node" op="lte" fact="0.8"/>
    </dgm:constrLst>
    <dgm:ruleLst/>
    <dgm:forEach name="Name3" axis="ch">
      <dgm:forEach name="Name4" axis="self" ptType="node">
        <dgm:layoutNode name="root1">
          <dgm:choose name="Name5">
            <dgm:if name="Name6" func="var" arg="dir" op="equ" val="norm">
              <dgm:alg type="hierRoot">
                <dgm:param type="hierAlign" val="lCtrCh"/>
              </dgm:alg>
            </dgm:if>
            <dgm:else name="Name7">
              <dgm:alg type="hierRoot">
                <dgm:param type="hierAlign" val="rCtrCh"/>
              </dgm:alg>
            </dgm:else>
          </dgm:choose>
          <dgm:shape xmlns:r="http://schemas.openxmlformats.org/officeDocument/2006/relationships" r:blip="">
            <dgm:adjLst/>
          </dgm:shape>
          <dgm:presOf/>
          <dgm:constrLst/>
          <dgm:ruleLst/>
          <dgm:layoutNode name="LevelOneTextNode" styleLbl="node0">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2hierChild">
            <dgm:choose name="Name8">
              <dgm:if name="Name9" func="var" arg="dir" op="equ" val="norm">
                <dgm:alg type="hierChild">
                  <dgm:param type="linDir" val="fromT"/>
                  <dgm:param type="chAlign" val="l"/>
                </dgm:alg>
              </dgm:if>
              <dgm:else name="Name10">
                <dgm:alg type="hierChild">
                  <dgm:param type="linDir" val="fromT"/>
                  <dgm:param type="chAlign" val="r"/>
                </dgm:alg>
              </dgm:else>
            </dgm:choose>
            <dgm:shape xmlns:r="http://schemas.openxmlformats.org/officeDocument/2006/relationships" r:blip="">
              <dgm:adjLst/>
            </dgm:shape>
            <dgm:presOf/>
            <dgm:constrLst/>
            <dgm:ruleLst/>
            <dgm:forEach name="repeat" axis="ch">
              <dgm:forEach name="Name11" axis="self" ptType="parTrans" cnt="1">
                <dgm:layoutNode name="conn2-1">
                  <dgm:choose name="Name12">
                    <dgm:if name="Name13" func="var" arg="dir" op="equ" val="norm">
                      <dgm:alg type="conn">
                        <dgm:param type="dim" val="1D"/>
                        <dgm:param type="endSty" val="noArr"/>
                        <dgm:param type="begPts" val="midR"/>
                        <dgm:param type="endPts" val="midL"/>
                      </dgm:alg>
                    </dgm:if>
                    <dgm:else name="Name14">
                      <dgm:alg type="conn">
                        <dgm:param type="dim" val="1D"/>
                        <dgm:param type="endSty" val="noArr"/>
                        <dgm:param type="begPts" val="midL"/>
                        <dgm:param type="endPts" val="midR"/>
                      </dgm:alg>
                    </dgm:else>
                  </dgm:choose>
                  <dgm:shape xmlns:r="http://schemas.openxmlformats.org/officeDocument/2006/relationships" type="conn" r:blip="">
                    <dgm:adjLst/>
                  </dgm:shape>
                  <dgm:presOf axis="self"/>
                  <dgm:constrLst>
                    <dgm:constr type="w" val="1"/>
                    <dgm:constr type="h" val="5"/>
                    <dgm:constr type="connDist"/>
                    <dgm:constr type="begPad"/>
                    <dgm:constr type="endPad"/>
                    <dgm:constr type="userA" for="ch" refType="connDist"/>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5" axis="self" ptType="node">
                <dgm:layoutNode name="root2">
                  <dgm:choose name="Name16">
                    <dgm:if name="Name17" func="var" arg="dir" op="equ" val="norm">
                      <dgm:alg type="hierRoot">
                        <dgm:param type="hierAlign" val="lCtrCh"/>
                      </dgm:alg>
                    </dgm:if>
                    <dgm:else name="Name18">
                      <dgm:alg type="hierRoot">
                        <dgm:param type="hierAlign" val="rCtrCh"/>
                      </dgm:alg>
                    </dgm:else>
                  </dgm:choose>
                  <dgm:shape xmlns:r="http://schemas.openxmlformats.org/officeDocument/2006/relationships" r:blip="">
                    <dgm:adjLst/>
                  </dgm:shape>
                  <dgm:presOf/>
                  <dgm:constrLst/>
                  <dgm:ruleLst/>
                  <dgm:layoutNode name="LevelTwoTextNode">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3hierChild">
                    <dgm:choose name="Name19">
                      <dgm:if name="Name20" func="var" arg="dir" op="equ" val="norm">
                        <dgm:alg type="hierChild">
                          <dgm:param type="linDir" val="fromT"/>
                          <dgm:param type="chAlign" val="l"/>
                        </dgm:alg>
                      </dgm:if>
                      <dgm:else name="Name21">
                        <dgm:alg type="hierChild">
                          <dgm:param type="linDir" val="fromT"/>
                          <dgm:param type="chAlign" val="r"/>
                        </dgm:alg>
                      </dgm:else>
                    </dgm:choose>
                    <dgm:shape xmlns:r="http://schemas.openxmlformats.org/officeDocument/2006/relationships" r:blip="">
                      <dgm:adjLst/>
                    </dgm:shape>
                    <dgm:presOf/>
                    <dgm:constrLst/>
                    <dgm:ruleLst/>
                    <dgm:forEach name="Name22" ref="repeat"/>
                  </dgm:layoutNode>
                </dgm:layoutNode>
              </dgm:forEach>
            </dgm:forEach>
          </dgm:layoutNode>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pyramid1">
  <dgm:title val=""/>
  <dgm:desc val=""/>
  <dgm:catLst>
    <dgm:cat type="pyramid" pri="1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pyraLvlNode" val="level"/>
          <dgm:param type="pyraAcctTxNode" val="acctTx"/>
          <dgm:param type="pyraAcctBkgdNode" val="acctBkgd"/>
          <dgm:param type="linDir" val="fromB"/>
          <dgm:param type="txDir" val="fromT"/>
          <dgm:param type="pyraAcctPos" val="aft"/>
          <dgm:param type="pyraAcctTxMar" val="step"/>
        </dgm:alg>
      </dgm:if>
      <dgm:else name="Name3">
        <dgm:alg type="pyra">
          <dgm:param type="pyraLvlNode" val="level"/>
          <dgm:param type="pyraAcctTxNode" val="acctTx"/>
          <dgm:param type="pyraAcctBkgdNode" val="acctBkgd"/>
          <dgm:param type="linDir" val="fromB"/>
          <dgm:param type="txDir" val="fromT"/>
          <dgm:param type="pyraAcctPos" val="bef"/>
          <dgm:param type="pyraAcctTxMar" val="step"/>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mid"/>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layout5.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nodeHorzAlign" val="l"/>
          <dgm:param type="horzAlign" val="l"/>
        </dgm:alg>
      </dgm:if>
      <dgm:else name="Name2">
        <dgm:alg type="lin">
          <dgm:param type="linDir" val="fromT"/>
          <dgm:param type="vertAlign" val="mid"/>
          <dgm:param type="nodeHorzAlign" val="r"/>
          <dgm:param typ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nodeHorzAlign" val="l"/>
              <dgm:param type="horzAlign" val="l"/>
            </dgm:alg>
          </dgm:if>
          <dgm:else name="Name6">
            <dgm:alg type="lin">
              <dgm:param type="linDir" val="fromR"/>
              <dgm:param type="nodeHorzAlign" val="r"/>
              <dgm:param typ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vertAlign" val="mid"/>
      <dgm:param type="horzAlign" val="ctr"/>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8.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rSet qsTypeId="urn:microsoft.com/office/officeart/2005/8/quickstyle/simple5"/>
        </dgm:pt>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3BAEC24D-9265-41B5-B317-2E0522A0F705}" type="datetimeFigureOut">
              <a:rPr lang="zh-CN" altLang="en-US"/>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512AFB04-F89B-4877-946D-2B81129B04F5}" type="slidenum">
              <a:rPr lang="zh-CN" altLang="en-US"/>
            </a:fld>
            <a:endParaRPr lang="zh-CN" altLang="en-US"/>
          </a:p>
        </p:txBody>
      </p:sp>
    </p:spTree>
  </p:cSld>
  <p:clrMap bg1="lt1" tx1="dk1" bg2="lt2" tx2="dk2" accent1="accent1" accent2="accent2" accent3="accent3" accent4="accent4" accent5="accent5" accent6="accent6" hlink="hlink" folHlink="folHlink"/>
</p:handoutMaster>
</file>

<file path=ppt/media/>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6264DF2B-92B4-4DFC-AC20-6EE523FFA27F}" type="datetimeFigureOut">
              <a:rPr lang="zh-CN" altLang="en-US"/>
            </a:fld>
            <a:endParaRPr lang="zh-CN" altLang="en-US"/>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zh-CN" altLang="en-US" noProof="0" smtClean="0"/>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zh-CN" altLang="en-US" noProof="0" smtClean="0"/>
              <a:t>单击此处编辑母版文本样式</a:t>
            </a:r>
            <a:endParaRPr lang="zh-CN" altLang="en-US" noProof="0" smtClean="0"/>
          </a:p>
          <a:p>
            <a:pPr lvl="1"/>
            <a:r>
              <a:rPr lang="zh-CN" altLang="en-US" noProof="0" smtClean="0"/>
              <a:t>第二级</a:t>
            </a:r>
            <a:endParaRPr lang="zh-CN" altLang="en-US" noProof="0" smtClean="0"/>
          </a:p>
          <a:p>
            <a:pPr lvl="2"/>
            <a:r>
              <a:rPr lang="zh-CN" altLang="en-US" noProof="0" smtClean="0"/>
              <a:t>第三级</a:t>
            </a:r>
            <a:endParaRPr lang="zh-CN" altLang="en-US" noProof="0" smtClean="0"/>
          </a:p>
          <a:p>
            <a:pPr lvl="3"/>
            <a:r>
              <a:rPr lang="zh-CN" altLang="en-US" noProof="0" smtClean="0"/>
              <a:t>第四级</a:t>
            </a:r>
            <a:endParaRPr lang="zh-CN" altLang="en-US" noProof="0" smtClean="0"/>
          </a:p>
          <a:p>
            <a:pPr lvl="4"/>
            <a:r>
              <a:rPr lang="zh-CN" altLang="en-US" noProof="0" smtClean="0"/>
              <a:t>第五级</a:t>
            </a:r>
            <a:endParaRPr lang="zh-CN" altLang="en-US" noProof="0" smtClean="0"/>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ABD382E5-20C8-4C97-A076-CE7A7DD3C0E1}" type="slidenum">
              <a:rPr lang="zh-CN" altLang="en-US"/>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themeOverride" Target="../theme/themeOverride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showMasterSp="0">
  <p:cSld name="标题幻灯片">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ctrTitle"/>
          </p:nvPr>
        </p:nvSpPr>
        <p:spPr>
          <a:xfrm>
            <a:off x="381000" y="4853411"/>
            <a:ext cx="8458200" cy="1222375"/>
          </a:xfrm>
        </p:spPr>
        <p:txBody>
          <a:bodyPr anchor="t"/>
          <a:lstStyle/>
          <a:p>
            <a:r>
              <a:rPr lang="zh-CN" altLang="en-US" smtClean="0"/>
              <a:t>单击此处编辑母版标题样式</a:t>
            </a:r>
            <a:endParaRPr lang="en-US"/>
          </a:p>
        </p:txBody>
      </p:sp>
      <p:sp>
        <p:nvSpPr>
          <p:cNvPr id="9" name="副标题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5" name="日期占位符 15"/>
          <p:cNvSpPr>
            <a:spLocks noGrp="1"/>
          </p:cNvSpPr>
          <p:nvPr>
            <p:ph type="dt" sz="half" idx="10"/>
          </p:nvPr>
        </p:nvSpPr>
        <p:spPr/>
        <p:txBody>
          <a:bodyPr/>
          <a:lstStyle>
            <a:lvl1pPr>
              <a:defRPr/>
            </a:lvl1pPr>
          </a:lstStyle>
          <a:p>
            <a:pPr>
              <a:defRPr/>
            </a:pPr>
            <a:fld id="{C9B57664-EDBA-49D2-A3A6-EFBB4EECBFE4}" type="datetimeFigureOut">
              <a:rPr lang="zh-CN" altLang="en-US"/>
            </a:fld>
            <a:endParaRPr lang="zh-CN" altLang="en-US"/>
          </a:p>
        </p:txBody>
      </p:sp>
      <p:sp>
        <p:nvSpPr>
          <p:cNvPr id="6" name="页脚占位符 1"/>
          <p:cNvSpPr>
            <a:spLocks noGrp="1"/>
          </p:cNvSpPr>
          <p:nvPr>
            <p:ph type="ftr" sz="quarter" idx="11"/>
          </p:nvPr>
        </p:nvSpPr>
        <p:spPr/>
        <p:txBody>
          <a:bodyPr/>
          <a:lstStyle>
            <a:lvl1pPr>
              <a:defRPr/>
            </a:lvl1pPr>
          </a:lstStyle>
          <a:p>
            <a:pPr>
              <a:defRPr/>
            </a:pPr>
            <a:endParaRPr lang="zh-CN" altLang="en-US"/>
          </a:p>
        </p:txBody>
      </p:sp>
      <p:sp>
        <p:nvSpPr>
          <p:cNvPr id="7" name="灯片编号占位符 14"/>
          <p:cNvSpPr>
            <a:spLocks noGrp="1"/>
          </p:cNvSpPr>
          <p:nvPr>
            <p:ph type="sldNum" sz="quarter" idx="12"/>
          </p:nvPr>
        </p:nvSpPr>
        <p:spPr>
          <a:xfrm>
            <a:off x="8229600" y="6473825"/>
            <a:ext cx="758825" cy="247650"/>
          </a:xfrm>
        </p:spPr>
        <p:txBody>
          <a:bodyPr/>
          <a:lstStyle>
            <a:lvl1pPr>
              <a:defRPr/>
            </a:lvl1pPr>
          </a:lstStyle>
          <a:p>
            <a:pPr>
              <a:defRPr/>
            </a:pPr>
            <a:fld id="{5896249B-DD31-4220-8BA8-4EBE8E0F324B}"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10"/>
          <p:cNvSpPr>
            <a:spLocks noGrp="1"/>
          </p:cNvSpPr>
          <p:nvPr>
            <p:ph type="dt" sz="half" idx="10"/>
          </p:nvPr>
        </p:nvSpPr>
        <p:spPr/>
        <p:txBody>
          <a:bodyPr/>
          <a:lstStyle>
            <a:lvl1pPr>
              <a:defRPr/>
            </a:lvl1pPr>
          </a:lstStyle>
          <a:p>
            <a:pPr>
              <a:defRPr/>
            </a:pPr>
            <a:fld id="{CA5B2D43-EADC-4A2A-9E36-4F4A8ABE7B04}" type="datetimeFigureOut">
              <a:rPr lang="zh-CN" altLang="en-US"/>
            </a:fld>
            <a:endParaRPr lang="zh-CN" altLang="en-US"/>
          </a:p>
        </p:txBody>
      </p:sp>
      <p:sp>
        <p:nvSpPr>
          <p:cNvPr id="5" name="页脚占位符 27"/>
          <p:cNvSpPr>
            <a:spLocks noGrp="1"/>
          </p:cNvSpPr>
          <p:nvPr>
            <p:ph type="ftr" sz="quarter" idx="11"/>
          </p:nvPr>
        </p:nvSpPr>
        <p:spPr/>
        <p:txBody>
          <a:bodyPr/>
          <a:lstStyle>
            <a:lvl1pPr>
              <a:defRPr/>
            </a:lvl1pPr>
          </a:lstStyle>
          <a:p>
            <a:pPr>
              <a:defRPr/>
            </a:pPr>
            <a:endParaRPr lang="zh-CN" altLang="en-US"/>
          </a:p>
        </p:txBody>
      </p:sp>
      <p:sp>
        <p:nvSpPr>
          <p:cNvPr id="6" name="灯片编号占位符 4"/>
          <p:cNvSpPr>
            <a:spLocks noGrp="1"/>
          </p:cNvSpPr>
          <p:nvPr>
            <p:ph type="sldNum" sz="quarter" idx="12"/>
          </p:nvPr>
        </p:nvSpPr>
        <p:spPr/>
        <p:txBody>
          <a:bodyPr/>
          <a:lstStyle>
            <a:lvl1pPr>
              <a:defRPr/>
            </a:lvl1pPr>
          </a:lstStyle>
          <a:p>
            <a:pPr>
              <a:defRPr/>
            </a:pPr>
            <a:fld id="{E37851C7-C451-4081-B643-839715C2CD54}" type="slidenum">
              <a:rPr lang="zh-CN" altLang="en-US"/>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showMasterSp="0">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58000" y="549276"/>
            <a:ext cx="18288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549276"/>
            <a:ext cx="6248400" cy="5851525"/>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3"/>
          <p:cNvSpPr>
            <a:spLocks noGrp="1"/>
          </p:cNvSpPr>
          <p:nvPr>
            <p:ph type="dt" sz="half" idx="10"/>
          </p:nvPr>
        </p:nvSpPr>
        <p:spPr/>
        <p:txBody>
          <a:bodyPr/>
          <a:lstStyle>
            <a:lvl1pPr>
              <a:defRPr/>
            </a:lvl1pPr>
          </a:lstStyle>
          <a:p>
            <a:pPr>
              <a:defRPr/>
            </a:pPr>
            <a:fld id="{CA43E8D1-A302-406B-912D-6E8EFC6957A5}"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26A76BC-299C-43C2-BF9D-940C247BF66C}"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2" name="标题 21"/>
          <p:cNvSpPr>
            <a:spLocks noGrp="1"/>
          </p:cNvSpPr>
          <p:nvPr>
            <p:ph type="title"/>
          </p:nvPr>
        </p:nvSpPr>
        <p:spPr/>
        <p:txBody>
          <a:bodyPr/>
          <a:lstStyle/>
          <a:p>
            <a:r>
              <a:rPr lang="zh-CN" altLang="en-US" smtClean="0"/>
              <a:t>单击此处编辑母版标题样式</a:t>
            </a:r>
            <a:endParaRPr lang="en-US"/>
          </a:p>
        </p:txBody>
      </p:sp>
      <p:sp>
        <p:nvSpPr>
          <p:cNvPr id="27" name="内容占位符 26"/>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24"/>
          <p:cNvSpPr>
            <a:spLocks noGrp="1"/>
          </p:cNvSpPr>
          <p:nvPr>
            <p:ph type="dt" sz="half" idx="10"/>
          </p:nvPr>
        </p:nvSpPr>
        <p:spPr/>
        <p:txBody>
          <a:bodyPr/>
          <a:lstStyle>
            <a:lvl1pPr>
              <a:defRPr/>
            </a:lvl1pPr>
          </a:lstStyle>
          <a:p>
            <a:pPr>
              <a:defRPr/>
            </a:pPr>
            <a:fld id="{E7185F3E-096C-4AC7-945B-513C1E6F5A46}" type="datetimeFigureOut">
              <a:rPr lang="zh-CN" altLang="en-US"/>
            </a:fld>
            <a:endParaRPr lang="zh-CN" altLang="en-US"/>
          </a:p>
        </p:txBody>
      </p:sp>
      <p:sp>
        <p:nvSpPr>
          <p:cNvPr id="5" name="页脚占位符 18"/>
          <p:cNvSpPr>
            <a:spLocks noGrp="1"/>
          </p:cNvSpPr>
          <p:nvPr>
            <p:ph type="ftr" sz="quarter" idx="11"/>
          </p:nvPr>
        </p:nvSpPr>
        <p:spPr>
          <a:xfrm>
            <a:off x="3581400" y="76200"/>
            <a:ext cx="2895600" cy="288925"/>
          </a:xfrm>
        </p:spPr>
        <p:txBody>
          <a:bodyPr/>
          <a:lstStyle>
            <a:lvl1pPr>
              <a:defRPr/>
            </a:lvl1pPr>
          </a:lstStyle>
          <a:p>
            <a:pPr>
              <a:defRPr/>
            </a:pPr>
            <a:endParaRPr lang="zh-CN" altLang="en-US"/>
          </a:p>
        </p:txBody>
      </p:sp>
      <p:sp>
        <p:nvSpPr>
          <p:cNvPr id="6" name="灯片编号占位符 15"/>
          <p:cNvSpPr>
            <a:spLocks noGrp="1"/>
          </p:cNvSpPr>
          <p:nvPr>
            <p:ph type="sldNum" sz="quarter" idx="12"/>
          </p:nvPr>
        </p:nvSpPr>
        <p:spPr>
          <a:xfrm>
            <a:off x="8229600" y="6473825"/>
            <a:ext cx="758825" cy="247650"/>
          </a:xfrm>
        </p:spPr>
        <p:txBody>
          <a:bodyPr/>
          <a:lstStyle>
            <a:lvl1pPr>
              <a:defRPr/>
            </a:lvl1pPr>
          </a:lstStyle>
          <a:p>
            <a:pPr>
              <a:defRPr/>
            </a:pPr>
            <a:fld id="{FCE36EC3-7FDE-40BA-8C36-B71BABEE09B4}"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showMasterSp="0">
  <p:cSld name="节标题">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6" name="文本占位符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endParaRPr lang="zh-CN" altLang="en-US" smtClean="0"/>
          </a:p>
        </p:txBody>
      </p:sp>
      <p:sp>
        <p:nvSpPr>
          <p:cNvPr id="8" name="标题 7"/>
          <p:cNvSpPr>
            <a:spLocks noGrp="1"/>
          </p:cNvSpPr>
          <p:nvPr>
            <p:ph type="title"/>
          </p:nvPr>
        </p:nvSpPr>
        <p:spPr>
          <a:xfrm>
            <a:off x="180475" y="2947085"/>
            <a:ext cx="8686800" cy="1184825"/>
          </a:xfrm>
        </p:spPr>
        <p:txBody>
          <a:bodyPr rtlCol="0" anchor="t"/>
          <a:lstStyle>
            <a:lvl1pPr algn="r">
              <a:defRPr/>
            </a:lvl1pPr>
          </a:lstStyle>
          <a:p>
            <a:r>
              <a:rPr lang="zh-CN" altLang="en-US" smtClean="0"/>
              <a:t>单击此处编辑母版标题样式</a:t>
            </a:r>
            <a:endParaRPr lang="en-US"/>
          </a:p>
        </p:txBody>
      </p:sp>
      <p:sp>
        <p:nvSpPr>
          <p:cNvPr id="5" name="日期占位符 18"/>
          <p:cNvSpPr>
            <a:spLocks noGrp="1"/>
          </p:cNvSpPr>
          <p:nvPr>
            <p:ph type="dt" sz="half" idx="10"/>
          </p:nvPr>
        </p:nvSpPr>
        <p:spPr/>
        <p:txBody>
          <a:bodyPr/>
          <a:lstStyle>
            <a:lvl1pPr>
              <a:defRPr/>
            </a:lvl1pPr>
          </a:lstStyle>
          <a:p>
            <a:pPr>
              <a:defRPr/>
            </a:pPr>
            <a:fld id="{E3E424FC-A5AA-4000-9211-A347499FC73B}" type="datetimeFigureOut">
              <a:rPr lang="zh-CN" altLang="en-US"/>
            </a:fld>
            <a:endParaRPr lang="zh-CN" altLang="en-US"/>
          </a:p>
        </p:txBody>
      </p:sp>
      <p:sp>
        <p:nvSpPr>
          <p:cNvPr id="7" name="页脚占位符 10"/>
          <p:cNvSpPr>
            <a:spLocks noGrp="1"/>
          </p:cNvSpPr>
          <p:nvPr>
            <p:ph type="ftr" sz="quarter" idx="11"/>
          </p:nvPr>
        </p:nvSpPr>
        <p:spPr/>
        <p:txBody>
          <a:bodyPr/>
          <a:lstStyle>
            <a:lvl1pPr>
              <a:defRPr/>
            </a:lvl1pPr>
          </a:lstStyle>
          <a:p>
            <a:pPr>
              <a:defRPr/>
            </a:pPr>
            <a:endParaRPr lang="zh-CN" altLang="en-US"/>
          </a:p>
        </p:txBody>
      </p:sp>
      <p:sp>
        <p:nvSpPr>
          <p:cNvPr id="9" name="灯片编号占位符 15"/>
          <p:cNvSpPr>
            <a:spLocks noGrp="1"/>
          </p:cNvSpPr>
          <p:nvPr>
            <p:ph type="sldNum" sz="quarter" idx="12"/>
          </p:nvPr>
        </p:nvSpPr>
        <p:spPr/>
        <p:txBody>
          <a:bodyPr/>
          <a:lstStyle>
            <a:lvl1pPr>
              <a:defRPr/>
            </a:lvl1pPr>
          </a:lstStyle>
          <a:p>
            <a:pPr>
              <a:defRPr/>
            </a:pPr>
            <a:fld id="{FDBCB5ED-9325-4FA6-8471-6968E06A1590}" type="slidenum">
              <a:rPr lang="zh-CN" altLang="en-US"/>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0" name="标题 1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14" name="内容占位符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13" name="内容占位符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5" name="日期占位符 10"/>
          <p:cNvSpPr>
            <a:spLocks noGrp="1"/>
          </p:cNvSpPr>
          <p:nvPr>
            <p:ph type="dt" sz="half" idx="10"/>
          </p:nvPr>
        </p:nvSpPr>
        <p:spPr/>
        <p:txBody>
          <a:bodyPr/>
          <a:lstStyle>
            <a:lvl1pPr>
              <a:defRPr/>
            </a:lvl1pPr>
          </a:lstStyle>
          <a:p>
            <a:pPr>
              <a:defRPr/>
            </a:pPr>
            <a:fld id="{DF89D61E-3535-44C5-8E48-B6BDAB674929}" type="datetimeFigureOut">
              <a:rPr lang="zh-CN" altLang="en-US"/>
            </a:fld>
            <a:endParaRPr lang="zh-CN" altLang="en-US"/>
          </a:p>
        </p:txBody>
      </p:sp>
      <p:sp>
        <p:nvSpPr>
          <p:cNvPr id="6" name="页脚占位符 27"/>
          <p:cNvSpPr>
            <a:spLocks noGrp="1"/>
          </p:cNvSpPr>
          <p:nvPr>
            <p:ph type="ftr" sz="quarter" idx="11"/>
          </p:nvPr>
        </p:nvSpPr>
        <p:spPr/>
        <p:txBody>
          <a:bodyPr/>
          <a:lstStyle>
            <a:lvl1pPr>
              <a:defRPr/>
            </a:lvl1pPr>
          </a:lstStyle>
          <a:p>
            <a:pPr>
              <a:defRPr/>
            </a:pPr>
            <a:endParaRPr lang="zh-CN" altLang="en-US"/>
          </a:p>
        </p:txBody>
      </p:sp>
      <p:sp>
        <p:nvSpPr>
          <p:cNvPr id="7" name="灯片编号占位符 4"/>
          <p:cNvSpPr>
            <a:spLocks noGrp="1"/>
          </p:cNvSpPr>
          <p:nvPr>
            <p:ph type="sldNum" sz="quarter" idx="12"/>
          </p:nvPr>
        </p:nvSpPr>
        <p:spPr/>
        <p:txBody>
          <a:bodyPr/>
          <a:lstStyle>
            <a:lvl1pPr>
              <a:defRPr/>
            </a:lvl1pPr>
          </a:lstStyle>
          <a:p>
            <a:pPr>
              <a:defRPr/>
            </a:pPr>
            <a:fld id="{0B53256F-9257-4378-9FD8-4B2EAD9C847E}"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showMasterSp="0">
  <p:cSld name="比较">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title"/>
          </p:nvPr>
        </p:nvSpPr>
        <p:spPr>
          <a:xfrm>
            <a:off x="304800" y="5410200"/>
            <a:ext cx="8610600" cy="882650"/>
          </a:xfrm>
        </p:spPr>
        <p:txBody>
          <a:bodyPr/>
          <a:lstStyle>
            <a:lvl1pPr>
              <a:defRPr/>
            </a:lvl1pPr>
          </a:lstStyle>
          <a:p>
            <a:r>
              <a:rPr lang="zh-CN" altLang="en-US" smtClean="0"/>
              <a:t>单击此处编辑母版标题样式</a:t>
            </a:r>
            <a:endParaRPr lang="en-US"/>
          </a:p>
        </p:txBody>
      </p:sp>
      <p:sp>
        <p:nvSpPr>
          <p:cNvPr id="13" name="文本占位符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25" name="文本占位符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4" name="内容占位符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28" name="内容占位符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8" name="日期占位符 9"/>
          <p:cNvSpPr>
            <a:spLocks noGrp="1"/>
          </p:cNvSpPr>
          <p:nvPr>
            <p:ph type="dt" sz="half" idx="10"/>
          </p:nvPr>
        </p:nvSpPr>
        <p:spPr/>
        <p:txBody>
          <a:bodyPr/>
          <a:lstStyle>
            <a:lvl1pPr>
              <a:defRPr/>
            </a:lvl1pPr>
          </a:lstStyle>
          <a:p>
            <a:pPr>
              <a:defRPr/>
            </a:pPr>
            <a:fld id="{955E480E-1194-4F02-983A-44947C33A7C5}" type="datetimeFigureOut">
              <a:rPr lang="zh-CN" altLang="en-US"/>
            </a:fld>
            <a:endParaRPr lang="zh-CN" altLang="en-US"/>
          </a:p>
        </p:txBody>
      </p:sp>
      <p:sp>
        <p:nvSpPr>
          <p:cNvPr id="9" name="页脚占位符 5"/>
          <p:cNvSpPr>
            <a:spLocks noGrp="1"/>
          </p:cNvSpPr>
          <p:nvPr>
            <p:ph type="ftr" sz="quarter" idx="11"/>
          </p:nvPr>
        </p:nvSpPr>
        <p:spPr/>
        <p:txBody>
          <a:bodyPr/>
          <a:lstStyle>
            <a:lvl1pPr>
              <a:defRPr/>
            </a:lvl1pPr>
          </a:lstStyle>
          <a:p>
            <a:pPr>
              <a:defRPr/>
            </a:pPr>
            <a:endParaRPr lang="zh-CN" altLang="en-US"/>
          </a:p>
        </p:txBody>
      </p:sp>
      <p:sp>
        <p:nvSpPr>
          <p:cNvPr id="10" name="灯片编号占位符 6"/>
          <p:cNvSpPr>
            <a:spLocks noGrp="1"/>
          </p:cNvSpPr>
          <p:nvPr>
            <p:ph type="sldNum" sz="quarter" idx="12"/>
          </p:nvPr>
        </p:nvSpPr>
        <p:spPr>
          <a:xfrm>
            <a:off x="8229600" y="6477000"/>
            <a:ext cx="762000" cy="247650"/>
          </a:xfrm>
        </p:spPr>
        <p:txBody>
          <a:bodyPr/>
          <a:lstStyle>
            <a:lvl1pPr>
              <a:defRPr/>
            </a:lvl1pPr>
          </a:lstStyle>
          <a:p>
            <a:pPr>
              <a:defRPr/>
            </a:pPr>
            <a:fld id="{2A7BA622-85AC-4255-A832-190121D8788B}"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30" name="标题 2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3" name="日期占位符 10"/>
          <p:cNvSpPr>
            <a:spLocks noGrp="1"/>
          </p:cNvSpPr>
          <p:nvPr>
            <p:ph type="dt" sz="half" idx="10"/>
          </p:nvPr>
        </p:nvSpPr>
        <p:spPr/>
        <p:txBody>
          <a:bodyPr/>
          <a:lstStyle>
            <a:lvl1pPr>
              <a:defRPr/>
            </a:lvl1pPr>
          </a:lstStyle>
          <a:p>
            <a:pPr>
              <a:defRPr/>
            </a:pPr>
            <a:fld id="{4F250790-8C84-4F05-8C52-9F8F914FED68}" type="datetimeFigureOut">
              <a:rPr lang="zh-CN" altLang="en-US"/>
            </a:fld>
            <a:endParaRPr lang="zh-CN" altLang="en-US"/>
          </a:p>
        </p:txBody>
      </p:sp>
      <p:sp>
        <p:nvSpPr>
          <p:cNvPr id="4" name="页脚占位符 27"/>
          <p:cNvSpPr>
            <a:spLocks noGrp="1"/>
          </p:cNvSpPr>
          <p:nvPr>
            <p:ph type="ftr" sz="quarter" idx="11"/>
          </p:nvPr>
        </p:nvSpPr>
        <p:spPr/>
        <p:txBody>
          <a:bodyPr/>
          <a:lstStyle>
            <a:lvl1pPr>
              <a:defRPr/>
            </a:lvl1pPr>
          </a:lstStyle>
          <a:p>
            <a:pPr>
              <a:defRPr/>
            </a:pPr>
            <a:endParaRPr lang="zh-CN" altLang="en-US"/>
          </a:p>
        </p:txBody>
      </p:sp>
      <p:sp>
        <p:nvSpPr>
          <p:cNvPr id="5" name="灯片编号占位符 4"/>
          <p:cNvSpPr>
            <a:spLocks noGrp="1"/>
          </p:cNvSpPr>
          <p:nvPr>
            <p:ph type="sldNum" sz="quarter" idx="12"/>
          </p:nvPr>
        </p:nvSpPr>
        <p:spPr/>
        <p:txBody>
          <a:bodyPr/>
          <a:lstStyle>
            <a:lvl1pPr>
              <a:defRPr/>
            </a:lvl1pPr>
          </a:lstStyle>
          <a:p>
            <a:pPr>
              <a:defRPr/>
            </a:pPr>
            <a:fld id="{E0DF4B06-49E2-46F0-80FC-6849587D01A8}"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showMasterSp="0">
  <p:cSld name="空白">
    <p:spTree>
      <p:nvGrpSpPr>
        <p:cNvPr id="1" name=""/>
        <p:cNvGrpSpPr/>
        <p:nvPr/>
      </p:nvGrpSpPr>
      <p:grpSpPr>
        <a:xfrm>
          <a:off x="0" y="0"/>
          <a:ext cx="0" cy="0"/>
          <a:chOff x="0" y="0"/>
          <a:chExt cx="0" cy="0"/>
        </a:xfrm>
      </p:grpSpPr>
      <p:sp>
        <p:nvSpPr>
          <p:cNvPr id="2" name="日期占位符 2"/>
          <p:cNvSpPr>
            <a:spLocks noGrp="1"/>
          </p:cNvSpPr>
          <p:nvPr>
            <p:ph type="dt" sz="half" idx="10"/>
          </p:nvPr>
        </p:nvSpPr>
        <p:spPr/>
        <p:txBody>
          <a:bodyPr/>
          <a:lstStyle>
            <a:lvl1pPr>
              <a:defRPr/>
            </a:lvl1pPr>
          </a:lstStyle>
          <a:p>
            <a:pPr>
              <a:defRPr/>
            </a:pPr>
            <a:fld id="{5AF17E72-7889-4447-85FA-E0C02229CD78}" type="datetimeFigureOut">
              <a:rPr lang="zh-CN" altLang="en-US"/>
            </a:fld>
            <a:endParaRPr lang="zh-CN" altLang="en-US"/>
          </a:p>
        </p:txBody>
      </p:sp>
      <p:sp>
        <p:nvSpPr>
          <p:cNvPr id="3" name="页脚占位符 23"/>
          <p:cNvSpPr>
            <a:spLocks noGrp="1"/>
          </p:cNvSpPr>
          <p:nvPr>
            <p:ph type="ftr" sz="quarter" idx="11"/>
          </p:nvPr>
        </p:nvSpPr>
        <p:spPr/>
        <p:txBody>
          <a:bodyPr/>
          <a:lstStyle>
            <a:lvl1pPr>
              <a:defRPr/>
            </a:lvl1pPr>
          </a:lstStyle>
          <a:p>
            <a:pPr>
              <a:defRPr/>
            </a:pPr>
            <a:endParaRPr lang="zh-CN" altLang="en-US"/>
          </a:p>
        </p:txBody>
      </p:sp>
      <p:sp>
        <p:nvSpPr>
          <p:cNvPr id="4" name="灯片编号占位符 6"/>
          <p:cNvSpPr>
            <a:spLocks noGrp="1"/>
          </p:cNvSpPr>
          <p:nvPr>
            <p:ph type="sldNum" sz="quarter" idx="12"/>
          </p:nvPr>
        </p:nvSpPr>
        <p:spPr/>
        <p:txBody>
          <a:bodyPr/>
          <a:lstStyle>
            <a:lvl1pPr>
              <a:defRPr/>
            </a:lvl1pPr>
          </a:lstStyle>
          <a:p>
            <a:pPr>
              <a:defRPr/>
            </a:pPr>
            <a:fld id="{8B7EEB6A-9063-4EA9-B3AD-E9DC3E2E6E6D}"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showMasterSp="0">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标题 11"/>
          <p:cNvSpPr>
            <a:spLocks noGrp="1"/>
          </p:cNvSpPr>
          <p:nvPr>
            <p:ph type="title"/>
          </p:nvPr>
        </p:nvSpPr>
        <p:spPr>
          <a:xfrm>
            <a:off x="457200" y="5486400"/>
            <a:ext cx="8458200" cy="520700"/>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endParaRPr lang="zh-CN" altLang="en-US" smtClean="0"/>
          </a:p>
        </p:txBody>
      </p:sp>
      <p:sp>
        <p:nvSpPr>
          <p:cNvPr id="14" name="内容占位符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6" name="日期占位符 24"/>
          <p:cNvSpPr>
            <a:spLocks noGrp="1"/>
          </p:cNvSpPr>
          <p:nvPr>
            <p:ph type="dt" sz="half" idx="10"/>
          </p:nvPr>
        </p:nvSpPr>
        <p:spPr/>
        <p:txBody>
          <a:bodyPr/>
          <a:lstStyle>
            <a:lvl1pPr>
              <a:defRPr/>
            </a:lvl1pPr>
          </a:lstStyle>
          <a:p>
            <a:pPr>
              <a:defRPr/>
            </a:pPr>
            <a:fld id="{78534283-4ADB-4791-9A1E-DCEC798C6CD6}" type="datetimeFigureOut">
              <a:rPr lang="zh-CN" altLang="en-US"/>
            </a:fld>
            <a:endParaRPr lang="zh-CN" altLang="en-US"/>
          </a:p>
        </p:txBody>
      </p:sp>
      <p:sp>
        <p:nvSpPr>
          <p:cNvPr id="7" name="页脚占位符 28"/>
          <p:cNvSpPr>
            <a:spLocks noGrp="1"/>
          </p:cNvSpPr>
          <p:nvPr>
            <p:ph type="ftr" sz="quarter" idx="11"/>
          </p:nvPr>
        </p:nvSpPr>
        <p:spPr/>
        <p:txBody>
          <a:bodyPr/>
          <a:lstStyle>
            <a:lvl1pPr>
              <a:defRPr/>
            </a:lvl1pPr>
          </a:lstStyle>
          <a:p>
            <a:pPr>
              <a:defRPr/>
            </a:pPr>
            <a:endParaRPr lang="zh-CN" altLang="en-US"/>
          </a:p>
        </p:txBody>
      </p:sp>
      <p:sp>
        <p:nvSpPr>
          <p:cNvPr id="8" name="灯片编号占位符 6"/>
          <p:cNvSpPr>
            <a:spLocks noGrp="1"/>
          </p:cNvSpPr>
          <p:nvPr>
            <p:ph type="sldNum" sz="quarter" idx="12"/>
          </p:nvPr>
        </p:nvSpPr>
        <p:spPr/>
        <p:txBody>
          <a:bodyPr/>
          <a:lstStyle>
            <a:lvl1pPr>
              <a:defRPr/>
            </a:lvl1pPr>
          </a:lstStyle>
          <a:p>
            <a:pPr>
              <a:defRPr/>
            </a:pPr>
            <a:fld id="{C00E7180-A87A-4BFA-955C-8178C11A3891}"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13" name="图片占位符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normAutofit/>
          </a:bodyPr>
          <a:lstStyle>
            <a:lvl1pPr marL="0" indent="0">
              <a:buNone/>
              <a:defRPr sz="3200"/>
            </a:lvl1pPr>
          </a:lstStyle>
          <a:p>
            <a:pPr lvl="0"/>
            <a:r>
              <a:rPr lang="zh-CN" altLang="en-US" noProof="0" smtClean="0"/>
              <a:t>单击图标添加图片</a:t>
            </a:r>
            <a:endParaRPr lang="en-US" noProof="0" dirty="0"/>
          </a:p>
        </p:txBody>
      </p:sp>
      <p:sp>
        <p:nvSpPr>
          <p:cNvPr id="17" name="标题 16"/>
          <p:cNvSpPr>
            <a:spLocks noGrp="1"/>
          </p:cNvSpPr>
          <p:nvPr>
            <p:ph type="title"/>
          </p:nvPr>
        </p:nvSpPr>
        <p:spPr>
          <a:xfrm>
            <a:off x="381000" y="4993760"/>
            <a:ext cx="5867400" cy="522288"/>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a:r>
              <a:rPr lang="zh-CN" altLang="en-US" smtClean="0"/>
              <a:t>单击此处编辑母版文本样式</a:t>
            </a:r>
            <a:endParaRPr lang="zh-CN" altLang="en-US" smtClean="0"/>
          </a:p>
        </p:txBody>
      </p:sp>
      <p:sp>
        <p:nvSpPr>
          <p:cNvPr id="5" name="日期占位符 6"/>
          <p:cNvSpPr>
            <a:spLocks noGrp="1"/>
          </p:cNvSpPr>
          <p:nvPr>
            <p:ph type="dt" sz="half" idx="10"/>
          </p:nvPr>
        </p:nvSpPr>
        <p:spPr/>
        <p:txBody>
          <a:bodyPr/>
          <a:lstStyle>
            <a:lvl1pPr>
              <a:defRPr/>
            </a:lvl1pPr>
          </a:lstStyle>
          <a:p>
            <a:pPr>
              <a:defRPr/>
            </a:pPr>
            <a:fld id="{F0A9E4F5-9B74-4BF1-9DE2-9D884563FC8C}"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30"/>
          <p:cNvSpPr>
            <a:spLocks noGrp="1"/>
          </p:cNvSpPr>
          <p:nvPr>
            <p:ph type="sldNum" sz="quarter" idx="12"/>
          </p:nvPr>
        </p:nvSpPr>
        <p:spPr/>
        <p:txBody>
          <a:bodyPr/>
          <a:lstStyle>
            <a:lvl1pPr>
              <a:defRPr/>
            </a:lvl1pPr>
          </a:lstStyle>
          <a:p>
            <a:pPr>
              <a:defRPr/>
            </a:pPr>
            <a:fld id="{7B072405-B2C0-42B2-AB75-08526E777405}"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4101" name="文本占位符 7"/>
          <p:cNvSpPr>
            <a:spLocks noGrp="1"/>
          </p:cNvSpPr>
          <p:nvPr>
            <p:ph type="body" idx="1"/>
          </p:nvPr>
        </p:nvSpPr>
        <p:spPr bwMode="auto">
          <a:xfrm>
            <a:off x="304800" y="1554163"/>
            <a:ext cx="8686800" cy="4525962"/>
          </a:xfrm>
          <a:prstGeom prst="rect">
            <a:avLst/>
          </a:prstGeom>
          <a:noFill/>
          <a:ln w="9525">
            <a:noFill/>
            <a:miter lim="800000"/>
          </a:ln>
        </p:spPr>
        <p:txBody>
          <a:bodyPr vert="horz" wrap="square" lIns="91440" tIns="45720" rIns="91440" bIns="45720" numCol="1" anchor="t" anchorCtr="0" compatLnSpc="1"/>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smtClean="0"/>
          </a:p>
        </p:txBody>
      </p:sp>
      <p:sp>
        <p:nvSpPr>
          <p:cNvPr id="11" name="日期占位符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ea typeface="宋体" panose="02010600030101010101" pitchFamily="2" charset="-122"/>
              </a:defRPr>
            </a:lvl1pPr>
          </a:lstStyle>
          <a:p>
            <a:pPr>
              <a:defRPr/>
            </a:pPr>
            <a:fld id="{756EA2A9-F3C0-4F97-B6D5-89366FA1E475}" type="datetimeFigureOut">
              <a:rPr lang="zh-CN" altLang="en-US"/>
            </a:fld>
            <a:endParaRPr lang="zh-CN" altLang="en-US"/>
          </a:p>
        </p:txBody>
      </p:sp>
      <p:sp>
        <p:nvSpPr>
          <p:cNvPr id="28" name="页脚占位符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endParaRPr lang="zh-CN" altLang="en-US"/>
          </a:p>
        </p:txBody>
      </p:sp>
      <p:sp>
        <p:nvSpPr>
          <p:cNvPr id="5" name="灯片编号占位符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fld id="{A7E289EA-0BCC-4C39-A57D-FE1608147623}" type="slidenum">
              <a:rPr lang="zh-CN" altLang="en-US"/>
            </a:fld>
            <a:endParaRPr lang="zh-CN" altLang="en-US"/>
          </a:p>
        </p:txBody>
      </p:sp>
      <p:sp>
        <p:nvSpPr>
          <p:cNvPr id="10" name="标题占位符 9"/>
          <p:cNvSpPr>
            <a:spLocks noGrp="1"/>
          </p:cNvSpPr>
          <p:nvPr>
            <p:ph type="title"/>
          </p:nvPr>
        </p:nvSpPr>
        <p:spPr>
          <a:xfrm>
            <a:off x="304800" y="457200"/>
            <a:ext cx="8686800" cy="838200"/>
          </a:xfrm>
          <a:prstGeom prst="rect">
            <a:avLst/>
          </a:prstGeom>
        </p:spPr>
        <p:txBody>
          <a:bodyPr vert="horz" anchor="ctr">
            <a:normAutofit/>
          </a:bodyPr>
          <a:lstStyle/>
          <a:p>
            <a:r>
              <a:rPr lang="zh-CN" altLang="en-US" smtClean="0"/>
              <a:t>单击此处编辑母版标题样式</a:t>
            </a:r>
            <a:endParaRPr lang="en-US"/>
          </a:p>
        </p:txBody>
      </p:sp>
      <p:sp>
        <p:nvSpPr>
          <p:cNvPr id="9" name="直接连接符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直接连接符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spcBef>
          <a:spcPct val="0"/>
        </a:spcBef>
        <a:spcAft>
          <a:spcPct val="0"/>
        </a:spcAft>
        <a:defRPr sz="3600" kern="1200" cap="all">
          <a:solidFill>
            <a:schemeClr val="tx2"/>
          </a:solidFill>
          <a:effectLst>
            <a:reflection blurRad="12700" stA="48000" endA="300" endPos="55000" dir="5400000" sy="-90000" algn="bl" rotWithShape="0"/>
          </a:effectLst>
          <a:latin typeface="+mj-lt"/>
          <a:ea typeface="+mj-ea"/>
          <a:cs typeface="+mj-cs"/>
        </a:defRPr>
      </a:lvl1pPr>
      <a:lvl2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2pPr>
      <a:lvl3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3pPr>
      <a:lvl4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4pPr>
      <a:lvl5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5pPr>
      <a:lvl6pPr marL="4572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6pPr>
      <a:lvl7pPr marL="9144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7pPr>
      <a:lvl8pPr marL="13716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8pPr>
      <a:lvl9pPr marL="18288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9pPr>
    </p:titleStyle>
    <p:bodyStyle>
      <a:lvl1pPr marL="342900" indent="-342900" algn="l" rtl="0" eaLnBrk="0" fontAlgn="base" hangingPunct="0">
        <a:spcBef>
          <a:spcPct val="20000"/>
        </a:spcBef>
        <a:spcAft>
          <a:spcPct val="0"/>
        </a:spcAft>
        <a:buClr>
          <a:schemeClr val="accent1"/>
        </a:buClr>
        <a:buSzPct val="70000"/>
        <a:buFont typeface="Wingdings 2" panose="05020102010507070707" pitchFamily="18" charset="2"/>
        <a:buChar char=""/>
        <a:defRPr sz="3200" kern="1200">
          <a:solidFill>
            <a:schemeClr val="tx2"/>
          </a:solidFill>
          <a:latin typeface="+mn-lt"/>
          <a:ea typeface="+mn-ea"/>
          <a:cs typeface="+mn-cs"/>
        </a:defRPr>
      </a:lvl1pPr>
      <a:lvl2pPr marL="742950" indent="-285750" algn="l" rtl="0" eaLnBrk="0" fontAlgn="base" hangingPunct="0">
        <a:spcBef>
          <a:spcPct val="20000"/>
        </a:spcBef>
        <a:spcAft>
          <a:spcPct val="0"/>
        </a:spcAft>
        <a:buClr>
          <a:schemeClr val="accent1"/>
        </a:buClr>
        <a:buSzPct val="70000"/>
        <a:buFont typeface="Wingdings 2" panose="05020102010507070707" pitchFamily="18" charset="2"/>
        <a:buChar char=""/>
        <a:defRPr sz="2800" kern="1200">
          <a:solidFill>
            <a:schemeClr val="tx2"/>
          </a:solidFill>
          <a:latin typeface="+mn-lt"/>
          <a:ea typeface="+mn-ea"/>
          <a:cs typeface="+mn-cs"/>
        </a:defRPr>
      </a:lvl2pPr>
      <a:lvl3pPr marL="11430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400" kern="1200">
          <a:solidFill>
            <a:schemeClr val="tx2"/>
          </a:solidFill>
          <a:latin typeface="+mn-lt"/>
          <a:ea typeface="+mn-ea"/>
          <a:cs typeface="+mn-cs"/>
        </a:defRPr>
      </a:lvl3pPr>
      <a:lvl4pPr marL="16002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000" kern="1200">
          <a:solidFill>
            <a:schemeClr val="tx2"/>
          </a:solidFill>
          <a:latin typeface="+mn-lt"/>
          <a:ea typeface="+mn-ea"/>
          <a:cs typeface="+mn-cs"/>
        </a:defRPr>
      </a:lvl4pPr>
      <a:lvl5pPr marL="2057400" indent="-228600" algn="l" rtl="0" eaLnBrk="0" fontAlgn="base" hangingPunct="0">
        <a:spcBef>
          <a:spcPct val="20000"/>
        </a:spcBef>
        <a:spcAft>
          <a:spcPct val="0"/>
        </a:spcAft>
        <a:buClr>
          <a:schemeClr val="accent1"/>
        </a:buClr>
        <a:buSzPct val="60000"/>
        <a:buFont typeface="Wingdings 2" panose="05020102010507070707" pitchFamily="18" charset="2"/>
        <a:buChar char=""/>
        <a:defRPr sz="20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panose="05020102010507070707"/>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panose="05020102010507070707"/>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panose="05020102010507070707"/>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panose="05020102010507070707"/>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6.xml"/><Relationship Id="rId4" Type="http://schemas.openxmlformats.org/officeDocument/2006/relationships/diagramColors" Target="../diagrams/colors6.xml"/><Relationship Id="rId3" Type="http://schemas.openxmlformats.org/officeDocument/2006/relationships/diagramQuickStyle" Target="../diagrams/quickStyle6.xml"/><Relationship Id="rId2" Type="http://schemas.openxmlformats.org/officeDocument/2006/relationships/diagramLayout" Target="../diagrams/layout6.xml"/><Relationship Id="rId1" Type="http://schemas.openxmlformats.org/officeDocument/2006/relationships/diagramData" Target="../diagrams/data6.xml"/></Relationships>
</file>

<file path=ppt/slides/_rels/slide16.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7.xml"/><Relationship Id="rId4" Type="http://schemas.openxmlformats.org/officeDocument/2006/relationships/diagramColors" Target="../diagrams/colors7.xml"/><Relationship Id="rId3" Type="http://schemas.openxmlformats.org/officeDocument/2006/relationships/diagramQuickStyle" Target="../diagrams/quickStyle7.xml"/><Relationship Id="rId2" Type="http://schemas.openxmlformats.org/officeDocument/2006/relationships/diagramLayout" Target="../diagrams/layout7.xml"/><Relationship Id="rId1" Type="http://schemas.openxmlformats.org/officeDocument/2006/relationships/diagramData" Target="../diagrams/data7.xml"/></Relationships>
</file>

<file path=ppt/slides/_rels/slide17.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8.xml"/><Relationship Id="rId4" Type="http://schemas.openxmlformats.org/officeDocument/2006/relationships/diagramColors" Target="../diagrams/colors8.xml"/><Relationship Id="rId3" Type="http://schemas.openxmlformats.org/officeDocument/2006/relationships/diagramQuickStyle" Target="../diagrams/quickStyle8.xml"/><Relationship Id="rId2" Type="http://schemas.openxmlformats.org/officeDocument/2006/relationships/diagramLayout" Target="../diagrams/layout8.xml"/><Relationship Id="rId1" Type="http://schemas.openxmlformats.org/officeDocument/2006/relationships/diagramData" Target="../diagrams/data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1.xml"/><Relationship Id="rId4" Type="http://schemas.openxmlformats.org/officeDocument/2006/relationships/diagramColors" Target="../diagrams/colors1.xml"/><Relationship Id="rId3" Type="http://schemas.openxmlformats.org/officeDocument/2006/relationships/diagramQuickStyle" Target="../diagrams/quickStyle1.xml"/><Relationship Id="rId2" Type="http://schemas.openxmlformats.org/officeDocument/2006/relationships/diagramLayout" Target="../diagrams/layout1.xml"/><Relationship Id="rId1" Type="http://schemas.openxmlformats.org/officeDocument/2006/relationships/diagramData" Target="../diagrams/data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2.xml"/><Relationship Id="rId4" Type="http://schemas.openxmlformats.org/officeDocument/2006/relationships/diagramColors" Target="../diagrams/colors2.xml"/><Relationship Id="rId3" Type="http://schemas.openxmlformats.org/officeDocument/2006/relationships/diagramQuickStyle" Target="../diagrams/quickStyle2.xml"/><Relationship Id="rId2" Type="http://schemas.openxmlformats.org/officeDocument/2006/relationships/diagramLayout" Target="../diagrams/layout2.xml"/><Relationship Id="rId1" Type="http://schemas.openxmlformats.org/officeDocument/2006/relationships/diagramData" Target="../diagrams/data2.xml"/></Relationships>
</file>

<file path=ppt/slides/_rels/slide6.xml.rels><?xml version="1.0" encoding="UTF-8" standalone="yes"?>
<Relationships xmlns="http://schemas.openxmlformats.org/package/2006/relationships"><Relationship Id="rId7" Type="http://schemas.openxmlformats.org/officeDocument/2006/relationships/notesSlide" Target="../notesSlides/notesSlide3.xml"/><Relationship Id="rId6" Type="http://schemas.openxmlformats.org/officeDocument/2006/relationships/slideLayout" Target="../slideLayouts/slideLayout2.xml"/><Relationship Id="rId5" Type="http://schemas.microsoft.com/office/2007/relationships/diagramDrawing" Target="../diagrams/drawing3.xml"/><Relationship Id="rId4" Type="http://schemas.openxmlformats.org/officeDocument/2006/relationships/diagramColors" Target="../diagrams/colors3.xml"/><Relationship Id="rId3" Type="http://schemas.openxmlformats.org/officeDocument/2006/relationships/diagramQuickStyle" Target="../diagrams/quickStyle3.xml"/><Relationship Id="rId2" Type="http://schemas.openxmlformats.org/officeDocument/2006/relationships/diagramLayout" Target="../diagrams/layout3.xml"/><Relationship Id="rId1" Type="http://schemas.openxmlformats.org/officeDocument/2006/relationships/diagramData" Target="../diagrams/data3.xml"/></Relationships>
</file>

<file path=ppt/slides/_rels/slide7.xml.rels><?xml version="1.0" encoding="UTF-8" standalone="yes"?>
<Relationships xmlns="http://schemas.openxmlformats.org/package/2006/relationships"><Relationship Id="rId7" Type="http://schemas.openxmlformats.org/officeDocument/2006/relationships/notesSlide" Target="../notesSlides/notesSlide4.xml"/><Relationship Id="rId6" Type="http://schemas.openxmlformats.org/officeDocument/2006/relationships/slideLayout" Target="../slideLayouts/slideLayout2.xml"/><Relationship Id="rId5" Type="http://schemas.microsoft.com/office/2007/relationships/diagramDrawing" Target="../diagrams/drawing4.xml"/><Relationship Id="rId4" Type="http://schemas.openxmlformats.org/officeDocument/2006/relationships/diagramColors" Target="../diagrams/colors4.xml"/><Relationship Id="rId3" Type="http://schemas.openxmlformats.org/officeDocument/2006/relationships/diagramQuickStyle" Target="../diagrams/quickStyle4.xml"/><Relationship Id="rId2" Type="http://schemas.openxmlformats.org/officeDocument/2006/relationships/diagramLayout" Target="../diagrams/layout4.xml"/><Relationship Id="rId1" Type="http://schemas.openxmlformats.org/officeDocument/2006/relationships/diagramData" Target="../diagrams/data4.xml"/></Relationships>
</file>

<file path=ppt/slides/_rels/slide8.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microsoft.com/office/2007/relationships/diagramDrawing" Target="../diagrams/drawing5.xml"/><Relationship Id="rId4" Type="http://schemas.openxmlformats.org/officeDocument/2006/relationships/diagramColors" Target="../diagrams/colors5.xml"/><Relationship Id="rId3" Type="http://schemas.openxmlformats.org/officeDocument/2006/relationships/diagramQuickStyle" Target="../diagrams/quickStyle5.xml"/><Relationship Id="rId2" Type="http://schemas.openxmlformats.org/officeDocument/2006/relationships/diagramLayout" Target="../diagrams/layout5.xml"/><Relationship Id="rId1" Type="http://schemas.openxmlformats.org/officeDocument/2006/relationships/diagramData" Target="../diagrams/data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标题 1"/>
          <p:cNvSpPr>
            <a:spLocks noGrp="1"/>
          </p:cNvSpPr>
          <p:nvPr>
            <p:ph type="ctrTitle"/>
          </p:nvPr>
        </p:nvSpPr>
        <p:spPr>
          <a:xfrm>
            <a:off x="357158" y="2714620"/>
            <a:ext cx="8458200" cy="1222375"/>
          </a:xfrm>
        </p:spPr>
        <p:txBody>
          <a:bodyPr/>
          <a:lstStyle/>
          <a:p>
            <a:pPr eaLnBrk="1" fontAlgn="auto" hangingPunct="1">
              <a:spcAft>
                <a:spcPts val="0"/>
              </a:spcAft>
              <a:defRPr/>
            </a:pPr>
            <a:r>
              <a:rPr lang="zh-CN" altLang="en-US" sz="4800" dirty="0" smtClean="0"/>
              <a:t>第五章 计划</a:t>
            </a:r>
            <a:endParaRPr lang="zh-CN" altLang="en-US" sz="4800" dirty="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标题 1"/>
          <p:cNvSpPr>
            <a:spLocks noGrp="1"/>
          </p:cNvSpPr>
          <p:nvPr>
            <p:ph type="title"/>
          </p:nvPr>
        </p:nvSpPr>
        <p:spPr/>
        <p:txBody>
          <a:bodyPr>
            <a:normAutofit/>
          </a:bodyPr>
          <a:lstStyle/>
          <a:p>
            <a:pPr eaLnBrk="1" fontAlgn="auto" hangingPunct="1">
              <a:spcAft>
                <a:spcPts val="0"/>
              </a:spcAft>
              <a:defRPr/>
            </a:pPr>
            <a:r>
              <a:rPr lang="zh-CN" altLang="en-US" dirty="0"/>
              <a:t>第三节 计划的编制方法</a:t>
            </a:r>
            <a:endParaRPr lang="zh-CN" altLang="en-US" dirty="0"/>
          </a:p>
        </p:txBody>
      </p:sp>
      <p:sp>
        <p:nvSpPr>
          <p:cNvPr id="21507" name="内容占位符 2"/>
          <p:cNvSpPr>
            <a:spLocks noGrp="1"/>
          </p:cNvSpPr>
          <p:nvPr>
            <p:ph idx="1"/>
          </p:nvPr>
        </p:nvSpPr>
        <p:spPr/>
        <p:txBody>
          <a:bodyPr/>
          <a:lstStyle/>
          <a:p>
            <a:pPr eaLnBrk="1" hangingPunct="1">
              <a:buFont typeface="Arial" panose="020B0604020202020204" pitchFamily="34" charset="0"/>
              <a:buNone/>
            </a:pPr>
            <a:r>
              <a:rPr lang="zh-CN" altLang="en-US" dirty="0"/>
              <a:t>二</a:t>
            </a:r>
            <a:r>
              <a:rPr lang="zh-CN" altLang="en-US" dirty="0" smtClean="0"/>
              <a:t>、</a:t>
            </a:r>
            <a:r>
              <a:rPr lang="zh-CN" altLang="zh-CN" dirty="0" smtClean="0"/>
              <a:t>综合平衡法</a:t>
            </a:r>
            <a:endParaRPr lang="zh-CN" altLang="en-US" dirty="0" smtClean="0"/>
          </a:p>
          <a:p>
            <a:pPr eaLnBrk="1" latinLnBrk="0" hangingPunct="1">
              <a:spcBef>
                <a:spcPts val="1800"/>
              </a:spcBef>
              <a:buFont typeface="Wingdings" panose="05000000000000000000" pitchFamily="2" charset="2"/>
              <a:buChar char="Ø"/>
            </a:pPr>
            <a:r>
              <a:rPr lang="zh-CN" altLang="en-US" sz="2400" dirty="0"/>
              <a:t>综合平衡法</a:t>
            </a:r>
            <a:r>
              <a:rPr lang="en-US" altLang="zh-CN" sz="2400" dirty="0"/>
              <a:t>(Integrated balance method)</a:t>
            </a:r>
            <a:r>
              <a:rPr lang="zh-CN" altLang="en-US" sz="2400" dirty="0"/>
              <a:t>是企业计划编制的基本方法，是指从企业总体上处理企业人力、物力、财力等资源与企业的各部门之间、各环节之间的相互关系，是指企业全局的平衡，而不是指单项的、局部的平衡</a:t>
            </a:r>
            <a:r>
              <a:rPr lang="zh-CN" altLang="en-US" sz="2400" dirty="0" smtClean="0"/>
              <a:t>。综合平衡</a:t>
            </a:r>
            <a:r>
              <a:rPr lang="zh-CN" altLang="en-US" sz="2400" dirty="0"/>
              <a:t>它必须以单项平衡和局部平衡作为补充，才能保证其</a:t>
            </a:r>
            <a:r>
              <a:rPr lang="zh-CN" altLang="en-US" sz="2400" dirty="0" smtClean="0"/>
              <a:t>正确性。</a:t>
            </a:r>
            <a:endParaRPr lang="en-US" altLang="zh-CN" sz="2400" dirty="0" smtClean="0"/>
          </a:p>
          <a:p>
            <a:pPr eaLnBrk="1" latinLnBrk="0" hangingPunct="1">
              <a:spcBef>
                <a:spcPts val="1800"/>
              </a:spcBef>
              <a:buFont typeface="Wingdings" panose="05000000000000000000" pitchFamily="2" charset="2"/>
              <a:buChar char="Ø"/>
            </a:pPr>
            <a:r>
              <a:rPr lang="zh-CN" altLang="zh-CN" sz="2400" dirty="0"/>
              <a:t>在编制企业计划</a:t>
            </a:r>
            <a:r>
              <a:rPr lang="zh-CN" altLang="zh-CN" sz="2400" dirty="0" smtClean="0"/>
              <a:t>时</a:t>
            </a:r>
            <a:r>
              <a:rPr lang="zh-CN" altLang="en-US" sz="2400" dirty="0" smtClean="0"/>
              <a:t>，要</a:t>
            </a:r>
            <a:r>
              <a:rPr lang="zh-CN" altLang="en-US" sz="2400" dirty="0"/>
              <a:t>处理好几个方面的平衡的关系</a:t>
            </a:r>
            <a:r>
              <a:rPr lang="zh-CN" altLang="en-US" sz="2400" dirty="0" smtClean="0"/>
              <a:t>：</a:t>
            </a:r>
            <a:endParaRPr lang="en-US" altLang="zh-CN" sz="2400" dirty="0"/>
          </a:p>
          <a:p>
            <a:pPr marL="0" indent="0" eaLnBrk="1" latinLnBrk="0" hangingPunct="1">
              <a:spcBef>
                <a:spcPts val="1800"/>
              </a:spcBef>
              <a:buNone/>
            </a:pPr>
            <a:r>
              <a:rPr lang="en-US" altLang="zh-CN" sz="2400" dirty="0" smtClean="0"/>
              <a:t>    </a:t>
            </a:r>
            <a:r>
              <a:rPr lang="zh-CN" altLang="en-US" sz="2400" dirty="0" smtClean="0"/>
              <a:t>目标</a:t>
            </a:r>
            <a:r>
              <a:rPr lang="zh-CN" altLang="en-US" sz="2400" dirty="0"/>
              <a:t>的时间和空间平衡、目标与资源的平衡、目标与能</a:t>
            </a:r>
            <a:r>
              <a:rPr lang="zh-CN" altLang="en-US" sz="2400" dirty="0" smtClean="0"/>
              <a:t>力的平衡。</a:t>
            </a:r>
            <a:endParaRPr lang="zh-CN" altLang="en-US" dirty="0" smtClean="0"/>
          </a:p>
        </p:txBody>
      </p:sp>
    </p:spTree>
  </p:cSld>
  <p:clrMapOvr>
    <a:masterClrMapping/>
  </p:clrMapOvr>
  <p:transition>
    <p:wheel spokes="4"/>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标题 1"/>
          <p:cNvSpPr>
            <a:spLocks noGrp="1"/>
          </p:cNvSpPr>
          <p:nvPr>
            <p:ph type="title"/>
          </p:nvPr>
        </p:nvSpPr>
        <p:spPr/>
        <p:txBody>
          <a:bodyPr>
            <a:normAutofit/>
          </a:bodyPr>
          <a:lstStyle/>
          <a:p>
            <a:pPr eaLnBrk="1" fontAlgn="auto" hangingPunct="1">
              <a:spcAft>
                <a:spcPts val="0"/>
              </a:spcAft>
              <a:defRPr/>
            </a:pPr>
            <a:r>
              <a:rPr lang="zh-CN" altLang="en-US" dirty="0"/>
              <a:t>第三节 计划的编制方法</a:t>
            </a:r>
            <a:endParaRPr lang="zh-CN" altLang="en-US" dirty="0"/>
          </a:p>
        </p:txBody>
      </p:sp>
      <p:sp>
        <p:nvSpPr>
          <p:cNvPr id="21507" name="内容占位符 2"/>
          <p:cNvSpPr>
            <a:spLocks noGrp="1"/>
          </p:cNvSpPr>
          <p:nvPr>
            <p:ph idx="1"/>
          </p:nvPr>
        </p:nvSpPr>
        <p:spPr/>
        <p:txBody>
          <a:bodyPr/>
          <a:lstStyle/>
          <a:p>
            <a:pPr eaLnBrk="1" hangingPunct="1">
              <a:buFont typeface="Arial" panose="020B0604020202020204" pitchFamily="34" charset="0"/>
              <a:buNone/>
            </a:pPr>
            <a:r>
              <a:rPr lang="zh-CN" altLang="en-US" dirty="0"/>
              <a:t>三</a:t>
            </a:r>
            <a:r>
              <a:rPr lang="zh-CN" altLang="en-US" dirty="0" smtClean="0"/>
              <a:t>、甘特图法</a:t>
            </a:r>
            <a:endParaRPr lang="zh-CN" altLang="en-US" dirty="0" smtClean="0"/>
          </a:p>
          <a:p>
            <a:pPr eaLnBrk="1" latinLnBrk="0" hangingPunct="1">
              <a:spcBef>
                <a:spcPts val="1800"/>
              </a:spcBef>
              <a:buFont typeface="Wingdings" panose="05000000000000000000" pitchFamily="2" charset="2"/>
              <a:buChar char="Ø"/>
            </a:pPr>
            <a:r>
              <a:rPr lang="zh-CN" altLang="en-US" sz="2400" dirty="0"/>
              <a:t>甘特图（</a:t>
            </a:r>
            <a:r>
              <a:rPr lang="en-US" altLang="zh-CN" sz="2400" dirty="0"/>
              <a:t>Gantt chart </a:t>
            </a:r>
            <a:r>
              <a:rPr lang="zh-CN" altLang="en-US" sz="2400" dirty="0"/>
              <a:t>）又叫横道图、条状图</a:t>
            </a:r>
            <a:r>
              <a:rPr lang="en-US" altLang="zh-CN" sz="2400" dirty="0"/>
              <a:t>(Bar chart)</a:t>
            </a:r>
            <a:r>
              <a:rPr lang="zh-CN" altLang="en-US" sz="2400" dirty="0"/>
              <a:t>。它是以图示的方式通过活动列表和时间刻度形象地表示出任何特定项目的活动顺序与</a:t>
            </a:r>
            <a:r>
              <a:rPr lang="zh-CN" altLang="en-US" sz="2400" dirty="0" smtClean="0"/>
              <a:t>持续时间</a:t>
            </a:r>
            <a:r>
              <a:rPr lang="zh-CN" altLang="zh-CN" sz="2400" dirty="0" smtClean="0"/>
              <a:t>。</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甘特图</a:t>
            </a:r>
            <a:r>
              <a:rPr lang="zh-CN" altLang="zh-CN" sz="2400" dirty="0" smtClean="0"/>
              <a:t>基本上</a:t>
            </a:r>
            <a:r>
              <a:rPr lang="zh-CN" altLang="zh-CN" sz="2400" dirty="0"/>
              <a:t>是一种线条图，横轴表示时间，纵轴表示要安排的活动，线条表示在整个期间上计划的和实际的活动完成</a:t>
            </a:r>
            <a:r>
              <a:rPr lang="zh-CN" altLang="zh-CN" sz="2400" dirty="0" smtClean="0"/>
              <a:t>情况</a:t>
            </a:r>
            <a:r>
              <a:rPr lang="zh-CN" altLang="en-US" sz="2400" dirty="0" smtClean="0"/>
              <a:t>，</a:t>
            </a:r>
            <a:r>
              <a:rPr lang="zh-CN" altLang="zh-CN" sz="2400" dirty="0" smtClean="0"/>
              <a:t>是</a:t>
            </a:r>
            <a:r>
              <a:rPr lang="zh-CN" altLang="zh-CN" sz="2400" dirty="0"/>
              <a:t>对简单项目进行计划与排序的一种常用工具。</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甘特图的绘制</a:t>
            </a:r>
            <a:r>
              <a:rPr lang="zh-CN" altLang="en-US" sz="2400" dirty="0" smtClean="0"/>
              <a:t>步骤：</a:t>
            </a:r>
            <a:r>
              <a:rPr lang="zh-CN" altLang="zh-CN" sz="2400" dirty="0" smtClean="0"/>
              <a:t>明确</a:t>
            </a:r>
            <a:r>
              <a:rPr lang="zh-CN" altLang="zh-CN" sz="2400" dirty="0"/>
              <a:t>项目牵涉到的各项活动、</a:t>
            </a:r>
            <a:r>
              <a:rPr lang="zh-CN" altLang="zh-CN" sz="2400" dirty="0" smtClean="0"/>
              <a:t>项目</a:t>
            </a:r>
            <a:r>
              <a:rPr lang="en-US" altLang="zh-CN" sz="2400" dirty="0" smtClean="0"/>
              <a:t>     </a:t>
            </a:r>
            <a:r>
              <a:rPr lang="zh-CN" altLang="zh-CN" sz="2400" dirty="0" smtClean="0"/>
              <a:t>创建</a:t>
            </a:r>
            <a:r>
              <a:rPr lang="zh-CN" altLang="zh-CN" sz="2400" dirty="0"/>
              <a:t>甘特图</a:t>
            </a:r>
            <a:r>
              <a:rPr lang="zh-CN" altLang="zh-CN" sz="2400" dirty="0" smtClean="0"/>
              <a:t>草图</a:t>
            </a:r>
            <a:r>
              <a:rPr lang="en-US" altLang="zh-CN" sz="2400" dirty="0" smtClean="0"/>
              <a:t>    </a:t>
            </a:r>
            <a:r>
              <a:rPr lang="zh-CN" altLang="zh-CN" sz="2400" dirty="0" smtClean="0"/>
              <a:t>确定</a:t>
            </a:r>
            <a:r>
              <a:rPr lang="zh-CN" altLang="zh-CN" sz="2400" dirty="0"/>
              <a:t>项目活动依赖关系及时序</a:t>
            </a:r>
            <a:r>
              <a:rPr lang="zh-CN" altLang="zh-CN" sz="2400" dirty="0" smtClean="0"/>
              <a:t>进度</a:t>
            </a:r>
            <a:r>
              <a:rPr lang="en-US" altLang="zh-CN" sz="2400" dirty="0" smtClean="0"/>
              <a:t>    </a:t>
            </a:r>
            <a:r>
              <a:rPr lang="zh-CN" altLang="zh-CN" sz="2400" dirty="0" smtClean="0"/>
              <a:t>计算</a:t>
            </a:r>
            <a:r>
              <a:rPr lang="zh-CN" altLang="zh-CN" sz="2400" dirty="0"/>
              <a:t>单项活动任务的工时</a:t>
            </a:r>
            <a:r>
              <a:rPr lang="zh-CN" altLang="zh-CN" sz="2400" dirty="0" smtClean="0"/>
              <a:t>量</a:t>
            </a:r>
            <a:r>
              <a:rPr lang="en-US" altLang="zh-CN" sz="2400" dirty="0" smtClean="0"/>
              <a:t>    </a:t>
            </a:r>
            <a:r>
              <a:rPr lang="zh-CN" altLang="zh-CN" sz="2400" dirty="0" smtClean="0"/>
              <a:t>确定</a:t>
            </a:r>
            <a:r>
              <a:rPr lang="zh-CN" altLang="zh-CN" sz="2400" dirty="0"/>
              <a:t>活动任务的执行人员及适时按需调整</a:t>
            </a:r>
            <a:r>
              <a:rPr lang="zh-CN" altLang="zh-CN" sz="2400" dirty="0" smtClean="0"/>
              <a:t>工时</a:t>
            </a:r>
            <a:r>
              <a:rPr lang="en-US" altLang="zh-CN" sz="2400" dirty="0" smtClean="0"/>
              <a:t>     </a:t>
            </a:r>
            <a:r>
              <a:rPr lang="zh-CN" altLang="zh-CN" sz="2400" dirty="0" smtClean="0"/>
              <a:t>计算</a:t>
            </a:r>
            <a:r>
              <a:rPr lang="zh-CN" altLang="zh-CN" sz="2400" dirty="0"/>
              <a:t>整个项目时间</a:t>
            </a:r>
            <a:endParaRPr lang="en-US" altLang="zh-CN" sz="2400" dirty="0" smtClean="0"/>
          </a:p>
        </p:txBody>
      </p:sp>
      <p:cxnSp>
        <p:nvCxnSpPr>
          <p:cNvPr id="3" name="直接箭头连接符 2"/>
          <p:cNvCxnSpPr/>
          <p:nvPr/>
        </p:nvCxnSpPr>
        <p:spPr>
          <a:xfrm>
            <a:off x="8100392" y="5157192"/>
            <a:ext cx="2880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 name="直接箭头连接符 6"/>
          <p:cNvCxnSpPr/>
          <p:nvPr/>
        </p:nvCxnSpPr>
        <p:spPr>
          <a:xfrm>
            <a:off x="2555776" y="5517232"/>
            <a:ext cx="2880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 name="直接箭头连接符 7"/>
          <p:cNvCxnSpPr/>
          <p:nvPr/>
        </p:nvCxnSpPr>
        <p:spPr>
          <a:xfrm>
            <a:off x="7452320" y="5520816"/>
            <a:ext cx="2880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直接箭头连接符 8"/>
          <p:cNvCxnSpPr/>
          <p:nvPr/>
        </p:nvCxnSpPr>
        <p:spPr>
          <a:xfrm>
            <a:off x="3491880" y="5877272"/>
            <a:ext cx="2880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 name="直接箭头连接符 9"/>
          <p:cNvCxnSpPr/>
          <p:nvPr/>
        </p:nvCxnSpPr>
        <p:spPr>
          <a:xfrm>
            <a:off x="1994722" y="6237312"/>
            <a:ext cx="2880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ransition>
    <p:wheel spokes="4"/>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dirty="0"/>
              <a:t>第三节 计划的编制方法</a:t>
            </a:r>
            <a:endParaRPr lang="zh-CN" altLang="en-US" dirty="0"/>
          </a:p>
        </p:txBody>
      </p:sp>
      <p:sp>
        <p:nvSpPr>
          <p:cNvPr id="3" name="内容占位符 2"/>
          <p:cNvSpPr>
            <a:spLocks noGrp="1"/>
          </p:cNvSpPr>
          <p:nvPr>
            <p:ph idx="1"/>
          </p:nvPr>
        </p:nvSpPr>
        <p:spPr/>
        <p:txBody>
          <a:bodyPr/>
          <a:lstStyle/>
          <a:p>
            <a:pPr marL="0" indent="0">
              <a:buNone/>
            </a:pPr>
            <a:r>
              <a:rPr lang="zh-CN" altLang="en-US" dirty="0" smtClean="0"/>
              <a:t>三、甘特图法</a:t>
            </a:r>
            <a:endParaRPr lang="en-US" altLang="zh-CN" dirty="0" smtClean="0"/>
          </a:p>
          <a:p>
            <a:pPr marL="0" indent="0">
              <a:buNone/>
            </a:pPr>
            <a:endParaRPr lang="en-US" altLang="zh-CN" dirty="0"/>
          </a:p>
        </p:txBody>
      </p:sp>
      <p:grpSp>
        <p:nvGrpSpPr>
          <p:cNvPr id="4" name="Group 1"/>
          <p:cNvGrpSpPr/>
          <p:nvPr/>
        </p:nvGrpSpPr>
        <p:grpSpPr bwMode="auto">
          <a:xfrm>
            <a:off x="-131252" y="1963314"/>
            <a:ext cx="9275251" cy="4778053"/>
            <a:chOff x="-223" y="-1249"/>
            <a:chExt cx="51542" cy="33564"/>
          </a:xfrm>
        </p:grpSpPr>
        <p:sp>
          <p:nvSpPr>
            <p:cNvPr id="5" name="AutoShape 41"/>
            <p:cNvSpPr>
              <a:spLocks noChangeArrowheads="1"/>
            </p:cNvSpPr>
            <p:nvPr/>
          </p:nvSpPr>
          <p:spPr bwMode="auto">
            <a:xfrm>
              <a:off x="-223" y="-1249"/>
              <a:ext cx="51542" cy="32664"/>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lstStyle/>
            <a:p>
              <a:endParaRPr lang="zh-CN" altLang="en-US"/>
            </a:p>
          </p:txBody>
        </p:sp>
        <p:sp>
          <p:nvSpPr>
            <p:cNvPr id="6" name="Line 40"/>
            <p:cNvSpPr>
              <a:spLocks noChangeShapeType="1"/>
            </p:cNvSpPr>
            <p:nvPr/>
          </p:nvSpPr>
          <p:spPr bwMode="auto">
            <a:xfrm flipV="1">
              <a:off x="17703" y="2832"/>
              <a:ext cx="38" cy="23679"/>
            </a:xfrm>
            <a:prstGeom prst="line">
              <a:avLst/>
            </a:prstGeom>
            <a:noFill/>
            <a:ln w="9525">
              <a:solidFill>
                <a:srgbClr val="000000"/>
              </a:solidFill>
              <a:round/>
              <a:tailEnd type="arrow" w="med" len="med"/>
            </a:ln>
          </p:spPr>
          <p:txBody>
            <a:bodyPr vert="horz" wrap="square" lIns="91440" tIns="45720" rIns="91440" bIns="45720" numCol="1" anchor="t" anchorCtr="0" compatLnSpc="1"/>
            <a:lstStyle/>
            <a:p>
              <a:endParaRPr lang="zh-CN" altLang="en-US"/>
            </a:p>
          </p:txBody>
        </p:sp>
        <p:sp>
          <p:nvSpPr>
            <p:cNvPr id="7" name="Line 39"/>
            <p:cNvSpPr>
              <a:spLocks noChangeShapeType="1"/>
            </p:cNvSpPr>
            <p:nvPr/>
          </p:nvSpPr>
          <p:spPr bwMode="auto">
            <a:xfrm flipV="1">
              <a:off x="17627" y="23971"/>
              <a:ext cx="25972" cy="63"/>
            </a:xfrm>
            <a:prstGeom prst="line">
              <a:avLst/>
            </a:prstGeom>
            <a:noFill/>
            <a:ln w="9525">
              <a:solidFill>
                <a:srgbClr val="000000"/>
              </a:solidFill>
              <a:round/>
              <a:tailEnd type="arrow" w="med" len="med"/>
            </a:ln>
          </p:spPr>
          <p:txBody>
            <a:bodyPr vert="horz" wrap="square" lIns="91440" tIns="45720" rIns="91440" bIns="45720" numCol="1" anchor="t" anchorCtr="0" compatLnSpc="1"/>
            <a:lstStyle/>
            <a:p>
              <a:endParaRPr lang="zh-CN" altLang="en-US"/>
            </a:p>
          </p:txBody>
        </p:sp>
        <p:sp>
          <p:nvSpPr>
            <p:cNvPr id="8" name="Line 38"/>
            <p:cNvSpPr>
              <a:spLocks noChangeShapeType="1"/>
            </p:cNvSpPr>
            <p:nvPr/>
          </p:nvSpPr>
          <p:spPr bwMode="auto">
            <a:xfrm flipH="1">
              <a:off x="23615" y="3759"/>
              <a:ext cx="51" cy="22314"/>
            </a:xfrm>
            <a:prstGeom prst="line">
              <a:avLst/>
            </a:prstGeom>
            <a:noFill/>
            <a:ln w="9525">
              <a:solidFill>
                <a:srgbClr val="000000"/>
              </a:solidFill>
              <a:round/>
            </a:ln>
          </p:spPr>
          <p:txBody>
            <a:bodyPr vert="horz" wrap="square" lIns="91440" tIns="45720" rIns="91440" bIns="45720" numCol="1" anchor="t" anchorCtr="0" compatLnSpc="1"/>
            <a:lstStyle/>
            <a:p>
              <a:endParaRPr lang="zh-CN" altLang="en-US"/>
            </a:p>
          </p:txBody>
        </p:sp>
        <p:sp>
          <p:nvSpPr>
            <p:cNvPr id="9" name="Line 37"/>
            <p:cNvSpPr>
              <a:spLocks noChangeShapeType="1"/>
            </p:cNvSpPr>
            <p:nvPr/>
          </p:nvSpPr>
          <p:spPr bwMode="auto">
            <a:xfrm flipH="1">
              <a:off x="29705" y="3746"/>
              <a:ext cx="0" cy="22225"/>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10" name="Line 36"/>
            <p:cNvSpPr>
              <a:spLocks noChangeShapeType="1"/>
            </p:cNvSpPr>
            <p:nvPr/>
          </p:nvSpPr>
          <p:spPr bwMode="auto">
            <a:xfrm flipH="1">
              <a:off x="36036" y="3587"/>
              <a:ext cx="0" cy="22225"/>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11" name="Text Box 35"/>
            <p:cNvSpPr txBox="1">
              <a:spLocks noChangeArrowheads="1"/>
            </p:cNvSpPr>
            <p:nvPr/>
          </p:nvSpPr>
          <p:spPr bwMode="auto">
            <a:xfrm>
              <a:off x="6870" y="22310"/>
              <a:ext cx="6566" cy="2547"/>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b="0" i="0" u="none" strike="noStrike" cap="none" normalizeH="0" baseline="0" dirty="0" smtClean="0">
                  <a:ln>
                    <a:noFill/>
                  </a:ln>
                  <a:solidFill>
                    <a:schemeClr val="tx1"/>
                  </a:solidFill>
                  <a:effectLst/>
                  <a:latin typeface="+mn-ea"/>
                  <a:ea typeface="+mn-ea"/>
                  <a:cs typeface="Times New Roman" panose="02020603050405020304" pitchFamily="18" charset="0"/>
                </a:rPr>
                <a:t>设计封面</a:t>
              </a:r>
              <a:endParaRPr kumimoji="0" lang="zh-CN" altLang="zh-CN"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2" name="Text Box 34"/>
            <p:cNvSpPr txBox="1">
              <a:spLocks noChangeArrowheads="1"/>
            </p:cNvSpPr>
            <p:nvPr/>
          </p:nvSpPr>
          <p:spPr bwMode="auto">
            <a:xfrm>
              <a:off x="6902" y="19229"/>
              <a:ext cx="7377"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印刷校样</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3" name="Text Box 33"/>
            <p:cNvSpPr txBox="1">
              <a:spLocks noChangeArrowheads="1"/>
            </p:cNvSpPr>
            <p:nvPr/>
          </p:nvSpPr>
          <p:spPr bwMode="auto">
            <a:xfrm>
              <a:off x="6870" y="15810"/>
              <a:ext cx="10757"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打印长条校样</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4" name="Text Box 32"/>
            <p:cNvSpPr txBox="1">
              <a:spLocks noChangeArrowheads="1"/>
            </p:cNvSpPr>
            <p:nvPr/>
          </p:nvSpPr>
          <p:spPr bwMode="auto">
            <a:xfrm>
              <a:off x="7080" y="12376"/>
              <a:ext cx="4508"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smtClean="0">
                  <a:ln>
                    <a:noFill/>
                  </a:ln>
                  <a:solidFill>
                    <a:schemeClr val="tx1"/>
                  </a:solidFill>
                  <a:effectLst/>
                  <a:latin typeface="+mn-ea"/>
                  <a:ea typeface="+mn-ea"/>
                  <a:cs typeface="Times New Roman" panose="02020603050405020304" pitchFamily="18" charset="0"/>
                </a:rPr>
                <a:t>制图</a:t>
              </a:r>
              <a:endParaRPr kumimoji="0" lang="zh-CN" altLang="zh-CN" sz="2000" b="0" i="0" u="none" strike="noStrike" cap="none" normalizeH="0" baseline="0" smtClean="0">
                <a:ln>
                  <a:noFill/>
                </a:ln>
                <a:solidFill>
                  <a:schemeClr val="tx1"/>
                </a:solidFill>
                <a:effectLst/>
                <a:latin typeface="+mn-ea"/>
                <a:ea typeface="+mn-ea"/>
                <a:cs typeface="宋体" panose="02010600030101010101" pitchFamily="2" charset="-122"/>
              </a:endParaRPr>
            </a:p>
          </p:txBody>
        </p:sp>
        <p:sp>
          <p:nvSpPr>
            <p:cNvPr id="15" name="Text Box 31"/>
            <p:cNvSpPr txBox="1">
              <a:spLocks noChangeArrowheads="1"/>
            </p:cNvSpPr>
            <p:nvPr/>
          </p:nvSpPr>
          <p:spPr bwMode="auto">
            <a:xfrm>
              <a:off x="7080" y="9134"/>
              <a:ext cx="8112"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设计版式</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6" name="Text Box 30"/>
            <p:cNvSpPr txBox="1">
              <a:spLocks noChangeArrowheads="1"/>
            </p:cNvSpPr>
            <p:nvPr/>
          </p:nvSpPr>
          <p:spPr bwMode="auto">
            <a:xfrm>
              <a:off x="7080" y="5760"/>
              <a:ext cx="7269"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编辑加工</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7" name="Text Box 29"/>
            <p:cNvSpPr txBox="1">
              <a:spLocks noChangeArrowheads="1"/>
            </p:cNvSpPr>
            <p:nvPr/>
          </p:nvSpPr>
          <p:spPr bwMode="auto">
            <a:xfrm>
              <a:off x="7303" y="2314"/>
              <a:ext cx="4655" cy="2889"/>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活动</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8" name="Text Box 28"/>
            <p:cNvSpPr txBox="1">
              <a:spLocks noChangeArrowheads="1"/>
            </p:cNvSpPr>
            <p:nvPr/>
          </p:nvSpPr>
          <p:spPr bwMode="auto">
            <a:xfrm>
              <a:off x="25393" y="247"/>
              <a:ext cx="5175" cy="2794"/>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月份</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19" name="Text Box 27"/>
            <p:cNvSpPr txBox="1">
              <a:spLocks noChangeArrowheads="1"/>
            </p:cNvSpPr>
            <p:nvPr/>
          </p:nvSpPr>
          <p:spPr bwMode="auto">
            <a:xfrm>
              <a:off x="19323" y="24237"/>
              <a:ext cx="2648"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en-US" altLang="zh-CN" b="0" i="0" u="none" strike="noStrike" cap="none" normalizeH="0" baseline="0" dirty="0" smtClean="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1</a:t>
              </a:r>
              <a:endParaRPr kumimoji="0" lang="en-US" altLang="zh-CN" b="0" i="0" u="none" strike="noStrike" cap="none" normalizeH="0" baseline="0" dirty="0" smtClean="0">
                <a:ln>
                  <a:noFill/>
                </a:ln>
                <a:solidFill>
                  <a:schemeClr val="tx1"/>
                </a:solidFill>
                <a:effectLst/>
                <a:ea typeface="宋体" panose="02010600030101010101" pitchFamily="2" charset="-122"/>
                <a:cs typeface="宋体" panose="02010600030101010101" pitchFamily="2" charset="-122"/>
              </a:endParaRPr>
            </a:p>
          </p:txBody>
        </p:sp>
        <p:sp>
          <p:nvSpPr>
            <p:cNvPr id="20" name="Text Box 26"/>
            <p:cNvSpPr txBox="1">
              <a:spLocks noChangeArrowheads="1"/>
            </p:cNvSpPr>
            <p:nvPr/>
          </p:nvSpPr>
          <p:spPr bwMode="auto">
            <a:xfrm>
              <a:off x="25533" y="24231"/>
              <a:ext cx="2540"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en-US" altLang="zh-CN" b="0" i="0" u="none" strike="noStrike" cap="none" normalizeH="0" baseline="0" dirty="0" smtClean="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2</a:t>
              </a:r>
              <a:endParaRPr kumimoji="0" lang="en-US" altLang="zh-CN" b="0" i="0" u="none" strike="noStrike" cap="none" normalizeH="0" baseline="0" dirty="0" smtClean="0">
                <a:ln>
                  <a:noFill/>
                </a:ln>
                <a:solidFill>
                  <a:schemeClr val="tx1"/>
                </a:solidFill>
                <a:effectLst/>
                <a:ea typeface="宋体" panose="02010600030101010101" pitchFamily="2" charset="-122"/>
                <a:cs typeface="宋体" panose="02010600030101010101" pitchFamily="2" charset="-122"/>
              </a:endParaRPr>
            </a:p>
          </p:txBody>
        </p:sp>
        <p:sp>
          <p:nvSpPr>
            <p:cNvPr id="21" name="Text Box 25"/>
            <p:cNvSpPr txBox="1">
              <a:spLocks noChangeArrowheads="1"/>
            </p:cNvSpPr>
            <p:nvPr/>
          </p:nvSpPr>
          <p:spPr bwMode="auto">
            <a:xfrm>
              <a:off x="31515" y="24237"/>
              <a:ext cx="2540"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en-US" altLang="zh-CN" b="0" i="0" u="none" strike="noStrike" cap="none" normalizeH="0" baseline="0" smtClean="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3</a:t>
              </a:r>
              <a:endParaRPr kumimoji="0" lang="en-US" altLang="zh-CN" b="0" i="0" u="none" strike="noStrike" cap="none" normalizeH="0" baseline="0" smtClean="0">
                <a:ln>
                  <a:noFill/>
                </a:ln>
                <a:solidFill>
                  <a:schemeClr val="tx1"/>
                </a:solidFill>
                <a:effectLst/>
                <a:ea typeface="宋体" panose="02010600030101010101" pitchFamily="2" charset="-122"/>
                <a:cs typeface="宋体" panose="02010600030101010101" pitchFamily="2" charset="-122"/>
              </a:endParaRPr>
            </a:p>
          </p:txBody>
        </p:sp>
        <p:sp>
          <p:nvSpPr>
            <p:cNvPr id="22" name="Text Box 24"/>
            <p:cNvSpPr txBox="1">
              <a:spLocks noChangeArrowheads="1"/>
            </p:cNvSpPr>
            <p:nvPr/>
          </p:nvSpPr>
          <p:spPr bwMode="auto">
            <a:xfrm>
              <a:off x="37426" y="24307"/>
              <a:ext cx="2534" cy="2445"/>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en-US" altLang="zh-CN" b="0" i="0" u="none" strike="noStrike" cap="none" normalizeH="0" baseline="0" smtClean="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4</a:t>
              </a:r>
              <a:endParaRPr kumimoji="0" lang="en-US" altLang="zh-CN" b="0" i="0" u="none" strike="noStrike" cap="none" normalizeH="0" baseline="0" smtClean="0">
                <a:ln>
                  <a:noFill/>
                </a:ln>
                <a:solidFill>
                  <a:schemeClr val="tx1"/>
                </a:solidFill>
                <a:effectLst/>
                <a:ea typeface="宋体" panose="02010600030101010101" pitchFamily="2" charset="-122"/>
                <a:cs typeface="宋体" panose="02010600030101010101" pitchFamily="2" charset="-122"/>
              </a:endParaRPr>
            </a:p>
          </p:txBody>
        </p:sp>
        <p:sp>
          <p:nvSpPr>
            <p:cNvPr id="23" name="Line 23"/>
            <p:cNvSpPr>
              <a:spLocks noChangeShapeType="1"/>
            </p:cNvSpPr>
            <p:nvPr/>
          </p:nvSpPr>
          <p:spPr bwMode="auto">
            <a:xfrm flipV="1">
              <a:off x="17703" y="5530"/>
              <a:ext cx="5919" cy="45"/>
            </a:xfrm>
            <a:prstGeom prst="line">
              <a:avLst/>
            </a:prstGeom>
            <a:noFill/>
            <a:ln w="57150">
              <a:solidFill>
                <a:srgbClr val="000000"/>
              </a:solidFill>
              <a:round/>
            </a:ln>
          </p:spPr>
          <p:txBody>
            <a:bodyPr vert="horz" wrap="square" lIns="91440" tIns="45720" rIns="91440" bIns="45720" numCol="1" anchor="t" anchorCtr="0" compatLnSpc="1"/>
            <a:lstStyle/>
            <a:p>
              <a:endParaRPr lang="zh-CN" altLang="en-US"/>
            </a:p>
          </p:txBody>
        </p:sp>
        <p:sp>
          <p:nvSpPr>
            <p:cNvPr id="24" name="Line 22"/>
            <p:cNvSpPr>
              <a:spLocks noChangeShapeType="1"/>
            </p:cNvSpPr>
            <p:nvPr/>
          </p:nvSpPr>
          <p:spPr bwMode="auto">
            <a:xfrm flipV="1">
              <a:off x="17729" y="6527"/>
              <a:ext cx="5918" cy="45"/>
            </a:xfrm>
            <a:prstGeom prst="line">
              <a:avLst/>
            </a:prstGeom>
            <a:noFill/>
            <a:ln w="9525">
              <a:solidFill>
                <a:srgbClr val="000000"/>
              </a:solidFill>
              <a:round/>
            </a:ln>
          </p:spPr>
          <p:txBody>
            <a:bodyPr vert="horz" wrap="square" lIns="91440" tIns="45720" rIns="91440" bIns="45720" numCol="1" anchor="t" anchorCtr="0" compatLnSpc="1"/>
            <a:lstStyle/>
            <a:p>
              <a:endParaRPr lang="zh-CN" altLang="en-US"/>
            </a:p>
          </p:txBody>
        </p:sp>
        <p:sp>
          <p:nvSpPr>
            <p:cNvPr id="25" name="Line 21"/>
            <p:cNvSpPr>
              <a:spLocks noChangeShapeType="1"/>
            </p:cNvSpPr>
            <p:nvPr/>
          </p:nvSpPr>
          <p:spPr bwMode="auto">
            <a:xfrm>
              <a:off x="17640" y="6921"/>
              <a:ext cx="6096" cy="44"/>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26" name="Line 20"/>
            <p:cNvSpPr>
              <a:spLocks noChangeShapeType="1"/>
            </p:cNvSpPr>
            <p:nvPr/>
          </p:nvSpPr>
          <p:spPr bwMode="auto">
            <a:xfrm flipV="1">
              <a:off x="21316" y="8229"/>
              <a:ext cx="8440" cy="64"/>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27" name="Line 19"/>
            <p:cNvSpPr>
              <a:spLocks noChangeShapeType="1"/>
            </p:cNvSpPr>
            <p:nvPr/>
          </p:nvSpPr>
          <p:spPr bwMode="auto">
            <a:xfrm>
              <a:off x="21348" y="9334"/>
              <a:ext cx="8401" cy="6"/>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28" name="Line 18"/>
            <p:cNvSpPr>
              <a:spLocks noChangeShapeType="1"/>
            </p:cNvSpPr>
            <p:nvPr/>
          </p:nvSpPr>
          <p:spPr bwMode="auto">
            <a:xfrm>
              <a:off x="21355" y="9696"/>
              <a:ext cx="8356" cy="6"/>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29" name="Line 17"/>
            <p:cNvSpPr>
              <a:spLocks noChangeShapeType="1"/>
            </p:cNvSpPr>
            <p:nvPr/>
          </p:nvSpPr>
          <p:spPr bwMode="auto">
            <a:xfrm flipV="1">
              <a:off x="21316" y="11741"/>
              <a:ext cx="5430" cy="44"/>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0" name="Line 16"/>
            <p:cNvSpPr>
              <a:spLocks noChangeShapeType="1"/>
            </p:cNvSpPr>
            <p:nvPr/>
          </p:nvSpPr>
          <p:spPr bwMode="auto">
            <a:xfrm flipV="1">
              <a:off x="21329" y="12884"/>
              <a:ext cx="5150" cy="6"/>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1" name="Line 15"/>
            <p:cNvSpPr>
              <a:spLocks noChangeShapeType="1"/>
            </p:cNvSpPr>
            <p:nvPr/>
          </p:nvSpPr>
          <p:spPr bwMode="auto">
            <a:xfrm flipV="1">
              <a:off x="21380" y="13239"/>
              <a:ext cx="5080" cy="0"/>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2" name="Line 14"/>
            <p:cNvSpPr>
              <a:spLocks noChangeShapeType="1"/>
            </p:cNvSpPr>
            <p:nvPr/>
          </p:nvSpPr>
          <p:spPr bwMode="auto">
            <a:xfrm flipV="1">
              <a:off x="23609" y="15309"/>
              <a:ext cx="12528" cy="89"/>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3" name="Line 13"/>
            <p:cNvSpPr>
              <a:spLocks noChangeShapeType="1"/>
            </p:cNvSpPr>
            <p:nvPr/>
          </p:nvSpPr>
          <p:spPr bwMode="auto">
            <a:xfrm flipV="1">
              <a:off x="23602" y="16446"/>
              <a:ext cx="12459" cy="44"/>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4" name="Line 12"/>
            <p:cNvSpPr>
              <a:spLocks noChangeShapeType="1"/>
            </p:cNvSpPr>
            <p:nvPr/>
          </p:nvSpPr>
          <p:spPr bwMode="auto">
            <a:xfrm flipV="1">
              <a:off x="23653" y="16897"/>
              <a:ext cx="12446" cy="0"/>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5" name="Line 11"/>
            <p:cNvSpPr>
              <a:spLocks noChangeShapeType="1"/>
            </p:cNvSpPr>
            <p:nvPr/>
          </p:nvSpPr>
          <p:spPr bwMode="auto">
            <a:xfrm flipV="1">
              <a:off x="36055" y="19761"/>
              <a:ext cx="3816" cy="95"/>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6" name="Line 10"/>
            <p:cNvSpPr>
              <a:spLocks noChangeShapeType="1"/>
            </p:cNvSpPr>
            <p:nvPr/>
          </p:nvSpPr>
          <p:spPr bwMode="auto">
            <a:xfrm flipV="1">
              <a:off x="29730" y="22129"/>
              <a:ext cx="4534" cy="57"/>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7" name="Line 9"/>
            <p:cNvSpPr>
              <a:spLocks noChangeShapeType="1"/>
            </p:cNvSpPr>
            <p:nvPr/>
          </p:nvSpPr>
          <p:spPr bwMode="auto">
            <a:xfrm>
              <a:off x="29705" y="23158"/>
              <a:ext cx="4578" cy="44"/>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8" name="Line 8"/>
            <p:cNvSpPr>
              <a:spLocks noChangeShapeType="1"/>
            </p:cNvSpPr>
            <p:nvPr/>
          </p:nvSpPr>
          <p:spPr bwMode="auto">
            <a:xfrm>
              <a:off x="29705" y="23583"/>
              <a:ext cx="4572" cy="0"/>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39" name="Text Box 7"/>
            <p:cNvSpPr txBox="1">
              <a:spLocks noChangeArrowheads="1"/>
            </p:cNvSpPr>
            <p:nvPr/>
          </p:nvSpPr>
          <p:spPr bwMode="auto">
            <a:xfrm>
              <a:off x="40982" y="24276"/>
              <a:ext cx="7430"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b="0" i="0" u="none" strike="noStrike" cap="none" normalizeH="0" baseline="0" dirty="0" smtClean="0">
                  <a:ln>
                    <a:noFill/>
                  </a:ln>
                  <a:solidFill>
                    <a:schemeClr val="tx1"/>
                  </a:solidFill>
                  <a:effectLst/>
                  <a:latin typeface="+mn-ea"/>
                  <a:ea typeface="+mn-ea"/>
                  <a:cs typeface="Times New Roman" panose="02020603050405020304" pitchFamily="18" charset="0"/>
                </a:rPr>
                <a:t>报告日期</a:t>
              </a:r>
              <a:endParaRPr kumimoji="0" lang="zh-CN" altLang="zh-CN"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40" name="Line 6"/>
            <p:cNvSpPr>
              <a:spLocks noChangeShapeType="1"/>
            </p:cNvSpPr>
            <p:nvPr/>
          </p:nvSpPr>
          <p:spPr bwMode="auto">
            <a:xfrm flipV="1">
              <a:off x="13735" y="28155"/>
              <a:ext cx="4445" cy="0"/>
            </a:xfrm>
            <a:prstGeom prst="line">
              <a:avLst/>
            </a:prstGeom>
            <a:noFill/>
            <a:ln w="57150">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41" name="Line 5"/>
            <p:cNvSpPr>
              <a:spLocks noChangeShapeType="1"/>
            </p:cNvSpPr>
            <p:nvPr/>
          </p:nvSpPr>
          <p:spPr bwMode="auto">
            <a:xfrm>
              <a:off x="13487" y="30810"/>
              <a:ext cx="4572" cy="0"/>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42" name="Line 4"/>
            <p:cNvSpPr>
              <a:spLocks noChangeShapeType="1"/>
            </p:cNvSpPr>
            <p:nvPr/>
          </p:nvSpPr>
          <p:spPr bwMode="auto">
            <a:xfrm>
              <a:off x="13481" y="31305"/>
              <a:ext cx="4572" cy="0"/>
            </a:xfrm>
            <a:prstGeom prst="line">
              <a:avLst/>
            </a:prstGeom>
            <a:noFill/>
            <a:ln w="9525">
              <a:solidFill>
                <a:srgbClr val="000000"/>
              </a:solidFill>
              <a:rou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lstStyle/>
            <a:p>
              <a:endParaRPr lang="zh-CN" altLang="en-US"/>
            </a:p>
          </p:txBody>
        </p:sp>
        <p:sp>
          <p:nvSpPr>
            <p:cNvPr id="43" name="Text Box 3"/>
            <p:cNvSpPr txBox="1">
              <a:spLocks noChangeArrowheads="1"/>
            </p:cNvSpPr>
            <p:nvPr/>
          </p:nvSpPr>
          <p:spPr bwMode="auto">
            <a:xfrm>
              <a:off x="19983" y="26974"/>
              <a:ext cx="6604"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目标</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sp>
          <p:nvSpPr>
            <p:cNvPr id="44" name="Text Box 2"/>
            <p:cNvSpPr txBox="1">
              <a:spLocks noChangeArrowheads="1"/>
            </p:cNvSpPr>
            <p:nvPr/>
          </p:nvSpPr>
          <p:spPr bwMode="auto">
            <a:xfrm>
              <a:off x="19881" y="29775"/>
              <a:ext cx="6604" cy="2540"/>
            </a:xfrm>
            <a:prstGeom prst="rect">
              <a:avLst/>
            </a:prstGeom>
            <a:noFill/>
            <a:ln w="9525">
              <a:noFill/>
              <a:miter lim="800000"/>
            </a:ln>
          </p:spPr>
          <p:txBody>
            <a:bodyPr vert="horz" wrap="square" lIns="91440" tIns="45720" rIns="91440" bIns="45720" numCol="1" anchor="t" anchorCtr="0" compatLnSpc="1"/>
            <a:lstStyle/>
            <a:p>
              <a:pPr marL="0" marR="0" lvl="0" indent="0" algn="l" defTabSz="914400" rtl="0" eaLnBrk="1" fontAlgn="base" latinLnBrk="0" hangingPunct="1">
                <a:lnSpc>
                  <a:spcPct val="100000"/>
                </a:lnSpc>
                <a:spcBef>
                  <a:spcPct val="0"/>
                </a:spcBef>
                <a:spcAft>
                  <a:spcPct val="0"/>
                </a:spcAft>
                <a:buClrTx/>
                <a:buSzTx/>
                <a:buFontTx/>
                <a:buNone/>
              </a:pPr>
              <a:r>
                <a:rPr kumimoji="0" lang="zh-CN" altLang="zh-CN" b="0" i="0" u="none" strike="noStrike" cap="none" normalizeH="0" baseline="0" dirty="0" smtClean="0">
                  <a:ln>
                    <a:noFill/>
                  </a:ln>
                  <a:solidFill>
                    <a:schemeClr val="tx1"/>
                  </a:solidFill>
                  <a:effectLst/>
                  <a:latin typeface="+mn-ea"/>
                  <a:ea typeface="+mn-ea"/>
                  <a:cs typeface="Times New Roman" panose="02020603050405020304" pitchFamily="18" charset="0"/>
                </a:rPr>
                <a:t>实际</a:t>
              </a:r>
              <a:r>
                <a:rPr kumimoji="0" lang="zh-CN" altLang="zh-CN" sz="2000" b="0" i="0" u="none" strike="noStrike" cap="none" normalizeH="0" baseline="0" dirty="0" smtClean="0">
                  <a:ln>
                    <a:noFill/>
                  </a:ln>
                  <a:solidFill>
                    <a:schemeClr val="tx1"/>
                  </a:solidFill>
                  <a:effectLst/>
                  <a:latin typeface="+mn-ea"/>
                  <a:ea typeface="+mn-ea"/>
                  <a:cs typeface="Times New Roman" panose="02020603050405020304" pitchFamily="18" charset="0"/>
                </a:rPr>
                <a:t>进度</a:t>
              </a:r>
              <a:endParaRPr kumimoji="0" lang="zh-CN" altLang="zh-CN" sz="2000" b="0" i="0" u="none" strike="noStrike" cap="none" normalizeH="0" baseline="0" dirty="0" smtClean="0">
                <a:ln>
                  <a:noFill/>
                </a:ln>
                <a:solidFill>
                  <a:schemeClr val="tx1"/>
                </a:solidFill>
                <a:effectLst/>
                <a:latin typeface="+mn-ea"/>
                <a:ea typeface="+mn-ea"/>
                <a:cs typeface="宋体" panose="02010600030101010101" pitchFamily="2" charset="-122"/>
              </a:endParaRPr>
            </a:p>
          </p:txBody>
        </p:sp>
      </p:grpSp>
      <p:sp>
        <p:nvSpPr>
          <p:cNvPr id="45" name="TextBox 44"/>
          <p:cNvSpPr txBox="1"/>
          <p:nvPr/>
        </p:nvSpPr>
        <p:spPr>
          <a:xfrm>
            <a:off x="7776077" y="1692724"/>
            <a:ext cx="545666" cy="1631216"/>
          </a:xfrm>
          <a:prstGeom prst="rect">
            <a:avLst/>
          </a:prstGeom>
          <a:noFill/>
        </p:spPr>
        <p:txBody>
          <a:bodyPr wrap="square" rtlCol="0">
            <a:spAutoFit/>
          </a:bodyPr>
          <a:lstStyle/>
          <a:p>
            <a:r>
              <a:rPr lang="zh-CN" altLang="zh-CN" sz="2000" b="1" dirty="0" smtClean="0">
                <a:latin typeface="+mn-ea"/>
                <a:ea typeface="+mn-ea"/>
              </a:rPr>
              <a:t>甘</a:t>
            </a:r>
            <a:endParaRPr lang="en-US" altLang="zh-CN" sz="2000" b="1" dirty="0" smtClean="0">
              <a:latin typeface="+mn-ea"/>
              <a:ea typeface="+mn-ea"/>
            </a:endParaRPr>
          </a:p>
          <a:p>
            <a:r>
              <a:rPr lang="zh-CN" altLang="zh-CN" sz="2000" b="1" dirty="0" smtClean="0">
                <a:latin typeface="+mn-ea"/>
                <a:ea typeface="+mn-ea"/>
              </a:rPr>
              <a:t>特</a:t>
            </a:r>
            <a:endParaRPr lang="en-US" altLang="zh-CN" sz="2000" b="1" dirty="0" smtClean="0">
              <a:latin typeface="+mn-ea"/>
              <a:ea typeface="+mn-ea"/>
            </a:endParaRPr>
          </a:p>
          <a:p>
            <a:r>
              <a:rPr lang="zh-CN" altLang="zh-CN" sz="2000" b="1" dirty="0" smtClean="0">
                <a:latin typeface="+mn-ea"/>
                <a:ea typeface="+mn-ea"/>
              </a:rPr>
              <a:t>图</a:t>
            </a:r>
            <a:endParaRPr lang="en-US" altLang="zh-CN" sz="2000" b="1" dirty="0" smtClean="0">
              <a:latin typeface="+mn-ea"/>
              <a:ea typeface="+mn-ea"/>
            </a:endParaRPr>
          </a:p>
          <a:p>
            <a:r>
              <a:rPr lang="zh-CN" altLang="zh-CN" sz="2000" b="1" dirty="0" smtClean="0">
                <a:latin typeface="+mn-ea"/>
                <a:ea typeface="+mn-ea"/>
              </a:rPr>
              <a:t>草</a:t>
            </a:r>
            <a:endParaRPr lang="en-US" altLang="zh-CN" sz="2000" b="1" dirty="0" smtClean="0">
              <a:latin typeface="+mn-ea"/>
              <a:ea typeface="+mn-ea"/>
            </a:endParaRPr>
          </a:p>
          <a:p>
            <a:r>
              <a:rPr lang="zh-CN" altLang="zh-CN" sz="2000" b="1" dirty="0" smtClean="0">
                <a:latin typeface="+mn-ea"/>
                <a:ea typeface="+mn-ea"/>
              </a:rPr>
              <a:t>图</a:t>
            </a:r>
            <a:endParaRPr lang="zh-CN" altLang="en-US" sz="2000" b="1" dirty="0">
              <a:latin typeface="+mn-ea"/>
              <a:ea typeface="+mn-ea"/>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标题 1"/>
          <p:cNvSpPr>
            <a:spLocks noGrp="1"/>
          </p:cNvSpPr>
          <p:nvPr>
            <p:ph type="title"/>
          </p:nvPr>
        </p:nvSpPr>
        <p:spPr/>
        <p:txBody>
          <a:bodyPr>
            <a:normAutofit/>
          </a:bodyPr>
          <a:lstStyle/>
          <a:p>
            <a:pPr eaLnBrk="1" fontAlgn="auto" hangingPunct="1">
              <a:spcAft>
                <a:spcPts val="0"/>
              </a:spcAft>
              <a:defRPr/>
            </a:pPr>
            <a:r>
              <a:rPr lang="zh-CN" altLang="en-US" dirty="0"/>
              <a:t>第三节 计划的编制方法</a:t>
            </a:r>
            <a:endParaRPr lang="zh-CN" altLang="en-US" dirty="0"/>
          </a:p>
        </p:txBody>
      </p:sp>
      <p:sp>
        <p:nvSpPr>
          <p:cNvPr id="21507" name="内容占位符 2"/>
          <p:cNvSpPr>
            <a:spLocks noGrp="1"/>
          </p:cNvSpPr>
          <p:nvPr>
            <p:ph idx="1"/>
          </p:nvPr>
        </p:nvSpPr>
        <p:spPr/>
        <p:txBody>
          <a:bodyPr/>
          <a:lstStyle/>
          <a:p>
            <a:pPr eaLnBrk="1" hangingPunct="1">
              <a:buFont typeface="Arial" panose="020B0604020202020204" pitchFamily="34" charset="0"/>
              <a:buNone/>
            </a:pPr>
            <a:r>
              <a:rPr lang="zh-CN" altLang="en-US" dirty="0" smtClean="0"/>
              <a:t>四、四</a:t>
            </a:r>
            <a:r>
              <a:rPr lang="zh-CN" altLang="en-US" dirty="0"/>
              <a:t>象限</a:t>
            </a:r>
            <a:r>
              <a:rPr lang="zh-CN" altLang="en-US" dirty="0" smtClean="0"/>
              <a:t>法</a:t>
            </a:r>
            <a:endParaRPr lang="zh-CN" altLang="en-US" dirty="0" smtClean="0"/>
          </a:p>
          <a:p>
            <a:pPr marL="0" indent="0" eaLnBrk="1" hangingPunct="1">
              <a:spcBef>
                <a:spcPts val="1800"/>
              </a:spcBef>
              <a:buNone/>
            </a:pPr>
            <a:r>
              <a:rPr lang="en-US" altLang="zh-CN" sz="2400" dirty="0" smtClean="0"/>
              <a:t>                  </a:t>
            </a:r>
            <a:endParaRPr lang="en-US" altLang="zh-CN" sz="2400" dirty="0" smtClean="0"/>
          </a:p>
          <a:p>
            <a:pPr marL="0" indent="0" eaLnBrk="1" hangingPunct="1">
              <a:spcBef>
                <a:spcPts val="1800"/>
              </a:spcBef>
              <a:buNone/>
            </a:pPr>
            <a:r>
              <a:rPr lang="en-US" altLang="zh-CN" sz="2400" dirty="0"/>
              <a:t> </a:t>
            </a:r>
            <a:r>
              <a:rPr lang="en-US" altLang="zh-CN" sz="2400" dirty="0" smtClean="0"/>
              <a:t>                   </a:t>
            </a:r>
            <a:r>
              <a:rPr lang="zh-CN" altLang="zh-CN" sz="2400" dirty="0" smtClean="0"/>
              <a:t>紧迫</a:t>
            </a:r>
            <a:endParaRPr lang="zh-CN" altLang="zh-CN" sz="2400" dirty="0"/>
          </a:p>
          <a:p>
            <a:pPr marL="0" indent="0" eaLnBrk="1" latinLnBrk="0" hangingPunct="1">
              <a:spcBef>
                <a:spcPts val="1800"/>
              </a:spcBef>
              <a:buNone/>
            </a:pPr>
            <a:r>
              <a:rPr lang="zh-CN" altLang="en-US" sz="2400" dirty="0" smtClean="0"/>
              <a:t>             </a:t>
            </a:r>
            <a:endParaRPr lang="en-US" altLang="zh-CN" sz="2400" dirty="0" smtClean="0"/>
          </a:p>
          <a:p>
            <a:pPr marL="0" indent="0" eaLnBrk="1" latinLnBrk="0" hangingPunct="1">
              <a:spcBef>
                <a:spcPts val="1800"/>
              </a:spcBef>
              <a:buNone/>
            </a:pPr>
            <a:r>
              <a:rPr lang="en-US" altLang="zh-CN" sz="2400" dirty="0" smtClean="0"/>
              <a:t>                 </a:t>
            </a:r>
            <a:r>
              <a:rPr lang="zh-CN" altLang="en-US" sz="2400" dirty="0" smtClean="0"/>
              <a:t>不紧迫</a:t>
            </a:r>
            <a:endParaRPr lang="en-US" altLang="zh-CN" sz="2400" dirty="0" smtClean="0"/>
          </a:p>
          <a:p>
            <a:pPr marL="0" indent="0" eaLnBrk="1" latinLnBrk="0" hangingPunct="1">
              <a:spcBef>
                <a:spcPts val="1800"/>
              </a:spcBef>
              <a:buNone/>
            </a:pPr>
            <a:r>
              <a:rPr lang="zh-CN" altLang="en-US" sz="2400" dirty="0" smtClean="0"/>
              <a:t>                                   不重要</a:t>
            </a:r>
            <a:r>
              <a:rPr lang="en-US" altLang="zh-CN" sz="2400" dirty="0"/>
              <a:t> </a:t>
            </a:r>
            <a:r>
              <a:rPr lang="en-US" altLang="zh-CN" sz="2400" dirty="0" smtClean="0"/>
              <a:t>           </a:t>
            </a:r>
            <a:r>
              <a:rPr lang="zh-CN" altLang="en-US" sz="2400" dirty="0" smtClean="0"/>
              <a:t>重要</a:t>
            </a:r>
            <a:endParaRPr lang="en-US" altLang="zh-CN" sz="2400" dirty="0"/>
          </a:p>
          <a:p>
            <a:pPr marL="0" indent="0" eaLnBrk="1" latinLnBrk="0" hangingPunct="1">
              <a:spcBef>
                <a:spcPts val="1800"/>
              </a:spcBef>
              <a:buNone/>
            </a:pPr>
            <a:r>
              <a:rPr lang="zh-CN" altLang="en-US" sz="2400" dirty="0" smtClean="0"/>
              <a:t>四</a:t>
            </a:r>
            <a:r>
              <a:rPr lang="zh-CN" altLang="en-US" sz="2400" dirty="0"/>
              <a:t>象限法（</a:t>
            </a:r>
            <a:r>
              <a:rPr lang="en-US" altLang="zh-CN" sz="2400" dirty="0"/>
              <a:t>Four-quadrant method</a:t>
            </a:r>
            <a:r>
              <a:rPr lang="zh-CN" altLang="en-US" sz="2400" dirty="0"/>
              <a:t>）制定工作计划的核心观念是：要事为先。在考虑工作的先后顺序时，应先考虑事情的“轻重”，再考虑事情的“缓急”</a:t>
            </a:r>
            <a:r>
              <a:rPr lang="zh-CN" altLang="en-US" sz="2400" dirty="0" smtClean="0"/>
              <a:t>。</a:t>
            </a:r>
            <a:endParaRPr lang="zh-CN" altLang="en-US" dirty="0" smtClean="0"/>
          </a:p>
        </p:txBody>
      </p:sp>
      <p:cxnSp>
        <p:nvCxnSpPr>
          <p:cNvPr id="9" name="直接箭头连接符 8"/>
          <p:cNvCxnSpPr/>
          <p:nvPr/>
        </p:nvCxnSpPr>
        <p:spPr>
          <a:xfrm flipV="1">
            <a:off x="2771800" y="2060848"/>
            <a:ext cx="0" cy="2517846"/>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5" name="直接箭头连接符 14"/>
          <p:cNvCxnSpPr/>
          <p:nvPr/>
        </p:nvCxnSpPr>
        <p:spPr>
          <a:xfrm>
            <a:off x="2771800" y="4578694"/>
            <a:ext cx="3888432"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6" name="矩形 15"/>
          <p:cNvSpPr/>
          <p:nvPr/>
        </p:nvSpPr>
        <p:spPr>
          <a:xfrm>
            <a:off x="2771800" y="2348880"/>
            <a:ext cx="3312368" cy="2229814"/>
          </a:xfrm>
          <a:prstGeom prst="rect">
            <a:avLst/>
          </a:prstGeom>
          <a:solidFill>
            <a:schemeClr val="accent1">
              <a:lumMod val="60000"/>
              <a:lumOff val="40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20" name="直接连接符 19"/>
          <p:cNvCxnSpPr>
            <a:stCxn id="16" idx="0"/>
            <a:endCxn id="16" idx="2"/>
          </p:cNvCxnSpPr>
          <p:nvPr/>
        </p:nvCxnSpPr>
        <p:spPr>
          <a:xfrm>
            <a:off x="4427984" y="2348880"/>
            <a:ext cx="0" cy="2229814"/>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2" name="直接连接符 21"/>
          <p:cNvCxnSpPr>
            <a:stCxn id="16" idx="1"/>
            <a:endCxn id="16" idx="3"/>
          </p:cNvCxnSpPr>
          <p:nvPr/>
        </p:nvCxnSpPr>
        <p:spPr>
          <a:xfrm>
            <a:off x="2771800" y="3463787"/>
            <a:ext cx="3312368"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3275856" y="2740278"/>
            <a:ext cx="648072" cy="369332"/>
          </a:xfrm>
          <a:prstGeom prst="rect">
            <a:avLst/>
          </a:prstGeom>
          <a:noFill/>
        </p:spPr>
        <p:txBody>
          <a:bodyPr wrap="square" rtlCol="0">
            <a:spAutoFit/>
          </a:bodyPr>
          <a:lstStyle/>
          <a:p>
            <a:pPr algn="ctr"/>
            <a:r>
              <a:rPr lang="en-US" altLang="zh-CN" dirty="0"/>
              <a:t>Ⅲ</a:t>
            </a:r>
            <a:endParaRPr lang="zh-CN" altLang="en-US" dirty="0"/>
          </a:p>
        </p:txBody>
      </p:sp>
      <p:sp>
        <p:nvSpPr>
          <p:cNvPr id="26" name="TextBox 25"/>
          <p:cNvSpPr txBox="1"/>
          <p:nvPr/>
        </p:nvSpPr>
        <p:spPr>
          <a:xfrm>
            <a:off x="4912365" y="2740278"/>
            <a:ext cx="648072" cy="369332"/>
          </a:xfrm>
          <a:prstGeom prst="rect">
            <a:avLst/>
          </a:prstGeom>
          <a:noFill/>
        </p:spPr>
        <p:txBody>
          <a:bodyPr wrap="square" rtlCol="0">
            <a:spAutoFit/>
          </a:bodyPr>
          <a:lstStyle/>
          <a:p>
            <a:pPr algn="ctr"/>
            <a:r>
              <a:rPr lang="en-US" altLang="zh-CN" dirty="0"/>
              <a:t>Ⅰ</a:t>
            </a:r>
            <a:endParaRPr lang="zh-CN" altLang="en-US" dirty="0"/>
          </a:p>
        </p:txBody>
      </p:sp>
      <p:sp>
        <p:nvSpPr>
          <p:cNvPr id="27" name="TextBox 26"/>
          <p:cNvSpPr txBox="1"/>
          <p:nvPr/>
        </p:nvSpPr>
        <p:spPr>
          <a:xfrm>
            <a:off x="3275856" y="3798250"/>
            <a:ext cx="648072" cy="369332"/>
          </a:xfrm>
          <a:prstGeom prst="rect">
            <a:avLst/>
          </a:prstGeom>
          <a:noFill/>
        </p:spPr>
        <p:txBody>
          <a:bodyPr wrap="square" rtlCol="0">
            <a:spAutoFit/>
          </a:bodyPr>
          <a:lstStyle/>
          <a:p>
            <a:pPr algn="ctr"/>
            <a:r>
              <a:rPr lang="en-US" altLang="zh-CN" dirty="0"/>
              <a:t>Ⅳ</a:t>
            </a:r>
            <a:endParaRPr lang="zh-CN" altLang="en-US" dirty="0"/>
          </a:p>
        </p:txBody>
      </p:sp>
      <p:sp>
        <p:nvSpPr>
          <p:cNvPr id="28" name="TextBox 27"/>
          <p:cNvSpPr txBox="1"/>
          <p:nvPr/>
        </p:nvSpPr>
        <p:spPr>
          <a:xfrm>
            <a:off x="4912365" y="3798250"/>
            <a:ext cx="648072" cy="369332"/>
          </a:xfrm>
          <a:prstGeom prst="rect">
            <a:avLst/>
          </a:prstGeom>
          <a:noFill/>
        </p:spPr>
        <p:txBody>
          <a:bodyPr wrap="square" rtlCol="0">
            <a:spAutoFit/>
          </a:bodyPr>
          <a:lstStyle/>
          <a:p>
            <a:pPr algn="ctr"/>
            <a:r>
              <a:rPr lang="en-US" altLang="zh-CN" dirty="0"/>
              <a:t>Ⅱ</a:t>
            </a:r>
            <a:endParaRPr lang="zh-CN" altLang="en-US" dirty="0"/>
          </a:p>
        </p:txBody>
      </p:sp>
    </p:spTree>
  </p:cSld>
  <p:clrMapOvr>
    <a:masterClrMapping/>
  </p:clrMapOvr>
  <p:transition>
    <p:wheel spokes="4"/>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标题 1"/>
          <p:cNvSpPr>
            <a:spLocks noGrp="1"/>
          </p:cNvSpPr>
          <p:nvPr>
            <p:ph type="title"/>
          </p:nvPr>
        </p:nvSpPr>
        <p:spPr/>
        <p:txBody>
          <a:bodyPr>
            <a:normAutofit/>
          </a:bodyPr>
          <a:lstStyle/>
          <a:p>
            <a:pPr eaLnBrk="1" fontAlgn="auto" hangingPunct="1">
              <a:spcAft>
                <a:spcPts val="0"/>
              </a:spcAft>
              <a:defRPr/>
            </a:pPr>
            <a:r>
              <a:rPr lang="zh-CN" altLang="en-US" dirty="0" smtClean="0"/>
              <a:t>第四节 目标管理</a:t>
            </a:r>
            <a:endParaRPr lang="zh-CN" altLang="en-US" dirty="0"/>
          </a:p>
        </p:txBody>
      </p:sp>
      <p:sp>
        <p:nvSpPr>
          <p:cNvPr id="21507" name="内容占位符 2"/>
          <p:cNvSpPr>
            <a:spLocks noGrp="1"/>
          </p:cNvSpPr>
          <p:nvPr>
            <p:ph idx="1"/>
          </p:nvPr>
        </p:nvSpPr>
        <p:spPr/>
        <p:txBody>
          <a:bodyPr/>
          <a:lstStyle/>
          <a:p>
            <a:pPr eaLnBrk="1" hangingPunct="1">
              <a:buFont typeface="Arial" panose="020B0604020202020204" pitchFamily="34" charset="0"/>
              <a:buNone/>
            </a:pPr>
            <a:r>
              <a:rPr lang="zh-CN" altLang="en-US" dirty="0" smtClean="0"/>
              <a:t>一、目标管理</a:t>
            </a:r>
            <a:r>
              <a:rPr lang="zh-CN" altLang="en-US" dirty="0"/>
              <a:t>的含义</a:t>
            </a:r>
            <a:endParaRPr lang="zh-CN" altLang="en-US" dirty="0" smtClean="0"/>
          </a:p>
          <a:p>
            <a:pPr eaLnBrk="1" latinLnBrk="0" hangingPunct="1">
              <a:spcBef>
                <a:spcPts val="1800"/>
              </a:spcBef>
              <a:buFont typeface="Wingdings" panose="05000000000000000000" pitchFamily="2" charset="2"/>
              <a:buChar char="Ø"/>
            </a:pPr>
            <a:r>
              <a:rPr lang="zh-CN" altLang="en-US" sz="2400" dirty="0"/>
              <a:t>目标管理是指组织的最高领导层根据组织面临的形势和社会需要，制定出一定时期内组织经营活动所需达到的总目标，然后层层落实，要求下属各部门主管人员以至于每个职工根据上级制定的目标，分别制定目标和保证措施，形成一个目标体系，并把目标的完成情况作为各部门或个人考核的依据</a:t>
            </a:r>
            <a:r>
              <a:rPr lang="zh-CN" altLang="en-US" sz="2400" dirty="0" smtClean="0"/>
              <a:t>。</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目标管理的基本思想是：将企业的任务转化为目标，管理人员通过目标对下级进行领导；组织中上下各级共同制定目标；每个人的分目标就是企业总目标对他的要求，同时也是他对总目标的贡献；管理人员和员工考目标来管理，自我指挥，自我控制；考核和奖惩都依据分目标的实现与否。</a:t>
            </a:r>
            <a:endParaRPr lang="zh-CN" altLang="en-US" dirty="0" smtClean="0"/>
          </a:p>
        </p:txBody>
      </p:sp>
    </p:spTree>
  </p:cSld>
  <p:clrMapOvr>
    <a:masterClrMapping/>
  </p:clrMapOvr>
  <p:transition>
    <p:wheel spokes="4"/>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smtClean="0"/>
              <a:t>第四节 目标管理</a:t>
            </a:r>
            <a:br>
              <a:rPr lang="zh-CN" altLang="en-US" dirty="0" smtClean="0"/>
            </a:br>
            <a:endParaRPr lang="zh-CN" altLang="en-US" dirty="0"/>
          </a:p>
        </p:txBody>
      </p:sp>
      <p:sp>
        <p:nvSpPr>
          <p:cNvPr id="16387" name="内容占位符 2"/>
          <p:cNvSpPr>
            <a:spLocks noGrp="1"/>
          </p:cNvSpPr>
          <p:nvPr>
            <p:ph idx="1"/>
          </p:nvPr>
        </p:nvSpPr>
        <p:spPr>
          <a:xfrm>
            <a:off x="500380" y="1430020"/>
            <a:ext cx="8186420" cy="4696460"/>
          </a:xfrm>
        </p:spPr>
        <p:txBody>
          <a:bodyPr/>
          <a:lstStyle/>
          <a:p>
            <a:pPr eaLnBrk="1" hangingPunct="1">
              <a:buFont typeface="Arial" panose="020B0604020202020204" pitchFamily="34" charset="0"/>
              <a:buNone/>
            </a:pPr>
            <a:r>
              <a:rPr lang="zh-CN" altLang="en-US" dirty="0" smtClean="0"/>
              <a:t>二、</a:t>
            </a:r>
            <a:r>
              <a:rPr lang="zh-CN" altLang="zh-CN" dirty="0"/>
              <a:t>目标管理</a:t>
            </a:r>
            <a:r>
              <a:rPr lang="zh-CN" altLang="zh-CN" dirty="0" smtClean="0"/>
              <a:t>的</a:t>
            </a:r>
            <a:r>
              <a:rPr lang="zh-CN" altLang="zh-CN" dirty="0"/>
              <a:t>特点</a:t>
            </a:r>
            <a:endParaRPr lang="zh-CN" altLang="en-US" b="1" dirty="0" smtClean="0"/>
          </a:p>
          <a:p>
            <a:pPr eaLnBrk="1" hangingPunct="1">
              <a:buFont typeface="Arial" panose="020B0604020202020204" pitchFamily="34" charset="0"/>
              <a:buNone/>
            </a:pPr>
            <a:endParaRPr lang="zh-CN" altLang="en-US" b="1" dirty="0" smtClean="0"/>
          </a:p>
          <a:p>
            <a:pPr eaLnBrk="1" hangingPunct="1">
              <a:buFont typeface="Arial" panose="020B0604020202020204" pitchFamily="34" charset="0"/>
              <a:buNone/>
            </a:pPr>
            <a:endParaRPr lang="zh-CN" altLang="en-US" dirty="0" smtClean="0"/>
          </a:p>
        </p:txBody>
      </p:sp>
      <p:graphicFrame>
        <p:nvGraphicFramePr>
          <p:cNvPr id="8" name="图示 7"/>
          <p:cNvGraphicFramePr/>
          <p:nvPr/>
        </p:nvGraphicFramePr>
        <p:xfrm>
          <a:off x="1907704" y="2204864"/>
          <a:ext cx="6096000" cy="4352032"/>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dissolve/>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标题 1"/>
          <p:cNvSpPr>
            <a:spLocks noGrp="1"/>
          </p:cNvSpPr>
          <p:nvPr>
            <p:ph type="title"/>
          </p:nvPr>
        </p:nvSpPr>
        <p:spPr/>
        <p:txBody>
          <a:bodyPr>
            <a:normAutofit/>
          </a:bodyPr>
          <a:lstStyle/>
          <a:p>
            <a:pPr eaLnBrk="1" fontAlgn="auto" hangingPunct="1">
              <a:spcAft>
                <a:spcPts val="0"/>
              </a:spcAft>
              <a:defRPr/>
            </a:pPr>
            <a:r>
              <a:rPr lang="zh-CN" altLang="en-US" dirty="0" smtClean="0"/>
              <a:t>第四节 目标管理</a:t>
            </a:r>
            <a:endParaRPr lang="zh-CN" altLang="en-US" dirty="0" smtClean="0"/>
          </a:p>
        </p:txBody>
      </p:sp>
      <p:sp>
        <p:nvSpPr>
          <p:cNvPr id="23555" name="内容占位符 2"/>
          <p:cNvSpPr>
            <a:spLocks noGrp="1"/>
          </p:cNvSpPr>
          <p:nvPr>
            <p:ph idx="1"/>
          </p:nvPr>
        </p:nvSpPr>
        <p:spPr/>
        <p:txBody>
          <a:bodyPr/>
          <a:lstStyle/>
          <a:p>
            <a:pPr eaLnBrk="1" hangingPunct="1">
              <a:buFont typeface="Arial" panose="020B0604020202020204" pitchFamily="34" charset="0"/>
              <a:buNone/>
            </a:pPr>
            <a:r>
              <a:rPr lang="zh-CN" altLang="en-US" dirty="0"/>
              <a:t>三</a:t>
            </a:r>
            <a:r>
              <a:rPr lang="zh-CN" altLang="en-US" dirty="0" smtClean="0"/>
              <a:t>、</a:t>
            </a:r>
            <a:r>
              <a:rPr lang="zh-CN" altLang="en-US" dirty="0"/>
              <a:t>目标管理的</a:t>
            </a:r>
            <a:r>
              <a:rPr lang="zh-CN" altLang="en-US" dirty="0" smtClean="0"/>
              <a:t>步骤</a:t>
            </a:r>
            <a:endParaRPr lang="en-US" altLang="zh-CN" dirty="0" smtClean="0"/>
          </a:p>
          <a:p>
            <a:pPr eaLnBrk="1" hangingPunct="1">
              <a:buFont typeface="Arial" panose="020B0604020202020204" pitchFamily="34" charset="0"/>
              <a:buNone/>
            </a:pPr>
            <a:r>
              <a:rPr lang="en-US" altLang="zh-CN" b="1" dirty="0" smtClean="0"/>
              <a:t>         </a:t>
            </a:r>
            <a:endParaRPr lang="en-US" altLang="zh-CN" b="1" dirty="0" smtClean="0"/>
          </a:p>
          <a:p>
            <a:pPr eaLnBrk="1" latinLnBrk="0" hangingPunct="1">
              <a:lnSpc>
                <a:spcPct val="150000"/>
              </a:lnSpc>
              <a:spcBef>
                <a:spcPts val="0"/>
              </a:spcBef>
              <a:buFont typeface="Arial" panose="020B0604020202020204" pitchFamily="34" charset="0"/>
              <a:buNone/>
            </a:pPr>
            <a:r>
              <a:rPr lang="zh-CN" altLang="en-US" sz="2400" dirty="0" smtClean="0"/>
              <a:t>            </a:t>
            </a:r>
            <a:endParaRPr lang="zh-CN" altLang="en-US" sz="2400" dirty="0" smtClean="0"/>
          </a:p>
        </p:txBody>
      </p:sp>
      <p:graphicFrame>
        <p:nvGraphicFramePr>
          <p:cNvPr id="2" name="图示 1"/>
          <p:cNvGraphicFramePr/>
          <p:nvPr/>
        </p:nvGraphicFramePr>
        <p:xfrm>
          <a:off x="1115616" y="2060848"/>
          <a:ext cx="7056784" cy="4248472"/>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标题 1"/>
          <p:cNvSpPr>
            <a:spLocks noGrp="1"/>
          </p:cNvSpPr>
          <p:nvPr>
            <p:ph type="title"/>
          </p:nvPr>
        </p:nvSpPr>
        <p:spPr/>
        <p:txBody>
          <a:bodyPr>
            <a:normAutofit/>
          </a:bodyPr>
          <a:lstStyle/>
          <a:p>
            <a:pPr eaLnBrk="1" fontAlgn="auto" hangingPunct="1">
              <a:spcAft>
                <a:spcPts val="0"/>
              </a:spcAft>
              <a:defRPr/>
            </a:pPr>
            <a:r>
              <a:rPr lang="zh-CN" altLang="en-US" dirty="0" smtClean="0"/>
              <a:t>第四节 </a:t>
            </a:r>
            <a:r>
              <a:rPr lang="zh-CN" altLang="en-US" dirty="0"/>
              <a:t>目标</a:t>
            </a:r>
            <a:r>
              <a:rPr lang="zh-CN" altLang="en-US" dirty="0" smtClean="0"/>
              <a:t>管理</a:t>
            </a:r>
            <a:endParaRPr lang="zh-CN" altLang="en-US" dirty="0" smtClean="0"/>
          </a:p>
        </p:txBody>
      </p:sp>
      <p:sp>
        <p:nvSpPr>
          <p:cNvPr id="24579" name="内容占位符 2"/>
          <p:cNvSpPr>
            <a:spLocks noGrp="1"/>
          </p:cNvSpPr>
          <p:nvPr>
            <p:ph idx="1"/>
          </p:nvPr>
        </p:nvSpPr>
        <p:spPr>
          <a:xfrm>
            <a:off x="304800" y="1227773"/>
            <a:ext cx="8686800" cy="4525962"/>
          </a:xfrm>
        </p:spPr>
        <p:txBody>
          <a:bodyPr/>
          <a:lstStyle/>
          <a:p>
            <a:pPr eaLnBrk="1" hangingPunct="1">
              <a:buFont typeface="Arial" panose="020B0604020202020204" pitchFamily="34" charset="0"/>
              <a:buNone/>
            </a:pPr>
            <a:r>
              <a:rPr lang="zh-CN" altLang="en-US" dirty="0"/>
              <a:t>四</a:t>
            </a:r>
            <a:r>
              <a:rPr lang="zh-CN" altLang="en-US" dirty="0" smtClean="0"/>
              <a:t>、目标管理</a:t>
            </a:r>
            <a:r>
              <a:rPr lang="zh-CN" altLang="en-US" dirty="0"/>
              <a:t>的评价</a:t>
            </a:r>
            <a:endParaRPr lang="en-US" altLang="zh-CN" dirty="0" smtClean="0"/>
          </a:p>
          <a:p>
            <a:pPr eaLnBrk="1" latinLnBrk="0" hangingPunct="1">
              <a:lnSpc>
                <a:spcPct val="200000"/>
              </a:lnSpc>
              <a:spcBef>
                <a:spcPts val="0"/>
              </a:spcBef>
              <a:buFont typeface="Arial" panose="020B0604020202020204" pitchFamily="34" charset="0"/>
              <a:buNone/>
            </a:pPr>
            <a:r>
              <a:rPr lang="zh-CN" altLang="en-US" dirty="0" smtClean="0"/>
              <a:t>          </a:t>
            </a:r>
            <a:endParaRPr lang="zh-CN" altLang="en-US" sz="2400" dirty="0" smtClean="0"/>
          </a:p>
        </p:txBody>
      </p:sp>
      <p:graphicFrame>
        <p:nvGraphicFramePr>
          <p:cNvPr id="2" name="图示 1"/>
          <p:cNvGraphicFramePr/>
          <p:nvPr/>
        </p:nvGraphicFramePr>
        <p:xfrm>
          <a:off x="85725" y="1883410"/>
          <a:ext cx="8688705" cy="4722495"/>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9" name="标题 1"/>
          <p:cNvSpPr>
            <a:spLocks noGrp="1"/>
          </p:cNvSpPr>
          <p:nvPr>
            <p:ph type="title"/>
          </p:nvPr>
        </p:nvSpPr>
        <p:spPr/>
        <p:txBody>
          <a:bodyPr>
            <a:normAutofit/>
          </a:bodyPr>
          <a:lstStyle/>
          <a:p>
            <a:pPr eaLnBrk="1" fontAlgn="auto" hangingPunct="1">
              <a:spcAft>
                <a:spcPts val="0"/>
              </a:spcAft>
              <a:defRPr/>
            </a:pPr>
            <a:r>
              <a:rPr lang="zh-CN" altLang="en-US" dirty="0" smtClean="0"/>
              <a:t>本 章 小 结</a:t>
            </a:r>
            <a:endParaRPr lang="zh-CN" altLang="en-US" dirty="0" smtClean="0"/>
          </a:p>
        </p:txBody>
      </p:sp>
      <p:sp>
        <p:nvSpPr>
          <p:cNvPr id="3" name="内容占位符 2"/>
          <p:cNvSpPr>
            <a:spLocks noGrp="1"/>
          </p:cNvSpPr>
          <p:nvPr>
            <p:ph idx="1"/>
          </p:nvPr>
        </p:nvSpPr>
        <p:spPr>
          <a:xfrm>
            <a:off x="304800" y="1700807"/>
            <a:ext cx="8686800" cy="4379317"/>
          </a:xfrm>
        </p:spPr>
        <p:txBody>
          <a:bodyPr rtlCol="0">
            <a:normAutofit/>
          </a:bodyPr>
          <a:lstStyle/>
          <a:p>
            <a:pPr indent="342900" eaLnBrk="1" fontAlgn="auto" hangingPunct="1">
              <a:lnSpc>
                <a:spcPct val="150000"/>
              </a:lnSpc>
              <a:spcAft>
                <a:spcPts val="0"/>
              </a:spcAft>
              <a:buNone/>
              <a:defRPr/>
            </a:pPr>
            <a:r>
              <a:rPr lang="zh-CN" altLang="en-US" sz="2400" dirty="0" smtClean="0"/>
              <a:t>计划</a:t>
            </a:r>
            <a:r>
              <a:rPr lang="zh-CN" altLang="en-US" sz="2400" dirty="0">
                <a:latin typeface="+mn-ea"/>
              </a:rPr>
              <a:t>是管理的基本职能之一，也是管理的首要职能，</a:t>
            </a:r>
            <a:r>
              <a:rPr lang="zh-CN" altLang="en-US" sz="2400" dirty="0"/>
              <a:t>它是指将实施决策所需完成的活动任务进行时间和空间上的分解，以便将决策任务具体落实到组织中的不同部门和个人的过程</a:t>
            </a:r>
            <a:r>
              <a:rPr lang="zh-CN" altLang="en-US" sz="2400" dirty="0" smtClean="0"/>
              <a:t>。本章首先从案例引入主题，介绍了计划的含义、作用、特点及类型</a:t>
            </a:r>
            <a:r>
              <a:rPr lang="zh-CN" altLang="en-US" sz="2400" dirty="0"/>
              <a:t>；然后阐述了计划的编制过程及编制方法，有滚动计划法、综合平衡法、甘特图法、四象限</a:t>
            </a:r>
            <a:r>
              <a:rPr lang="zh-CN" altLang="en-US" sz="2400" dirty="0" smtClean="0"/>
              <a:t>法，最后从含义、特点、步骤叙述了目标管理，并分析了目标管理的优缺点。</a:t>
            </a:r>
            <a:endParaRPr lang="zh-CN" altLang="en-US" sz="24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476672"/>
            <a:ext cx="8229600" cy="1012384"/>
          </a:xfrm>
        </p:spPr>
        <p:txBody>
          <a:bodyPr rtlCol="0">
            <a:normAutofit fontScale="90000"/>
          </a:bodyPr>
          <a:lstStyle/>
          <a:p>
            <a:pPr eaLnBrk="1" fontAlgn="auto" hangingPunct="1">
              <a:spcAft>
                <a:spcPts val="0"/>
              </a:spcAft>
              <a:defRPr/>
            </a:pPr>
            <a:r>
              <a:rPr lang="zh-CN" altLang="en-US" sz="4000" dirty="0"/>
              <a:t>案例导读</a:t>
            </a:r>
            <a:br>
              <a:rPr lang="en-US" altLang="zh-CN" dirty="0" smtClean="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buFont typeface="Arial" panose="020B0604020202020204" pitchFamily="34" charset="0"/>
              <a:buNone/>
            </a:pPr>
            <a:r>
              <a:rPr lang="zh-CN" altLang="en-US" dirty="0" smtClean="0"/>
              <a:t>某</a:t>
            </a:r>
            <a:r>
              <a:rPr lang="zh-CN" altLang="en-US" dirty="0"/>
              <a:t>机床厂的</a:t>
            </a:r>
            <a:r>
              <a:rPr lang="zh-CN" altLang="en-US" dirty="0" smtClean="0"/>
              <a:t>目标管理（三阶段）</a:t>
            </a:r>
            <a:endParaRPr lang="zh-CN" altLang="en-US" dirty="0" smtClean="0"/>
          </a:p>
          <a:p>
            <a:pPr eaLnBrk="1" latinLnBrk="0" hangingPunct="1">
              <a:spcBef>
                <a:spcPts val="1200"/>
              </a:spcBef>
              <a:buFont typeface="Arial" panose="020B0604020202020204" pitchFamily="34" charset="0"/>
              <a:buNone/>
            </a:pPr>
            <a:r>
              <a:rPr lang="en-US" altLang="zh-CN" sz="2800" dirty="0" smtClean="0"/>
              <a:t>  </a:t>
            </a:r>
            <a:endParaRPr lang="zh-CN" altLang="en-US" sz="2800" dirty="0" smtClean="0"/>
          </a:p>
          <a:p>
            <a:pPr eaLnBrk="1" latinLnBrk="0" hangingPunct="1">
              <a:spcBef>
                <a:spcPts val="2400"/>
              </a:spcBef>
              <a:buFont typeface="Arial" panose="020B0604020202020204" pitchFamily="34" charset="0"/>
              <a:buNone/>
            </a:pPr>
            <a:endParaRPr lang="en-US" altLang="zh-CN" sz="2400" dirty="0" smtClean="0">
              <a:latin typeface="+mn-ea"/>
            </a:endParaRPr>
          </a:p>
          <a:p>
            <a:pPr eaLnBrk="1" latinLnBrk="0" hangingPunct="1">
              <a:spcBef>
                <a:spcPts val="2400"/>
              </a:spcBef>
              <a:buFont typeface="Arial" panose="020B0604020202020204" pitchFamily="34" charset="0"/>
              <a:buNone/>
            </a:pPr>
            <a:r>
              <a:rPr lang="zh-CN" altLang="en-US" sz="2400" dirty="0" smtClean="0">
                <a:latin typeface="+mn-ea"/>
              </a:rPr>
              <a:t>问题</a:t>
            </a:r>
            <a:r>
              <a:rPr lang="zh-CN" altLang="en-US" sz="2400" dirty="0">
                <a:latin typeface="+mn-ea"/>
              </a:rPr>
              <a:t>思考</a:t>
            </a:r>
            <a:r>
              <a:rPr lang="zh-CN" altLang="en-US" sz="2400" dirty="0" smtClean="0">
                <a:latin typeface="+mn-ea"/>
              </a:rPr>
              <a:t>：</a:t>
            </a:r>
            <a:endParaRPr lang="en-US" altLang="zh-CN" sz="2400" dirty="0" smtClean="0">
              <a:latin typeface="+mn-ea"/>
            </a:endParaRPr>
          </a:p>
          <a:p>
            <a:pPr eaLnBrk="1" latinLnBrk="0" hangingPunct="1">
              <a:spcBef>
                <a:spcPts val="2400"/>
              </a:spcBef>
              <a:buFont typeface="Arial" panose="020B0604020202020204" pitchFamily="34" charset="0"/>
              <a:buNone/>
            </a:pPr>
            <a:r>
              <a:rPr lang="en-US" altLang="zh-CN" sz="2400" dirty="0" smtClean="0">
                <a:latin typeface="+mn-ea"/>
              </a:rPr>
              <a:t>1</a:t>
            </a:r>
            <a:r>
              <a:rPr lang="en-US" altLang="zh-CN" sz="2400" dirty="0">
                <a:latin typeface="+mn-ea"/>
              </a:rPr>
              <a:t>. </a:t>
            </a:r>
            <a:r>
              <a:rPr lang="zh-CN" altLang="en-US" sz="2400" dirty="0">
                <a:latin typeface="+mn-ea"/>
              </a:rPr>
              <a:t>在目标管理过程中，应注意一些什么问题？目标管理有什么优缺点</a:t>
            </a:r>
            <a:r>
              <a:rPr lang="zh-CN" altLang="en-US" sz="2400" dirty="0" smtClean="0">
                <a:latin typeface="+mn-ea"/>
              </a:rPr>
              <a:t>？</a:t>
            </a:r>
            <a:endParaRPr lang="en-US" altLang="zh-CN" sz="2400" dirty="0" smtClean="0">
              <a:latin typeface="+mn-ea"/>
            </a:endParaRPr>
          </a:p>
          <a:p>
            <a:pPr eaLnBrk="1" latinLnBrk="0" hangingPunct="1">
              <a:spcBef>
                <a:spcPts val="2400"/>
              </a:spcBef>
              <a:buFont typeface="Arial" panose="020B0604020202020204" pitchFamily="34" charset="0"/>
              <a:buNone/>
            </a:pPr>
            <a:r>
              <a:rPr lang="en-US" altLang="zh-CN" sz="2400" dirty="0" smtClean="0">
                <a:latin typeface="+mn-ea"/>
              </a:rPr>
              <a:t>2</a:t>
            </a:r>
            <a:r>
              <a:rPr lang="en-US" altLang="zh-CN" sz="2400" dirty="0">
                <a:latin typeface="+mn-ea"/>
              </a:rPr>
              <a:t>. </a:t>
            </a:r>
            <a:r>
              <a:rPr lang="zh-CN" altLang="en-US" sz="2400" dirty="0">
                <a:latin typeface="+mn-ea"/>
              </a:rPr>
              <a:t>增加和减少员工奖金的发放额是实行奖惩的最佳方法吗</a:t>
            </a:r>
            <a:r>
              <a:rPr lang="en-US" altLang="zh-CN" sz="2400" dirty="0">
                <a:latin typeface="+mn-ea"/>
              </a:rPr>
              <a:t>?</a:t>
            </a:r>
            <a:r>
              <a:rPr lang="zh-CN" altLang="en-US" sz="2400" dirty="0">
                <a:latin typeface="+mn-ea"/>
              </a:rPr>
              <a:t>除此之外，你认为还有</a:t>
            </a:r>
            <a:r>
              <a:rPr lang="zh-CN" altLang="en-US" sz="2400" dirty="0" smtClean="0">
                <a:latin typeface="+mn-ea"/>
              </a:rPr>
              <a:t>什么</a:t>
            </a:r>
            <a:r>
              <a:rPr lang="zh-CN" altLang="en-US" sz="2400" dirty="0">
                <a:latin typeface="+mn-ea"/>
              </a:rPr>
              <a:t>激励和约束措施</a:t>
            </a:r>
            <a:r>
              <a:rPr lang="en-US" altLang="zh-CN" sz="2400" dirty="0">
                <a:latin typeface="+mn-ea"/>
              </a:rPr>
              <a:t>?</a:t>
            </a:r>
            <a:endParaRPr lang="en-US" altLang="zh-CN" sz="2400" dirty="0">
              <a:latin typeface="+mn-ea"/>
            </a:endParaRPr>
          </a:p>
        </p:txBody>
      </p:sp>
      <p:graphicFrame>
        <p:nvGraphicFramePr>
          <p:cNvPr id="3" name="图示 2"/>
          <p:cNvGraphicFramePr/>
          <p:nvPr/>
        </p:nvGraphicFramePr>
        <p:xfrm>
          <a:off x="611560" y="2420888"/>
          <a:ext cx="7776864" cy="1008112"/>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第一节 计划概述</a:t>
            </a:r>
            <a:br>
              <a:rPr lang="zh-CN" altLang="en-US" sz="4000" dirty="0"/>
            </a:br>
            <a:endParaRPr lang="zh-CN" altLang="en-US" sz="4000" dirty="0"/>
          </a:p>
        </p:txBody>
      </p:sp>
      <p:sp>
        <p:nvSpPr>
          <p:cNvPr id="15363" name="内容占位符 2"/>
          <p:cNvSpPr>
            <a:spLocks noGrp="1"/>
          </p:cNvSpPr>
          <p:nvPr>
            <p:ph idx="1"/>
          </p:nvPr>
        </p:nvSpPr>
        <p:spPr>
          <a:xfrm>
            <a:off x="428625" y="1373505"/>
            <a:ext cx="8229600" cy="5324475"/>
          </a:xfrm>
        </p:spPr>
        <p:txBody>
          <a:bodyPr/>
          <a:lstStyle/>
          <a:p>
            <a:pPr marL="0" indent="0" eaLnBrk="1" hangingPunct="1">
              <a:buFont typeface="Wingdings" panose="05000000000000000000" pitchFamily="2" charset="2"/>
              <a:buNone/>
            </a:pPr>
            <a:r>
              <a:rPr lang="zh-CN" altLang="en-US" sz="3200" dirty="0" smtClean="0"/>
              <a:t>一、计划的含义</a:t>
            </a:r>
            <a:endParaRPr lang="zh-CN" altLang="en-US" sz="3200" dirty="0" smtClean="0"/>
          </a:p>
          <a:p>
            <a:pPr eaLnBrk="1" latinLnBrk="0" hangingPunct="1">
              <a:spcBef>
                <a:spcPts val="1800"/>
              </a:spcBef>
              <a:buFont typeface="Wingdings" panose="05000000000000000000" pitchFamily="2" charset="2"/>
              <a:buChar char="Ø"/>
            </a:pPr>
            <a:r>
              <a:rPr lang="zh-CN" altLang="en-US" sz="2200" dirty="0" smtClean="0">
                <a:latin typeface="+mn-ea"/>
              </a:rPr>
              <a:t>计划</a:t>
            </a:r>
            <a:r>
              <a:rPr lang="zh-CN" altLang="en-US" sz="2200" dirty="0">
                <a:latin typeface="+mn-ea"/>
              </a:rPr>
              <a:t>（</a:t>
            </a:r>
            <a:r>
              <a:rPr lang="en-US" altLang="zh-CN" sz="2200" dirty="0" smtClean="0">
                <a:latin typeface="+mn-ea"/>
              </a:rPr>
              <a:t>Planning</a:t>
            </a:r>
            <a:r>
              <a:rPr lang="zh-CN" altLang="en-US" sz="2200" dirty="0" smtClean="0">
                <a:latin typeface="+mn-ea"/>
              </a:rPr>
              <a:t>）是</a:t>
            </a:r>
            <a:r>
              <a:rPr lang="zh-CN" altLang="en-US" sz="2200" dirty="0">
                <a:latin typeface="+mn-ea"/>
              </a:rPr>
              <a:t>管理的基本职能</a:t>
            </a:r>
            <a:r>
              <a:rPr lang="zh-CN" altLang="en-US" sz="2200" dirty="0" smtClean="0">
                <a:latin typeface="+mn-ea"/>
              </a:rPr>
              <a:t>之一，是</a:t>
            </a:r>
            <a:r>
              <a:rPr lang="zh-CN" altLang="en-US" sz="2200" dirty="0">
                <a:latin typeface="+mn-ea"/>
              </a:rPr>
              <a:t>指将实施决策所需完成的活动</a:t>
            </a:r>
            <a:r>
              <a:rPr lang="zh-CN" altLang="en-US" sz="2200" dirty="0" smtClean="0">
                <a:latin typeface="+mn-ea"/>
              </a:rPr>
              <a:t>任务进行时</a:t>
            </a:r>
            <a:r>
              <a:rPr lang="zh-CN" altLang="en-US" sz="2200" dirty="0">
                <a:latin typeface="+mn-ea"/>
              </a:rPr>
              <a:t>间和空间上的分解，以便将决策任务具体落实到组织中的不同部门和个人的</a:t>
            </a:r>
            <a:r>
              <a:rPr lang="zh-CN" altLang="en-US" sz="2200" dirty="0" smtClean="0">
                <a:latin typeface="+mn-ea"/>
              </a:rPr>
              <a:t>过程</a:t>
            </a:r>
            <a:r>
              <a:rPr lang="zh-CN" altLang="en-US" sz="2200" dirty="0">
                <a:latin typeface="+mn-ea"/>
              </a:rPr>
              <a:t>。</a:t>
            </a:r>
            <a:endParaRPr lang="zh-CN" altLang="en-US" sz="2200" dirty="0" smtClean="0">
              <a:latin typeface="+mn-ea"/>
            </a:endParaRPr>
          </a:p>
          <a:p>
            <a:pPr eaLnBrk="1" hangingPunct="1">
              <a:buFont typeface="Wingdings" panose="05000000000000000000" pitchFamily="2" charset="2"/>
              <a:buChar char="Ø"/>
            </a:pPr>
            <a:r>
              <a:rPr lang="zh-CN" altLang="en-US" sz="2200" dirty="0" smtClean="0">
                <a:latin typeface="+mn-ea"/>
              </a:rPr>
              <a:t>计划的内容要素（</a:t>
            </a:r>
            <a:r>
              <a:rPr lang="en-US" altLang="zh-CN" sz="2200" dirty="0">
                <a:latin typeface="+mn-ea"/>
              </a:rPr>
              <a:t>“5W1H</a:t>
            </a:r>
            <a:r>
              <a:rPr lang="en-US" altLang="zh-CN" sz="2200" dirty="0" smtClean="0">
                <a:latin typeface="+mn-ea"/>
              </a:rPr>
              <a:t>”</a:t>
            </a:r>
            <a:r>
              <a:rPr lang="zh-CN" altLang="en-US" sz="2200" dirty="0" smtClean="0">
                <a:latin typeface="+mn-ea"/>
              </a:rPr>
              <a:t>）：</a:t>
            </a:r>
            <a:endParaRPr lang="en-US" altLang="zh-CN" sz="2200" dirty="0" smtClean="0">
              <a:latin typeface="+mn-ea"/>
            </a:endParaRPr>
          </a:p>
          <a:p>
            <a:pPr marL="0" indent="0" eaLnBrk="1" hangingPunct="1">
              <a:buNone/>
            </a:pPr>
            <a:r>
              <a:rPr lang="en-US" altLang="zh-CN" sz="2200" dirty="0">
                <a:latin typeface="+mn-ea"/>
              </a:rPr>
              <a:t> </a:t>
            </a:r>
            <a:r>
              <a:rPr lang="en-US" altLang="zh-CN" sz="2200" dirty="0" smtClean="0">
                <a:latin typeface="+mn-ea"/>
              </a:rPr>
              <a:t>       (</a:t>
            </a:r>
            <a:r>
              <a:rPr lang="en-US" altLang="zh-CN" sz="2200" dirty="0">
                <a:latin typeface="+mn-ea"/>
              </a:rPr>
              <a:t>1)</a:t>
            </a:r>
            <a:r>
              <a:rPr lang="zh-CN" altLang="en-US" sz="2200" dirty="0">
                <a:latin typeface="+mn-ea"/>
              </a:rPr>
              <a:t>明确做什么（</a:t>
            </a:r>
            <a:r>
              <a:rPr lang="en-US" altLang="zh-CN" sz="2200" dirty="0">
                <a:latin typeface="+mn-ea"/>
              </a:rPr>
              <a:t>What</a:t>
            </a:r>
            <a:r>
              <a:rPr lang="zh-CN" altLang="en-US" sz="2200" dirty="0">
                <a:latin typeface="+mn-ea"/>
              </a:rPr>
              <a:t>）；</a:t>
            </a:r>
            <a:endParaRPr lang="en-US" altLang="zh-CN" sz="2200" dirty="0">
              <a:latin typeface="+mn-ea"/>
            </a:endParaRPr>
          </a:p>
          <a:p>
            <a:pPr marL="0" indent="0" eaLnBrk="1" hangingPunct="1">
              <a:buNone/>
            </a:pPr>
            <a:r>
              <a:rPr lang="en-US" altLang="zh-CN" sz="2200" dirty="0">
                <a:latin typeface="+mn-ea"/>
              </a:rPr>
              <a:t>        (2)</a:t>
            </a:r>
            <a:r>
              <a:rPr lang="zh-CN" altLang="en-US" sz="2200" dirty="0">
                <a:latin typeface="+mn-ea"/>
              </a:rPr>
              <a:t>明确为什么做（</a:t>
            </a:r>
            <a:r>
              <a:rPr lang="en-US" altLang="zh-CN" sz="2200" dirty="0">
                <a:latin typeface="+mn-ea"/>
              </a:rPr>
              <a:t>Why</a:t>
            </a:r>
            <a:r>
              <a:rPr lang="zh-CN" altLang="en-US" sz="2200" dirty="0">
                <a:latin typeface="+mn-ea"/>
              </a:rPr>
              <a:t>）；</a:t>
            </a:r>
            <a:endParaRPr lang="en-US" altLang="zh-CN" sz="2200" dirty="0">
              <a:latin typeface="+mn-ea"/>
            </a:endParaRPr>
          </a:p>
          <a:p>
            <a:pPr marL="0" indent="0" eaLnBrk="1" hangingPunct="1">
              <a:buNone/>
            </a:pPr>
            <a:r>
              <a:rPr lang="en-US" altLang="zh-CN" sz="2200" dirty="0">
                <a:latin typeface="+mn-ea"/>
              </a:rPr>
              <a:t>        (3)</a:t>
            </a:r>
            <a:r>
              <a:rPr lang="zh-CN" altLang="en-US" sz="2200" dirty="0">
                <a:latin typeface="+mn-ea"/>
              </a:rPr>
              <a:t>明确由谁做（</a:t>
            </a:r>
            <a:r>
              <a:rPr lang="en-US" altLang="zh-CN" sz="2200" dirty="0">
                <a:latin typeface="+mn-ea"/>
              </a:rPr>
              <a:t>Who</a:t>
            </a:r>
            <a:r>
              <a:rPr lang="zh-CN" altLang="en-US" sz="2200" dirty="0">
                <a:latin typeface="+mn-ea"/>
              </a:rPr>
              <a:t>）；</a:t>
            </a:r>
            <a:endParaRPr lang="en-US" altLang="zh-CN" sz="2200" dirty="0">
              <a:latin typeface="+mn-ea"/>
            </a:endParaRPr>
          </a:p>
          <a:p>
            <a:pPr marL="0" indent="0" eaLnBrk="1" hangingPunct="1">
              <a:buNone/>
            </a:pPr>
            <a:r>
              <a:rPr lang="en-US" altLang="zh-CN" sz="2200" dirty="0">
                <a:latin typeface="+mn-ea"/>
              </a:rPr>
              <a:t>        (4)</a:t>
            </a:r>
            <a:r>
              <a:rPr lang="zh-CN" altLang="en-US" sz="2200" dirty="0">
                <a:latin typeface="+mn-ea"/>
              </a:rPr>
              <a:t>明确在什么地点做（</a:t>
            </a:r>
            <a:r>
              <a:rPr lang="en-US" altLang="zh-CN" sz="2200" dirty="0">
                <a:latin typeface="+mn-ea"/>
              </a:rPr>
              <a:t>Where</a:t>
            </a:r>
            <a:r>
              <a:rPr lang="zh-CN" altLang="en-US" sz="2200" dirty="0">
                <a:latin typeface="+mn-ea"/>
              </a:rPr>
              <a:t>）；</a:t>
            </a:r>
            <a:endParaRPr lang="en-US" altLang="zh-CN" sz="2200" dirty="0">
              <a:latin typeface="+mn-ea"/>
            </a:endParaRPr>
          </a:p>
          <a:p>
            <a:pPr marL="0" indent="0" eaLnBrk="1" hangingPunct="1">
              <a:buNone/>
            </a:pPr>
            <a:r>
              <a:rPr lang="en-US" altLang="zh-CN" sz="2200" dirty="0">
                <a:latin typeface="+mn-ea"/>
              </a:rPr>
              <a:t>        (5)</a:t>
            </a:r>
            <a:r>
              <a:rPr lang="zh-CN" altLang="en-US" sz="2200" dirty="0">
                <a:latin typeface="+mn-ea"/>
              </a:rPr>
              <a:t>明确在什么时间做（</a:t>
            </a:r>
            <a:r>
              <a:rPr lang="en-US" altLang="zh-CN" sz="2200" dirty="0">
                <a:latin typeface="+mn-ea"/>
              </a:rPr>
              <a:t>When</a:t>
            </a:r>
            <a:r>
              <a:rPr lang="zh-CN" altLang="en-US" sz="2200" dirty="0">
                <a:latin typeface="+mn-ea"/>
              </a:rPr>
              <a:t>）；</a:t>
            </a:r>
            <a:endParaRPr lang="en-US" altLang="zh-CN" sz="2200" dirty="0">
              <a:latin typeface="+mn-ea"/>
            </a:endParaRPr>
          </a:p>
          <a:p>
            <a:pPr marL="0" indent="0" eaLnBrk="1" hangingPunct="1">
              <a:buNone/>
            </a:pPr>
            <a:r>
              <a:rPr lang="en-US" altLang="zh-CN" sz="2200" dirty="0">
                <a:latin typeface="+mn-ea"/>
              </a:rPr>
              <a:t>        (6)</a:t>
            </a:r>
            <a:r>
              <a:rPr lang="zh-CN" altLang="en-US" sz="2200" dirty="0">
                <a:latin typeface="+mn-ea"/>
              </a:rPr>
              <a:t>明确如何做，即采用什么方法和手段做（</a:t>
            </a:r>
            <a:r>
              <a:rPr lang="en-US" altLang="zh-CN" sz="2200" dirty="0">
                <a:latin typeface="+mn-ea"/>
              </a:rPr>
              <a:t>How</a:t>
            </a:r>
            <a:r>
              <a:rPr lang="zh-CN" altLang="en-US" sz="2200" dirty="0">
                <a:latin typeface="+mn-ea"/>
              </a:rPr>
              <a:t>）</a:t>
            </a:r>
            <a:r>
              <a:rPr lang="zh-CN" altLang="en-US" sz="2200" dirty="0"/>
              <a:t>。</a:t>
            </a:r>
            <a:endParaRPr lang="en-US" altLang="zh-CN" sz="2200" dirty="0" smtClean="0">
              <a:latin typeface="+mn-ea"/>
            </a:endParaRPr>
          </a:p>
          <a:p>
            <a:pPr eaLnBrk="1" hangingPunct="1">
              <a:buFont typeface="Wingdings" panose="05000000000000000000" pitchFamily="2" charset="2"/>
              <a:buChar char="Ø"/>
            </a:pPr>
            <a:r>
              <a:rPr lang="zh-CN" altLang="en-US" sz="2200" dirty="0" smtClean="0">
                <a:latin typeface="+mn-ea"/>
              </a:rPr>
              <a:t>计划与决策的</a:t>
            </a:r>
            <a:r>
              <a:rPr lang="zh-CN" altLang="en-US" sz="2200" dirty="0">
                <a:latin typeface="+mn-ea"/>
              </a:rPr>
              <a:t>关系：既相互区别、又相互联系</a:t>
            </a:r>
            <a:endParaRPr lang="en-US" altLang="zh-CN" sz="2200" dirty="0" smtClean="0">
              <a:latin typeface="+mn-ea"/>
            </a:endParaRPr>
          </a:p>
          <a:p>
            <a:pPr marL="0" indent="0" eaLnBrk="1" hangingPunct="1">
              <a:buNone/>
            </a:pPr>
            <a:endParaRPr lang="zh-CN" altLang="en-US" sz="2400" dirty="0"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第一节 计划概述</a:t>
            </a:r>
            <a:br>
              <a:rPr lang="zh-CN" altLang="en-US" sz="4000" dirty="0"/>
            </a:br>
            <a:endParaRPr lang="zh-CN" altLang="en-US" sz="4000" dirty="0"/>
          </a:p>
        </p:txBody>
      </p:sp>
      <p:sp>
        <p:nvSpPr>
          <p:cNvPr id="15363" name="内容占位符 2"/>
          <p:cNvSpPr>
            <a:spLocks noGrp="1"/>
          </p:cNvSpPr>
          <p:nvPr>
            <p:ph idx="1"/>
          </p:nvPr>
        </p:nvSpPr>
        <p:spPr>
          <a:xfrm>
            <a:off x="428625" y="1409065"/>
            <a:ext cx="8229600" cy="5288915"/>
          </a:xfrm>
        </p:spPr>
        <p:txBody>
          <a:bodyPr/>
          <a:lstStyle/>
          <a:p>
            <a:pPr marL="0" indent="0" eaLnBrk="1" hangingPunct="1">
              <a:buFont typeface="Wingdings" panose="05000000000000000000" pitchFamily="2" charset="2"/>
              <a:buNone/>
            </a:pPr>
            <a:r>
              <a:rPr lang="zh-CN" altLang="en-US" sz="3200" dirty="0" smtClean="0"/>
              <a:t>二、</a:t>
            </a:r>
            <a:r>
              <a:rPr lang="zh-CN" altLang="en-US" dirty="0" smtClean="0"/>
              <a:t>计划</a:t>
            </a:r>
            <a:r>
              <a:rPr lang="zh-CN" altLang="en-US" dirty="0"/>
              <a:t>的</a:t>
            </a:r>
            <a:r>
              <a:rPr lang="zh-CN" altLang="en-US" dirty="0" smtClean="0"/>
              <a:t>作用</a:t>
            </a:r>
            <a:endParaRPr lang="zh-CN" altLang="en-US" sz="3200" dirty="0" smtClean="0"/>
          </a:p>
          <a:p>
            <a:pPr eaLnBrk="1" latinLnBrk="0" hangingPunct="1">
              <a:spcBef>
                <a:spcPts val="1800"/>
              </a:spcBef>
              <a:buFont typeface="Wingdings" panose="05000000000000000000" pitchFamily="2" charset="2"/>
              <a:buChar char="Ø"/>
            </a:pPr>
            <a:endParaRPr lang="en-US" altLang="zh-CN" sz="2400" dirty="0" smtClean="0"/>
          </a:p>
          <a:p>
            <a:pPr eaLnBrk="1" latinLnBrk="0" hangingPunct="1">
              <a:spcBef>
                <a:spcPts val="1800"/>
              </a:spcBef>
              <a:buFont typeface="Wingdings" panose="05000000000000000000" pitchFamily="2" charset="2"/>
              <a:buChar char="Ø"/>
            </a:pPr>
            <a:r>
              <a:rPr lang="zh-CN" altLang="en-US" sz="2400" dirty="0" smtClean="0"/>
              <a:t>计划</a:t>
            </a:r>
            <a:r>
              <a:rPr lang="zh-CN" altLang="en-US" sz="2400" dirty="0"/>
              <a:t>是为组织活动提供方向和</a:t>
            </a:r>
            <a:r>
              <a:rPr lang="zh-CN" altLang="en-US" sz="2400" dirty="0" smtClean="0"/>
              <a:t>目标</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计划是合理配置资源的</a:t>
            </a:r>
            <a:r>
              <a:rPr lang="zh-CN" altLang="en-US" sz="2400" dirty="0" smtClean="0"/>
              <a:t>手段</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计划是降低风险、掌握主动的</a:t>
            </a:r>
            <a:r>
              <a:rPr lang="zh-CN" altLang="en-US" sz="2400" dirty="0" smtClean="0"/>
              <a:t>依据</a:t>
            </a:r>
            <a:endParaRPr lang="en-US" altLang="zh-CN" sz="2400" dirty="0" smtClean="0"/>
          </a:p>
          <a:p>
            <a:pPr eaLnBrk="1" latinLnBrk="0" hangingPunct="1">
              <a:spcBef>
                <a:spcPts val="1800"/>
              </a:spcBef>
              <a:buFont typeface="Wingdings" panose="05000000000000000000" pitchFamily="2" charset="2"/>
              <a:buChar char="Ø"/>
            </a:pPr>
            <a:r>
              <a:rPr lang="zh-CN" altLang="en-US" sz="2400" dirty="0"/>
              <a:t>计划是实施控制的</a:t>
            </a:r>
            <a:r>
              <a:rPr lang="zh-CN" altLang="en-US" sz="2400" dirty="0" smtClean="0"/>
              <a:t>依据</a:t>
            </a:r>
            <a:endParaRPr lang="en-US" altLang="zh-CN" sz="2400" dirty="0" smtClean="0"/>
          </a:p>
          <a:p>
            <a:pPr eaLnBrk="1" latinLnBrk="0" hangingPunct="1">
              <a:spcBef>
                <a:spcPts val="1800"/>
              </a:spcBef>
              <a:buFont typeface="Wingdings" panose="05000000000000000000" pitchFamily="2" charset="2"/>
              <a:buChar char="Ø"/>
            </a:pPr>
            <a:endParaRPr lang="zh-CN" altLang="en-US" sz="2200" dirty="0" smtClean="0"/>
          </a:p>
          <a:p>
            <a:pPr marL="0" indent="0" eaLnBrk="1" hangingPunct="1">
              <a:buNone/>
            </a:pPr>
            <a:endParaRPr lang="zh-CN" altLang="en-US" sz="2200" dirty="0"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第一节 计划概述</a:t>
            </a:r>
            <a:br>
              <a:rPr lang="zh-CN" altLang="en-US" dirty="0" smtClean="0"/>
            </a:br>
            <a:endParaRPr lang="zh-CN" altLang="en-US" dirty="0"/>
          </a:p>
        </p:txBody>
      </p:sp>
      <p:sp>
        <p:nvSpPr>
          <p:cNvPr id="16387" name="内容占位符 2"/>
          <p:cNvSpPr>
            <a:spLocks noGrp="1"/>
          </p:cNvSpPr>
          <p:nvPr>
            <p:ph idx="1"/>
          </p:nvPr>
        </p:nvSpPr>
        <p:spPr>
          <a:xfrm>
            <a:off x="500380" y="1430020"/>
            <a:ext cx="8186420" cy="4696460"/>
          </a:xfrm>
        </p:spPr>
        <p:txBody>
          <a:bodyPr/>
          <a:lstStyle/>
          <a:p>
            <a:pPr eaLnBrk="1" hangingPunct="1">
              <a:buFont typeface="Arial" panose="020B0604020202020204" pitchFamily="34" charset="0"/>
              <a:buNone/>
            </a:pPr>
            <a:r>
              <a:rPr lang="zh-CN" altLang="en-US" dirty="0"/>
              <a:t>三</a:t>
            </a:r>
            <a:r>
              <a:rPr lang="zh-CN" altLang="en-US" dirty="0" smtClean="0"/>
              <a:t>、</a:t>
            </a:r>
            <a:r>
              <a:rPr lang="zh-CN" altLang="zh-CN" dirty="0"/>
              <a:t>计划的特点</a:t>
            </a:r>
            <a:endParaRPr lang="zh-CN" altLang="en-US" b="1" dirty="0" smtClean="0"/>
          </a:p>
          <a:p>
            <a:pPr eaLnBrk="1" hangingPunct="1">
              <a:buFont typeface="Arial" panose="020B0604020202020204" pitchFamily="34" charset="0"/>
              <a:buNone/>
            </a:pPr>
            <a:endParaRPr lang="zh-CN" altLang="en-US" b="1" dirty="0" smtClean="0"/>
          </a:p>
          <a:p>
            <a:pPr eaLnBrk="1" hangingPunct="1">
              <a:buFont typeface="Arial" panose="020B0604020202020204" pitchFamily="34" charset="0"/>
              <a:buNone/>
            </a:pPr>
            <a:endParaRPr lang="zh-CN" altLang="en-US" dirty="0" smtClean="0"/>
          </a:p>
        </p:txBody>
      </p:sp>
      <p:graphicFrame>
        <p:nvGraphicFramePr>
          <p:cNvPr id="8" name="图示 7"/>
          <p:cNvGraphicFramePr/>
          <p:nvPr/>
        </p:nvGraphicFramePr>
        <p:xfrm>
          <a:off x="1907704" y="2204864"/>
          <a:ext cx="6096000" cy="4352032"/>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dissolv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第一节 计划概述</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dirty="0"/>
              <a:t>四</a:t>
            </a:r>
            <a:r>
              <a:rPr lang="zh-CN" altLang="en-US" sz="3200" dirty="0" smtClean="0"/>
              <a:t>、</a:t>
            </a:r>
            <a:r>
              <a:rPr lang="zh-CN" altLang="en-US" dirty="0" smtClean="0"/>
              <a:t>计划</a:t>
            </a:r>
            <a:r>
              <a:rPr lang="zh-CN" altLang="en-US" dirty="0"/>
              <a:t>的类型</a:t>
            </a:r>
            <a:endParaRPr lang="zh-CN" altLang="en-US" sz="3200" dirty="0" smtClean="0"/>
          </a:p>
          <a:p>
            <a:pPr eaLnBrk="1" latinLnBrk="0" hangingPunct="1">
              <a:spcBef>
                <a:spcPts val="1800"/>
              </a:spcBef>
              <a:buFont typeface="Wingdings" panose="05000000000000000000" pitchFamily="2" charset="2"/>
              <a:buChar char="Ø"/>
            </a:pPr>
            <a:endParaRPr lang="zh-CN" altLang="en-US" sz="2200" dirty="0" smtClean="0"/>
          </a:p>
          <a:p>
            <a:pPr marL="0" indent="0" eaLnBrk="1" hangingPunct="1">
              <a:buNone/>
            </a:pPr>
            <a:endParaRPr lang="zh-CN" altLang="en-US" sz="2200" dirty="0" smtClean="0"/>
          </a:p>
        </p:txBody>
      </p:sp>
      <p:graphicFrame>
        <p:nvGraphicFramePr>
          <p:cNvPr id="3" name="图示 2"/>
          <p:cNvGraphicFramePr/>
          <p:nvPr/>
        </p:nvGraphicFramePr>
        <p:xfrm>
          <a:off x="0" y="1397000"/>
          <a:ext cx="8820472" cy="5200352"/>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第一节 计划概述</a:t>
            </a:r>
            <a:br>
              <a:rPr lang="zh-CN" altLang="en-US" sz="4000" dirty="0"/>
            </a:br>
            <a:endParaRPr lang="zh-CN" altLang="en-US" sz="4000"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dirty="0" smtClean="0"/>
              <a:t>五</a:t>
            </a:r>
            <a:r>
              <a:rPr lang="zh-CN" altLang="en-US" sz="3200" dirty="0" smtClean="0"/>
              <a:t>、</a:t>
            </a:r>
            <a:r>
              <a:rPr lang="zh-CN" altLang="en-US" dirty="0" smtClean="0"/>
              <a:t>计划的层次体系</a:t>
            </a:r>
            <a:endParaRPr lang="zh-CN" altLang="en-US" sz="3200" dirty="0" smtClean="0"/>
          </a:p>
          <a:p>
            <a:pPr eaLnBrk="1" latinLnBrk="0" hangingPunct="1">
              <a:spcBef>
                <a:spcPts val="1800"/>
              </a:spcBef>
              <a:buFont typeface="Wingdings" panose="05000000000000000000" pitchFamily="2" charset="2"/>
              <a:buChar char="Ø"/>
            </a:pPr>
            <a:endParaRPr lang="zh-CN" altLang="en-US" sz="2200" dirty="0" smtClean="0"/>
          </a:p>
          <a:p>
            <a:pPr marL="0" indent="0" eaLnBrk="1" hangingPunct="1">
              <a:buNone/>
            </a:pPr>
            <a:endParaRPr lang="zh-CN" altLang="en-US" sz="2200" dirty="0" smtClean="0"/>
          </a:p>
        </p:txBody>
      </p:sp>
      <p:graphicFrame>
        <p:nvGraphicFramePr>
          <p:cNvPr id="4" name="图示 3"/>
          <p:cNvGraphicFramePr/>
          <p:nvPr/>
        </p:nvGraphicFramePr>
        <p:xfrm>
          <a:off x="1259632" y="1988840"/>
          <a:ext cx="6696744" cy="4392488"/>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1"/>
          <p:cNvSpPr>
            <a:spLocks noGrp="1"/>
          </p:cNvSpPr>
          <p:nvPr>
            <p:ph type="title"/>
          </p:nvPr>
        </p:nvSpPr>
        <p:spPr>
          <a:xfrm>
            <a:off x="500063" y="500063"/>
            <a:ext cx="8229600" cy="439737"/>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sz="4000" dirty="0"/>
              <a:t>第二节 计划的编制过程</a:t>
            </a:r>
            <a:br>
              <a:rPr lang="zh-CN" altLang="en-US" dirty="0" smtClean="0"/>
            </a:br>
            <a:endParaRPr lang="zh-CN" altLang="en-US" dirty="0"/>
          </a:p>
        </p:txBody>
      </p:sp>
      <p:sp>
        <p:nvSpPr>
          <p:cNvPr id="16387" name="内容占位符 2"/>
          <p:cNvSpPr>
            <a:spLocks noGrp="1"/>
          </p:cNvSpPr>
          <p:nvPr>
            <p:ph idx="1"/>
          </p:nvPr>
        </p:nvSpPr>
        <p:spPr>
          <a:xfrm>
            <a:off x="500380" y="1233170"/>
            <a:ext cx="8186420" cy="4687570"/>
          </a:xfrm>
        </p:spPr>
        <p:txBody>
          <a:bodyPr/>
          <a:lstStyle/>
          <a:p>
            <a:pPr eaLnBrk="1" hangingPunct="1">
              <a:buFont typeface="Arial" panose="020B0604020202020204" pitchFamily="34" charset="0"/>
              <a:buNone/>
            </a:pPr>
            <a:endParaRPr lang="zh-CN" altLang="en-US" b="1" dirty="0" smtClean="0"/>
          </a:p>
          <a:p>
            <a:pPr eaLnBrk="1" hangingPunct="1">
              <a:buFont typeface="Arial" panose="020B0604020202020204" pitchFamily="34" charset="0"/>
              <a:buNone/>
            </a:pPr>
            <a:endParaRPr lang="zh-CN" altLang="en-US" dirty="0" smtClean="0"/>
          </a:p>
        </p:txBody>
      </p:sp>
      <p:sp>
        <p:nvSpPr>
          <p:cNvPr id="100" name="文本框 99"/>
          <p:cNvSpPr txBox="1"/>
          <p:nvPr/>
        </p:nvSpPr>
        <p:spPr>
          <a:xfrm>
            <a:off x="3815714" y="5437822"/>
            <a:ext cx="1900555" cy="583565"/>
          </a:xfrm>
          <a:prstGeom prst="rect">
            <a:avLst/>
          </a:prstGeom>
          <a:noFill/>
          <a:ln w="9525">
            <a:noFill/>
          </a:ln>
        </p:spPr>
        <p:txBody>
          <a:bodyPr wrap="square">
            <a:spAutoFit/>
          </a:bodyPr>
          <a:lstStyle/>
          <a:p>
            <a:pPr marL="0" indent="0"/>
            <a:r>
              <a:rPr lang="zh-CN" altLang="en-US" sz="3200" dirty="0">
                <a:latin typeface="+mn-ea"/>
                <a:ea typeface="+mn-ea"/>
              </a:rPr>
              <a:t>编制</a:t>
            </a:r>
            <a:r>
              <a:rPr lang="zh-CN" sz="3200" b="0" dirty="0" smtClean="0">
                <a:latin typeface="+mn-ea"/>
                <a:ea typeface="+mn-ea"/>
              </a:rPr>
              <a:t>过程</a:t>
            </a:r>
            <a:endParaRPr lang="zh-CN" altLang="en-US" sz="3200" dirty="0">
              <a:latin typeface="+mn-ea"/>
              <a:ea typeface="+mn-ea"/>
            </a:endParaRPr>
          </a:p>
        </p:txBody>
      </p:sp>
      <p:graphicFrame>
        <p:nvGraphicFramePr>
          <p:cNvPr id="3" name="图示 2"/>
          <p:cNvGraphicFramePr/>
          <p:nvPr/>
        </p:nvGraphicFramePr>
        <p:xfrm>
          <a:off x="1524000" y="1397000"/>
          <a:ext cx="6096000" cy="4064000"/>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p:transition>
    <p:dissolv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标题 1"/>
          <p:cNvSpPr>
            <a:spLocks noGrp="1"/>
          </p:cNvSpPr>
          <p:nvPr>
            <p:ph type="title"/>
          </p:nvPr>
        </p:nvSpPr>
        <p:spPr/>
        <p:txBody>
          <a:bodyPr>
            <a:normAutofit/>
          </a:bodyPr>
          <a:lstStyle/>
          <a:p>
            <a:pPr eaLnBrk="1" fontAlgn="auto" hangingPunct="1">
              <a:spcAft>
                <a:spcPts val="0"/>
              </a:spcAft>
              <a:defRPr/>
            </a:pPr>
            <a:r>
              <a:rPr lang="zh-CN" altLang="en-US" dirty="0"/>
              <a:t>第三节 计划的编制方法</a:t>
            </a:r>
            <a:endParaRPr lang="zh-CN" altLang="en-US" dirty="0"/>
          </a:p>
        </p:txBody>
      </p:sp>
      <p:sp>
        <p:nvSpPr>
          <p:cNvPr id="21507" name="内容占位符 2"/>
          <p:cNvSpPr>
            <a:spLocks noGrp="1"/>
          </p:cNvSpPr>
          <p:nvPr>
            <p:ph idx="1"/>
          </p:nvPr>
        </p:nvSpPr>
        <p:spPr/>
        <p:txBody>
          <a:bodyPr/>
          <a:lstStyle/>
          <a:p>
            <a:pPr eaLnBrk="1" hangingPunct="1">
              <a:buFont typeface="Arial" panose="020B0604020202020204" pitchFamily="34" charset="0"/>
              <a:buNone/>
            </a:pPr>
            <a:r>
              <a:rPr lang="zh-CN" altLang="en-US" dirty="0" smtClean="0"/>
              <a:t>一、</a:t>
            </a:r>
            <a:r>
              <a:rPr lang="zh-CN" altLang="zh-CN" dirty="0" smtClean="0"/>
              <a:t>滚动</a:t>
            </a:r>
            <a:r>
              <a:rPr lang="zh-CN" altLang="zh-CN" dirty="0"/>
              <a:t>计划</a:t>
            </a:r>
            <a:r>
              <a:rPr lang="zh-CN" altLang="zh-CN" dirty="0" smtClean="0"/>
              <a:t>法</a:t>
            </a:r>
            <a:endParaRPr lang="zh-CN" altLang="en-US" dirty="0" smtClean="0"/>
          </a:p>
          <a:p>
            <a:pPr eaLnBrk="1" latinLnBrk="0" hangingPunct="1">
              <a:spcBef>
                <a:spcPts val="1800"/>
              </a:spcBef>
              <a:buFont typeface="Wingdings" panose="05000000000000000000" pitchFamily="2" charset="2"/>
              <a:buChar char="Ø"/>
            </a:pPr>
            <a:r>
              <a:rPr lang="zh-CN" altLang="zh-CN" sz="2400" dirty="0"/>
              <a:t>滚动计划法（</a:t>
            </a:r>
            <a:r>
              <a:rPr lang="en-US" altLang="zh-CN" sz="2400" dirty="0"/>
              <a:t>Rolling wave planning</a:t>
            </a:r>
            <a:r>
              <a:rPr lang="zh-CN" altLang="zh-CN" sz="2400" dirty="0"/>
              <a:t>）是一种动态编制计划的方法</a:t>
            </a:r>
            <a:r>
              <a:rPr lang="zh-CN" altLang="zh-CN" sz="2400" dirty="0" smtClean="0"/>
              <a:t>。</a:t>
            </a:r>
            <a:endParaRPr lang="en-US" altLang="zh-CN" sz="2400" dirty="0" smtClean="0"/>
          </a:p>
          <a:p>
            <a:pPr eaLnBrk="1" latinLnBrk="0" hangingPunct="1">
              <a:spcBef>
                <a:spcPts val="1800"/>
              </a:spcBef>
              <a:buFont typeface="Wingdings" panose="05000000000000000000" pitchFamily="2" charset="2"/>
              <a:buChar char="Ø"/>
            </a:pPr>
            <a:r>
              <a:rPr lang="zh-CN" altLang="zh-CN" sz="2400" dirty="0" smtClean="0"/>
              <a:t>滚动</a:t>
            </a:r>
            <a:r>
              <a:rPr lang="zh-CN" altLang="zh-CN" sz="2400" dirty="0"/>
              <a:t>计划法的基本思路是根据计划执行的情况和环境的变化情况，定期调整未来的计划，并逐渐向前推移，以保证计划的连贯性，使短期计划与中期计划、长期计划有机地结合起来</a:t>
            </a:r>
            <a:r>
              <a:rPr lang="zh-CN" altLang="zh-CN" sz="2400" dirty="0" smtClean="0"/>
              <a:t>。</a:t>
            </a:r>
            <a:endParaRPr lang="en-US" altLang="zh-CN" sz="2400" dirty="0" smtClean="0"/>
          </a:p>
          <a:p>
            <a:pPr eaLnBrk="1" latinLnBrk="0" hangingPunct="1">
              <a:spcBef>
                <a:spcPts val="1800"/>
              </a:spcBef>
              <a:buFont typeface="Wingdings" panose="05000000000000000000" pitchFamily="2" charset="2"/>
              <a:buChar char="Ø"/>
            </a:pPr>
            <a:r>
              <a:rPr lang="zh-CN" altLang="zh-CN" sz="2400" dirty="0"/>
              <a:t>滚动计划法的</a:t>
            </a:r>
            <a:r>
              <a:rPr lang="zh-CN" altLang="zh-CN" sz="2400" dirty="0" smtClean="0"/>
              <a:t>优点</a:t>
            </a:r>
            <a:r>
              <a:rPr lang="zh-CN" altLang="en-US" sz="2400" dirty="0" smtClean="0"/>
              <a:t>：</a:t>
            </a:r>
            <a:r>
              <a:rPr lang="zh-CN" altLang="zh-CN" sz="2400" dirty="0" smtClean="0"/>
              <a:t>使</a:t>
            </a:r>
            <a:r>
              <a:rPr lang="zh-CN" altLang="zh-CN" sz="2400" dirty="0"/>
              <a:t>计划切合</a:t>
            </a:r>
            <a:r>
              <a:rPr lang="zh-CN" altLang="zh-CN" sz="2400" dirty="0" smtClean="0"/>
              <a:t>实际</a:t>
            </a:r>
            <a:r>
              <a:rPr lang="zh-CN" altLang="en-US" sz="2400" dirty="0" smtClean="0"/>
              <a:t>、</a:t>
            </a:r>
            <a:r>
              <a:rPr lang="zh-CN" altLang="zh-CN" sz="2400" dirty="0" smtClean="0"/>
              <a:t>使</a:t>
            </a:r>
            <a:r>
              <a:rPr lang="zh-CN" altLang="zh-CN" sz="2400" dirty="0"/>
              <a:t>计划具有</a:t>
            </a:r>
            <a:r>
              <a:rPr lang="zh-CN" altLang="zh-CN" sz="2400" dirty="0" smtClean="0"/>
              <a:t>连贯性</a:t>
            </a:r>
            <a:r>
              <a:rPr lang="zh-CN" altLang="en-US" sz="2400" dirty="0"/>
              <a:t>、</a:t>
            </a:r>
            <a:r>
              <a:rPr lang="zh-CN" altLang="zh-CN" sz="2400" dirty="0" smtClean="0"/>
              <a:t>使</a:t>
            </a:r>
            <a:r>
              <a:rPr lang="zh-CN" altLang="zh-CN" sz="2400" dirty="0"/>
              <a:t>计划富有弹性</a:t>
            </a:r>
            <a:endParaRPr lang="en-US" altLang="zh-CN" sz="2400" dirty="0" smtClean="0"/>
          </a:p>
          <a:p>
            <a:pPr eaLnBrk="1" hangingPunct="1">
              <a:buFont typeface="Arial" panose="020B0604020202020204" pitchFamily="34" charset="0"/>
              <a:buNone/>
            </a:pPr>
            <a:endParaRPr lang="zh-CN" altLang="en-US" dirty="0" smtClean="0"/>
          </a:p>
        </p:txBody>
      </p:sp>
    </p:spTree>
  </p:cSld>
  <p:clrMapOvr>
    <a:masterClrMapping/>
  </p:clrMapOvr>
  <p:transition>
    <p:wheel spokes="4"/>
  </p:transition>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跋涉">
  <a:themeElements>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跋涉">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跋涉">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themeOverride>
</file>

<file path=docProps/app.xml><?xml version="1.0" encoding="utf-8"?>
<Properties xmlns="http://schemas.openxmlformats.org/officeDocument/2006/extended-properties" xmlns:vt="http://schemas.openxmlformats.org/officeDocument/2006/docPropsVTypes">
  <Template>Trek</Template>
  <TotalTime>0</TotalTime>
  <Words>2055</Words>
  <Application>WPS 演示</Application>
  <PresentationFormat>全屏显示(4:3)</PresentationFormat>
  <Paragraphs>168</Paragraphs>
  <Slides>18</Slides>
  <Notes>4</Notes>
  <HiddenSlides>0</HiddenSlides>
  <MMClips>0</MMClips>
  <ScaleCrop>false</ScaleCrop>
  <HeadingPairs>
    <vt:vector size="6" baseType="variant">
      <vt:variant>
        <vt:lpstr>已用的字体</vt:lpstr>
      </vt:variant>
      <vt:variant>
        <vt:i4>13</vt:i4>
      </vt:variant>
      <vt:variant>
        <vt:lpstr>主题</vt:lpstr>
      </vt:variant>
      <vt:variant>
        <vt:i4>1</vt:i4>
      </vt:variant>
      <vt:variant>
        <vt:lpstr>幻灯片标题</vt:lpstr>
      </vt:variant>
      <vt:variant>
        <vt:i4>18</vt:i4>
      </vt:variant>
    </vt:vector>
  </HeadingPairs>
  <TitlesOfParts>
    <vt:vector size="32" baseType="lpstr">
      <vt:lpstr>Arial</vt:lpstr>
      <vt:lpstr>宋体</vt:lpstr>
      <vt:lpstr>Wingdings</vt:lpstr>
      <vt:lpstr>Franklin Gothic Medium</vt:lpstr>
      <vt:lpstr>隶书</vt:lpstr>
      <vt:lpstr>Wingdings 2</vt:lpstr>
      <vt:lpstr>Wingdings 2</vt:lpstr>
      <vt:lpstr>Times New Roman</vt:lpstr>
      <vt:lpstr>微软雅黑</vt:lpstr>
      <vt:lpstr>Arial Unicode MS</vt:lpstr>
      <vt:lpstr>华文楷体</vt:lpstr>
      <vt:lpstr>Franklin Gothic Book</vt:lpstr>
      <vt:lpstr>Calibri</vt:lpstr>
      <vt:lpstr>跋涉</vt:lpstr>
      <vt:lpstr>第五章 计划</vt:lpstr>
      <vt:lpstr>案例导读 </vt:lpstr>
      <vt:lpstr>  第一节 计划概述 </vt:lpstr>
      <vt:lpstr>  第一节 计划概述 </vt:lpstr>
      <vt:lpstr>  第一节 计划概述 </vt:lpstr>
      <vt:lpstr>  第一节 计划概述 </vt:lpstr>
      <vt:lpstr>  第一节 计划概述 </vt:lpstr>
      <vt:lpstr>  第二节 计划的编制过程 </vt:lpstr>
      <vt:lpstr>第三节 计划的编制方法</vt:lpstr>
      <vt:lpstr>第三节 计划的编制方法</vt:lpstr>
      <vt:lpstr>第三节 计划的编制方法</vt:lpstr>
      <vt:lpstr>第三节 计划的编制方法</vt:lpstr>
      <vt:lpstr>第三节 计划的编制方法</vt:lpstr>
      <vt:lpstr>第四节 目标管理</vt:lpstr>
      <vt:lpstr>  第四节 目标管理 </vt:lpstr>
      <vt:lpstr>第四节 目标管理</vt:lpstr>
      <vt:lpstr>第四节 目标管理</vt:lpstr>
      <vt:lpstr>本 章 小 结</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第一章 管理学导论</dc:title>
  <dc:creator>lilychen</dc:creator>
  <cp:lastModifiedBy>张慧文</cp:lastModifiedBy>
  <cp:revision>70</cp:revision>
  <dcterms:created xsi:type="dcterms:W3CDTF">2014-01-13T00:54:00Z</dcterms:created>
  <dcterms:modified xsi:type="dcterms:W3CDTF">2020-10-15T05:37:31Z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2052-11.1.0.9999</vt:lpwstr>
  </property>
</Properties>
</file>

<file path=docProps/thumbnail.jpeg>
</file>