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3"/>
  </p:sldMasterIdLst>
  <p:notesMasterIdLst>
    <p:notesMasterId r:id="rId21"/>
  </p:notesMasterIdLst>
  <p:sldIdLst>
    <p:sldId id="274" r:id="rId4"/>
    <p:sldId id="275"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7" r:id="rId20"/>
    <p:sldId id="278" r:id="rId22"/>
    <p:sldId id="279" r:id="rId23"/>
    <p:sldId id="280" r:id="rId24"/>
    <p:sldId id="281" r:id="rId25"/>
    <p:sldId id="282" r:id="rId26"/>
    <p:sldId id="283" r:id="rId27"/>
    <p:sldId id="284" r:id="rId28"/>
    <p:sldId id="285" r:id="rId29"/>
    <p:sldId id="286" r:id="rId30"/>
    <p:sldId id="287" r:id="rId31"/>
    <p:sldId id="288" r:id="rId32"/>
    <p:sldId id="276" r:id="rId3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6" Type="http://schemas.openxmlformats.org/officeDocument/2006/relationships/tableStyles" Target="tableStyles.xml"/><Relationship Id="rId35" Type="http://schemas.openxmlformats.org/officeDocument/2006/relationships/viewProps" Target="viewProps.xml"/><Relationship Id="rId34" Type="http://schemas.openxmlformats.org/officeDocument/2006/relationships/presProps" Target="presProps.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notesMaster" Target="notesMasters/notesMaster1.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tags" Target="../tags/tag62.xml"/><Relationship Id="rId2" Type="http://schemas.openxmlformats.org/officeDocument/2006/relationships/tags" Target="../tags/tag61.xml"/><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69.xml"/><Relationship Id="rId5" Type="http://schemas.openxmlformats.org/officeDocument/2006/relationships/tags" Target="../tags/tag68.xml"/><Relationship Id="rId4" Type="http://schemas.openxmlformats.org/officeDocument/2006/relationships/tags" Target="../tags/tag67.xml"/><Relationship Id="rId3" Type="http://schemas.openxmlformats.org/officeDocument/2006/relationships/tags" Target="../tags/tag66.xml"/><Relationship Id="rId2" Type="http://schemas.openxmlformats.org/officeDocument/2006/relationships/tags" Target="../tags/tag65.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7.xml"/><Relationship Id="rId8" Type="http://schemas.openxmlformats.org/officeDocument/2006/relationships/tags" Target="../tags/tag76.xml"/><Relationship Id="rId7" Type="http://schemas.openxmlformats.org/officeDocument/2006/relationships/tags" Target="../tags/tag75.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 Id="rId3" Type="http://schemas.openxmlformats.org/officeDocument/2006/relationships/tags" Target="../tags/tag71.xml"/><Relationship Id="rId2" Type="http://schemas.openxmlformats.org/officeDocument/2006/relationships/tags" Target="../tags/tag70.xml"/><Relationship Id="rId15" Type="http://schemas.openxmlformats.org/officeDocument/2006/relationships/tags" Target="../tags/tag83.xml"/><Relationship Id="rId14" Type="http://schemas.openxmlformats.org/officeDocument/2006/relationships/tags" Target="../tags/tag82.xml"/><Relationship Id="rId13" Type="http://schemas.openxmlformats.org/officeDocument/2006/relationships/tags" Target="../tags/tag81.xml"/><Relationship Id="rId12" Type="http://schemas.openxmlformats.org/officeDocument/2006/relationships/tags" Target="../tags/tag80.xml"/><Relationship Id="rId11" Type="http://schemas.openxmlformats.org/officeDocument/2006/relationships/tags" Target="../tags/tag79.xml"/><Relationship Id="rId10" Type="http://schemas.openxmlformats.org/officeDocument/2006/relationships/tags" Target="../tags/tag78.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5" Type="http://schemas.openxmlformats.org/officeDocument/2006/relationships/tags" Target="../tags/tag14.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9" Type="http://schemas.openxmlformats.org/officeDocument/2006/relationships/tags" Target="../tags/tag26.xml"/><Relationship Id="rId8" Type="http://schemas.openxmlformats.org/officeDocument/2006/relationships/tags" Target="../tags/tag25.xml"/><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image" Target="../media/image3.jpeg"/><Relationship Id="rId4" Type="http://schemas.openxmlformats.org/officeDocument/2006/relationships/tags" Target="../tags/tag22.xml"/><Relationship Id="rId3" Type="http://schemas.openxmlformats.org/officeDocument/2006/relationships/tags" Target="../tags/tag21.xml"/><Relationship Id="rId2" Type="http://schemas.openxmlformats.org/officeDocument/2006/relationships/tags" Target="../tags/tag20.xml"/><Relationship Id="rId11" Type="http://schemas.openxmlformats.org/officeDocument/2006/relationships/tags" Target="../tags/tag28.xml"/><Relationship Id="rId10" Type="http://schemas.openxmlformats.org/officeDocument/2006/relationships/tags" Target="../tags/tag27.xml"/><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36.xml"/><Relationship Id="rId8" Type="http://schemas.openxmlformats.org/officeDocument/2006/relationships/tags" Target="../tags/tag35.xml"/><Relationship Id="rId7" Type="http://schemas.openxmlformats.org/officeDocument/2006/relationships/tags" Target="../tags/tag34.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 Id="rId3" Type="http://schemas.openxmlformats.org/officeDocument/2006/relationships/tags" Target="../tags/tag30.xml"/><Relationship Id="rId2" Type="http://schemas.openxmlformats.org/officeDocument/2006/relationships/tags" Target="../tags/tag29.xml"/><Relationship Id="rId12" Type="http://schemas.openxmlformats.org/officeDocument/2006/relationships/tags" Target="../tags/tag39.xml"/><Relationship Id="rId11" Type="http://schemas.openxmlformats.org/officeDocument/2006/relationships/tags" Target="../tags/tag38.xml"/><Relationship Id="rId10" Type="http://schemas.openxmlformats.org/officeDocument/2006/relationships/tags" Target="../tags/tag37.xml"/><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7" Type="http://schemas.openxmlformats.org/officeDocument/2006/relationships/tags" Target="../tags/tag45.xml"/><Relationship Id="rId6" Type="http://schemas.openxmlformats.org/officeDocument/2006/relationships/tags" Target="../tags/tag44.xml"/><Relationship Id="rId5" Type="http://schemas.openxmlformats.org/officeDocument/2006/relationships/tags" Target="../tags/tag43.xml"/><Relationship Id="rId4" Type="http://schemas.openxmlformats.org/officeDocument/2006/relationships/tags" Target="../tags/tag42.xml"/><Relationship Id="rId3" Type="http://schemas.openxmlformats.org/officeDocument/2006/relationships/tags" Target="../tags/tag41.xml"/><Relationship Id="rId2" Type="http://schemas.openxmlformats.org/officeDocument/2006/relationships/tags" Target="../tags/tag40.xml"/><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9" Type="http://schemas.openxmlformats.org/officeDocument/2006/relationships/tags" Target="../tags/tag53.xml"/><Relationship Id="rId8" Type="http://schemas.openxmlformats.org/officeDocument/2006/relationships/tags" Target="../tags/tag52.xml"/><Relationship Id="rId7" Type="http://schemas.openxmlformats.org/officeDocument/2006/relationships/tags" Target="../tags/tag51.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5" Type="http://schemas.openxmlformats.org/officeDocument/2006/relationships/tags" Target="../tags/tag57.xml"/><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4" Type="http://schemas.openxmlformats.org/officeDocument/2006/relationships/tags" Target="../tags/tag60.xml"/><Relationship Id="rId3" Type="http://schemas.openxmlformats.org/officeDocument/2006/relationships/tags" Target="../tags/tag59.xml"/><Relationship Id="rId2" Type="http://schemas.openxmlformats.org/officeDocument/2006/relationships/tags" Target="../tags/tag58.xml"/><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12" name="图片 11" descr="图片4"/>
          <p:cNvPicPr>
            <a:picLocks noChangeAspect="1"/>
          </p:cNvPicPr>
          <p:nvPr userDrawn="1"/>
        </p:nvPicPr>
        <p:blipFill>
          <a:blip r:embed="rId2"/>
          <a:stretch>
            <a:fillRect/>
          </a:stretch>
        </p:blipFill>
        <p:spPr>
          <a:xfrm>
            <a:off x="635" y="-13335"/>
            <a:ext cx="12193905" cy="6913245"/>
          </a:xfrm>
          <a:prstGeom prst="rect">
            <a:avLst/>
          </a:prstGeom>
        </p:spPr>
      </p:pic>
      <p:sp>
        <p:nvSpPr>
          <p:cNvPr id="4" name="日期占位符 3"/>
          <p:cNvSpPr>
            <a:spLocks noGrp="1"/>
          </p:cNvSpPr>
          <p:nvPr>
            <p:ph type="dt" sz="half" idx="10"/>
          </p:nvPr>
        </p:nvSpPr>
        <p:spPr/>
        <p:txBody>
          <a:bodyPr/>
          <a:lstStyle/>
          <a:p>
            <a:fld id="{BB692970-0776-4679-B4C5-4B737176F6D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DCD28231-7CF5-40F8-8EF6-D51424F901F7}" type="slidenum">
              <a:rPr lang="zh-CN" altLang="en-US" smtClean="0">
                <a:solidFill>
                  <a:prstClr val="black">
                    <a:tint val="75000"/>
                  </a:prstClr>
                </a:solidFill>
              </a:rPr>
            </a:fld>
            <a:endParaRPr lang="zh-CN" altLang="en-US">
              <a:solidFill>
                <a:prstClr val="black">
                  <a:tint val="75000"/>
                </a:prstClr>
              </a:solidFill>
            </a:endParaRPr>
          </a:p>
        </p:txBody>
      </p:sp>
      <p:pic>
        <p:nvPicPr>
          <p:cNvPr id="20" name="Picture 13" descr="c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818370" y="6398260"/>
            <a:ext cx="2362200" cy="447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内容占位符 2"/>
          <p:cNvSpPr>
            <a:spLocks noGrp="1"/>
          </p:cNvSpPr>
          <p:nvPr>
            <p:ph idx="13"/>
          </p:nvPr>
        </p:nvSpPr>
        <p:spPr>
          <a:xfrm>
            <a:off x="624130" y="1579807"/>
            <a:ext cx="10972784" cy="4640018"/>
          </a:xfrm>
          <a:prstGeom prst="rect">
            <a:avLst/>
          </a:prstGeo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8" name="标题 1"/>
          <p:cNvSpPr>
            <a:spLocks noGrp="1"/>
          </p:cNvSpPr>
          <p:nvPr>
            <p:ph type="title"/>
          </p:nvPr>
        </p:nvSpPr>
        <p:spPr>
          <a:xfrm>
            <a:off x="902856" y="332881"/>
            <a:ext cx="8438447" cy="647700"/>
          </a:xfrm>
          <a:prstGeom prst="rect">
            <a:avLst/>
          </a:prstGeom>
        </p:spPr>
        <p:txBody>
          <a:bodyPr>
            <a:noAutofit/>
          </a:bodyPr>
          <a:lstStyle>
            <a:lvl1pPr algn="l">
              <a:defRPr sz="2600" b="1" i="0">
                <a:solidFill>
                  <a:schemeClr val="bg1"/>
                </a:solidFill>
                <a:effectLst>
                  <a:outerShdw blurRad="38100" dist="38100" dir="2700000" algn="tl">
                    <a:srgbClr val="000000">
                      <a:alpha val="43137"/>
                    </a:srgbClr>
                  </a:outerShdw>
                </a:effectLst>
                <a:latin typeface="+mj-lt"/>
                <a:ea typeface="+mj-ea"/>
              </a:defRPr>
            </a:lvl1pPr>
          </a:lstStyle>
          <a:p>
            <a:r>
              <a:rPr lang="zh-CN" altLang="en-US" noProof="1" smtClean="0"/>
              <a:t>单击此处编辑母版标题样式</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仅内容">
    <p:spTree>
      <p:nvGrpSpPr>
        <p:cNvPr id="1" name=""/>
        <p:cNvGrpSpPr/>
        <p:nvPr/>
      </p:nvGrpSpPr>
      <p:grpSpPr>
        <a:xfrm>
          <a:off x="0" y="0"/>
          <a:ext cx="0" cy="0"/>
          <a:chOff x="0" y="0"/>
          <a:chExt cx="0" cy="0"/>
        </a:xfrm>
      </p:grpSpPr>
      <p:sp>
        <p:nvSpPr>
          <p:cNvPr id="3" name="内容占位符 1"/>
          <p:cNvSpPr>
            <a:spLocks noGrp="1"/>
          </p:cNvSpPr>
          <p:nvPr>
            <p:ph idx="1"/>
            <p:custDataLst>
              <p:tags r:id="rId2"/>
            </p:custDataLst>
          </p:nvPr>
        </p:nvSpPr>
        <p:spPr>
          <a:xfrm>
            <a:off x="695960" y="360045"/>
            <a:ext cx="10801985" cy="581787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3"/>
          <p:cNvSpPr>
            <a:spLocks noGrp="1"/>
          </p:cNvSpPr>
          <p:nvPr>
            <p:ph type="ftr" sz="quarter" idx="11"/>
            <p:custDataLst>
              <p:tags r:id="rId4"/>
            </p:custDataLst>
          </p:nvPr>
        </p:nvSpPr>
        <p:spPr/>
        <p:txBody>
          <a:bodyPr/>
          <a:lstStyle/>
          <a:p>
            <a:endParaRPr lang="zh-CN" altLang="en-US"/>
          </a:p>
        </p:txBody>
      </p:sp>
      <p:sp>
        <p:nvSpPr>
          <p:cNvPr id="6"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和副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839788" y="360000"/>
            <a:ext cx="10515600" cy="864000"/>
          </a:xfrm>
        </p:spPr>
        <p:txBody>
          <a:bodyPr wrap="square">
            <a:normAutofit/>
          </a:bodyPr>
          <a:lstStyle/>
          <a:p>
            <a:r>
              <a:rPr lang="zh-CN" altLang="en-US" dirty="0"/>
              <a:t>单击此处编辑母版标题样式</a:t>
            </a:r>
            <a:endParaRPr lang="zh-CN" altLang="en-US" dirty="0"/>
          </a:p>
        </p:txBody>
      </p:sp>
      <p:sp>
        <p:nvSpPr>
          <p:cNvPr id="3" name="文本占位符 2"/>
          <p:cNvSpPr>
            <a:spLocks noGrp="1"/>
          </p:cNvSpPr>
          <p:nvPr>
            <p:ph type="body" idx="1" hasCustomPrompt="1"/>
            <p:custDataLst>
              <p:tags r:id="rId3"/>
            </p:custDataLst>
          </p:nvPr>
        </p:nvSpPr>
        <p:spPr>
          <a:xfrm>
            <a:off x="695960" y="1301750"/>
            <a:ext cx="10799088" cy="405553"/>
          </a:xfrm>
        </p:spPr>
        <p:txBody>
          <a:bodyPr wrap="square" anchor="t">
            <a:norm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zh-CN" altLang="en-US" dirty="0"/>
              <a:t>单击此处编辑副标题</a:t>
            </a:r>
            <a:endParaRPr lang="zh-CN" altLang="en-US" dirty="0"/>
          </a:p>
        </p:txBody>
      </p:sp>
      <p:sp>
        <p:nvSpPr>
          <p:cNvPr id="7" name="日期占位符 3"/>
          <p:cNvSpPr>
            <a:spLocks noGrp="1"/>
          </p:cNvSpPr>
          <p:nvPr>
            <p:ph type="dt" sz="half" idx="10"/>
            <p:custDataLst>
              <p:tags r:id="rId4"/>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5"/>
            </p:custDataLst>
          </p:nvPr>
        </p:nvSpPr>
        <p:spPr/>
        <p:txBody>
          <a:bodyPr/>
          <a:lstStyle/>
          <a:p>
            <a:endParaRPr lang="zh-CN" altLang="en-US"/>
          </a:p>
        </p:txBody>
      </p:sp>
      <p:sp>
        <p:nvSpPr>
          <p:cNvPr id="9" name="灯片编号占位符 5"/>
          <p:cNvSpPr>
            <a:spLocks noGrp="1"/>
          </p:cNvSpPr>
          <p:nvPr>
            <p:ph type="sldNum" sz="quarter" idx="12"/>
            <p:custDataLst>
              <p:tags r:id="rId6"/>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形状 18"/>
          <p:cNvSpPr/>
          <p:nvPr userDrawn="1">
            <p:custDataLst>
              <p:tags r:id="rId3"/>
            </p:custDataLst>
          </p:nvPr>
        </p:nvSpPr>
        <p:spPr>
          <a:xfrm flipH="1">
            <a:off x="0" y="6021389"/>
            <a:ext cx="1243623" cy="836611"/>
          </a:xfrm>
          <a:custGeom>
            <a:avLst/>
            <a:gdLst>
              <a:gd name="connsiteX0" fmla="*/ 1243623 w 1243623"/>
              <a:gd name="connsiteY0" fmla="*/ 0 h 836611"/>
              <a:gd name="connsiteX1" fmla="*/ 279620 w 1243623"/>
              <a:gd name="connsiteY1" fmla="*/ 0 h 836611"/>
              <a:gd name="connsiteX2" fmla="*/ 0 w 1243623"/>
              <a:gd name="connsiteY2" fmla="*/ 836611 h 836611"/>
              <a:gd name="connsiteX3" fmla="*/ 1243623 w 1243623"/>
              <a:gd name="connsiteY3" fmla="*/ 836611 h 836611"/>
            </a:gdLst>
            <a:ahLst/>
            <a:cxnLst>
              <a:cxn ang="0">
                <a:pos x="connsiteX0" y="connsiteY0"/>
              </a:cxn>
              <a:cxn ang="0">
                <a:pos x="connsiteX1" y="connsiteY1"/>
              </a:cxn>
              <a:cxn ang="0">
                <a:pos x="connsiteX2" y="connsiteY2"/>
              </a:cxn>
              <a:cxn ang="0">
                <a:pos x="connsiteX3" y="connsiteY3"/>
              </a:cxn>
            </a:cxnLst>
            <a:rect l="l" t="t" r="r" b="b"/>
            <a:pathLst>
              <a:path w="1243623" h="836611">
                <a:moveTo>
                  <a:pt x="1243623" y="0"/>
                </a:moveTo>
                <a:lnTo>
                  <a:pt x="279620" y="0"/>
                </a:lnTo>
                <a:lnTo>
                  <a:pt x="0" y="836611"/>
                </a:lnTo>
                <a:lnTo>
                  <a:pt x="1243623" y="836611"/>
                </a:lnTo>
                <a:close/>
              </a:path>
            </a:pathLst>
          </a:cu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 name="任意多边形: 形状 2"/>
          <p:cNvSpPr/>
          <p:nvPr userDrawn="1">
            <p:custDataLst>
              <p:tags r:id="rId4"/>
            </p:custDataLst>
          </p:nvPr>
        </p:nvSpPr>
        <p:spPr>
          <a:xfrm flipH="1">
            <a:off x="6514565" y="0"/>
            <a:ext cx="5677435" cy="5248275"/>
          </a:xfrm>
          <a:custGeom>
            <a:avLst/>
            <a:gdLst>
              <a:gd name="connsiteX0" fmla="*/ 5677435 w 5677435"/>
              <a:gd name="connsiteY0" fmla="*/ 0 h 5248275"/>
              <a:gd name="connsiteX1" fmla="*/ 0 w 5677435"/>
              <a:gd name="connsiteY1" fmla="*/ 0 h 5248275"/>
              <a:gd name="connsiteX2" fmla="*/ 0 w 5677435"/>
              <a:gd name="connsiteY2" fmla="*/ 5248275 h 5248275"/>
              <a:gd name="connsiteX3" fmla="*/ 3923304 w 5677435"/>
              <a:gd name="connsiteY3" fmla="*/ 5248275 h 5248275"/>
            </a:gdLst>
            <a:ahLst/>
            <a:cxnLst>
              <a:cxn ang="0">
                <a:pos x="connsiteX0" y="connsiteY0"/>
              </a:cxn>
              <a:cxn ang="0">
                <a:pos x="connsiteX1" y="connsiteY1"/>
              </a:cxn>
              <a:cxn ang="0">
                <a:pos x="connsiteX2" y="connsiteY2"/>
              </a:cxn>
              <a:cxn ang="0">
                <a:pos x="connsiteX3" y="connsiteY3"/>
              </a:cxn>
            </a:cxnLst>
            <a:rect l="l" t="t" r="r" b="b"/>
            <a:pathLst>
              <a:path w="5677435" h="5248275">
                <a:moveTo>
                  <a:pt x="5677435" y="0"/>
                </a:moveTo>
                <a:lnTo>
                  <a:pt x="0" y="0"/>
                </a:lnTo>
                <a:lnTo>
                  <a:pt x="0" y="5248275"/>
                </a:lnTo>
                <a:lnTo>
                  <a:pt x="3923304" y="5248275"/>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4" name="任意多边形: 形状 13"/>
          <p:cNvSpPr/>
          <p:nvPr userDrawn="1">
            <p:custDataLst>
              <p:tags r:id="rId5"/>
            </p:custDataLst>
          </p:nvPr>
        </p:nvSpPr>
        <p:spPr>
          <a:xfrm flipH="1">
            <a:off x="5901270" y="0"/>
            <a:ext cx="6290730" cy="6858000"/>
          </a:xfrm>
          <a:custGeom>
            <a:avLst/>
            <a:gdLst>
              <a:gd name="connsiteX0" fmla="*/ 6290730 w 6290730"/>
              <a:gd name="connsiteY0" fmla="*/ 0 h 6858000"/>
              <a:gd name="connsiteX1" fmla="*/ 5475355 w 6290730"/>
              <a:gd name="connsiteY1" fmla="*/ 0 h 6858000"/>
              <a:gd name="connsiteX2" fmla="*/ 4784973 w 6290730"/>
              <a:gd name="connsiteY2" fmla="*/ 0 h 6858000"/>
              <a:gd name="connsiteX3" fmla="*/ 3969597 w 6290730"/>
              <a:gd name="connsiteY3" fmla="*/ 0 h 6858000"/>
              <a:gd name="connsiteX4" fmla="*/ 2006598 w 6290730"/>
              <a:gd name="connsiteY4" fmla="*/ 0 h 6858000"/>
              <a:gd name="connsiteX5" fmla="*/ 1191223 w 6290730"/>
              <a:gd name="connsiteY5" fmla="*/ 0 h 6858000"/>
              <a:gd name="connsiteX6" fmla="*/ 500840 w 6290730"/>
              <a:gd name="connsiteY6" fmla="*/ 0 h 6858000"/>
              <a:gd name="connsiteX7" fmla="*/ 0 w 6290730"/>
              <a:gd name="connsiteY7" fmla="*/ 0 h 6858000"/>
              <a:gd name="connsiteX8" fmla="*/ 0 w 6290730"/>
              <a:gd name="connsiteY8" fmla="*/ 6858000 h 6858000"/>
              <a:gd name="connsiteX9" fmla="*/ 4027590 w 6290730"/>
              <a:gd name="connsiteY9"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90730" h="6858000">
                <a:moveTo>
                  <a:pt x="6290730" y="0"/>
                </a:moveTo>
                <a:lnTo>
                  <a:pt x="5475355" y="0"/>
                </a:lnTo>
                <a:lnTo>
                  <a:pt x="4784973" y="0"/>
                </a:lnTo>
                <a:lnTo>
                  <a:pt x="3969597" y="0"/>
                </a:lnTo>
                <a:lnTo>
                  <a:pt x="2006598" y="0"/>
                </a:lnTo>
                <a:lnTo>
                  <a:pt x="1191223" y="0"/>
                </a:lnTo>
                <a:lnTo>
                  <a:pt x="500840" y="0"/>
                </a:lnTo>
                <a:lnTo>
                  <a:pt x="0" y="0"/>
                </a:lnTo>
                <a:lnTo>
                  <a:pt x="0" y="6858000"/>
                </a:lnTo>
                <a:lnTo>
                  <a:pt x="4027590" y="6858000"/>
                </a:lnTo>
                <a:close/>
              </a:path>
            </a:pathLst>
          </a:custGeom>
          <a:gradFill flip="none" rotWithShape="1">
            <a:gsLst>
              <a:gs pos="39000">
                <a:schemeClr val="accent1">
                  <a:lumMod val="40000"/>
                  <a:lumOff val="60000"/>
                  <a:alpha val="30000"/>
                </a:schemeClr>
              </a:gs>
              <a:gs pos="100000">
                <a:schemeClr val="accent1">
                  <a:lumMod val="20000"/>
                  <a:lumOff val="8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cxnSp>
        <p:nvCxnSpPr>
          <p:cNvPr id="8" name="直接连接符 7"/>
          <p:cNvCxnSpPr/>
          <p:nvPr userDrawn="1">
            <p:custDataLst>
              <p:tags r:id="rId6"/>
            </p:custDataLst>
          </p:nvPr>
        </p:nvCxnSpPr>
        <p:spPr>
          <a:xfrm>
            <a:off x="1143000" y="810022"/>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9" name="直接连接符 8"/>
          <p:cNvCxnSpPr/>
          <p:nvPr userDrawn="1">
            <p:custDataLst>
              <p:tags r:id="rId7"/>
            </p:custDataLst>
          </p:nvPr>
        </p:nvCxnSpPr>
        <p:spPr>
          <a:xfrm>
            <a:off x="1143000" y="873125"/>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1" name="直接连接符 10"/>
          <p:cNvCxnSpPr/>
          <p:nvPr userDrawn="1">
            <p:custDataLst>
              <p:tags r:id="rId8"/>
            </p:custDataLst>
          </p:nvPr>
        </p:nvCxnSpPr>
        <p:spPr>
          <a:xfrm>
            <a:off x="1143000" y="936228"/>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ctrTitle"/>
            <p:custDataLst>
              <p:tags r:id="rId9"/>
            </p:custDataLst>
          </p:nvPr>
        </p:nvSpPr>
        <p:spPr>
          <a:xfrm>
            <a:off x="1155700" y="1337144"/>
            <a:ext cx="5956300" cy="2610390"/>
          </a:xfrm>
        </p:spPr>
        <p:txBody>
          <a:bodyPr wrap="square" anchor="b">
            <a:normAutofit/>
          </a:bodyPr>
          <a:lstStyle>
            <a:lvl1pPr algn="l">
              <a:lnSpc>
                <a:spcPct val="100000"/>
              </a:lnSpc>
              <a:defRPr sz="6000"/>
            </a:lvl1pPr>
          </a:lstStyle>
          <a:p>
            <a:r>
              <a:rPr lang="zh-CN" altLang="en-US" dirty="0"/>
              <a:t>单击此处编辑母版标题样式</a:t>
            </a:r>
            <a:endParaRPr lang="zh-CN" altLang="en-US" dirty="0"/>
          </a:p>
        </p:txBody>
      </p:sp>
      <p:sp>
        <p:nvSpPr>
          <p:cNvPr id="4" name="日期占位符 3"/>
          <p:cNvSpPr>
            <a:spLocks noGrp="1"/>
          </p:cNvSpPr>
          <p:nvPr>
            <p:ph type="dt" sz="half" idx="10"/>
            <p:custDataLst>
              <p:tags r:id="rId10"/>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p:txBody>
          <a:bodyPr/>
          <a:lstStyle/>
          <a:p>
            <a:endParaRPr lang="zh-CN" altLang="en-US"/>
          </a:p>
        </p:txBody>
      </p:sp>
      <p:sp>
        <p:nvSpPr>
          <p:cNvPr id="6" name="灯片编号占位符 5"/>
          <p:cNvSpPr>
            <a:spLocks noGrp="1"/>
          </p:cNvSpPr>
          <p:nvPr>
            <p:ph type="sldNum" sz="quarter" idx="12"/>
            <p:custDataLst>
              <p:tags r:id="rId12"/>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10" name="公司名占位符 6"/>
          <p:cNvSpPr>
            <a:spLocks noGrp="1"/>
          </p:cNvSpPr>
          <p:nvPr>
            <p:ph type="body" sz="quarter" idx="13" hasCustomPrompt="1"/>
            <p:custDataLst>
              <p:tags r:id="rId13"/>
            </p:custDataLst>
          </p:nvPr>
        </p:nvSpPr>
        <p:spPr>
          <a:xfrm>
            <a:off x="1485235" y="622301"/>
            <a:ext cx="2880000" cy="504000"/>
          </a:xfrm>
        </p:spPr>
        <p:txBody>
          <a:bodyPr wrap="square" anchor="ctr">
            <a:normAutofit/>
          </a:bodyPr>
          <a:lstStyle>
            <a:lvl1pPr marL="0" indent="0">
              <a:lnSpc>
                <a:spcPct val="100000"/>
              </a:lnSpc>
              <a:buNone/>
              <a:defRPr sz="1600">
                <a:solidFill>
                  <a:schemeClr val="tx1">
                    <a:lumMod val="60000"/>
                    <a:lumOff val="40000"/>
                  </a:schemeClr>
                </a:solidFill>
              </a:defRPr>
            </a:lvl1pPr>
          </a:lstStyle>
          <a:p>
            <a:pPr lvl="0"/>
            <a:r>
              <a:rPr lang="zh-CN" altLang="en-US" dirty="0"/>
              <a:t>公司名</a:t>
            </a:r>
            <a:endParaRPr lang="zh-CN" altLang="en-US" dirty="0"/>
          </a:p>
        </p:txBody>
      </p:sp>
      <p:sp>
        <p:nvSpPr>
          <p:cNvPr id="24" name="署名占位符 10"/>
          <p:cNvSpPr>
            <a:spLocks noGrp="1"/>
          </p:cNvSpPr>
          <p:nvPr>
            <p:ph type="body" sz="quarter" idx="17" hasCustomPrompt="1"/>
            <p:custDataLst>
              <p:tags r:id="rId14"/>
            </p:custDataLst>
          </p:nvPr>
        </p:nvSpPr>
        <p:spPr>
          <a:xfrm>
            <a:off x="1155700" y="4697766"/>
            <a:ext cx="2880000" cy="504000"/>
          </a:xfrm>
        </p:spPr>
        <p:txBody>
          <a:bodyPr wrap="square" anchor="ctr">
            <a:normAutofit/>
          </a:bodyPr>
          <a:lstStyle>
            <a:lvl1pPr marL="0" indent="0" algn="l">
              <a:lnSpc>
                <a:spcPct val="100000"/>
              </a:lnSpc>
              <a:buNone/>
              <a:defRPr sz="1800"/>
            </a:lvl1pPr>
          </a:lstStyle>
          <a:p>
            <a:pPr lvl="0"/>
            <a:r>
              <a:rPr lang="zh-CN" altLang="en-US" dirty="0"/>
              <a:t>署名</a:t>
            </a:r>
            <a:endParaRPr lang="zh-CN" altLang="en-US" dirty="0"/>
          </a:p>
        </p:txBody>
      </p:sp>
      <p:cxnSp>
        <p:nvCxnSpPr>
          <p:cNvPr id="17" name="直接连接符 16"/>
          <p:cNvCxnSpPr/>
          <p:nvPr userDrawn="1">
            <p:custDataLst>
              <p:tags r:id="rId15"/>
            </p:custDataLst>
          </p:nvPr>
        </p:nvCxnSpPr>
        <p:spPr>
          <a:xfrm>
            <a:off x="1143000" y="5248275"/>
            <a:ext cx="4789714" cy="0"/>
          </a:xfrm>
          <a:prstGeom prst="line">
            <a:avLst/>
          </a:prstGeom>
          <a:ln w="22225">
            <a:gradFill flip="none" rotWithShape="1">
              <a:gsLst>
                <a:gs pos="9000">
                  <a:schemeClr val="accent1">
                    <a:lumMod val="60000"/>
                    <a:lumOff val="40000"/>
                    <a:alpha val="0"/>
                  </a:schemeClr>
                </a:gs>
                <a:gs pos="100000">
                  <a:schemeClr val="accent1">
                    <a:lumMod val="60000"/>
                    <a:lumOff val="4000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showMasterSp="0" userDrawn="1">
  <p:cSld name="标题幻灯片">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形状 24"/>
          <p:cNvSpPr/>
          <p:nvPr userDrawn="1">
            <p:custDataLst>
              <p:tags r:id="rId3"/>
            </p:custDataLst>
          </p:nvPr>
        </p:nvSpPr>
        <p:spPr>
          <a:xfrm flipH="1">
            <a:off x="0" y="6021389"/>
            <a:ext cx="1243623" cy="836611"/>
          </a:xfrm>
          <a:custGeom>
            <a:avLst/>
            <a:gdLst>
              <a:gd name="connsiteX0" fmla="*/ 1243623 w 1243623"/>
              <a:gd name="connsiteY0" fmla="*/ 0 h 836611"/>
              <a:gd name="connsiteX1" fmla="*/ 279620 w 1243623"/>
              <a:gd name="connsiteY1" fmla="*/ 0 h 836611"/>
              <a:gd name="connsiteX2" fmla="*/ 0 w 1243623"/>
              <a:gd name="connsiteY2" fmla="*/ 836611 h 836611"/>
              <a:gd name="connsiteX3" fmla="*/ 1243623 w 1243623"/>
              <a:gd name="connsiteY3" fmla="*/ 836611 h 836611"/>
            </a:gdLst>
            <a:ahLst/>
            <a:cxnLst>
              <a:cxn ang="0">
                <a:pos x="connsiteX0" y="connsiteY0"/>
              </a:cxn>
              <a:cxn ang="0">
                <a:pos x="connsiteX1" y="connsiteY1"/>
              </a:cxn>
              <a:cxn ang="0">
                <a:pos x="connsiteX2" y="connsiteY2"/>
              </a:cxn>
              <a:cxn ang="0">
                <a:pos x="connsiteX3" y="connsiteY3"/>
              </a:cxn>
            </a:cxnLst>
            <a:rect l="l" t="t" r="r" b="b"/>
            <a:pathLst>
              <a:path w="1243623" h="836611">
                <a:moveTo>
                  <a:pt x="1243623" y="0"/>
                </a:moveTo>
                <a:lnTo>
                  <a:pt x="279620" y="0"/>
                </a:lnTo>
                <a:lnTo>
                  <a:pt x="0" y="836611"/>
                </a:lnTo>
                <a:lnTo>
                  <a:pt x="1243623" y="836611"/>
                </a:lnTo>
                <a:close/>
              </a:path>
            </a:pathLst>
          </a:cu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0" name="任意多边形: 形状 19"/>
          <p:cNvSpPr/>
          <p:nvPr userDrawn="1">
            <p:custDataLst>
              <p:tags r:id="rId4"/>
            </p:custDataLst>
          </p:nvPr>
        </p:nvSpPr>
        <p:spPr>
          <a:xfrm flipH="1">
            <a:off x="6514565" y="0"/>
            <a:ext cx="5677435" cy="5248275"/>
          </a:xfrm>
          <a:custGeom>
            <a:avLst/>
            <a:gdLst>
              <a:gd name="connsiteX0" fmla="*/ 5677435 w 5677435"/>
              <a:gd name="connsiteY0" fmla="*/ 0 h 5248275"/>
              <a:gd name="connsiteX1" fmla="*/ 0 w 5677435"/>
              <a:gd name="connsiteY1" fmla="*/ 0 h 5248275"/>
              <a:gd name="connsiteX2" fmla="*/ 0 w 5677435"/>
              <a:gd name="connsiteY2" fmla="*/ 5248275 h 5248275"/>
              <a:gd name="connsiteX3" fmla="*/ 3923304 w 5677435"/>
              <a:gd name="connsiteY3" fmla="*/ 5248275 h 5248275"/>
            </a:gdLst>
            <a:ahLst/>
            <a:cxnLst>
              <a:cxn ang="0">
                <a:pos x="connsiteX0" y="connsiteY0"/>
              </a:cxn>
              <a:cxn ang="0">
                <a:pos x="connsiteX1" y="connsiteY1"/>
              </a:cxn>
              <a:cxn ang="0">
                <a:pos x="connsiteX2" y="connsiteY2"/>
              </a:cxn>
              <a:cxn ang="0">
                <a:pos x="connsiteX3" y="connsiteY3"/>
              </a:cxn>
            </a:cxnLst>
            <a:rect l="l" t="t" r="r" b="b"/>
            <a:pathLst>
              <a:path w="5677435" h="5248275">
                <a:moveTo>
                  <a:pt x="5677435" y="0"/>
                </a:moveTo>
                <a:lnTo>
                  <a:pt x="0" y="0"/>
                </a:lnTo>
                <a:lnTo>
                  <a:pt x="0" y="5248275"/>
                </a:lnTo>
                <a:lnTo>
                  <a:pt x="3923304" y="5248275"/>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cxnSp>
        <p:nvCxnSpPr>
          <p:cNvPr id="8" name="直接连接符 7"/>
          <p:cNvCxnSpPr/>
          <p:nvPr userDrawn="1">
            <p:custDataLst>
              <p:tags r:id="rId5"/>
            </p:custDataLst>
          </p:nvPr>
        </p:nvCxnSpPr>
        <p:spPr>
          <a:xfrm>
            <a:off x="1143000" y="810022"/>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9" name="直接连接符 8"/>
          <p:cNvCxnSpPr/>
          <p:nvPr userDrawn="1">
            <p:custDataLst>
              <p:tags r:id="rId6"/>
            </p:custDataLst>
          </p:nvPr>
        </p:nvCxnSpPr>
        <p:spPr>
          <a:xfrm>
            <a:off x="1143000" y="873125"/>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1" name="直接连接符 10"/>
          <p:cNvCxnSpPr/>
          <p:nvPr userDrawn="1">
            <p:custDataLst>
              <p:tags r:id="rId7"/>
            </p:custDataLst>
          </p:nvPr>
        </p:nvCxnSpPr>
        <p:spPr>
          <a:xfrm>
            <a:off x="1143000" y="936228"/>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12" name="任意多边形: 形状 11"/>
          <p:cNvSpPr/>
          <p:nvPr userDrawn="1">
            <p:custDataLst>
              <p:tags r:id="rId8"/>
            </p:custDataLst>
          </p:nvPr>
        </p:nvSpPr>
        <p:spPr>
          <a:xfrm flipH="1">
            <a:off x="5901270" y="0"/>
            <a:ext cx="6290730" cy="6858000"/>
          </a:xfrm>
          <a:custGeom>
            <a:avLst/>
            <a:gdLst>
              <a:gd name="connsiteX0" fmla="*/ 6290730 w 6290730"/>
              <a:gd name="connsiteY0" fmla="*/ 0 h 6858000"/>
              <a:gd name="connsiteX1" fmla="*/ 5475355 w 6290730"/>
              <a:gd name="connsiteY1" fmla="*/ 0 h 6858000"/>
              <a:gd name="connsiteX2" fmla="*/ 4784973 w 6290730"/>
              <a:gd name="connsiteY2" fmla="*/ 0 h 6858000"/>
              <a:gd name="connsiteX3" fmla="*/ 3969597 w 6290730"/>
              <a:gd name="connsiteY3" fmla="*/ 0 h 6858000"/>
              <a:gd name="connsiteX4" fmla="*/ 2006598 w 6290730"/>
              <a:gd name="connsiteY4" fmla="*/ 0 h 6858000"/>
              <a:gd name="connsiteX5" fmla="*/ 1191223 w 6290730"/>
              <a:gd name="connsiteY5" fmla="*/ 0 h 6858000"/>
              <a:gd name="connsiteX6" fmla="*/ 500840 w 6290730"/>
              <a:gd name="connsiteY6" fmla="*/ 0 h 6858000"/>
              <a:gd name="connsiteX7" fmla="*/ 0 w 6290730"/>
              <a:gd name="connsiteY7" fmla="*/ 0 h 6858000"/>
              <a:gd name="connsiteX8" fmla="*/ 0 w 6290730"/>
              <a:gd name="connsiteY8" fmla="*/ 6858000 h 6858000"/>
              <a:gd name="connsiteX9" fmla="*/ 4027590 w 6290730"/>
              <a:gd name="connsiteY9"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90730" h="6858000">
                <a:moveTo>
                  <a:pt x="6290730" y="0"/>
                </a:moveTo>
                <a:lnTo>
                  <a:pt x="5475355" y="0"/>
                </a:lnTo>
                <a:lnTo>
                  <a:pt x="4784973" y="0"/>
                </a:lnTo>
                <a:lnTo>
                  <a:pt x="3969597" y="0"/>
                </a:lnTo>
                <a:lnTo>
                  <a:pt x="2006598" y="0"/>
                </a:lnTo>
                <a:lnTo>
                  <a:pt x="1191223" y="0"/>
                </a:lnTo>
                <a:lnTo>
                  <a:pt x="500840" y="0"/>
                </a:lnTo>
                <a:lnTo>
                  <a:pt x="0" y="0"/>
                </a:lnTo>
                <a:lnTo>
                  <a:pt x="0" y="6858000"/>
                </a:lnTo>
                <a:lnTo>
                  <a:pt x="4027590" y="6858000"/>
                </a:lnTo>
                <a:close/>
              </a:path>
            </a:pathLst>
          </a:custGeom>
          <a:gradFill flip="none" rotWithShape="1">
            <a:gsLst>
              <a:gs pos="39000">
                <a:schemeClr val="accent1">
                  <a:lumMod val="40000"/>
                  <a:lumOff val="60000"/>
                  <a:alpha val="30000"/>
                </a:schemeClr>
              </a:gs>
              <a:gs pos="100000">
                <a:schemeClr val="accent1">
                  <a:lumMod val="20000"/>
                  <a:lumOff val="8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 name="标题 1"/>
          <p:cNvSpPr>
            <a:spLocks noGrp="1"/>
          </p:cNvSpPr>
          <p:nvPr>
            <p:ph type="ctrTitle"/>
            <p:custDataLst>
              <p:tags r:id="rId9"/>
            </p:custDataLst>
          </p:nvPr>
        </p:nvSpPr>
        <p:spPr>
          <a:xfrm>
            <a:off x="1143000" y="1291693"/>
            <a:ext cx="5408040" cy="2654681"/>
          </a:xfrm>
        </p:spPr>
        <p:txBody>
          <a:bodyPr wrap="square" anchor="b">
            <a:normAutofit/>
          </a:bodyPr>
          <a:lstStyle>
            <a:lvl1pPr algn="l">
              <a:lnSpc>
                <a:spcPct val="100000"/>
              </a:lnSpc>
              <a:defRPr sz="6000"/>
            </a:lvl1pPr>
          </a:lstStyle>
          <a:p>
            <a:r>
              <a:rPr lang="zh-CN" altLang="en-US" dirty="0"/>
              <a:t>单击此处编辑母版标题样式</a:t>
            </a:r>
            <a:endParaRPr lang="zh-CN" altLang="en-US" dirty="0"/>
          </a:p>
        </p:txBody>
      </p:sp>
      <p:sp>
        <p:nvSpPr>
          <p:cNvPr id="4" name="日期占位符 3"/>
          <p:cNvSpPr>
            <a:spLocks noGrp="1"/>
          </p:cNvSpPr>
          <p:nvPr>
            <p:ph type="dt" sz="half" idx="10"/>
            <p:custDataLst>
              <p:tags r:id="rId10"/>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p:txBody>
          <a:bodyPr>
            <a:normAutofit/>
          </a:bodyPr>
          <a:lstStyle/>
          <a:p>
            <a:endParaRPr lang="zh-CN" altLang="en-US" dirty="0"/>
          </a:p>
        </p:txBody>
      </p:sp>
      <p:sp>
        <p:nvSpPr>
          <p:cNvPr id="6" name="灯片编号占位符 5"/>
          <p:cNvSpPr>
            <a:spLocks noGrp="1"/>
          </p:cNvSpPr>
          <p:nvPr>
            <p:ph type="sldNum" sz="quarter" idx="12"/>
            <p:custDataLst>
              <p:tags r:id="rId12"/>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10" name="公司名占位符 6"/>
          <p:cNvSpPr>
            <a:spLocks noGrp="1"/>
          </p:cNvSpPr>
          <p:nvPr>
            <p:ph type="body" sz="quarter" idx="13" hasCustomPrompt="1"/>
            <p:custDataLst>
              <p:tags r:id="rId13"/>
            </p:custDataLst>
          </p:nvPr>
        </p:nvSpPr>
        <p:spPr>
          <a:xfrm>
            <a:off x="1469081" y="594000"/>
            <a:ext cx="2880000" cy="504000"/>
          </a:xfrm>
        </p:spPr>
        <p:txBody>
          <a:bodyPr wrap="square" anchor="ctr">
            <a:normAutofit/>
          </a:bodyPr>
          <a:lstStyle>
            <a:lvl1pPr marL="0" indent="0">
              <a:lnSpc>
                <a:spcPct val="100000"/>
              </a:lnSpc>
              <a:buNone/>
              <a:defRPr sz="1600">
                <a:solidFill>
                  <a:schemeClr val="tx1">
                    <a:lumMod val="60000"/>
                    <a:lumOff val="40000"/>
                  </a:schemeClr>
                </a:solidFill>
              </a:defRPr>
            </a:lvl1pPr>
          </a:lstStyle>
          <a:p>
            <a:pPr lvl="0"/>
            <a:r>
              <a:rPr lang="zh-CN" altLang="en-US" dirty="0"/>
              <a:t>公司名</a:t>
            </a:r>
            <a:endParaRPr lang="zh-CN" altLang="en-US" dirty="0"/>
          </a:p>
        </p:txBody>
      </p:sp>
      <p:sp>
        <p:nvSpPr>
          <p:cNvPr id="24" name="署名占位符 10"/>
          <p:cNvSpPr>
            <a:spLocks noGrp="1"/>
          </p:cNvSpPr>
          <p:nvPr>
            <p:ph type="body" sz="quarter" idx="17" hasCustomPrompt="1"/>
            <p:custDataLst>
              <p:tags r:id="rId14"/>
            </p:custDataLst>
          </p:nvPr>
        </p:nvSpPr>
        <p:spPr>
          <a:xfrm>
            <a:off x="1158600" y="4696885"/>
            <a:ext cx="2880000" cy="504000"/>
          </a:xfrm>
        </p:spPr>
        <p:txBody>
          <a:bodyPr wrap="square" anchor="ctr">
            <a:normAutofit/>
          </a:bodyPr>
          <a:lstStyle>
            <a:lvl1pPr marL="0" indent="0" algn="l">
              <a:lnSpc>
                <a:spcPct val="100000"/>
              </a:lnSpc>
              <a:buNone/>
              <a:defRPr sz="1800">
                <a:solidFill>
                  <a:schemeClr val="tx1"/>
                </a:solidFill>
              </a:defRPr>
            </a:lvl1pPr>
          </a:lstStyle>
          <a:p>
            <a:pPr lvl="0"/>
            <a:r>
              <a:rPr lang="zh-CN" altLang="en-US" dirty="0"/>
              <a:t>署名</a:t>
            </a:r>
            <a:endParaRPr lang="zh-CN" altLang="en-US" dirty="0"/>
          </a:p>
        </p:txBody>
      </p:sp>
      <p:cxnSp>
        <p:nvCxnSpPr>
          <p:cNvPr id="19" name="直接连接符 18"/>
          <p:cNvCxnSpPr/>
          <p:nvPr userDrawn="1">
            <p:custDataLst>
              <p:tags r:id="rId15"/>
            </p:custDataLst>
          </p:nvPr>
        </p:nvCxnSpPr>
        <p:spPr>
          <a:xfrm>
            <a:off x="1143000" y="5248275"/>
            <a:ext cx="4789714" cy="0"/>
          </a:xfrm>
          <a:prstGeom prst="line">
            <a:avLst/>
          </a:prstGeom>
          <a:ln w="22225">
            <a:gradFill flip="none" rotWithShape="1">
              <a:gsLst>
                <a:gs pos="9000">
                  <a:schemeClr val="accent1">
                    <a:lumMod val="60000"/>
                    <a:lumOff val="40000"/>
                    <a:alpha val="0"/>
                  </a:schemeClr>
                </a:gs>
                <a:gs pos="100000">
                  <a:schemeClr val="accent1">
                    <a:lumMod val="60000"/>
                    <a:lumOff val="4000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wrap="square">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10"/>
            <p:custDataLst>
              <p:tags r:id="rId4"/>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3" name="矩形 2"/>
          <p:cNvSpPr/>
          <p:nvPr userDrawn="1">
            <p:custDataLst>
              <p:tags r:id="rId2"/>
            </p:custDataLst>
          </p:nvPr>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形状 24"/>
          <p:cNvSpPr/>
          <p:nvPr userDrawn="1">
            <p:custDataLst>
              <p:tags r:id="rId3"/>
            </p:custDataLst>
          </p:nvPr>
        </p:nvSpPr>
        <p:spPr>
          <a:xfrm>
            <a:off x="0" y="0"/>
            <a:ext cx="5459657" cy="6858001"/>
          </a:xfrm>
          <a:custGeom>
            <a:avLst/>
            <a:gdLst>
              <a:gd name="connsiteX0" fmla="*/ 0 w 5459657"/>
              <a:gd name="connsiteY0" fmla="*/ 0 h 6858001"/>
              <a:gd name="connsiteX1" fmla="*/ 694817 w 5459657"/>
              <a:gd name="connsiteY1" fmla="*/ 0 h 6858001"/>
              <a:gd name="connsiteX2" fmla="*/ 2472691 w 5459657"/>
              <a:gd name="connsiteY2" fmla="*/ 0 h 6858001"/>
              <a:gd name="connsiteX3" fmla="*/ 3167508 w 5459657"/>
              <a:gd name="connsiteY3" fmla="*/ 0 h 6858001"/>
              <a:gd name="connsiteX4" fmla="*/ 5459657 w 5459657"/>
              <a:gd name="connsiteY4" fmla="*/ 6858001 h 6858001"/>
              <a:gd name="connsiteX5" fmla="*/ 5230068 w 5459657"/>
              <a:gd name="connsiteY5" fmla="*/ 6858001 h 6858001"/>
              <a:gd name="connsiteX6" fmla="*/ 4764840 w 5459657"/>
              <a:gd name="connsiteY6" fmla="*/ 6858001 h 6858001"/>
              <a:gd name="connsiteX7" fmla="*/ 4535251 w 5459657"/>
              <a:gd name="connsiteY7" fmla="*/ 6858001 h 6858001"/>
              <a:gd name="connsiteX8" fmla="*/ 1247185 w 5459657"/>
              <a:gd name="connsiteY8" fmla="*/ 6858001 h 6858001"/>
              <a:gd name="connsiteX9" fmla="*/ 694817 w 5459657"/>
              <a:gd name="connsiteY9" fmla="*/ 6858001 h 6858001"/>
              <a:gd name="connsiteX10" fmla="*/ 552368 w 5459657"/>
              <a:gd name="connsiteY10" fmla="*/ 6858001 h 6858001"/>
              <a:gd name="connsiteX11" fmla="*/ 0 w 5459657"/>
              <a:gd name="connsiteY11"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459657" h="6858001">
                <a:moveTo>
                  <a:pt x="0" y="0"/>
                </a:moveTo>
                <a:lnTo>
                  <a:pt x="694817" y="0"/>
                </a:lnTo>
                <a:lnTo>
                  <a:pt x="2472691" y="0"/>
                </a:lnTo>
                <a:lnTo>
                  <a:pt x="3167508" y="0"/>
                </a:lnTo>
                <a:lnTo>
                  <a:pt x="5459657" y="6858001"/>
                </a:lnTo>
                <a:lnTo>
                  <a:pt x="5230068" y="6858001"/>
                </a:lnTo>
                <a:lnTo>
                  <a:pt x="4764840" y="6858001"/>
                </a:lnTo>
                <a:lnTo>
                  <a:pt x="4535251" y="6858001"/>
                </a:lnTo>
                <a:lnTo>
                  <a:pt x="1247185" y="6858001"/>
                </a:lnTo>
                <a:lnTo>
                  <a:pt x="694817" y="6858001"/>
                </a:lnTo>
                <a:lnTo>
                  <a:pt x="552368" y="6858001"/>
                </a:lnTo>
                <a:lnTo>
                  <a:pt x="0" y="6858001"/>
                </a:lnTo>
                <a:close/>
              </a:path>
            </a:pathLst>
          </a:custGeom>
          <a:gradFill flip="none" rotWithShape="1">
            <a:gsLst>
              <a:gs pos="45000">
                <a:schemeClr val="accent1">
                  <a:lumMod val="20000"/>
                  <a:lumOff val="80000"/>
                </a:schemeClr>
              </a:gs>
              <a:gs pos="100000">
                <a:schemeClr val="accent1">
                  <a:lumMod val="20000"/>
                  <a:lumOff val="8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pic>
        <p:nvPicPr>
          <p:cNvPr id="10" name="图片 9"/>
          <p:cNvPicPr>
            <a:picLocks noChangeAspect="1"/>
          </p:cNvPicPr>
          <p:nvPr userDrawn="1">
            <p:custDataLst>
              <p:tags r:id="rId4"/>
            </p:custDataLst>
          </p:nvPr>
        </p:nvPicPr>
        <p:blipFill rotWithShape="1">
          <a:blip r:embed="rId5" cstate="print"/>
          <a:srcRect/>
          <a:stretch>
            <a:fillRect/>
          </a:stretch>
        </p:blipFill>
        <p:spPr>
          <a:xfrm>
            <a:off x="0" y="512762"/>
            <a:ext cx="4408580" cy="6345238"/>
          </a:xfrm>
          <a:custGeom>
            <a:avLst/>
            <a:gdLst>
              <a:gd name="connsiteX0" fmla="*/ 0 w 4408580"/>
              <a:gd name="connsiteY0" fmla="*/ 0 h 6345238"/>
              <a:gd name="connsiteX1" fmla="*/ 2287811 w 4408580"/>
              <a:gd name="connsiteY1" fmla="*/ 0 h 6345238"/>
              <a:gd name="connsiteX2" fmla="*/ 4408580 w 4408580"/>
              <a:gd name="connsiteY2" fmla="*/ 6345238 h 6345238"/>
              <a:gd name="connsiteX3" fmla="*/ 4196157 w 4408580"/>
              <a:gd name="connsiteY3" fmla="*/ 6345238 h 6345238"/>
              <a:gd name="connsiteX4" fmla="*/ 511068 w 4408580"/>
              <a:gd name="connsiteY4" fmla="*/ 6345238 h 6345238"/>
              <a:gd name="connsiteX5" fmla="*/ 0 w 4408580"/>
              <a:gd name="connsiteY5" fmla="*/ 6345238 h 6345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08580" h="6345238">
                <a:moveTo>
                  <a:pt x="0" y="0"/>
                </a:moveTo>
                <a:lnTo>
                  <a:pt x="2287811" y="0"/>
                </a:lnTo>
                <a:lnTo>
                  <a:pt x="4408580" y="6345238"/>
                </a:lnTo>
                <a:lnTo>
                  <a:pt x="4196157" y="6345238"/>
                </a:lnTo>
                <a:lnTo>
                  <a:pt x="511068" y="6345238"/>
                </a:lnTo>
                <a:lnTo>
                  <a:pt x="0" y="6345238"/>
                </a:lnTo>
                <a:close/>
              </a:path>
            </a:pathLst>
          </a:custGeom>
        </p:spPr>
      </p:pic>
      <p:sp>
        <p:nvSpPr>
          <p:cNvPr id="22" name="任意多边形: 形状 21"/>
          <p:cNvSpPr/>
          <p:nvPr userDrawn="1">
            <p:custDataLst>
              <p:tags r:id="rId6"/>
            </p:custDataLst>
          </p:nvPr>
        </p:nvSpPr>
        <p:spPr>
          <a:xfrm>
            <a:off x="0" y="512762"/>
            <a:ext cx="4408580" cy="6345238"/>
          </a:xfrm>
          <a:custGeom>
            <a:avLst/>
            <a:gdLst>
              <a:gd name="connsiteX0" fmla="*/ 0 w 4408580"/>
              <a:gd name="connsiteY0" fmla="*/ 0 h 6345238"/>
              <a:gd name="connsiteX1" fmla="*/ 2287811 w 4408580"/>
              <a:gd name="connsiteY1" fmla="*/ 0 h 6345238"/>
              <a:gd name="connsiteX2" fmla="*/ 4408580 w 4408580"/>
              <a:gd name="connsiteY2" fmla="*/ 6345238 h 6345238"/>
              <a:gd name="connsiteX3" fmla="*/ 4196157 w 4408580"/>
              <a:gd name="connsiteY3" fmla="*/ 6345238 h 6345238"/>
              <a:gd name="connsiteX4" fmla="*/ 511068 w 4408580"/>
              <a:gd name="connsiteY4" fmla="*/ 6345238 h 6345238"/>
              <a:gd name="connsiteX5" fmla="*/ 0 w 4408580"/>
              <a:gd name="connsiteY5" fmla="*/ 6345238 h 6345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08580" h="6345238">
                <a:moveTo>
                  <a:pt x="0" y="0"/>
                </a:moveTo>
                <a:lnTo>
                  <a:pt x="2287811" y="0"/>
                </a:lnTo>
                <a:lnTo>
                  <a:pt x="4408580" y="6345238"/>
                </a:lnTo>
                <a:lnTo>
                  <a:pt x="4196157" y="6345238"/>
                </a:lnTo>
                <a:lnTo>
                  <a:pt x="511068" y="6345238"/>
                </a:lnTo>
                <a:lnTo>
                  <a:pt x="0" y="6345238"/>
                </a:lnTo>
                <a:close/>
              </a:path>
            </a:pathLst>
          </a:custGeom>
          <a:gradFill>
            <a:gsLst>
              <a:gs pos="0">
                <a:schemeClr val="accent1">
                  <a:alpha val="60000"/>
                </a:schemeClr>
              </a:gs>
              <a:gs pos="96330">
                <a:schemeClr val="accent1">
                  <a:lumMod val="75000"/>
                </a:schemeClr>
              </a:gs>
              <a:gs pos="51000">
                <a:schemeClr val="accent1">
                  <a:lumMod val="75000"/>
                  <a:alpha val="8000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 name="标题 1"/>
          <p:cNvSpPr>
            <a:spLocks noGrp="1"/>
          </p:cNvSpPr>
          <p:nvPr>
            <p:ph type="title" hasCustomPrompt="1"/>
            <p:custDataLst>
              <p:tags r:id="rId7"/>
            </p:custDataLst>
          </p:nvPr>
        </p:nvSpPr>
        <p:spPr>
          <a:xfrm>
            <a:off x="426963" y="4395769"/>
            <a:ext cx="2743200" cy="1081088"/>
          </a:xfrm>
        </p:spPr>
        <p:txBody>
          <a:bodyPr wrap="square" anchor="b">
            <a:normAutofit/>
          </a:bodyPr>
          <a:lstStyle>
            <a:lvl1pPr algn="ctr">
              <a:defRPr sz="5400">
                <a:solidFill>
                  <a:srgbClr val="FFFFFF"/>
                </a:solidFill>
              </a:defRPr>
            </a:lvl1pPr>
          </a:lstStyle>
          <a:p>
            <a:r>
              <a:rPr lang="zh-CN" altLang="en-US" dirty="0"/>
              <a:t>标题</a:t>
            </a:r>
            <a:endParaRPr lang="zh-CN" altLang="en-US" dirty="0"/>
          </a:p>
        </p:txBody>
      </p:sp>
      <p:sp>
        <p:nvSpPr>
          <p:cNvPr id="7" name="日期占位符 3"/>
          <p:cNvSpPr>
            <a:spLocks noGrp="1"/>
          </p:cNvSpPr>
          <p:nvPr>
            <p:ph type="dt" sz="half" idx="10"/>
            <p:custDataLst>
              <p:tags r:id="rId8"/>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9"/>
            </p:custDataLst>
          </p:nvPr>
        </p:nvSpPr>
        <p:spPr/>
        <p:txBody>
          <a:bodyPr/>
          <a:lstStyle/>
          <a:p>
            <a:endParaRPr lang="zh-CN" altLang="en-US"/>
          </a:p>
        </p:txBody>
      </p:sp>
      <p:sp>
        <p:nvSpPr>
          <p:cNvPr id="9" name="灯片编号占位符 5"/>
          <p:cNvSpPr>
            <a:spLocks noGrp="1"/>
          </p:cNvSpPr>
          <p:nvPr>
            <p:ph type="sldNum" sz="quarter" idx="12"/>
            <p:custDataLst>
              <p:tags r:id="rId10"/>
            </p:custDataLst>
          </p:nvPr>
        </p:nvSpPr>
        <p:spPr/>
        <p:txBody>
          <a:bodyPr wrap="square">
            <a:normAutofit/>
          </a:bodyPr>
          <a:lstStyle/>
          <a:p>
            <a:fld id="{BE5F26B5-172A-4DC2-B0B7-181CFC56B87C}" type="slidenum">
              <a:rPr lang="zh-CN" altLang="en-US" smtClean="0"/>
            </a:fld>
            <a:endParaRPr lang="zh-CN" altLang="en-US"/>
          </a:p>
        </p:txBody>
      </p:sp>
      <p:sp>
        <p:nvSpPr>
          <p:cNvPr id="28" name="任意多边形: 形状 27"/>
          <p:cNvSpPr/>
          <p:nvPr userDrawn="1">
            <p:custDataLst>
              <p:tags r:id="rId11"/>
            </p:custDataLst>
          </p:nvPr>
        </p:nvSpPr>
        <p:spPr>
          <a:xfrm flipV="1">
            <a:off x="10948378" y="0"/>
            <a:ext cx="1243623" cy="3720867"/>
          </a:xfrm>
          <a:custGeom>
            <a:avLst/>
            <a:gdLst>
              <a:gd name="connsiteX0" fmla="*/ 0 w 1243623"/>
              <a:gd name="connsiteY0" fmla="*/ 3720867 h 3720867"/>
              <a:gd name="connsiteX1" fmla="*/ 1243623 w 1243623"/>
              <a:gd name="connsiteY1" fmla="*/ 3720867 h 3720867"/>
              <a:gd name="connsiteX2" fmla="*/ 1243623 w 1243623"/>
              <a:gd name="connsiteY2" fmla="*/ 0 h 3720867"/>
            </a:gdLst>
            <a:ahLst/>
            <a:cxnLst>
              <a:cxn ang="0">
                <a:pos x="connsiteX0" y="connsiteY0"/>
              </a:cxn>
              <a:cxn ang="0">
                <a:pos x="connsiteX1" y="connsiteY1"/>
              </a:cxn>
              <a:cxn ang="0">
                <a:pos x="connsiteX2" y="connsiteY2"/>
              </a:cxn>
            </a:cxnLst>
            <a:rect l="l" t="t" r="r" b="b"/>
            <a:pathLst>
              <a:path w="1243623" h="3720867">
                <a:moveTo>
                  <a:pt x="0" y="3720867"/>
                </a:moveTo>
                <a:lnTo>
                  <a:pt x="1243623" y="3720867"/>
                </a:lnTo>
                <a:lnTo>
                  <a:pt x="1243623" y="0"/>
                </a:lnTo>
                <a:close/>
              </a:path>
            </a:pathLst>
          </a:custGeom>
          <a:gradFill flip="none" rotWithShape="1">
            <a:gsLst>
              <a:gs pos="0">
                <a:schemeClr val="accent1">
                  <a:lumMod val="20000"/>
                  <a:lumOff val="80000"/>
                </a:schemeClr>
              </a:gs>
              <a:gs pos="100000">
                <a:schemeClr val="accent1">
                  <a:lumMod val="20000"/>
                  <a:lumOff val="8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showMasterSp="0" userDrawn="1">
  <p:cSld name="节标题">
    <p:spTree>
      <p:nvGrpSpPr>
        <p:cNvPr id="1" name=""/>
        <p:cNvGrpSpPr/>
        <p:nvPr/>
      </p:nvGrpSpPr>
      <p:grpSpPr>
        <a:xfrm>
          <a:off x="0" y="0"/>
          <a:ext cx="0" cy="0"/>
          <a:chOff x="0" y="0"/>
          <a:chExt cx="0" cy="0"/>
        </a:xfrm>
      </p:grpSpPr>
      <p:sp>
        <p:nvSpPr>
          <p:cNvPr id="11" name="矩形 10"/>
          <p:cNvSpPr/>
          <p:nvPr userDrawn="1">
            <p:custDataLst>
              <p:tags r:id="rId2"/>
            </p:custDataLst>
          </p:nvPr>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形状 38"/>
          <p:cNvSpPr/>
          <p:nvPr userDrawn="1">
            <p:custDataLst>
              <p:tags r:id="rId3"/>
            </p:custDataLst>
          </p:nvPr>
        </p:nvSpPr>
        <p:spPr>
          <a:xfrm>
            <a:off x="11271318" y="6021388"/>
            <a:ext cx="920683" cy="836612"/>
          </a:xfrm>
          <a:custGeom>
            <a:avLst/>
            <a:gdLst>
              <a:gd name="connsiteX0" fmla="*/ 279621 w 920683"/>
              <a:gd name="connsiteY0" fmla="*/ 0 h 836612"/>
              <a:gd name="connsiteX1" fmla="*/ 920683 w 920683"/>
              <a:gd name="connsiteY1" fmla="*/ 0 h 836612"/>
              <a:gd name="connsiteX2" fmla="*/ 920683 w 920683"/>
              <a:gd name="connsiteY2" fmla="*/ 836612 h 836612"/>
              <a:gd name="connsiteX3" fmla="*/ 0 w 920683"/>
              <a:gd name="connsiteY3" fmla="*/ 836612 h 836612"/>
            </a:gdLst>
            <a:ahLst/>
            <a:cxnLst>
              <a:cxn ang="0">
                <a:pos x="connsiteX0" y="connsiteY0"/>
              </a:cxn>
              <a:cxn ang="0">
                <a:pos x="connsiteX1" y="connsiteY1"/>
              </a:cxn>
              <a:cxn ang="0">
                <a:pos x="connsiteX2" y="connsiteY2"/>
              </a:cxn>
              <a:cxn ang="0">
                <a:pos x="connsiteX3" y="connsiteY3"/>
              </a:cxn>
            </a:cxnLst>
            <a:rect l="l" t="t" r="r" b="b"/>
            <a:pathLst>
              <a:path w="920683" h="836612">
                <a:moveTo>
                  <a:pt x="279621" y="0"/>
                </a:moveTo>
                <a:lnTo>
                  <a:pt x="920683" y="0"/>
                </a:lnTo>
                <a:lnTo>
                  <a:pt x="920683" y="836612"/>
                </a:lnTo>
                <a:lnTo>
                  <a:pt x="0" y="836612"/>
                </a:lnTo>
                <a:close/>
              </a:path>
            </a:pathLst>
          </a:cu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5" name="任意多边形: 形状 44"/>
          <p:cNvSpPr/>
          <p:nvPr userDrawn="1">
            <p:custDataLst>
              <p:tags r:id="rId4"/>
            </p:custDataLst>
          </p:nvPr>
        </p:nvSpPr>
        <p:spPr>
          <a:xfrm>
            <a:off x="0" y="0"/>
            <a:ext cx="5761787" cy="6858000"/>
          </a:xfrm>
          <a:custGeom>
            <a:avLst/>
            <a:gdLst>
              <a:gd name="connsiteX0" fmla="*/ 0 w 5761787"/>
              <a:gd name="connsiteY0" fmla="*/ 0 h 6858000"/>
              <a:gd name="connsiteX1" fmla="*/ 261715 w 5761787"/>
              <a:gd name="connsiteY1" fmla="*/ 0 h 6858000"/>
              <a:gd name="connsiteX2" fmla="*/ 400565 w 5761787"/>
              <a:gd name="connsiteY2" fmla="*/ 0 h 6858000"/>
              <a:gd name="connsiteX3" fmla="*/ 662280 w 5761787"/>
              <a:gd name="connsiteY3" fmla="*/ 0 h 6858000"/>
              <a:gd name="connsiteX4" fmla="*/ 1215940 w 5761787"/>
              <a:gd name="connsiteY4" fmla="*/ 0 h 6858000"/>
              <a:gd name="connsiteX5" fmla="*/ 1477655 w 5761787"/>
              <a:gd name="connsiteY5" fmla="*/ 0 h 6858000"/>
              <a:gd name="connsiteX6" fmla="*/ 3178939 w 5761787"/>
              <a:gd name="connsiteY6" fmla="*/ 0 h 6858000"/>
              <a:gd name="connsiteX7" fmla="*/ 3440654 w 5761787"/>
              <a:gd name="connsiteY7" fmla="*/ 0 h 6858000"/>
              <a:gd name="connsiteX8" fmla="*/ 3994315 w 5761787"/>
              <a:gd name="connsiteY8" fmla="*/ 0 h 6858000"/>
              <a:gd name="connsiteX9" fmla="*/ 4256030 w 5761787"/>
              <a:gd name="connsiteY9" fmla="*/ 0 h 6858000"/>
              <a:gd name="connsiteX10" fmla="*/ 4684697 w 5761787"/>
              <a:gd name="connsiteY10" fmla="*/ 0 h 6858000"/>
              <a:gd name="connsiteX11" fmla="*/ 4946412 w 5761787"/>
              <a:gd name="connsiteY11" fmla="*/ 0 h 6858000"/>
              <a:gd name="connsiteX12" fmla="*/ 5500072 w 5761787"/>
              <a:gd name="connsiteY12" fmla="*/ 0 h 6858000"/>
              <a:gd name="connsiteX13" fmla="*/ 5761787 w 5761787"/>
              <a:gd name="connsiteY13" fmla="*/ 0 h 6858000"/>
              <a:gd name="connsiteX14" fmla="*/ 3498647 w 5761787"/>
              <a:gd name="connsiteY14" fmla="*/ 6858000 h 6858000"/>
              <a:gd name="connsiteX15" fmla="*/ 3236932 w 5761787"/>
              <a:gd name="connsiteY15" fmla="*/ 6858000 h 6858000"/>
              <a:gd name="connsiteX16" fmla="*/ 261715 w 5761787"/>
              <a:gd name="connsiteY16" fmla="*/ 6858000 h 6858000"/>
              <a:gd name="connsiteX17" fmla="*/ 0 w 5761787"/>
              <a:gd name="connsiteY1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761787" h="6858000">
                <a:moveTo>
                  <a:pt x="0" y="0"/>
                </a:moveTo>
                <a:lnTo>
                  <a:pt x="261715" y="0"/>
                </a:lnTo>
                <a:lnTo>
                  <a:pt x="400565" y="0"/>
                </a:lnTo>
                <a:lnTo>
                  <a:pt x="662280" y="0"/>
                </a:lnTo>
                <a:lnTo>
                  <a:pt x="1215940" y="0"/>
                </a:lnTo>
                <a:lnTo>
                  <a:pt x="1477655" y="0"/>
                </a:lnTo>
                <a:lnTo>
                  <a:pt x="3178939" y="0"/>
                </a:lnTo>
                <a:lnTo>
                  <a:pt x="3440654" y="0"/>
                </a:lnTo>
                <a:lnTo>
                  <a:pt x="3994315" y="0"/>
                </a:lnTo>
                <a:lnTo>
                  <a:pt x="4256030" y="0"/>
                </a:lnTo>
                <a:lnTo>
                  <a:pt x="4684697" y="0"/>
                </a:lnTo>
                <a:lnTo>
                  <a:pt x="4946412" y="0"/>
                </a:lnTo>
                <a:lnTo>
                  <a:pt x="5500072" y="0"/>
                </a:lnTo>
                <a:lnTo>
                  <a:pt x="5761787" y="0"/>
                </a:lnTo>
                <a:lnTo>
                  <a:pt x="3498647" y="6858000"/>
                </a:lnTo>
                <a:lnTo>
                  <a:pt x="3236932" y="6858000"/>
                </a:lnTo>
                <a:lnTo>
                  <a:pt x="261715" y="6858000"/>
                </a:lnTo>
                <a:lnTo>
                  <a:pt x="0" y="6858000"/>
                </a:lnTo>
                <a:close/>
              </a:path>
            </a:pathLst>
          </a:custGeom>
          <a:gradFill flip="none" rotWithShape="1">
            <a:gsLst>
              <a:gs pos="39000">
                <a:schemeClr val="accent1">
                  <a:lumMod val="40000"/>
                  <a:lumOff val="60000"/>
                  <a:alpha val="30000"/>
                </a:schemeClr>
              </a:gs>
              <a:gs pos="100000">
                <a:schemeClr val="accent1">
                  <a:lumMod val="20000"/>
                  <a:lumOff val="8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5" name="任意多边形: 形状 24"/>
          <p:cNvSpPr/>
          <p:nvPr userDrawn="1">
            <p:custDataLst>
              <p:tags r:id="rId5"/>
            </p:custDataLst>
          </p:nvPr>
        </p:nvSpPr>
        <p:spPr>
          <a:xfrm>
            <a:off x="345952" y="0"/>
            <a:ext cx="4533900" cy="4616102"/>
          </a:xfrm>
          <a:custGeom>
            <a:avLst/>
            <a:gdLst>
              <a:gd name="connsiteX0" fmla="*/ 0 w 4895535"/>
              <a:gd name="connsiteY0" fmla="*/ 0 h 4984294"/>
              <a:gd name="connsiteX1" fmla="*/ 4895535 w 4895535"/>
              <a:gd name="connsiteY1" fmla="*/ 0 h 4984294"/>
              <a:gd name="connsiteX2" fmla="*/ 3229634 w 4895535"/>
              <a:gd name="connsiteY2" fmla="*/ 4984294 h 4984294"/>
              <a:gd name="connsiteX3" fmla="*/ 0 w 4895535"/>
              <a:gd name="connsiteY3" fmla="*/ 4984294 h 4984294"/>
            </a:gdLst>
            <a:ahLst/>
            <a:cxnLst>
              <a:cxn ang="0">
                <a:pos x="connsiteX0" y="connsiteY0"/>
              </a:cxn>
              <a:cxn ang="0">
                <a:pos x="connsiteX1" y="connsiteY1"/>
              </a:cxn>
              <a:cxn ang="0">
                <a:pos x="connsiteX2" y="connsiteY2"/>
              </a:cxn>
              <a:cxn ang="0">
                <a:pos x="connsiteX3" y="connsiteY3"/>
              </a:cxn>
            </a:cxnLst>
            <a:rect l="l" t="t" r="r" b="b"/>
            <a:pathLst>
              <a:path w="4895535" h="4984294">
                <a:moveTo>
                  <a:pt x="0" y="0"/>
                </a:moveTo>
                <a:lnTo>
                  <a:pt x="4895535" y="0"/>
                </a:lnTo>
                <a:lnTo>
                  <a:pt x="3229634" y="4984294"/>
                </a:lnTo>
                <a:lnTo>
                  <a:pt x="0" y="4984294"/>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3" name="任意多边形: 形状 42"/>
          <p:cNvSpPr/>
          <p:nvPr userDrawn="1">
            <p:custDataLst>
              <p:tags r:id="rId6"/>
            </p:custDataLst>
          </p:nvPr>
        </p:nvSpPr>
        <p:spPr>
          <a:xfrm>
            <a:off x="0" y="0"/>
            <a:ext cx="4037888" cy="6021387"/>
          </a:xfrm>
          <a:custGeom>
            <a:avLst/>
            <a:gdLst>
              <a:gd name="connsiteX0" fmla="*/ 0 w 4037888"/>
              <a:gd name="connsiteY0" fmla="*/ 0 h 6021387"/>
              <a:gd name="connsiteX1" fmla="*/ 250702 w 4037888"/>
              <a:gd name="connsiteY1" fmla="*/ 0 h 6021387"/>
              <a:gd name="connsiteX2" fmla="*/ 3662873 w 4037888"/>
              <a:gd name="connsiteY2" fmla="*/ 0 h 6021387"/>
              <a:gd name="connsiteX3" fmla="*/ 3787186 w 4037888"/>
              <a:gd name="connsiteY3" fmla="*/ 0 h 6021387"/>
              <a:gd name="connsiteX4" fmla="*/ 3913575 w 4037888"/>
              <a:gd name="connsiteY4" fmla="*/ 0 h 6021387"/>
              <a:gd name="connsiteX5" fmla="*/ 4037888 w 4037888"/>
              <a:gd name="connsiteY5" fmla="*/ 0 h 6021387"/>
              <a:gd name="connsiteX6" fmla="*/ 2025360 w 4037888"/>
              <a:gd name="connsiteY6" fmla="*/ 6021387 h 6021387"/>
              <a:gd name="connsiteX7" fmla="*/ 1901046 w 4037888"/>
              <a:gd name="connsiteY7" fmla="*/ 6021387 h 6021387"/>
              <a:gd name="connsiteX8" fmla="*/ 1774658 w 4037888"/>
              <a:gd name="connsiteY8" fmla="*/ 6021387 h 6021387"/>
              <a:gd name="connsiteX9" fmla="*/ 1650344 w 4037888"/>
              <a:gd name="connsiteY9" fmla="*/ 6021387 h 6021387"/>
              <a:gd name="connsiteX10" fmla="*/ 250702 w 4037888"/>
              <a:gd name="connsiteY10" fmla="*/ 6021387 h 6021387"/>
              <a:gd name="connsiteX11" fmla="*/ 0 w 4037888"/>
              <a:gd name="connsiteY11" fmla="*/ 6021387 h 6021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037888" h="6021387">
                <a:moveTo>
                  <a:pt x="0" y="0"/>
                </a:moveTo>
                <a:lnTo>
                  <a:pt x="250702" y="0"/>
                </a:lnTo>
                <a:lnTo>
                  <a:pt x="3662873" y="0"/>
                </a:lnTo>
                <a:lnTo>
                  <a:pt x="3787186" y="0"/>
                </a:lnTo>
                <a:lnTo>
                  <a:pt x="3913575" y="0"/>
                </a:lnTo>
                <a:lnTo>
                  <a:pt x="4037888" y="0"/>
                </a:lnTo>
                <a:lnTo>
                  <a:pt x="2025360" y="6021387"/>
                </a:lnTo>
                <a:lnTo>
                  <a:pt x="1901046" y="6021387"/>
                </a:lnTo>
                <a:lnTo>
                  <a:pt x="1774658" y="6021387"/>
                </a:lnTo>
                <a:lnTo>
                  <a:pt x="1650344" y="6021387"/>
                </a:lnTo>
                <a:lnTo>
                  <a:pt x="250702" y="6021387"/>
                </a:lnTo>
                <a:lnTo>
                  <a:pt x="0" y="6021387"/>
                </a:lnTo>
                <a:close/>
              </a:path>
            </a:pathLst>
          </a:cu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cxnSp>
        <p:nvCxnSpPr>
          <p:cNvPr id="14" name="直接连接符 13"/>
          <p:cNvCxnSpPr/>
          <p:nvPr userDrawn="1">
            <p:custDataLst>
              <p:tags r:id="rId7"/>
            </p:custDataLst>
          </p:nvPr>
        </p:nvCxnSpPr>
        <p:spPr>
          <a:xfrm flipH="1">
            <a:off x="5743575" y="5248275"/>
            <a:ext cx="4789714" cy="0"/>
          </a:xfrm>
          <a:prstGeom prst="line">
            <a:avLst/>
          </a:prstGeom>
          <a:ln w="22225">
            <a:gradFill flip="none" rotWithShape="1">
              <a:gsLst>
                <a:gs pos="9000">
                  <a:schemeClr val="accent1">
                    <a:lumMod val="60000"/>
                    <a:lumOff val="40000"/>
                    <a:alpha val="0"/>
                  </a:schemeClr>
                </a:gs>
                <a:gs pos="100000">
                  <a:schemeClr val="accent1">
                    <a:lumMod val="60000"/>
                    <a:lumOff val="4000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custDataLst>
              <p:tags r:id="rId8"/>
            </p:custDataLst>
          </p:nvPr>
        </p:nvSpPr>
        <p:spPr>
          <a:xfrm>
            <a:off x="5372487" y="3182974"/>
            <a:ext cx="5135401" cy="2023199"/>
          </a:xfrm>
        </p:spPr>
        <p:txBody>
          <a:bodyPr wrap="square" anchor="t" anchorCtr="0">
            <a:normAutofit/>
          </a:bodyPr>
          <a:lstStyle>
            <a:lvl1pPr algn="r">
              <a:defRPr sz="5400"/>
            </a:lvl1pPr>
          </a:lstStyle>
          <a:p>
            <a:r>
              <a:rPr lang="zh-CN" altLang="en-US" dirty="0"/>
              <a:t>单击此处编辑母版标题样式</a:t>
            </a:r>
            <a:endParaRPr lang="zh-CN" altLang="en-US" dirty="0"/>
          </a:p>
        </p:txBody>
      </p:sp>
      <p:sp>
        <p:nvSpPr>
          <p:cNvPr id="8" name="节编号 3"/>
          <p:cNvSpPr>
            <a:spLocks noGrp="1"/>
          </p:cNvSpPr>
          <p:nvPr>
            <p:ph type="body" sz="quarter" idx="13" hasCustomPrompt="1"/>
            <p:custDataLst>
              <p:tags r:id="rId9"/>
            </p:custDataLst>
          </p:nvPr>
        </p:nvSpPr>
        <p:spPr>
          <a:xfrm>
            <a:off x="5370088" y="1293867"/>
            <a:ext cx="5135401" cy="1649490"/>
          </a:xfrm>
        </p:spPr>
        <p:txBody>
          <a:bodyPr wrap="none" anchor="b" anchorCtr="0">
            <a:normAutofit/>
          </a:bodyPr>
          <a:lstStyle>
            <a:lvl1pPr marL="0" indent="0" algn="r">
              <a:buNone/>
              <a:defRPr sz="8000" b="1">
                <a:solidFill>
                  <a:schemeClr val="accent1"/>
                </a:solidFill>
              </a:defRPr>
            </a:lvl1pPr>
          </a:lstStyle>
          <a:p>
            <a:pPr lvl="0"/>
            <a:r>
              <a:rPr lang="zh-CN" altLang="en-US" dirty="0"/>
              <a:t>节编号</a:t>
            </a:r>
            <a:endParaRPr lang="zh-CN" altLang="en-US" dirty="0"/>
          </a:p>
        </p:txBody>
      </p:sp>
      <p:sp>
        <p:nvSpPr>
          <p:cNvPr id="4" name="日期占位符 4"/>
          <p:cNvSpPr>
            <a:spLocks noGrp="1"/>
          </p:cNvSpPr>
          <p:nvPr>
            <p:ph type="dt" sz="half" idx="10"/>
            <p:custDataLst>
              <p:tags r:id="rId10"/>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5"/>
          <p:cNvSpPr>
            <a:spLocks noGrp="1"/>
          </p:cNvSpPr>
          <p:nvPr>
            <p:ph type="ftr" sz="quarter" idx="11"/>
            <p:custDataLst>
              <p:tags r:id="rId11"/>
            </p:custDataLst>
          </p:nvPr>
        </p:nvSpPr>
        <p:spPr/>
        <p:txBody>
          <a:bodyPr/>
          <a:lstStyle/>
          <a:p>
            <a:endParaRPr lang="zh-CN" altLang="en-US"/>
          </a:p>
        </p:txBody>
      </p:sp>
      <p:sp>
        <p:nvSpPr>
          <p:cNvPr id="6" name="灯片编号占位符 6"/>
          <p:cNvSpPr>
            <a:spLocks noGrp="1"/>
          </p:cNvSpPr>
          <p:nvPr>
            <p:ph type="sldNum" sz="quarter" idx="12"/>
            <p:custDataLst>
              <p:tags r:id="rId12"/>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wrap="square" lIns="0" tIns="0" rIns="0" bIns="0" rtlCol="0" anchor="b">
            <a:normAutofit/>
          </a:bodyPr>
          <a:lstStyle>
            <a:lvl1pPr>
              <a:defRPr lang="zh-CN" altLang="en-US" dirty="0"/>
            </a:lvl1pPr>
          </a:lstStyle>
          <a:p>
            <a:pPr lvl="0"/>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9596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内容占位符 3"/>
          <p:cNvSpPr>
            <a:spLocks noGrp="1"/>
          </p:cNvSpPr>
          <p:nvPr>
            <p:ph sz="half" idx="2"/>
            <p:custDataLst>
              <p:tags r:id="rId4"/>
            </p:custDataLst>
          </p:nvPr>
        </p:nvSpPr>
        <p:spPr>
          <a:xfrm>
            <a:off x="617220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日期占位符 4"/>
          <p:cNvSpPr>
            <a:spLocks noGrp="1"/>
          </p:cNvSpPr>
          <p:nvPr>
            <p:ph type="dt" sz="half" idx="10"/>
            <p:custDataLst>
              <p:tags r:id="rId5"/>
            </p:custDataLst>
          </p:nvPr>
        </p:nvSpPr>
        <p:spPr/>
        <p:txBody>
          <a:bodyPr wrap="square">
            <a:normAutofit/>
          </a:bodyPr>
          <a:lstStyle/>
          <a:p>
            <a:fld id="{5592522B-0F24-4480-B9DD-A9474A6880D6}"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839788" y="360000"/>
            <a:ext cx="10515600" cy="864000"/>
          </a:xfrm>
        </p:spPr>
        <p:txBody>
          <a:bodyPr vert="horz" wrap="square" lIns="0" tIns="0" rIns="0" bIns="0" rtlCol="0" anchor="b">
            <a:normAutofit/>
          </a:bodyPr>
          <a:lstStyle>
            <a:lvl1pPr>
              <a:defRPr lang="zh-CN" altLang="en-US" dirty="0"/>
            </a:lvl1pPr>
          </a:lstStyle>
          <a:p>
            <a:pPr lvl="0"/>
            <a:r>
              <a:rPr lang="zh-CN" altLang="en-US" dirty="0"/>
              <a:t>单击此处编辑母版标题样式</a:t>
            </a:r>
            <a:endParaRPr lang="zh-CN" altLang="en-US" dirty="0"/>
          </a:p>
        </p:txBody>
      </p:sp>
      <p:sp>
        <p:nvSpPr>
          <p:cNvPr id="3" name="文本占位符 2"/>
          <p:cNvSpPr>
            <a:spLocks noGrp="1"/>
          </p:cNvSpPr>
          <p:nvPr>
            <p:ph type="body" idx="1" hasCustomPrompt="1"/>
            <p:custDataLst>
              <p:tags r:id="rId3"/>
            </p:custDataLst>
          </p:nvPr>
        </p:nvSpPr>
        <p:spPr>
          <a:xfrm>
            <a:off x="69596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单击此处编辑母版标题样式</a:t>
            </a:r>
            <a:endParaRPr lang="zh-CN" altLang="en-US" dirty="0"/>
          </a:p>
        </p:txBody>
      </p:sp>
      <p:sp>
        <p:nvSpPr>
          <p:cNvPr id="4" name="内容占位符 3"/>
          <p:cNvSpPr>
            <a:spLocks noGrp="1"/>
          </p:cNvSpPr>
          <p:nvPr>
            <p:ph sz="half" idx="2"/>
            <p:custDataLst>
              <p:tags r:id="rId4"/>
            </p:custDataLst>
          </p:nvPr>
        </p:nvSpPr>
        <p:spPr>
          <a:xfrm>
            <a:off x="69596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文本占位符 4"/>
          <p:cNvSpPr>
            <a:spLocks noGrp="1"/>
          </p:cNvSpPr>
          <p:nvPr>
            <p:ph type="body" sz="quarter" idx="3" hasCustomPrompt="1"/>
            <p:custDataLst>
              <p:tags r:id="rId5"/>
            </p:custDataLst>
          </p:nvPr>
        </p:nvSpPr>
        <p:spPr>
          <a:xfrm>
            <a:off x="617220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单击此处编辑母版标题样式</a:t>
            </a:r>
            <a:endParaRPr lang="zh-CN" altLang="en-US" dirty="0"/>
          </a:p>
        </p:txBody>
      </p:sp>
      <p:sp>
        <p:nvSpPr>
          <p:cNvPr id="6" name="内容占位符 5"/>
          <p:cNvSpPr>
            <a:spLocks noGrp="1"/>
          </p:cNvSpPr>
          <p:nvPr>
            <p:ph sz="quarter" idx="4"/>
            <p:custDataLst>
              <p:tags r:id="rId6"/>
            </p:custDataLst>
          </p:nvPr>
        </p:nvSpPr>
        <p:spPr>
          <a:xfrm>
            <a:off x="617220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日期占位符 6"/>
          <p:cNvSpPr>
            <a:spLocks noGrp="1"/>
          </p:cNvSpPr>
          <p:nvPr>
            <p:ph type="dt" sz="half" idx="10"/>
            <p:custDataLst>
              <p:tags r:id="rId7"/>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wrap="square">
            <a:normAutofit/>
          </a:bodyPr>
          <a:lstStyle/>
          <a:p>
            <a:fld id="{5592522B-0F24-4480-B9DD-A9474A6880D6}" type="datetimeFigureOut">
              <a:rPr lang="zh-CN" altLang="en-US" smtClean="0"/>
            </a:fld>
            <a:endParaRPr lang="zh-CN" altLang="en-US" dirty="0"/>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0.xml"/><Relationship Id="rId8" Type="http://schemas.openxmlformats.org/officeDocument/2006/relationships/slideLayout" Target="../slideLayouts/slideLayout9.xml"/><Relationship Id="rId7" Type="http://schemas.openxmlformats.org/officeDocument/2006/relationships/slideLayout" Target="../slideLayouts/slideLayout8.xml"/><Relationship Id="rId6" Type="http://schemas.openxmlformats.org/officeDocument/2006/relationships/slideLayout" Target="../slideLayouts/slideLayout7.xml"/><Relationship Id="rId5" Type="http://schemas.openxmlformats.org/officeDocument/2006/relationships/slideLayout" Target="../slideLayouts/slideLayout6.xml"/><Relationship Id="rId4" Type="http://schemas.openxmlformats.org/officeDocument/2006/relationships/slideLayout" Target="../slideLayouts/slideLayout5.xml"/><Relationship Id="rId3" Type="http://schemas.openxmlformats.org/officeDocument/2006/relationships/slideLayout" Target="../slideLayouts/slideLayout4.xml"/><Relationship Id="rId21" Type="http://schemas.openxmlformats.org/officeDocument/2006/relationships/theme" Target="../theme/theme2.xml"/><Relationship Id="rId20" Type="http://schemas.openxmlformats.org/officeDocument/2006/relationships/tags" Target="../tags/tag92.xml"/><Relationship Id="rId2" Type="http://schemas.openxmlformats.org/officeDocument/2006/relationships/slideLayout" Target="../slideLayouts/slideLayout3.xml"/><Relationship Id="rId19" Type="http://schemas.openxmlformats.org/officeDocument/2006/relationships/tags" Target="../tags/tag91.xml"/><Relationship Id="rId18" Type="http://schemas.openxmlformats.org/officeDocument/2006/relationships/tags" Target="../tags/tag90.xml"/><Relationship Id="rId17" Type="http://schemas.openxmlformats.org/officeDocument/2006/relationships/tags" Target="../tags/tag89.xml"/><Relationship Id="rId16" Type="http://schemas.openxmlformats.org/officeDocument/2006/relationships/tags" Target="../tags/tag88.xml"/><Relationship Id="rId15" Type="http://schemas.openxmlformats.org/officeDocument/2006/relationships/tags" Target="../tags/tag87.xml"/><Relationship Id="rId14" Type="http://schemas.openxmlformats.org/officeDocument/2006/relationships/tags" Target="../tags/tag86.xml"/><Relationship Id="rId13" Type="http://schemas.openxmlformats.org/officeDocument/2006/relationships/tags" Target="../tags/tag85.xml"/><Relationship Id="rId12" Type="http://schemas.openxmlformats.org/officeDocument/2006/relationships/tags" Target="../tags/tag84.xml"/><Relationship Id="rId11" Type="http://schemas.openxmlformats.org/officeDocument/2006/relationships/slideLayout" Target="../slideLayouts/slideLayout12.xml"/><Relationship Id="rId10" Type="http://schemas.openxmlformats.org/officeDocument/2006/relationships/slideLayout" Target="../slideLayouts/slideLayout11.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16" y="274638"/>
            <a:ext cx="10973087"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16" y="1600201"/>
            <a:ext cx="10973087" cy="4525963"/>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609616" y="6356351"/>
            <a:ext cx="2844875"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4165709" y="6356351"/>
            <a:ext cx="3860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828" y="6356351"/>
            <a:ext cx="284487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49" r:id="rId1"/>
  </p:sldLayoutIdLst>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矩形 7"/>
          <p:cNvSpPr/>
          <p:nvPr userDrawn="1">
            <p:custDataLst>
              <p:tags r:id="rId12"/>
            </p:custDataLst>
          </p:nvPr>
        </p:nvSpPr>
        <p:spPr>
          <a:xfrm>
            <a:off x="0" y="0"/>
            <a:ext cx="12192000" cy="6858000"/>
          </a:xfrm>
          <a:prstGeom prst="rect">
            <a:avLst/>
          </a:prstGeom>
          <a:gradFill flip="none" rotWithShape="1">
            <a:gsLst>
              <a:gs pos="0">
                <a:schemeClr val="bg1"/>
              </a:gs>
              <a:gs pos="79000">
                <a:schemeClr val="bg2"/>
              </a:gs>
            </a:gsLst>
            <a:lin ang="27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形状 11"/>
          <p:cNvSpPr/>
          <p:nvPr userDrawn="1">
            <p:custDataLst>
              <p:tags r:id="rId13"/>
            </p:custDataLst>
          </p:nvPr>
        </p:nvSpPr>
        <p:spPr>
          <a:xfrm flipV="1">
            <a:off x="4904486" y="0"/>
            <a:ext cx="5701157" cy="6858000"/>
          </a:xfrm>
          <a:custGeom>
            <a:avLst/>
            <a:gdLst>
              <a:gd name="connsiteX0" fmla="*/ 0 w 5701157"/>
              <a:gd name="connsiteY0" fmla="*/ 6858000 h 6858000"/>
              <a:gd name="connsiteX1" fmla="*/ 3438017 w 5701157"/>
              <a:gd name="connsiteY1" fmla="*/ 6858000 h 6858000"/>
              <a:gd name="connsiteX2" fmla="*/ 5701157 w 5701157"/>
              <a:gd name="connsiteY2" fmla="*/ 0 h 6858000"/>
              <a:gd name="connsiteX3" fmla="*/ 4885782 w 5701157"/>
              <a:gd name="connsiteY3" fmla="*/ 0 h 6858000"/>
              <a:gd name="connsiteX4" fmla="*/ 4195400 w 5701157"/>
              <a:gd name="connsiteY4" fmla="*/ 0 h 6858000"/>
              <a:gd name="connsiteX5" fmla="*/ 3380024 w 5701157"/>
              <a:gd name="connsiteY5" fmla="*/ 0 h 6858000"/>
              <a:gd name="connsiteX6" fmla="*/ 2263140 w 5701157"/>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01157" h="6858000">
                <a:moveTo>
                  <a:pt x="0" y="6858000"/>
                </a:moveTo>
                <a:lnTo>
                  <a:pt x="3438017" y="6858000"/>
                </a:lnTo>
                <a:lnTo>
                  <a:pt x="5701157" y="0"/>
                </a:lnTo>
                <a:lnTo>
                  <a:pt x="4885782" y="0"/>
                </a:lnTo>
                <a:lnTo>
                  <a:pt x="4195400" y="0"/>
                </a:lnTo>
                <a:lnTo>
                  <a:pt x="3380024" y="0"/>
                </a:lnTo>
                <a:lnTo>
                  <a:pt x="2263140" y="0"/>
                </a:lnTo>
                <a:close/>
              </a:path>
            </a:pathLst>
          </a:custGeom>
          <a:gradFill flip="none" rotWithShape="1">
            <a:gsLst>
              <a:gs pos="0">
                <a:schemeClr val="bg2">
                  <a:lumMod val="90000"/>
                  <a:alpha val="20000"/>
                </a:schemeClr>
              </a:gs>
              <a:gs pos="100000">
                <a:schemeClr val="bg2">
                  <a:lumMod val="9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 name="标题占位符 1"/>
          <p:cNvSpPr>
            <a:spLocks noGrp="1"/>
          </p:cNvSpPr>
          <p:nvPr>
            <p:ph type="title"/>
            <p:custDataLst>
              <p:tags r:id="rId14"/>
            </p:custDataLst>
          </p:nvPr>
        </p:nvSpPr>
        <p:spPr>
          <a:xfrm>
            <a:off x="695960" y="360000"/>
            <a:ext cx="10800000" cy="720000"/>
          </a:xfrm>
          <a:prstGeom prst="rect">
            <a:avLst/>
          </a:prstGeom>
        </p:spPr>
        <p:txBody>
          <a:bodyPr vert="horz" wrap="square" lIns="0" tIns="0" rIns="0" bIns="0" rtlCol="0" anchor="b">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5"/>
            </p:custDataLst>
          </p:nvPr>
        </p:nvSpPr>
        <p:spPr>
          <a:xfrm>
            <a:off x="695960" y="1301749"/>
            <a:ext cx="10800000" cy="4873625"/>
          </a:xfrm>
          <a:prstGeom prst="rect">
            <a:avLst/>
          </a:prstGeom>
        </p:spPr>
        <p:txBody>
          <a:bodyPr vert="horz" wrap="square" lIns="0" tIns="0" rIns="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2"/>
            <p:custDataLst>
              <p:tags r:id="rId16"/>
            </p:custDataLst>
          </p:nvPr>
        </p:nvSpPr>
        <p:spPr>
          <a:xfrm>
            <a:off x="695960" y="6356350"/>
            <a:ext cx="2743200" cy="365125"/>
          </a:xfrm>
          <a:prstGeom prst="rect">
            <a:avLst/>
          </a:prstGeom>
        </p:spPr>
        <p:txBody>
          <a:bodyPr vert="horz" wrap="square" lIns="91440" tIns="45720" rIns="91440" bIns="45720" rtlCol="0" anchor="ctr">
            <a:normAutofit/>
          </a:bodyP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5" name="页脚占位符 4"/>
          <p:cNvSpPr>
            <a:spLocks noGrp="1"/>
          </p:cNvSpPr>
          <p:nvPr>
            <p:ph type="ftr" sz="quarter" idx="3"/>
            <p:custDataLst>
              <p:tags r:id="rId17"/>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8"/>
            </p:custDataLst>
          </p:nvPr>
        </p:nvSpPr>
        <p:spPr>
          <a:xfrm>
            <a:off x="8753983" y="6356350"/>
            <a:ext cx="2743200" cy="365125"/>
          </a:xfrm>
          <a:prstGeom prst="rect">
            <a:avLst/>
          </a:prstGeom>
        </p:spPr>
        <p:txBody>
          <a:bodyPr vert="horz" wrap="square" lIns="91440" tIns="45720" rIns="91440" bIns="45720" rtlCol="0" anchor="ctr">
            <a:normAutofit/>
          </a:bodyP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13" name="任意多边形: 形状 12"/>
          <p:cNvSpPr/>
          <p:nvPr userDrawn="1">
            <p:custDataLst>
              <p:tags r:id="rId19"/>
            </p:custDataLst>
          </p:nvPr>
        </p:nvSpPr>
        <p:spPr>
          <a:xfrm flipV="1">
            <a:off x="6490843" y="0"/>
            <a:ext cx="5701157" cy="6858000"/>
          </a:xfrm>
          <a:custGeom>
            <a:avLst/>
            <a:gdLst>
              <a:gd name="connsiteX0" fmla="*/ 0 w 5701157"/>
              <a:gd name="connsiteY0" fmla="*/ 6858000 h 6858000"/>
              <a:gd name="connsiteX1" fmla="*/ 3438017 w 5701157"/>
              <a:gd name="connsiteY1" fmla="*/ 6858000 h 6858000"/>
              <a:gd name="connsiteX2" fmla="*/ 5701157 w 5701157"/>
              <a:gd name="connsiteY2" fmla="*/ 0 h 6858000"/>
              <a:gd name="connsiteX3" fmla="*/ 4885782 w 5701157"/>
              <a:gd name="connsiteY3" fmla="*/ 0 h 6858000"/>
              <a:gd name="connsiteX4" fmla="*/ 4195400 w 5701157"/>
              <a:gd name="connsiteY4" fmla="*/ 0 h 6858000"/>
              <a:gd name="connsiteX5" fmla="*/ 3380024 w 5701157"/>
              <a:gd name="connsiteY5" fmla="*/ 0 h 6858000"/>
              <a:gd name="connsiteX6" fmla="*/ 2263140 w 5701157"/>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01157" h="6858000">
                <a:moveTo>
                  <a:pt x="0" y="6858000"/>
                </a:moveTo>
                <a:lnTo>
                  <a:pt x="3438017" y="6858000"/>
                </a:lnTo>
                <a:lnTo>
                  <a:pt x="5701157" y="0"/>
                </a:lnTo>
                <a:lnTo>
                  <a:pt x="4885782" y="0"/>
                </a:lnTo>
                <a:lnTo>
                  <a:pt x="4195400" y="0"/>
                </a:lnTo>
                <a:lnTo>
                  <a:pt x="3380024" y="0"/>
                </a:lnTo>
                <a:lnTo>
                  <a:pt x="2263140" y="0"/>
                </a:lnTo>
                <a:close/>
              </a:path>
            </a:pathLst>
          </a:custGeom>
          <a:gradFill flip="none" rotWithShape="1">
            <a:gsLst>
              <a:gs pos="0">
                <a:schemeClr val="bg2">
                  <a:lumMod val="90000"/>
                  <a:alpha val="20000"/>
                </a:schemeClr>
              </a:gs>
              <a:gs pos="100000">
                <a:schemeClr val="bg2">
                  <a:lumMod val="90000"/>
                  <a:alpha val="0"/>
                </a:schemeClr>
              </a:gs>
            </a:gsLst>
            <a:lin ang="54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9" name="KSO_TEMPLATE" hidden="1"/>
          <p:cNvSpPr/>
          <p:nvPr userDrawn="1">
            <p:custDataLst>
              <p:tags r:id="rId20"/>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l" defTabSz="914400" rtl="0" eaLnBrk="1" latinLnBrk="0" hangingPunct="1">
        <a:lnSpc>
          <a:spcPct val="100000"/>
        </a:lnSpc>
        <a:spcBef>
          <a:spcPct val="0"/>
        </a:spcBef>
        <a:buNone/>
        <a:defRPr sz="3200" b="0" kern="1200">
          <a:solidFill>
            <a:schemeClr val="tx2"/>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tags" Target="../tags/tag96.xml"/><Relationship Id="rId5" Type="http://schemas.openxmlformats.org/officeDocument/2006/relationships/tags" Target="../tags/tag95.xml"/><Relationship Id="rId4" Type="http://schemas.openxmlformats.org/officeDocument/2006/relationships/tags" Target="../tags/tag94.xml"/><Relationship Id="rId3" Type="http://schemas.microsoft.com/office/2007/relationships/hdphoto" Target="../media/image5.wdp"/><Relationship Id="rId2" Type="http://schemas.openxmlformats.org/officeDocument/2006/relationships/image" Target="../media/image4.png"/><Relationship Id="rId1" Type="http://schemas.openxmlformats.org/officeDocument/2006/relationships/tags" Target="../tags/tag93.xml"/></Relationships>
</file>

<file path=ppt/slides/_rels/slide10.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39.xml"/><Relationship Id="rId3" Type="http://schemas.openxmlformats.org/officeDocument/2006/relationships/image" Target="../media/image6.png"/><Relationship Id="rId2" Type="http://schemas.openxmlformats.org/officeDocument/2006/relationships/tags" Target="../tags/tag138.xml"/><Relationship Id="rId1" Type="http://schemas.openxmlformats.org/officeDocument/2006/relationships/tags" Target="../tags/tag137.xml"/></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42.xml"/><Relationship Id="rId2" Type="http://schemas.openxmlformats.org/officeDocument/2006/relationships/tags" Target="../tags/tag141.xml"/><Relationship Id="rId1" Type="http://schemas.openxmlformats.org/officeDocument/2006/relationships/tags" Target="../tags/tag140.xml"/></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45.xml"/><Relationship Id="rId2" Type="http://schemas.openxmlformats.org/officeDocument/2006/relationships/tags" Target="../tags/tag144.xml"/><Relationship Id="rId1" Type="http://schemas.openxmlformats.org/officeDocument/2006/relationships/tags" Target="../tags/tag143.xml"/></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48.xml"/><Relationship Id="rId3" Type="http://schemas.openxmlformats.org/officeDocument/2006/relationships/image" Target="../media/image6.png"/><Relationship Id="rId2" Type="http://schemas.openxmlformats.org/officeDocument/2006/relationships/tags" Target="../tags/tag147.xml"/><Relationship Id="rId1" Type="http://schemas.openxmlformats.org/officeDocument/2006/relationships/tags" Target="../tags/tag146.xml"/></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51.xml"/><Relationship Id="rId2" Type="http://schemas.openxmlformats.org/officeDocument/2006/relationships/tags" Target="../tags/tag150.xml"/><Relationship Id="rId1" Type="http://schemas.openxmlformats.org/officeDocument/2006/relationships/tags" Target="../tags/tag149.xml"/></Relationships>
</file>

<file path=ppt/slides/_rels/slide15.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54.xml"/><Relationship Id="rId3" Type="http://schemas.openxmlformats.org/officeDocument/2006/relationships/image" Target="../media/image6.png"/><Relationship Id="rId2" Type="http://schemas.openxmlformats.org/officeDocument/2006/relationships/tags" Target="../tags/tag153.xml"/><Relationship Id="rId1" Type="http://schemas.openxmlformats.org/officeDocument/2006/relationships/tags" Target="../tags/tag152.xml"/></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57.xml"/><Relationship Id="rId2" Type="http://schemas.openxmlformats.org/officeDocument/2006/relationships/tags" Target="../tags/tag156.xml"/><Relationship Id="rId1" Type="http://schemas.openxmlformats.org/officeDocument/2006/relationships/tags" Target="../tags/tag15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tags" Target="../tags/tag99.xml"/><Relationship Id="rId2" Type="http://schemas.openxmlformats.org/officeDocument/2006/relationships/tags" Target="../tags/tag98.xml"/><Relationship Id="rId1" Type="http://schemas.openxmlformats.org/officeDocument/2006/relationships/tags" Target="../tags/tag9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tags" Target="../tags/tag161.xml"/><Relationship Id="rId5" Type="http://schemas.openxmlformats.org/officeDocument/2006/relationships/tags" Target="../tags/tag160.xml"/><Relationship Id="rId4" Type="http://schemas.openxmlformats.org/officeDocument/2006/relationships/tags" Target="../tags/tag159.xml"/><Relationship Id="rId3" Type="http://schemas.microsoft.com/office/2007/relationships/hdphoto" Target="../media/image5.wdp"/><Relationship Id="rId2" Type="http://schemas.openxmlformats.org/officeDocument/2006/relationships/image" Target="../media/image4.png"/><Relationship Id="rId1" Type="http://schemas.openxmlformats.org/officeDocument/2006/relationships/tags" Target="../tags/tag158.xml"/></Relationships>
</file>

<file path=ppt/slides/_rels/slide3.xml.rels><?xml version="1.0" encoding="UTF-8" standalone="yes"?>
<Relationships xmlns="http://schemas.openxmlformats.org/package/2006/relationships"><Relationship Id="rId9" Type="http://schemas.openxmlformats.org/officeDocument/2006/relationships/tags" Target="../tags/tag108.xml"/><Relationship Id="rId8" Type="http://schemas.openxmlformats.org/officeDocument/2006/relationships/tags" Target="../tags/tag107.xml"/><Relationship Id="rId7" Type="http://schemas.openxmlformats.org/officeDocument/2006/relationships/tags" Target="../tags/tag106.xml"/><Relationship Id="rId6" Type="http://schemas.openxmlformats.org/officeDocument/2006/relationships/tags" Target="../tags/tag105.xml"/><Relationship Id="rId5" Type="http://schemas.openxmlformats.org/officeDocument/2006/relationships/tags" Target="../tags/tag104.xml"/><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tags" Target="../tags/tag101.xml"/><Relationship Id="rId19" Type="http://schemas.openxmlformats.org/officeDocument/2006/relationships/slideLayout" Target="../slideLayouts/slideLayout4.xml"/><Relationship Id="rId18" Type="http://schemas.openxmlformats.org/officeDocument/2006/relationships/tags" Target="../tags/tag117.xml"/><Relationship Id="rId17" Type="http://schemas.openxmlformats.org/officeDocument/2006/relationships/tags" Target="../tags/tag116.xml"/><Relationship Id="rId16" Type="http://schemas.openxmlformats.org/officeDocument/2006/relationships/tags" Target="../tags/tag115.xml"/><Relationship Id="rId15" Type="http://schemas.openxmlformats.org/officeDocument/2006/relationships/tags" Target="../tags/tag114.xml"/><Relationship Id="rId14" Type="http://schemas.openxmlformats.org/officeDocument/2006/relationships/tags" Target="../tags/tag113.xml"/><Relationship Id="rId13" Type="http://schemas.openxmlformats.org/officeDocument/2006/relationships/tags" Target="../tags/tag112.xml"/><Relationship Id="rId12" Type="http://schemas.openxmlformats.org/officeDocument/2006/relationships/tags" Target="../tags/tag111.xml"/><Relationship Id="rId11" Type="http://schemas.openxmlformats.org/officeDocument/2006/relationships/tags" Target="../tags/tag110.xml"/><Relationship Id="rId10" Type="http://schemas.openxmlformats.org/officeDocument/2006/relationships/tags" Target="../tags/tag109.xml"/><Relationship Id="rId1" Type="http://schemas.openxmlformats.org/officeDocument/2006/relationships/tags" Target="../tags/tag100.xml"/></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20.xml"/><Relationship Id="rId3" Type="http://schemas.openxmlformats.org/officeDocument/2006/relationships/image" Target="../media/image6.png"/><Relationship Id="rId2" Type="http://schemas.openxmlformats.org/officeDocument/2006/relationships/tags" Target="../tags/tag119.xml"/><Relationship Id="rId1" Type="http://schemas.openxmlformats.org/officeDocument/2006/relationships/tags" Target="../tags/tag118.xml"/></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23.xml"/><Relationship Id="rId2" Type="http://schemas.openxmlformats.org/officeDocument/2006/relationships/tags" Target="../tags/tag122.xml"/><Relationship Id="rId1" Type="http://schemas.openxmlformats.org/officeDocument/2006/relationships/tags" Target="../tags/tag121.xml"/></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26.xml"/><Relationship Id="rId2" Type="http://schemas.openxmlformats.org/officeDocument/2006/relationships/tags" Target="../tags/tag125.xml"/><Relationship Id="rId1" Type="http://schemas.openxmlformats.org/officeDocument/2006/relationships/tags" Target="../tags/tag124.xml"/></Relationships>
</file>

<file path=ppt/slides/_rels/slide7.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29.xml"/><Relationship Id="rId3" Type="http://schemas.openxmlformats.org/officeDocument/2006/relationships/image" Target="../media/image6.png"/><Relationship Id="rId2" Type="http://schemas.openxmlformats.org/officeDocument/2006/relationships/tags" Target="../tags/tag128.xml"/><Relationship Id="rId1" Type="http://schemas.openxmlformats.org/officeDocument/2006/relationships/tags" Target="../tags/tag127.xml"/></Relationships>
</file>

<file path=ppt/slides/_rels/slide8.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tags" Target="../tags/tag133.xml"/><Relationship Id="rId4" Type="http://schemas.openxmlformats.org/officeDocument/2006/relationships/tags" Target="../tags/tag132.xml"/><Relationship Id="rId3" Type="http://schemas.openxmlformats.org/officeDocument/2006/relationships/image" Target="../media/image7.png"/><Relationship Id="rId2" Type="http://schemas.openxmlformats.org/officeDocument/2006/relationships/tags" Target="../tags/tag131.xml"/><Relationship Id="rId1" Type="http://schemas.openxmlformats.org/officeDocument/2006/relationships/tags" Target="../tags/tag130.xml"/></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36.xml"/><Relationship Id="rId2" Type="http://schemas.openxmlformats.org/officeDocument/2006/relationships/tags" Target="../tags/tag135.xml"/><Relationship Id="rId1" Type="http://schemas.openxmlformats.org/officeDocument/2006/relationships/tags" Target="../tags/tag13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p:cNvPicPr>
            <a:picLocks noChangeAspect="1"/>
          </p:cNvPicPr>
          <p:nvPr>
            <p:custDataLst>
              <p:tags r:id="rId1"/>
            </p:custDataLst>
          </p:nvPr>
        </p:nvPicPr>
        <p:blipFill>
          <a:blip r:embed="rId2" cstate="print">
            <a:extLst>
              <a:ext uri="{BEBA8EAE-BF5A-486C-A8C5-ECC9F3942E4B}">
                <a14:imgProps xmlns:a14="http://schemas.microsoft.com/office/drawing/2010/main">
                  <a14:imgLayer r:embed="rId3">
                    <a14:imgEffect>
                      <a14:brightnessContrast bright="4000" contrast="5000"/>
                    </a14:imgEffect>
                    <a14:imgEffect>
                      <a14:colorTemperature colorTemp="5900"/>
                    </a14:imgEffect>
                    <a14:imgEffect>
                      <a14:saturation sat="120000"/>
                    </a14:imgEffect>
                  </a14:imgLayer>
                </a14:imgProps>
              </a:ext>
            </a:extLst>
          </a:blip>
          <a:srcRect/>
          <a:stretch>
            <a:fillRect/>
          </a:stretch>
        </p:blipFill>
        <p:spPr>
          <a:xfrm>
            <a:off x="7319095" y="0"/>
            <a:ext cx="4872909" cy="6356350"/>
          </a:xfrm>
          <a:custGeom>
            <a:avLst/>
            <a:gdLst>
              <a:gd name="connsiteX0" fmla="*/ 0 w 4872909"/>
              <a:gd name="connsiteY0" fmla="*/ 0 h 6356350"/>
              <a:gd name="connsiteX1" fmla="*/ 4872909 w 4872909"/>
              <a:gd name="connsiteY1" fmla="*/ 0 h 6356350"/>
              <a:gd name="connsiteX2" fmla="*/ 4872909 w 4872909"/>
              <a:gd name="connsiteY2" fmla="*/ 6356350 h 6356350"/>
              <a:gd name="connsiteX3" fmla="*/ 2124483 w 4872909"/>
              <a:gd name="connsiteY3" fmla="*/ 6356350 h 6356350"/>
            </a:gdLst>
            <a:ahLst/>
            <a:cxnLst>
              <a:cxn ang="0">
                <a:pos x="connsiteX0" y="connsiteY0"/>
              </a:cxn>
              <a:cxn ang="0">
                <a:pos x="connsiteX1" y="connsiteY1"/>
              </a:cxn>
              <a:cxn ang="0">
                <a:pos x="connsiteX2" y="connsiteY2"/>
              </a:cxn>
              <a:cxn ang="0">
                <a:pos x="connsiteX3" y="connsiteY3"/>
              </a:cxn>
            </a:cxnLst>
            <a:rect l="l" t="t" r="r" b="b"/>
            <a:pathLst>
              <a:path w="4872909" h="6356350">
                <a:moveTo>
                  <a:pt x="0" y="0"/>
                </a:moveTo>
                <a:lnTo>
                  <a:pt x="4872909" y="0"/>
                </a:lnTo>
                <a:lnTo>
                  <a:pt x="4872909" y="6356350"/>
                </a:lnTo>
                <a:lnTo>
                  <a:pt x="2124483" y="6356350"/>
                </a:lnTo>
                <a:close/>
              </a:path>
            </a:pathLst>
          </a:custGeom>
          <a:solidFill>
            <a:schemeClr val="accent1">
              <a:lumMod val="40000"/>
              <a:lumOff val="60000"/>
            </a:schemeClr>
          </a:solidFill>
          <a:ln w="6350">
            <a:solidFill>
              <a:schemeClr val="accent1">
                <a:lumMod val="20000"/>
                <a:lumOff val="80000"/>
              </a:schemeClr>
            </a:solidFill>
          </a:ln>
        </p:spPr>
      </p:pic>
      <p:sp>
        <p:nvSpPr>
          <p:cNvPr id="4" name="标题"/>
          <p:cNvSpPr>
            <a:spLocks noGrp="1"/>
          </p:cNvSpPr>
          <p:nvPr>
            <p:ph type="ctrTitle"/>
            <p:custDataLst>
              <p:tags r:id="rId4"/>
            </p:custDataLst>
          </p:nvPr>
        </p:nvSpPr>
        <p:spPr>
          <a:xfrm>
            <a:off x="1143000" y="1291693"/>
            <a:ext cx="5408040" cy="2654681"/>
          </a:xfrm>
        </p:spPr>
        <p:txBody>
          <a:bodyPr/>
          <a:p>
            <a:pPr algn="ctr"/>
            <a:r>
              <a:rPr lang="zh-CN" altLang="en-US" sz="8800"/>
              <a:t>基础会计</a:t>
            </a:r>
            <a:br>
              <a:rPr lang="zh-CN" altLang="en-US"/>
            </a:br>
            <a:r>
              <a:rPr lang="zh-CN" altLang="en-US" sz="4400"/>
              <a:t>（第三版）</a:t>
            </a:r>
            <a:endParaRPr lang="zh-CN" altLang="en-US" sz="4400"/>
          </a:p>
        </p:txBody>
      </p:sp>
      <p:sp>
        <p:nvSpPr>
          <p:cNvPr id="10" name="署名"/>
          <p:cNvSpPr>
            <a:spLocks noGrp="1"/>
          </p:cNvSpPr>
          <p:nvPr>
            <p:custDataLst>
              <p:tags r:id="rId5"/>
            </p:custDataLst>
          </p:nvPr>
        </p:nvSpPr>
        <p:spPr>
          <a:xfrm>
            <a:off x="2407020" y="4696885"/>
            <a:ext cx="2880000" cy="504000"/>
          </a:xfrm>
          <a:prstGeom prst="rect">
            <a:avLst/>
          </a:prstGeom>
        </p:spPr>
        <p:txBody>
          <a:bodyPr vert="horz" wrap="square" lIns="0" tIns="0" rIns="0" bIns="0" rtlCol="0" anchor="ctr">
            <a:normAutofit/>
          </a:bodyPr>
          <a:lstStyle>
            <a:lvl1pPr marL="0" indent="0" algn="l" defTabSz="914400" rtl="0" eaLnBrk="1" latinLnBrk="0" hangingPunct="1">
              <a:lnSpc>
                <a:spcPct val="100000"/>
              </a:lnSpc>
              <a:spcBef>
                <a:spcPts val="1000"/>
              </a:spcBef>
              <a:buFont typeface="Arial" panose="020B0604020202020204" pitchFamily="34" charset="0"/>
              <a:buNone/>
              <a:defRPr sz="18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b="1">
                <a:solidFill>
                  <a:schemeClr val="tx1"/>
                </a:solidFill>
              </a:rPr>
              <a:t>主编：王霞</a:t>
            </a:r>
            <a:r>
              <a:rPr lang="en-US" altLang="zh-CN" b="1">
                <a:solidFill>
                  <a:schemeClr val="tx1"/>
                </a:solidFill>
              </a:rPr>
              <a:t>    </a:t>
            </a:r>
            <a:r>
              <a:rPr lang="zh-CN" altLang="en-US" b="1">
                <a:solidFill>
                  <a:schemeClr val="tx1"/>
                </a:solidFill>
              </a:rPr>
              <a:t>张倩</a:t>
            </a:r>
            <a:endParaRPr lang="zh-CN" altLang="en-US" b="1">
              <a:solidFill>
                <a:schemeClr val="tx1"/>
              </a:solidFill>
            </a:endParaRPr>
          </a:p>
        </p:txBody>
      </p:sp>
    </p:spTree>
    <p:custDataLst>
      <p:tags r:id="rId6"/>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一、日记账的设置和登记</a:t>
            </a:r>
            <a:endParaRPr lang="zh-CN" altLang="zh-CN" sz="24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一</a:t>
            </a:r>
            <a:r>
              <a:rPr lang="en-US" altLang="zh-CN" sz="2200" b="1" dirty="0">
                <a:solidFill>
                  <a:schemeClr val="tx1"/>
                </a:solidFill>
              </a:rPr>
              <a:t>)</a:t>
            </a:r>
            <a:r>
              <a:rPr lang="zh-CN" altLang="zh-CN" sz="2200" b="1" dirty="0">
                <a:solidFill>
                  <a:schemeClr val="tx1"/>
                </a:solidFill>
              </a:rPr>
              <a:t>现金日记账的设置和登记</a:t>
            </a:r>
            <a:endParaRPr lang="zh-CN" altLang="zh-CN" sz="2200" b="1" dirty="0">
              <a:solidFill>
                <a:schemeClr val="tx1"/>
              </a:solidFill>
            </a:endParaRPr>
          </a:p>
          <a:p>
            <a:r>
              <a:rPr lang="zh-CN" altLang="zh-CN" dirty="0">
                <a:solidFill>
                  <a:schemeClr val="tx1"/>
                </a:solidFill>
              </a:rPr>
              <a:t>现金日记账是由出纳人员按照经济业务发生的时间先后顺序</a:t>
            </a:r>
            <a:r>
              <a:rPr lang="en-US" altLang="zh-CN" dirty="0">
                <a:solidFill>
                  <a:schemeClr val="tx1"/>
                </a:solidFill>
              </a:rPr>
              <a:t>,</a:t>
            </a:r>
            <a:r>
              <a:rPr lang="zh-CN" altLang="zh-CN" dirty="0">
                <a:solidFill>
                  <a:schemeClr val="tx1"/>
                </a:solidFill>
              </a:rPr>
              <a:t>根据有关现金收款凭证和现金付款凭证或提取现金的银行存款、付款凭证</a:t>
            </a:r>
            <a:r>
              <a:rPr lang="en-US" altLang="zh-CN" dirty="0">
                <a:solidFill>
                  <a:schemeClr val="tx1"/>
                </a:solidFill>
              </a:rPr>
              <a:t>,</a:t>
            </a:r>
            <a:r>
              <a:rPr lang="zh-CN" altLang="zh-CN" dirty="0">
                <a:solidFill>
                  <a:schemeClr val="tx1"/>
                </a:solidFill>
              </a:rPr>
              <a:t>逐日、逐笔进行登记的账簿。</a:t>
            </a:r>
            <a:endParaRPr lang="zh-CN" altLang="zh-CN" dirty="0">
              <a:solidFill>
                <a:schemeClr val="tx1"/>
              </a:solidFill>
            </a:endParaRPr>
          </a:p>
          <a:p>
            <a:r>
              <a:rPr lang="zh-CN" altLang="zh-CN" dirty="0">
                <a:solidFill>
                  <a:schemeClr val="tx1"/>
                </a:solidFill>
              </a:rPr>
              <a:t>现金日记账通常使用订本式账簿</a:t>
            </a:r>
            <a:r>
              <a:rPr lang="en-US" altLang="zh-CN" dirty="0">
                <a:solidFill>
                  <a:schemeClr val="tx1"/>
                </a:solidFill>
              </a:rPr>
              <a:t>,</a:t>
            </a:r>
            <a:r>
              <a:rPr lang="zh-CN" altLang="zh-CN" dirty="0">
                <a:solidFill>
                  <a:schemeClr val="tx1"/>
                </a:solidFill>
              </a:rPr>
              <a:t>账页格式有三栏式和多栏式两种。</a:t>
            </a:r>
            <a:endParaRPr lang="zh-CN" altLang="zh-CN" dirty="0">
              <a:solidFill>
                <a:schemeClr val="tx1"/>
              </a:solidFill>
            </a:endParaRPr>
          </a:p>
          <a:p>
            <a:pPr marL="0" indent="0" eaLnBrk="0" fontAlgn="base" hangingPunct="0">
              <a:spcBef>
                <a:spcPts val="1800"/>
              </a:spcBef>
              <a:buNone/>
            </a:pPr>
            <a:r>
              <a:rPr lang="en-US" altLang="zh-CN" sz="2200" b="1" dirty="0">
                <a:solidFill>
                  <a:schemeClr val="tx1"/>
                </a:solidFill>
              </a:rPr>
              <a:t>(</a:t>
            </a:r>
            <a:r>
              <a:rPr lang="zh-CN" altLang="zh-CN" sz="2200" b="1" dirty="0">
                <a:solidFill>
                  <a:schemeClr val="tx1"/>
                </a:solidFill>
              </a:rPr>
              <a:t>二</a:t>
            </a:r>
            <a:r>
              <a:rPr lang="en-US" altLang="zh-CN" sz="2200" b="1" dirty="0">
                <a:solidFill>
                  <a:schemeClr val="tx1"/>
                </a:solidFill>
              </a:rPr>
              <a:t>)</a:t>
            </a:r>
            <a:r>
              <a:rPr lang="zh-CN" altLang="zh-CN" sz="2200" b="1" dirty="0">
                <a:solidFill>
                  <a:schemeClr val="tx1"/>
                </a:solidFill>
              </a:rPr>
              <a:t>银行存款日记账的设置和登记</a:t>
            </a:r>
            <a:endParaRPr lang="zh-CN" altLang="zh-CN" sz="2200" b="1" dirty="0">
              <a:solidFill>
                <a:schemeClr val="tx1"/>
              </a:solidFill>
            </a:endParaRPr>
          </a:p>
          <a:p>
            <a:r>
              <a:rPr lang="zh-CN" altLang="zh-CN" dirty="0">
                <a:solidFill>
                  <a:schemeClr val="tx1"/>
                </a:solidFill>
              </a:rPr>
              <a:t>银行存款日记账是出纳人员按照经济业务发生的时间先后顺序</a:t>
            </a:r>
            <a:r>
              <a:rPr lang="en-US" altLang="zh-CN" dirty="0">
                <a:solidFill>
                  <a:schemeClr val="tx1"/>
                </a:solidFill>
              </a:rPr>
              <a:t>,</a:t>
            </a:r>
            <a:r>
              <a:rPr lang="zh-CN" altLang="zh-CN" dirty="0">
                <a:solidFill>
                  <a:schemeClr val="tx1"/>
                </a:solidFill>
              </a:rPr>
              <a:t>根据有关银行存款的收款凭证、付款凭证或把库存现金存入银行的现金付款凭证</a:t>
            </a:r>
            <a:r>
              <a:rPr lang="en-US" altLang="zh-CN" dirty="0">
                <a:solidFill>
                  <a:schemeClr val="tx1"/>
                </a:solidFill>
              </a:rPr>
              <a:t>,</a:t>
            </a:r>
            <a:r>
              <a:rPr lang="zh-CN" altLang="zh-CN" dirty="0">
                <a:solidFill>
                  <a:schemeClr val="tx1"/>
                </a:solidFill>
              </a:rPr>
              <a:t>逐日、逐笔登记的账簿。</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第三节　会计账簿的设置与登记</a:t>
            </a:r>
            <a:endParaRPr lang="zh-CN" altLang="en-US" dirty="0">
              <a:sym typeface="+mn-ea"/>
            </a:endParaRPr>
          </a:p>
        </p:txBody>
      </p:sp>
      <p:pic>
        <p:nvPicPr>
          <p:cNvPr id="2" name="图片 1"/>
          <p:cNvPicPr>
            <a:picLocks noChangeAspect="1"/>
          </p:cNvPicPr>
          <p:nvPr/>
        </p:nvPicPr>
        <p:blipFill>
          <a:blip r:embed="rId3"/>
          <a:stretch>
            <a:fillRect/>
          </a:stretch>
        </p:blipFill>
        <p:spPr>
          <a:xfrm>
            <a:off x="10005695" y="4746625"/>
            <a:ext cx="1371600" cy="142875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二、分类账的设置和登记</a:t>
            </a:r>
            <a:endParaRPr lang="zh-CN" altLang="zh-CN" sz="24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一</a:t>
            </a:r>
            <a:r>
              <a:rPr lang="en-US" altLang="zh-CN" sz="2200" b="1" dirty="0">
                <a:solidFill>
                  <a:schemeClr val="tx1"/>
                </a:solidFill>
              </a:rPr>
              <a:t>)</a:t>
            </a:r>
            <a:r>
              <a:rPr lang="zh-CN" altLang="zh-CN" sz="2200" b="1" dirty="0">
                <a:solidFill>
                  <a:schemeClr val="tx1"/>
                </a:solidFill>
              </a:rPr>
              <a:t>总分类账的设置和登记</a:t>
            </a:r>
            <a:endParaRPr lang="zh-CN" altLang="zh-CN" sz="2200" b="1" dirty="0">
              <a:solidFill>
                <a:schemeClr val="tx1"/>
              </a:solidFill>
            </a:endParaRPr>
          </a:p>
          <a:p>
            <a:r>
              <a:rPr lang="zh-CN" altLang="zh-CN" dirty="0">
                <a:solidFill>
                  <a:schemeClr val="tx1"/>
                </a:solidFill>
              </a:rPr>
              <a:t>总分类账简称总账</a:t>
            </a:r>
            <a:r>
              <a:rPr lang="en-US" altLang="zh-CN" dirty="0">
                <a:solidFill>
                  <a:schemeClr val="tx1"/>
                </a:solidFill>
              </a:rPr>
              <a:t>,</a:t>
            </a:r>
            <a:r>
              <a:rPr lang="zh-CN" altLang="zh-CN" dirty="0">
                <a:solidFill>
                  <a:schemeClr val="tx1"/>
                </a:solidFill>
              </a:rPr>
              <a:t>是按照总分类账户分类登记以提供总括会计信息的账簿。通过总账可以集中、全面地反映经济活动的总体状况</a:t>
            </a:r>
            <a:r>
              <a:rPr lang="en-US" altLang="zh-CN" dirty="0">
                <a:solidFill>
                  <a:schemeClr val="tx1"/>
                </a:solidFill>
              </a:rPr>
              <a:t>,</a:t>
            </a:r>
            <a:r>
              <a:rPr lang="zh-CN" altLang="zh-CN" dirty="0">
                <a:solidFill>
                  <a:schemeClr val="tx1"/>
                </a:solidFill>
              </a:rPr>
              <a:t>可以为编制会计报表提供所需要的资料。因此</a:t>
            </a:r>
            <a:r>
              <a:rPr lang="en-US" altLang="zh-CN" dirty="0">
                <a:solidFill>
                  <a:schemeClr val="tx1"/>
                </a:solidFill>
              </a:rPr>
              <a:t>,</a:t>
            </a:r>
            <a:r>
              <a:rPr lang="zh-CN" altLang="zh-CN" dirty="0">
                <a:solidFill>
                  <a:schemeClr val="tx1"/>
                </a:solidFill>
              </a:rPr>
              <a:t>每一企业都应设置总分类账。</a:t>
            </a:r>
            <a:endParaRPr lang="zh-CN" altLang="zh-CN" dirty="0">
              <a:solidFill>
                <a:schemeClr val="tx1"/>
              </a:solidFill>
            </a:endParaRPr>
          </a:p>
          <a:p>
            <a:pPr marL="0" indent="0" eaLnBrk="0" fontAlgn="base" hangingPunct="0">
              <a:spcBef>
                <a:spcPts val="1800"/>
              </a:spcBef>
              <a:buNone/>
            </a:pPr>
            <a:r>
              <a:rPr lang="en-US" altLang="zh-CN" sz="2200" b="1" dirty="0">
                <a:solidFill>
                  <a:schemeClr val="tx1"/>
                </a:solidFill>
              </a:rPr>
              <a:t>(</a:t>
            </a:r>
            <a:r>
              <a:rPr lang="zh-CN" altLang="zh-CN" sz="2200" b="1" dirty="0">
                <a:solidFill>
                  <a:schemeClr val="tx1"/>
                </a:solidFill>
              </a:rPr>
              <a:t>二</a:t>
            </a:r>
            <a:r>
              <a:rPr lang="en-US" altLang="zh-CN" sz="2200" b="1" dirty="0">
                <a:solidFill>
                  <a:schemeClr val="tx1"/>
                </a:solidFill>
              </a:rPr>
              <a:t>)</a:t>
            </a:r>
            <a:r>
              <a:rPr lang="zh-CN" altLang="zh-CN" sz="2200" b="1" dirty="0">
                <a:solidFill>
                  <a:schemeClr val="tx1"/>
                </a:solidFill>
              </a:rPr>
              <a:t>明细分类账的设置和登记</a:t>
            </a:r>
            <a:endParaRPr lang="zh-CN" altLang="zh-CN" sz="2200" b="1" dirty="0">
              <a:solidFill>
                <a:schemeClr val="tx1"/>
              </a:solidFill>
            </a:endParaRPr>
          </a:p>
          <a:p>
            <a:r>
              <a:rPr lang="zh-CN" altLang="zh-CN" dirty="0">
                <a:solidFill>
                  <a:schemeClr val="tx1"/>
                </a:solidFill>
              </a:rPr>
              <a:t>明细分类账简称明细账</a:t>
            </a:r>
            <a:r>
              <a:rPr lang="en-US" altLang="zh-CN" dirty="0">
                <a:solidFill>
                  <a:schemeClr val="tx1"/>
                </a:solidFill>
              </a:rPr>
              <a:t>,</a:t>
            </a:r>
            <a:r>
              <a:rPr lang="zh-CN" altLang="zh-CN" dirty="0">
                <a:solidFill>
                  <a:schemeClr val="tx1"/>
                </a:solidFill>
              </a:rPr>
              <a:t>是根据二级账户或明细账户开设账页</a:t>
            </a:r>
            <a:r>
              <a:rPr lang="en-US" altLang="zh-CN" dirty="0">
                <a:solidFill>
                  <a:schemeClr val="tx1"/>
                </a:solidFill>
              </a:rPr>
              <a:t>,</a:t>
            </a:r>
            <a:r>
              <a:rPr lang="zh-CN" altLang="zh-CN" dirty="0">
                <a:solidFill>
                  <a:schemeClr val="tx1"/>
                </a:solidFill>
              </a:rPr>
              <a:t>分类、连续地登记经济业务以提供明细分类核算资料的账簿。明细分类账是总分类账的明细记录</a:t>
            </a:r>
            <a:r>
              <a:rPr lang="en-US" altLang="zh-CN" dirty="0">
                <a:solidFill>
                  <a:schemeClr val="tx1"/>
                </a:solidFill>
              </a:rPr>
              <a:t>,</a:t>
            </a:r>
            <a:r>
              <a:rPr lang="zh-CN" altLang="zh-CN" dirty="0">
                <a:solidFill>
                  <a:schemeClr val="tx1"/>
                </a:solidFill>
              </a:rPr>
              <a:t>对总账中记载的总括资料起补充、辅助作用。</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第三节　会计账簿的设置与登记</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三、备查账簿的设置和登记</a:t>
            </a:r>
            <a:endParaRPr lang="zh-CN" altLang="zh-CN" sz="2400" b="1" dirty="0">
              <a:solidFill>
                <a:schemeClr val="tx1"/>
              </a:solidFill>
            </a:endParaRPr>
          </a:p>
          <a:p>
            <a:r>
              <a:rPr lang="zh-CN" altLang="zh-CN" dirty="0">
                <a:solidFill>
                  <a:schemeClr val="tx1"/>
                </a:solidFill>
              </a:rPr>
              <a:t>备查账簿又称辅助账簿</a:t>
            </a:r>
            <a:r>
              <a:rPr lang="en-US" altLang="zh-CN" dirty="0">
                <a:solidFill>
                  <a:schemeClr val="tx1"/>
                </a:solidFill>
              </a:rPr>
              <a:t>,</a:t>
            </a:r>
            <a:r>
              <a:rPr lang="zh-CN" altLang="zh-CN" dirty="0">
                <a:solidFill>
                  <a:schemeClr val="tx1"/>
                </a:solidFill>
              </a:rPr>
              <a:t>通过这种账簿可以为企业、行政事业单位的经济活动、经营管理提供必要的补充资料</a:t>
            </a:r>
            <a:r>
              <a:rPr lang="zh-CN" altLang="zh-CN" dirty="0" smtClean="0">
                <a:solidFill>
                  <a:schemeClr val="tx1"/>
                </a:solidFill>
              </a:rPr>
              <a:t>。</a:t>
            </a:r>
            <a:endParaRPr lang="en-US" altLang="zh-CN" dirty="0" smtClean="0">
              <a:solidFill>
                <a:schemeClr val="tx1"/>
              </a:solidFill>
            </a:endParaRPr>
          </a:p>
          <a:p>
            <a:r>
              <a:rPr lang="zh-CN" altLang="zh-CN" dirty="0" smtClean="0">
                <a:solidFill>
                  <a:schemeClr val="tx1"/>
                </a:solidFill>
              </a:rPr>
              <a:t>它</a:t>
            </a:r>
            <a:r>
              <a:rPr lang="zh-CN" altLang="zh-CN" dirty="0">
                <a:solidFill>
                  <a:schemeClr val="tx1"/>
                </a:solidFill>
              </a:rPr>
              <a:t>一般没有固定的格式</a:t>
            </a:r>
            <a:r>
              <a:rPr lang="en-US" altLang="zh-CN" dirty="0">
                <a:solidFill>
                  <a:schemeClr val="tx1"/>
                </a:solidFill>
              </a:rPr>
              <a:t>,</a:t>
            </a:r>
            <a:r>
              <a:rPr lang="zh-CN" altLang="zh-CN" dirty="0">
                <a:solidFill>
                  <a:schemeClr val="tx1"/>
                </a:solidFill>
              </a:rPr>
              <a:t>各单位可以根据需要设计相应的项目内容</a:t>
            </a:r>
            <a:r>
              <a:rPr lang="en-US" altLang="zh-CN" dirty="0">
                <a:solidFill>
                  <a:schemeClr val="tx1"/>
                </a:solidFill>
              </a:rPr>
              <a:t>,</a:t>
            </a:r>
            <a:r>
              <a:rPr lang="zh-CN" altLang="zh-CN" dirty="0">
                <a:solidFill>
                  <a:schemeClr val="tx1"/>
                </a:solidFill>
              </a:rPr>
              <a:t>如“租入固定资产登记簿”等。</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第三节　会计账簿的设置与登记</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一、对账</a:t>
            </a:r>
            <a:endParaRPr lang="zh-CN" altLang="zh-CN" sz="2400" b="1" dirty="0">
              <a:solidFill>
                <a:schemeClr val="tx1"/>
              </a:solidFill>
            </a:endParaRPr>
          </a:p>
          <a:p>
            <a:r>
              <a:rPr lang="zh-CN" altLang="zh-CN" dirty="0">
                <a:solidFill>
                  <a:schemeClr val="tx1"/>
                </a:solidFill>
              </a:rPr>
              <a:t>对账就是按照一定的方法和手续核对账目</a:t>
            </a:r>
            <a:r>
              <a:rPr lang="en-US" altLang="zh-CN" dirty="0">
                <a:solidFill>
                  <a:schemeClr val="tx1"/>
                </a:solidFill>
              </a:rPr>
              <a:t>,</a:t>
            </a:r>
            <a:r>
              <a:rPr lang="zh-CN" altLang="zh-CN" dirty="0">
                <a:solidFill>
                  <a:schemeClr val="tx1"/>
                </a:solidFill>
              </a:rPr>
              <a:t>主要是对账簿记录进行核对、检查。账簿记录是否真实、准确</a:t>
            </a:r>
            <a:r>
              <a:rPr lang="en-US" altLang="zh-CN" dirty="0">
                <a:solidFill>
                  <a:schemeClr val="tx1"/>
                </a:solidFill>
              </a:rPr>
              <a:t>,</a:t>
            </a:r>
            <a:r>
              <a:rPr lang="zh-CN" altLang="zh-CN" dirty="0">
                <a:solidFill>
                  <a:schemeClr val="tx1"/>
                </a:solidFill>
              </a:rPr>
              <a:t>直接影响到对经济活动效果的分析和财务会计报告的质量。</a:t>
            </a:r>
            <a:endParaRPr lang="zh-CN" altLang="zh-CN" dirty="0">
              <a:solidFill>
                <a:schemeClr val="tx1"/>
              </a:solidFill>
            </a:endParaRPr>
          </a:p>
          <a:p>
            <a:r>
              <a:rPr lang="zh-CN" altLang="zh-CN" dirty="0">
                <a:solidFill>
                  <a:schemeClr val="tx1"/>
                </a:solidFill>
              </a:rPr>
              <a:t>对账主要包括以下几个方面的内容</a:t>
            </a:r>
            <a:r>
              <a:rPr lang="en-US" altLang="zh-CN" dirty="0">
                <a:solidFill>
                  <a:schemeClr val="tx1"/>
                </a:solidFill>
              </a:rPr>
              <a:t>:</a:t>
            </a:r>
            <a:endParaRPr lang="zh-CN" altLang="zh-CN" dirty="0">
              <a:solidFill>
                <a:schemeClr val="tx1"/>
              </a:solidFill>
            </a:endParaRPr>
          </a:p>
          <a:p>
            <a:r>
              <a:rPr lang="en-US" altLang="zh-CN" dirty="0">
                <a:solidFill>
                  <a:schemeClr val="tx1"/>
                </a:solidFill>
              </a:rPr>
              <a:t>1.</a:t>
            </a:r>
            <a:r>
              <a:rPr lang="zh-CN" altLang="zh-CN" dirty="0">
                <a:solidFill>
                  <a:schemeClr val="tx1"/>
                </a:solidFill>
              </a:rPr>
              <a:t>账证核对</a:t>
            </a:r>
            <a:endParaRPr lang="zh-CN" altLang="zh-CN" dirty="0">
              <a:solidFill>
                <a:schemeClr val="tx1"/>
              </a:solidFill>
            </a:endParaRPr>
          </a:p>
          <a:p>
            <a:r>
              <a:rPr lang="en-US" altLang="zh-CN" dirty="0">
                <a:solidFill>
                  <a:schemeClr val="tx1"/>
                </a:solidFill>
              </a:rPr>
              <a:t>2.</a:t>
            </a:r>
            <a:r>
              <a:rPr lang="zh-CN" altLang="zh-CN" dirty="0">
                <a:solidFill>
                  <a:schemeClr val="tx1"/>
                </a:solidFill>
              </a:rPr>
              <a:t>账账核对</a:t>
            </a:r>
            <a:endParaRPr lang="zh-CN" altLang="zh-CN" dirty="0">
              <a:solidFill>
                <a:schemeClr val="tx1"/>
              </a:solidFill>
            </a:endParaRPr>
          </a:p>
          <a:p>
            <a:r>
              <a:rPr lang="en-US" altLang="zh-CN" dirty="0">
                <a:solidFill>
                  <a:schemeClr val="tx1"/>
                </a:solidFill>
              </a:rPr>
              <a:t>3.</a:t>
            </a:r>
            <a:r>
              <a:rPr lang="zh-CN" altLang="zh-CN" dirty="0">
                <a:solidFill>
                  <a:schemeClr val="tx1"/>
                </a:solidFill>
              </a:rPr>
              <a:t>账实核对</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第四节　对账和错账的更正方法</a:t>
            </a:r>
            <a:endParaRPr lang="zh-CN" altLang="en-US" dirty="0">
              <a:sym typeface="+mn-ea"/>
            </a:endParaRPr>
          </a:p>
        </p:txBody>
      </p:sp>
      <p:pic>
        <p:nvPicPr>
          <p:cNvPr id="2" name="图片 1"/>
          <p:cNvPicPr>
            <a:picLocks noChangeAspect="1"/>
          </p:cNvPicPr>
          <p:nvPr/>
        </p:nvPicPr>
        <p:blipFill>
          <a:blip r:embed="rId3"/>
          <a:stretch>
            <a:fillRect/>
          </a:stretch>
        </p:blipFill>
        <p:spPr>
          <a:xfrm>
            <a:off x="10124440" y="4034155"/>
            <a:ext cx="1371600" cy="142875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二、错账更正方法</a:t>
            </a:r>
            <a:endParaRPr lang="zh-CN" altLang="zh-CN" sz="2400" b="1" dirty="0">
              <a:solidFill>
                <a:schemeClr val="tx1"/>
              </a:solidFill>
            </a:endParaRPr>
          </a:p>
          <a:p>
            <a:r>
              <a:rPr lang="en-US" altLang="zh-CN" dirty="0">
                <a:solidFill>
                  <a:schemeClr val="tx1"/>
                </a:solidFill>
              </a:rPr>
              <a:t>1.</a:t>
            </a:r>
            <a:r>
              <a:rPr lang="zh-CN" altLang="zh-CN" dirty="0">
                <a:solidFill>
                  <a:schemeClr val="tx1"/>
                </a:solidFill>
              </a:rPr>
              <a:t>划线更正法</a:t>
            </a:r>
            <a:endParaRPr lang="zh-CN" altLang="zh-CN" dirty="0">
              <a:solidFill>
                <a:schemeClr val="tx1"/>
              </a:solidFill>
            </a:endParaRPr>
          </a:p>
          <a:p>
            <a:r>
              <a:rPr lang="en-US" altLang="zh-CN" dirty="0">
                <a:solidFill>
                  <a:schemeClr val="tx1"/>
                </a:solidFill>
              </a:rPr>
              <a:t>2.</a:t>
            </a:r>
            <a:r>
              <a:rPr lang="zh-CN" altLang="zh-CN" dirty="0">
                <a:solidFill>
                  <a:schemeClr val="tx1"/>
                </a:solidFill>
              </a:rPr>
              <a:t>红字冲销法</a:t>
            </a:r>
            <a:endParaRPr lang="zh-CN" altLang="zh-CN" dirty="0">
              <a:solidFill>
                <a:schemeClr val="tx1"/>
              </a:solidFill>
            </a:endParaRPr>
          </a:p>
          <a:p>
            <a:r>
              <a:rPr lang="en-US" altLang="zh-CN" dirty="0">
                <a:solidFill>
                  <a:schemeClr val="tx1"/>
                </a:solidFill>
              </a:rPr>
              <a:t>3.</a:t>
            </a:r>
            <a:r>
              <a:rPr lang="zh-CN" altLang="zh-CN" dirty="0">
                <a:solidFill>
                  <a:schemeClr val="tx1"/>
                </a:solidFill>
              </a:rPr>
              <a:t>补充登记法</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第四节　对账和错账的更正方法</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一、结账的方法</a:t>
            </a:r>
            <a:endParaRPr lang="zh-CN" altLang="zh-CN" sz="2400" b="1" dirty="0">
              <a:solidFill>
                <a:schemeClr val="tx1"/>
              </a:solidFill>
            </a:endParaRPr>
          </a:p>
          <a:p>
            <a:pPr>
              <a:lnSpc>
                <a:spcPct val="114000"/>
              </a:lnSpc>
              <a:spcBef>
                <a:spcPts val="0"/>
              </a:spcBef>
              <a:spcAft>
                <a:spcPts val="0"/>
              </a:spcAft>
            </a:pPr>
            <a:r>
              <a:rPr lang="en-US" altLang="zh-CN" dirty="0">
                <a:solidFill>
                  <a:schemeClr val="tx1"/>
                </a:solidFill>
              </a:rPr>
              <a:t>(1)</a:t>
            </a:r>
            <a:r>
              <a:rPr lang="zh-CN" altLang="zh-CN" dirty="0">
                <a:solidFill>
                  <a:schemeClr val="tx1"/>
                </a:solidFill>
              </a:rPr>
              <a:t>对于不需要按月结计本期发生额的账户</a:t>
            </a:r>
            <a:r>
              <a:rPr lang="en-US" altLang="zh-CN" dirty="0">
                <a:solidFill>
                  <a:schemeClr val="tx1"/>
                </a:solidFill>
              </a:rPr>
              <a:t>,</a:t>
            </a:r>
            <a:r>
              <a:rPr lang="zh-CN" altLang="zh-CN" dirty="0">
                <a:solidFill>
                  <a:schemeClr val="tx1"/>
                </a:solidFill>
              </a:rPr>
              <a:t>如各项应收、应付款明细账和各项财产物资明细账等</a:t>
            </a:r>
            <a:r>
              <a:rPr lang="en-US" altLang="zh-CN" dirty="0">
                <a:solidFill>
                  <a:schemeClr val="tx1"/>
                </a:solidFill>
              </a:rPr>
              <a:t>,</a:t>
            </a:r>
            <a:r>
              <a:rPr lang="zh-CN" altLang="zh-CN" dirty="0">
                <a:solidFill>
                  <a:schemeClr val="tx1"/>
                </a:solidFill>
              </a:rPr>
              <a:t>每次记账以后</a:t>
            </a:r>
            <a:r>
              <a:rPr lang="en-US" altLang="zh-CN" dirty="0">
                <a:solidFill>
                  <a:schemeClr val="tx1"/>
                </a:solidFill>
              </a:rPr>
              <a:t>,</a:t>
            </a:r>
            <a:r>
              <a:rPr lang="zh-CN" altLang="zh-CN" dirty="0">
                <a:solidFill>
                  <a:schemeClr val="tx1"/>
                </a:solidFill>
              </a:rPr>
              <a:t>都要随时结出余额</a:t>
            </a:r>
            <a:r>
              <a:rPr lang="en-US" altLang="zh-CN" dirty="0">
                <a:solidFill>
                  <a:schemeClr val="tx1"/>
                </a:solidFill>
              </a:rPr>
              <a:t>,</a:t>
            </a:r>
            <a:r>
              <a:rPr lang="zh-CN" altLang="zh-CN" dirty="0">
                <a:solidFill>
                  <a:schemeClr val="tx1"/>
                </a:solidFill>
              </a:rPr>
              <a:t>每月最后一笔余额即为月末余额。月末结账时</a:t>
            </a:r>
            <a:r>
              <a:rPr lang="en-US" altLang="zh-CN" dirty="0">
                <a:solidFill>
                  <a:schemeClr val="tx1"/>
                </a:solidFill>
              </a:rPr>
              <a:t>,</a:t>
            </a:r>
            <a:r>
              <a:rPr lang="zh-CN" altLang="zh-CN" dirty="0">
                <a:solidFill>
                  <a:schemeClr val="tx1"/>
                </a:solidFill>
              </a:rPr>
              <a:t>只需要在最后一笔经济业务记录之下划一条通栏红线。</a:t>
            </a:r>
            <a:endParaRPr lang="zh-CN" altLang="zh-CN" dirty="0">
              <a:solidFill>
                <a:schemeClr val="tx1"/>
              </a:solidFill>
            </a:endParaRPr>
          </a:p>
          <a:p>
            <a:pPr>
              <a:lnSpc>
                <a:spcPct val="114000"/>
              </a:lnSpc>
              <a:spcBef>
                <a:spcPts val="0"/>
              </a:spcBef>
              <a:spcAft>
                <a:spcPts val="0"/>
              </a:spcAft>
            </a:pPr>
            <a:r>
              <a:rPr lang="en-US" altLang="zh-CN" dirty="0">
                <a:solidFill>
                  <a:schemeClr val="tx1"/>
                </a:solidFill>
              </a:rPr>
              <a:t>(2)</a:t>
            </a:r>
            <a:r>
              <a:rPr lang="zh-CN" altLang="zh-CN" dirty="0">
                <a:solidFill>
                  <a:schemeClr val="tx1"/>
                </a:solidFill>
              </a:rPr>
              <a:t>对于库存现金、银行存款日记账和需要按月结计发生额的收入、费用等明细账</a:t>
            </a:r>
            <a:r>
              <a:rPr lang="en-US" altLang="zh-CN" dirty="0">
                <a:solidFill>
                  <a:schemeClr val="tx1"/>
                </a:solidFill>
              </a:rPr>
              <a:t>,</a:t>
            </a:r>
            <a:r>
              <a:rPr lang="zh-CN" altLang="zh-CN" dirty="0">
                <a:solidFill>
                  <a:schemeClr val="tx1"/>
                </a:solidFill>
              </a:rPr>
              <a:t>每月结账时</a:t>
            </a:r>
            <a:r>
              <a:rPr lang="en-US" altLang="zh-CN" dirty="0">
                <a:solidFill>
                  <a:schemeClr val="tx1"/>
                </a:solidFill>
              </a:rPr>
              <a:t>,</a:t>
            </a:r>
            <a:r>
              <a:rPr lang="zh-CN" altLang="zh-CN" dirty="0">
                <a:solidFill>
                  <a:schemeClr val="tx1"/>
                </a:solidFill>
              </a:rPr>
              <a:t>要在最后一笔经济业务记录下面划一条通栏红线</a:t>
            </a:r>
            <a:r>
              <a:rPr lang="en-US" altLang="zh-CN" dirty="0">
                <a:solidFill>
                  <a:schemeClr val="tx1"/>
                </a:solidFill>
              </a:rPr>
              <a:t>,</a:t>
            </a:r>
            <a:r>
              <a:rPr lang="zh-CN" altLang="zh-CN" dirty="0">
                <a:solidFill>
                  <a:schemeClr val="tx1"/>
                </a:solidFill>
              </a:rPr>
              <a:t>结出本月发生额和余额</a:t>
            </a:r>
            <a:r>
              <a:rPr lang="en-US" altLang="zh-CN" dirty="0">
                <a:solidFill>
                  <a:schemeClr val="tx1"/>
                </a:solidFill>
              </a:rPr>
              <a:t>,</a:t>
            </a:r>
            <a:r>
              <a:rPr lang="zh-CN" altLang="zh-CN" dirty="0">
                <a:solidFill>
                  <a:schemeClr val="tx1"/>
                </a:solidFill>
              </a:rPr>
              <a:t>在摘要栏内注明“本月合计”</a:t>
            </a:r>
            <a:r>
              <a:rPr lang="en-US" altLang="zh-CN" dirty="0">
                <a:solidFill>
                  <a:schemeClr val="tx1"/>
                </a:solidFill>
              </a:rPr>
              <a:t>,</a:t>
            </a:r>
            <a:r>
              <a:rPr lang="zh-CN" altLang="zh-CN" dirty="0">
                <a:solidFill>
                  <a:schemeClr val="tx1"/>
                </a:solidFill>
              </a:rPr>
              <a:t>在下面划一条通栏红线。</a:t>
            </a:r>
            <a:endParaRPr lang="zh-CN" altLang="zh-CN" dirty="0">
              <a:solidFill>
                <a:schemeClr val="tx1"/>
              </a:solidFill>
            </a:endParaRPr>
          </a:p>
          <a:p>
            <a:pPr>
              <a:lnSpc>
                <a:spcPct val="114000"/>
              </a:lnSpc>
              <a:spcBef>
                <a:spcPts val="0"/>
              </a:spcBef>
              <a:spcAft>
                <a:spcPts val="0"/>
              </a:spcAft>
            </a:pPr>
            <a:r>
              <a:rPr lang="en-US" altLang="zh-CN" dirty="0">
                <a:solidFill>
                  <a:schemeClr val="tx1"/>
                </a:solidFill>
              </a:rPr>
              <a:t>(3)</a:t>
            </a:r>
            <a:r>
              <a:rPr lang="zh-CN" altLang="zh-CN" dirty="0">
                <a:solidFill>
                  <a:schemeClr val="tx1"/>
                </a:solidFill>
              </a:rPr>
              <a:t>对于需要结计本年累计发生额的某些明细账户</a:t>
            </a:r>
            <a:r>
              <a:rPr lang="en-US" altLang="zh-CN" dirty="0">
                <a:solidFill>
                  <a:schemeClr val="tx1"/>
                </a:solidFill>
              </a:rPr>
              <a:t>,</a:t>
            </a:r>
            <a:r>
              <a:rPr lang="zh-CN" altLang="zh-CN" dirty="0">
                <a:solidFill>
                  <a:schemeClr val="tx1"/>
                </a:solidFill>
              </a:rPr>
              <a:t>每月结账时</a:t>
            </a:r>
            <a:r>
              <a:rPr lang="en-US" altLang="zh-CN" dirty="0">
                <a:solidFill>
                  <a:schemeClr val="tx1"/>
                </a:solidFill>
              </a:rPr>
              <a:t>,</a:t>
            </a:r>
            <a:r>
              <a:rPr lang="zh-CN" altLang="zh-CN" dirty="0">
                <a:solidFill>
                  <a:schemeClr val="tx1"/>
                </a:solidFill>
              </a:rPr>
              <a:t>应在“本月合计”行下结出自年初起至本月末止的累计发生额</a:t>
            </a:r>
            <a:r>
              <a:rPr lang="en-US" altLang="zh-CN" dirty="0">
                <a:solidFill>
                  <a:schemeClr val="tx1"/>
                </a:solidFill>
              </a:rPr>
              <a:t>,</a:t>
            </a:r>
            <a:r>
              <a:rPr lang="zh-CN" altLang="zh-CN" dirty="0">
                <a:solidFill>
                  <a:schemeClr val="tx1"/>
                </a:solidFill>
              </a:rPr>
              <a:t>登记在月份发生额下面</a:t>
            </a:r>
            <a:r>
              <a:rPr lang="en-US" altLang="zh-CN" dirty="0">
                <a:solidFill>
                  <a:schemeClr val="tx1"/>
                </a:solidFill>
              </a:rPr>
              <a:t>,</a:t>
            </a:r>
            <a:r>
              <a:rPr lang="zh-CN" altLang="zh-CN" dirty="0">
                <a:solidFill>
                  <a:schemeClr val="tx1"/>
                </a:solidFill>
              </a:rPr>
              <a:t>在“摘要”栏内注明“本年累计”</a:t>
            </a:r>
            <a:r>
              <a:rPr lang="en-US" altLang="zh-CN" dirty="0">
                <a:solidFill>
                  <a:schemeClr val="tx1"/>
                </a:solidFill>
              </a:rPr>
              <a:t>,</a:t>
            </a:r>
            <a:r>
              <a:rPr lang="zh-CN" altLang="zh-CN" dirty="0">
                <a:solidFill>
                  <a:schemeClr val="tx1"/>
                </a:solidFill>
              </a:rPr>
              <a:t>并在下面划一条通栏红线。</a:t>
            </a:r>
            <a:r>
              <a:rPr lang="en-US" altLang="zh-CN" dirty="0">
                <a:solidFill>
                  <a:schemeClr val="tx1"/>
                </a:solidFill>
              </a:rPr>
              <a:t>12</a:t>
            </a:r>
            <a:r>
              <a:rPr lang="zh-CN" altLang="zh-CN" dirty="0">
                <a:solidFill>
                  <a:schemeClr val="tx1"/>
                </a:solidFill>
              </a:rPr>
              <a:t>月末的“本年累计”就是全年累计发生额</a:t>
            </a:r>
            <a:r>
              <a:rPr lang="en-US" altLang="zh-CN" dirty="0">
                <a:solidFill>
                  <a:schemeClr val="tx1"/>
                </a:solidFill>
              </a:rPr>
              <a:t>,</a:t>
            </a:r>
            <a:r>
              <a:rPr lang="zh-CN" altLang="zh-CN" dirty="0">
                <a:solidFill>
                  <a:schemeClr val="tx1"/>
                </a:solidFill>
              </a:rPr>
              <a:t>在全年累计发生额下划两条通栏红线。</a:t>
            </a:r>
            <a:endParaRPr lang="zh-CN" altLang="zh-CN" dirty="0">
              <a:solidFill>
                <a:schemeClr val="tx1"/>
              </a:solidFill>
            </a:endParaRPr>
          </a:p>
          <a:p>
            <a:pPr>
              <a:lnSpc>
                <a:spcPct val="114000"/>
              </a:lnSpc>
              <a:spcBef>
                <a:spcPts val="0"/>
              </a:spcBef>
              <a:spcAft>
                <a:spcPts val="0"/>
              </a:spcAft>
            </a:pPr>
            <a:r>
              <a:rPr lang="en-US" altLang="zh-CN" dirty="0">
                <a:solidFill>
                  <a:schemeClr val="tx1"/>
                </a:solidFill>
              </a:rPr>
              <a:t>(4)</a:t>
            </a:r>
            <a:r>
              <a:rPr lang="zh-CN" altLang="zh-CN" dirty="0">
                <a:solidFill>
                  <a:schemeClr val="tx1"/>
                </a:solidFill>
              </a:rPr>
              <a:t>对于总账账户</a:t>
            </a:r>
            <a:r>
              <a:rPr lang="en-US" altLang="zh-CN" dirty="0">
                <a:solidFill>
                  <a:schemeClr val="tx1"/>
                </a:solidFill>
              </a:rPr>
              <a:t>,</a:t>
            </a:r>
            <a:r>
              <a:rPr lang="zh-CN" altLang="zh-CN" dirty="0">
                <a:solidFill>
                  <a:schemeClr val="tx1"/>
                </a:solidFill>
              </a:rPr>
              <a:t>平时只需结出月末余额。年终结账时</a:t>
            </a:r>
            <a:r>
              <a:rPr lang="en-US" altLang="zh-CN" dirty="0">
                <a:solidFill>
                  <a:schemeClr val="tx1"/>
                </a:solidFill>
              </a:rPr>
              <a:t>,</a:t>
            </a:r>
            <a:r>
              <a:rPr lang="zh-CN" altLang="zh-CN" dirty="0">
                <a:solidFill>
                  <a:schemeClr val="tx1"/>
                </a:solidFill>
              </a:rPr>
              <a:t>为了总括地反映全年各项资金运动情况的全貌</a:t>
            </a:r>
            <a:r>
              <a:rPr lang="en-US" altLang="zh-CN" dirty="0">
                <a:solidFill>
                  <a:schemeClr val="tx1"/>
                </a:solidFill>
              </a:rPr>
              <a:t>,</a:t>
            </a:r>
            <a:r>
              <a:rPr lang="zh-CN" altLang="zh-CN" dirty="0">
                <a:solidFill>
                  <a:schemeClr val="tx1"/>
                </a:solidFill>
              </a:rPr>
              <a:t>核对账目</a:t>
            </a:r>
            <a:r>
              <a:rPr lang="en-US" altLang="zh-CN" dirty="0">
                <a:solidFill>
                  <a:schemeClr val="tx1"/>
                </a:solidFill>
              </a:rPr>
              <a:t>,</a:t>
            </a:r>
            <a:r>
              <a:rPr lang="zh-CN" altLang="zh-CN" dirty="0">
                <a:solidFill>
                  <a:schemeClr val="tx1"/>
                </a:solidFill>
              </a:rPr>
              <a:t>要将所有总账账户结出全年发生额和年末余额</a:t>
            </a:r>
            <a:r>
              <a:rPr lang="en-US" altLang="zh-CN" dirty="0">
                <a:solidFill>
                  <a:schemeClr val="tx1"/>
                </a:solidFill>
              </a:rPr>
              <a:t>,</a:t>
            </a:r>
            <a:r>
              <a:rPr lang="zh-CN" altLang="zh-CN" dirty="0">
                <a:solidFill>
                  <a:schemeClr val="tx1"/>
                </a:solidFill>
              </a:rPr>
              <a:t>在“摘要”栏内注明“本年合计”</a:t>
            </a:r>
            <a:r>
              <a:rPr lang="en-US" altLang="zh-CN" dirty="0">
                <a:solidFill>
                  <a:schemeClr val="tx1"/>
                </a:solidFill>
              </a:rPr>
              <a:t>,</a:t>
            </a:r>
            <a:r>
              <a:rPr lang="zh-CN" altLang="zh-CN" dirty="0">
                <a:solidFill>
                  <a:schemeClr val="tx1"/>
                </a:solidFill>
              </a:rPr>
              <a:t>并在合计数下划两条通栏红线。</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第五节　结　账</a:t>
            </a:r>
            <a:endParaRPr lang="zh-CN" altLang="en-US" dirty="0">
              <a:sym typeface="+mn-ea"/>
            </a:endParaRPr>
          </a:p>
        </p:txBody>
      </p:sp>
      <p:pic>
        <p:nvPicPr>
          <p:cNvPr id="2" name="图片 1"/>
          <p:cNvPicPr>
            <a:picLocks noChangeAspect="1"/>
          </p:cNvPicPr>
          <p:nvPr/>
        </p:nvPicPr>
        <p:blipFill>
          <a:blip r:embed="rId3"/>
          <a:stretch>
            <a:fillRect/>
          </a:stretch>
        </p:blipFill>
        <p:spPr>
          <a:xfrm>
            <a:off x="10049510" y="5326380"/>
            <a:ext cx="1371600" cy="142875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二、更换账簿</a:t>
            </a:r>
            <a:endParaRPr lang="zh-CN" altLang="zh-CN" sz="2400" b="1" dirty="0">
              <a:solidFill>
                <a:schemeClr val="tx1"/>
              </a:solidFill>
            </a:endParaRPr>
          </a:p>
          <a:p>
            <a:r>
              <a:rPr lang="zh-CN" altLang="zh-CN" dirty="0">
                <a:solidFill>
                  <a:schemeClr val="tx1"/>
                </a:solidFill>
              </a:rPr>
              <a:t>年度结账以后</a:t>
            </a:r>
            <a:r>
              <a:rPr lang="en-US" altLang="zh-CN" dirty="0">
                <a:solidFill>
                  <a:schemeClr val="tx1"/>
                </a:solidFill>
              </a:rPr>
              <a:t>,</a:t>
            </a:r>
            <a:r>
              <a:rPr lang="zh-CN" altLang="zh-CN" dirty="0">
                <a:solidFill>
                  <a:schemeClr val="tx1"/>
                </a:solidFill>
              </a:rPr>
              <a:t>要将本年度账簿中的余额结转到下一会计年度对应的新账簿中</a:t>
            </a:r>
            <a:r>
              <a:rPr lang="en-US" altLang="zh-CN" dirty="0">
                <a:solidFill>
                  <a:schemeClr val="tx1"/>
                </a:solidFill>
              </a:rPr>
              <a:t>,</a:t>
            </a:r>
            <a:r>
              <a:rPr lang="zh-CN" altLang="zh-CN" dirty="0">
                <a:solidFill>
                  <a:schemeClr val="tx1"/>
                </a:solidFill>
              </a:rPr>
              <a:t>然后将本年度的全部账簿整理归档。</a:t>
            </a:r>
            <a:endParaRPr lang="zh-CN" altLang="zh-CN" dirty="0">
              <a:solidFill>
                <a:schemeClr val="tx1"/>
              </a:solidFill>
            </a:endParaRPr>
          </a:p>
          <a:p>
            <a:r>
              <a:rPr lang="zh-CN" altLang="zh-CN" dirty="0">
                <a:solidFill>
                  <a:schemeClr val="tx1"/>
                </a:solidFill>
              </a:rPr>
              <a:t>年末有余额的账户</a:t>
            </a:r>
            <a:r>
              <a:rPr lang="en-US" altLang="zh-CN" dirty="0">
                <a:solidFill>
                  <a:schemeClr val="tx1"/>
                </a:solidFill>
              </a:rPr>
              <a:t>,</a:t>
            </a:r>
            <a:r>
              <a:rPr lang="zh-CN" altLang="zh-CN" dirty="0">
                <a:solidFill>
                  <a:schemeClr val="tx1"/>
                </a:solidFill>
              </a:rPr>
              <a:t>要将其余额结转至下年</a:t>
            </a:r>
            <a:r>
              <a:rPr lang="en-US" altLang="zh-CN" dirty="0">
                <a:solidFill>
                  <a:schemeClr val="tx1"/>
                </a:solidFill>
              </a:rPr>
              <a:t>,</a:t>
            </a:r>
            <a:r>
              <a:rPr lang="zh-CN" altLang="zh-CN" dirty="0">
                <a:solidFill>
                  <a:schemeClr val="tx1"/>
                </a:solidFill>
              </a:rPr>
              <a:t>在“摘要”栏注明“结转下年”</a:t>
            </a:r>
            <a:r>
              <a:rPr lang="en-US" altLang="zh-CN" dirty="0">
                <a:solidFill>
                  <a:schemeClr val="tx1"/>
                </a:solidFill>
              </a:rPr>
              <a:t>;</a:t>
            </a:r>
            <a:r>
              <a:rPr lang="zh-CN" altLang="zh-CN" dirty="0">
                <a:solidFill>
                  <a:schemeClr val="tx1"/>
                </a:solidFill>
              </a:rPr>
              <a:t>在下一会计年度新建有关会计账户的第一行余额栏内填写上年结转的余额</a:t>
            </a:r>
            <a:r>
              <a:rPr lang="en-US" altLang="zh-CN" dirty="0">
                <a:solidFill>
                  <a:schemeClr val="tx1"/>
                </a:solidFill>
              </a:rPr>
              <a:t>,</a:t>
            </a:r>
            <a:r>
              <a:rPr lang="zh-CN" altLang="zh-CN" dirty="0">
                <a:solidFill>
                  <a:schemeClr val="tx1"/>
                </a:solidFill>
              </a:rPr>
              <a:t>并在摘要栏内注明“上年结转”。</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第五节　结　账</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1"/>
          </p:nvPr>
        </p:nvSpPr>
        <p:spPr/>
        <p:txBody>
          <a:bodyPr/>
          <a:p>
            <a:r>
              <a:rPr lang="zh-CN" altLang="en-US" b="1"/>
              <a:t>一、本章课程思政教学案例</a:t>
            </a:r>
            <a:endParaRPr lang="zh-CN" altLang="en-US" b="1"/>
          </a:p>
          <a:p>
            <a:r>
              <a:rPr lang="zh-CN" altLang="en-US" sz="2000" b="1"/>
              <a:t>（一）案例主题与思政意义</a:t>
            </a:r>
            <a:endParaRPr lang="zh-CN" altLang="en-US" sz="2000" b="1"/>
          </a:p>
          <a:p>
            <a:pPr indent="720090" algn="just" eaLnBrk="1" latinLnBrk="0" hangingPunct="1"/>
            <a:r>
              <a:rPr lang="zh-CN" altLang="en-US" sz="2000">
                <a:latin typeface="黑体" panose="02010609060101010101" charset="-122"/>
                <a:cs typeface="黑体" panose="02010609060101010101" charset="-122"/>
              </a:rPr>
              <a:t>案例选自《中国会计报》中的“一家票号背后的会计故事"①。通过案例分析及课堂讨论等形式，讲述山西票号的会计故事，展现了中国传统文化中的商业智慧和诚信精神。通过学习票号的严谨管理和创新精神，使学生领悟诚实守信的重要性，并理解会计在商业活动中的核心作用，以及在现代社会中继续发扬晋商精神的必要性。</a:t>
            </a:r>
            <a:endParaRPr lang="zh-CN" altLang="en-US">
              <a:latin typeface="宋体" panose="02010600030101010101" pitchFamily="2" charset="-122"/>
              <a:ea typeface="宋体" panose="02010600030101010101" pitchFamily="2" charset="-122"/>
              <a:cs typeface="宋体" panose="02010600030101010101" pitchFamily="2" charset="-122"/>
            </a:endParaRPr>
          </a:p>
        </p:txBody>
      </p:sp>
      <p:sp>
        <p:nvSpPr>
          <p:cNvPr id="3" name="标题 2"/>
          <p:cNvSpPr>
            <a:spLocks noGrp="1"/>
          </p:cNvSpPr>
          <p:nvPr>
            <p:ph type="title"/>
          </p:nvPr>
        </p:nvSpPr>
        <p:spPr>
          <a:xfrm>
            <a:off x="507365" y="614680"/>
            <a:ext cx="7785100" cy="501650"/>
          </a:xfrm>
        </p:spPr>
        <p:txBody>
          <a:bodyPr>
            <a:normAutofit fontScale="90000"/>
          </a:bodyPr>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1"/>
          </p:nvPr>
        </p:nvSpPr>
        <p:spPr>
          <a:xfrm>
            <a:off x="838200" y="1133475"/>
            <a:ext cx="10515600" cy="5435600"/>
          </a:xfrm>
        </p:spPr>
        <p:txBody>
          <a:bodyPr/>
          <a:p>
            <a:r>
              <a:rPr lang="zh-CN" altLang="en-US" sz="2000" b="1"/>
              <a:t>（二）案例描述、分析与知识点</a:t>
            </a:r>
            <a:endParaRPr lang="zh-CN" altLang="en-US" sz="2000" b="1"/>
          </a:p>
          <a:p>
            <a:pPr indent="720090" algn="just" eaLnBrk="1" latinLnBrk="0" hangingPunct="1"/>
            <a:r>
              <a:rPr lang="zh-CN" altLang="en-US" sz="2000">
                <a:latin typeface="黑体" panose="02010609060101010101" charset="-122"/>
                <a:cs typeface="黑体" panose="02010609060101010101" charset="-122"/>
              </a:rPr>
              <a:t>案例的名称是“一家票号背后的会计故事”。在山西平遥，当地人介绍，日昇昌等平遥票号在业务管理、票据管理、账薄管理、防伪密押管理等方面，都体现了晋商“诚实守信、开拓进取、和衷共济、务实经营、经世济民”的精神。他们不但在技术上精益求精，在内部记账、结算等方面也不断探索创新，创立了我国最早的复式记账法。</a:t>
            </a:r>
            <a:endParaRPr lang="zh-CN" altLang="en-US" sz="2000">
              <a:latin typeface="黑体" panose="02010609060101010101" charset="-122"/>
              <a:cs typeface="黑体" panose="02010609060101010101" charset="-122"/>
            </a:endParaRPr>
          </a:p>
        </p:txBody>
      </p:sp>
      <p:sp>
        <p:nvSpPr>
          <p:cNvPr id="3" name="标题 2"/>
          <p:cNvSpPr>
            <a:spLocks noGrp="1"/>
          </p:cNvSpPr>
          <p:nvPr>
            <p:ph type="title"/>
          </p:nvPr>
        </p:nvSpPr>
        <p:spPr>
          <a:xfrm>
            <a:off x="507365" y="614680"/>
            <a:ext cx="7785100" cy="501650"/>
          </a:xfrm>
        </p:spPr>
        <p:txBody>
          <a:bodyPr>
            <a:normAutofit fontScale="90000"/>
          </a:bodyPr>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1"/>
          </p:nvPr>
        </p:nvSpPr>
        <p:spPr>
          <a:xfrm>
            <a:off x="838200" y="1133475"/>
            <a:ext cx="10515600" cy="5435600"/>
          </a:xfrm>
        </p:spPr>
        <p:txBody>
          <a:bodyPr>
            <a:normAutofit/>
          </a:bodyPr>
          <a:p>
            <a:r>
              <a:rPr lang="zh-CN" altLang="en-US" sz="2000" b="1"/>
              <a:t>（二）案例描述、分析与知识点</a:t>
            </a:r>
            <a:endParaRPr lang="zh-CN" altLang="en-US" sz="2000" b="1"/>
          </a:p>
          <a:p>
            <a:pPr indent="720090" algn="just" eaLnBrk="1" latinLnBrk="0" hangingPunct="1"/>
            <a:r>
              <a:rPr lang="zh-CN" altLang="en-US" sz="2000">
                <a:latin typeface="黑体" panose="02010609060101010101" charset="-122"/>
                <a:cs typeface="黑体" panose="02010609060101010101" charset="-122"/>
              </a:rPr>
              <a:t>1.严防造假 古来有之</a:t>
            </a:r>
            <a:endParaRPr lang="zh-CN" altLang="en-US" sz="2000">
              <a:latin typeface="黑体" panose="02010609060101010101" charset="-122"/>
              <a:cs typeface="黑体" panose="02010609060101010101" charset="-122"/>
            </a:endParaRPr>
          </a:p>
          <a:p>
            <a:pPr indent="720090" algn="just" eaLnBrk="1" latinLnBrk="0" hangingPunct="1"/>
            <a:r>
              <a:rPr lang="zh-CN" altLang="en-US" sz="1600">
                <a:latin typeface="黑体" panose="02010609060101010101" charset="-122"/>
                <a:cs typeface="黑体" panose="02010609060101010101" charset="-122"/>
              </a:rPr>
              <a:t>山西票号业曾一度执中国商界之牛耳，并影响中国金融业近一个世纪。作为中国现代各式银行的鼻祖，日昇昌的账务管理与内控制度既严谨又科学。“日昇昌是我国最早的一家票号。票号也称汇兑庄，是我国最早的私人银行。它实现了异地取钱，即在这边存了钱，拿着汇票纸，就可以在其他任何地方进行兑换。高峰时期，其汇兑总额在3800万两白银左右,存贷在2000万两白银左右，享有‘汇通天下’的美誉。”平遥古城的解说员介绍说。</a:t>
            </a:r>
            <a:endParaRPr lang="zh-CN" altLang="en-US" sz="1600">
              <a:latin typeface="黑体" panose="02010609060101010101" charset="-122"/>
              <a:cs typeface="黑体" panose="02010609060101010101" charset="-122"/>
            </a:endParaRPr>
          </a:p>
          <a:p>
            <a:pPr indent="720090" algn="just" eaLnBrk="1" latinLnBrk="0" hangingPunct="1"/>
            <a:r>
              <a:rPr lang="zh-CN" altLang="en-US" sz="1600">
                <a:latin typeface="黑体" panose="02010609060101010101" charset="-122"/>
                <a:cs typeface="黑体" panose="02010609060101010101" charset="-122"/>
              </a:rPr>
              <a:t>迈过门槛，进入票号的前院，就是日昇昌当年的营业场所。其中，东柜房是办手续的地方，西柜房是取现银的地方。当时，设在各地的票号间信息沟通困难。因此，为了防范汇票作假，票号给汇票做了防伪标志。其严谨的防伪措施和规范的操作流程保障了资金在长途运输中的安全与稳定。比如，密押、印章、水印（汇票纸4个角上都会印有日昇昌防伪水印）、笔迹（由专人书写）等。密押则包括月记密押、日记密押、数字密押和银两单位密押，这些内容通常隐藏在汉字里。比如，“谨防假票冒取勿忘细视书章”12个字代表的是一年的12个月。</a:t>
            </a:r>
            <a:endParaRPr lang="zh-CN" altLang="en-US" sz="1600">
              <a:latin typeface="黑体" panose="02010609060101010101" charset="-122"/>
              <a:cs typeface="黑体" panose="02010609060101010101" charset="-122"/>
            </a:endParaRPr>
          </a:p>
          <a:p>
            <a:pPr indent="720090" algn="just" eaLnBrk="1" latinLnBrk="0" hangingPunct="1"/>
            <a:r>
              <a:rPr lang="zh-CN" altLang="en-US" sz="1600">
                <a:latin typeface="黑体" panose="02010609060101010101" charset="-122"/>
                <a:cs typeface="黑体" panose="02010609060101010101" charset="-122"/>
              </a:rPr>
              <a:t>跟随解说员来到票号的综合办公区，这里设有信房和账房。信房专门用于书写信件。账房即现在的财务部，总理全号账目，是负责银钱出纳的重要内部机构，设账房先生1人、副账1人、帮账1~2人，平时核算各种账目，年终负责汇总各分号业务，编制清单。经掌柜审定，向股东汇报，到大账期，结算分红。</a:t>
            </a:r>
            <a:endParaRPr lang="zh-CN" altLang="en-US" sz="1600">
              <a:latin typeface="黑体" panose="02010609060101010101" charset="-122"/>
              <a:cs typeface="黑体" panose="02010609060101010101" charset="-122"/>
            </a:endParaRPr>
          </a:p>
        </p:txBody>
      </p:sp>
      <p:sp>
        <p:nvSpPr>
          <p:cNvPr id="3" name="标题 2"/>
          <p:cNvSpPr>
            <a:spLocks noGrp="1"/>
          </p:cNvSpPr>
          <p:nvPr>
            <p:ph type="title"/>
          </p:nvPr>
        </p:nvSpPr>
        <p:spPr>
          <a:xfrm>
            <a:off x="507365" y="614680"/>
            <a:ext cx="7785100" cy="501650"/>
          </a:xfrm>
        </p:spPr>
        <p:txBody>
          <a:bodyPr>
            <a:normAutofit fontScale="90000"/>
          </a:bodyPr>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p:cNvSpPr>
            <a:spLocks noGrp="1"/>
          </p:cNvSpPr>
          <p:nvPr>
            <p:ph type="title"/>
            <p:custDataLst>
              <p:tags r:id="rId1"/>
            </p:custDataLst>
          </p:nvPr>
        </p:nvSpPr>
        <p:spPr/>
        <p:txBody>
          <a:bodyPr/>
          <a:p>
            <a:pPr marL="0" indent="0" algn="r">
              <a:lnSpc>
                <a:spcPct val="100000"/>
              </a:lnSpc>
              <a:spcBef>
                <a:spcPts val="0"/>
              </a:spcBef>
              <a:spcAft>
                <a:spcPts val="0"/>
              </a:spcAft>
              <a:buSzPct val="100000"/>
            </a:pPr>
            <a:r>
              <a:rPr altLang="en-US">
                <a:sym typeface="+mn-ea"/>
              </a:rPr>
              <a:t>会计账簿</a:t>
            </a:r>
            <a:endParaRPr altLang="en-US">
              <a:sym typeface="+mn-ea"/>
            </a:endParaRPr>
          </a:p>
        </p:txBody>
      </p:sp>
      <p:sp>
        <p:nvSpPr>
          <p:cNvPr id="6" name="节编号"/>
          <p:cNvSpPr>
            <a:spLocks noGrp="1"/>
          </p:cNvSpPr>
          <p:nvPr>
            <p:ph type="body" sz="quarter" idx="13"/>
            <p:custDataLst>
              <p:tags r:id="rId2"/>
            </p:custDataLst>
          </p:nvPr>
        </p:nvSpPr>
        <p:spPr/>
        <p:txBody>
          <a:bodyPr/>
          <a:p>
            <a:r>
              <a:rPr lang="zh-CN" altLang="en-US"/>
              <a:t>第七章</a:t>
            </a:r>
            <a:endParaRPr lang="zh-CN" altLang="en-US"/>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1"/>
          </p:nvPr>
        </p:nvSpPr>
        <p:spPr>
          <a:xfrm>
            <a:off x="838200" y="923925"/>
            <a:ext cx="10515600" cy="5435600"/>
          </a:xfrm>
        </p:spPr>
        <p:txBody>
          <a:bodyPr>
            <a:normAutofit lnSpcReduction="10000"/>
          </a:bodyPr>
          <a:p>
            <a:r>
              <a:rPr lang="zh-CN" altLang="en-US" sz="2000" b="1"/>
              <a:t>（二）案例描述、分析与知识点</a:t>
            </a:r>
            <a:endParaRPr lang="zh-CN" altLang="en-US" sz="2000" b="1"/>
          </a:p>
          <a:p>
            <a:pPr indent="720090" algn="just" eaLnBrk="1" latinLnBrk="0" hangingPunct="1"/>
            <a:r>
              <a:rPr lang="zh-CN" altLang="en-US" sz="2000">
                <a:latin typeface="黑体" panose="02010609060101010101" charset="-122"/>
                <a:cs typeface="黑体" panose="02010609060101010101" charset="-122"/>
              </a:rPr>
              <a:t>1.严防造假 古来有之</a:t>
            </a:r>
            <a:endParaRPr lang="zh-CN" altLang="en-US" sz="2000">
              <a:latin typeface="黑体" panose="02010609060101010101" charset="-122"/>
              <a:cs typeface="黑体" panose="02010609060101010101" charset="-122"/>
            </a:endParaRPr>
          </a:p>
          <a:p>
            <a:pPr indent="720090" algn="just" eaLnBrk="1" latinLnBrk="0" hangingPunct="1"/>
            <a:r>
              <a:rPr lang="zh-CN" altLang="en-US" sz="1800">
                <a:latin typeface="黑体" panose="02010609060101010101" charset="-122"/>
                <a:cs typeface="黑体" panose="02010609060101010101" charset="-122"/>
              </a:rPr>
              <a:t>解说员介绍，票号对伙计的用人制度十分严格。首先，进入商号做学徒，年龄一般在13</a:t>
            </a:r>
            <a:r>
              <a:rPr lang="en-US" altLang="zh-CN" sz="1800">
                <a:latin typeface="黑体" panose="02010609060101010101" charset="-122"/>
                <a:cs typeface="黑体" panose="02010609060101010101" charset="-122"/>
              </a:rPr>
              <a:t>~</a:t>
            </a:r>
            <a:r>
              <a:rPr lang="zh-CN" altLang="en-US" sz="1800">
                <a:latin typeface="黑体" panose="02010609060101010101" charset="-122"/>
                <a:cs typeface="黑体" panose="02010609060101010101" charset="-122"/>
              </a:rPr>
              <a:t>15岁；其次，要求品貌端正、口齿伶俐，精通珠算和楷书。另外，需要有熟人担保，且三世清白。这些都合格之后，学徒才能进入商号，在3年的学徒期内，没有薪水，仅提供免费食宿。3年后，对其进行试口、试心、试脑。全部合格后，才可以留在号内做伙计，并领取薪水。</a:t>
            </a:r>
            <a:endParaRPr lang="zh-CN" altLang="en-US" sz="1800">
              <a:latin typeface="黑体" panose="02010609060101010101" charset="-122"/>
              <a:cs typeface="黑体" panose="02010609060101010101" charset="-122"/>
            </a:endParaRPr>
          </a:p>
          <a:p>
            <a:pPr indent="720090" algn="just" eaLnBrk="1" latinLnBrk="0" hangingPunct="1"/>
            <a:r>
              <a:rPr lang="zh-CN" altLang="en-US" sz="1800">
                <a:latin typeface="黑体" panose="02010609060101010101" charset="-122"/>
                <a:cs typeface="黑体" panose="02010609060101010101" charset="-122"/>
              </a:rPr>
              <a:t>“票号的内部控制做得比较好。经营理念、组织形式、管理模式、经营方向、分配制度等都进行了创新。”中国会计学会会计史专业委员会主任委员赵丽生说。</a:t>
            </a:r>
            <a:endParaRPr lang="zh-CN" altLang="en-US" sz="1800">
              <a:latin typeface="黑体" panose="02010609060101010101" charset="-122"/>
              <a:cs typeface="黑体" panose="02010609060101010101" charset="-122"/>
            </a:endParaRPr>
          </a:p>
          <a:p>
            <a:pPr indent="720090" algn="just" eaLnBrk="1" latinLnBrk="0" hangingPunct="1"/>
            <a:r>
              <a:rPr lang="zh-CN" altLang="en-US" sz="1800">
                <a:latin typeface="黑体" panose="02010609060101010101" charset="-122"/>
                <a:cs typeface="黑体" panose="02010609060101010101" charset="-122"/>
              </a:rPr>
              <a:t>他具体解释称，首先说理念。在中国传统社会，人们选择职业的顺序是“士农工商”，商人的社会地位较低。但是，山西人突破了传统观念的束缚，长期把经商作为第一职业选择，而且以商为荣。山西商人没有条条框框的束缚，哪里有商机就扎根在哪里，什么营生能挣钱就经营什么。社会上有“南钱庄、北票号”之说, 以资金汇兑为主业（后来业务扩展为存、贷款）的山西票号被称为中国金融业的“开山鼻祖”。有人说，日昇昌是中国银行业的“乡下祖父”；还有人说，山西的平遥太谷就是200年前“中国的华尔街”。发达的金融业为山西赢得“海内最富”之美誉，晋商开创</a:t>
            </a:r>
            <a:r>
              <a:rPr lang="zh-CN" altLang="en-US" sz="2000">
                <a:latin typeface="黑体" panose="02010609060101010101" charset="-122"/>
                <a:cs typeface="黑体" panose="02010609060101010101" charset="-122"/>
              </a:rPr>
              <a:t>了中国金融业之先河。</a:t>
            </a:r>
            <a:endParaRPr lang="zh-CN" altLang="en-US" sz="2000">
              <a:latin typeface="黑体" panose="02010609060101010101" charset="-122"/>
              <a:cs typeface="黑体" panose="02010609060101010101" charset="-122"/>
            </a:endParaRPr>
          </a:p>
        </p:txBody>
      </p:sp>
      <p:sp>
        <p:nvSpPr>
          <p:cNvPr id="3" name="标题 2"/>
          <p:cNvSpPr>
            <a:spLocks noGrp="1"/>
          </p:cNvSpPr>
          <p:nvPr>
            <p:ph type="title"/>
          </p:nvPr>
        </p:nvSpPr>
        <p:spPr>
          <a:xfrm>
            <a:off x="507365" y="300355"/>
            <a:ext cx="7785100" cy="501650"/>
          </a:xfrm>
        </p:spPr>
        <p:txBody>
          <a:bodyPr>
            <a:normAutofit fontScale="90000"/>
          </a:bodyPr>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1"/>
          </p:nvPr>
        </p:nvSpPr>
        <p:spPr>
          <a:xfrm>
            <a:off x="838200" y="871855"/>
            <a:ext cx="10515600" cy="5435600"/>
          </a:xfrm>
        </p:spPr>
        <p:txBody>
          <a:bodyPr/>
          <a:p>
            <a:r>
              <a:rPr lang="zh-CN" altLang="en-US" sz="2000" b="1"/>
              <a:t>（二）案例描述、分析与知识点</a:t>
            </a:r>
            <a:endParaRPr lang="zh-CN" altLang="en-US" sz="2000" b="1"/>
          </a:p>
          <a:p>
            <a:pPr indent="720090" algn="just" eaLnBrk="1" latinLnBrk="0" hangingPunct="1"/>
            <a:r>
              <a:rPr lang="zh-CN" altLang="en-US" sz="2000">
                <a:latin typeface="黑体" panose="02010609060101010101" charset="-122"/>
                <a:cs typeface="黑体" panose="02010609060101010101" charset="-122"/>
              </a:rPr>
              <a:t>1.严防造假 古来有之</a:t>
            </a:r>
            <a:endParaRPr lang="zh-CN" altLang="en-US" sz="2000">
              <a:latin typeface="黑体" panose="02010609060101010101" charset="-122"/>
              <a:cs typeface="黑体" panose="02010609060101010101" charset="-122"/>
            </a:endParaRPr>
          </a:p>
          <a:p>
            <a:pPr indent="720090" algn="just" eaLnBrk="1" latinLnBrk="0" hangingPunct="1"/>
            <a:r>
              <a:rPr lang="zh-CN" altLang="en-US" sz="1800">
                <a:latin typeface="黑体" panose="02010609060101010101" charset="-122"/>
                <a:cs typeface="黑体" panose="02010609060101010101" charset="-122"/>
              </a:rPr>
              <a:t>在组织形式上，晋商票号的组织形式包括合作经营、股份经营、联合经营等。人们都以为股份制是“舶来品”,实际上晋商才是世界上最早的股份制的实践者。山西太谷县志成信票号的组织形式就是晋商早期较为成熟的股份制。</a:t>
            </a:r>
            <a:endParaRPr lang="zh-CN" altLang="en-US" sz="1800">
              <a:latin typeface="黑体" panose="02010609060101010101" charset="-122"/>
              <a:cs typeface="黑体" panose="02010609060101010101" charset="-122"/>
            </a:endParaRPr>
          </a:p>
          <a:p>
            <a:pPr indent="720090" algn="just" eaLnBrk="1" latinLnBrk="0" hangingPunct="1"/>
            <a:r>
              <a:rPr lang="zh-CN" altLang="en-US" sz="1800">
                <a:latin typeface="黑体" panose="02010609060101010101" charset="-122"/>
                <a:cs typeface="黑体" panose="02010609060101010101" charset="-122"/>
              </a:rPr>
              <a:t>在管理模式上,晋商真正实现了所有权和经营权相分离,出资的东家是所有权人，一般不直接参与商号的经营管理，而是聘任并全权委托职业经理人——“掌柜”，专门从事具体的业务经营。</a:t>
            </a:r>
            <a:endParaRPr lang="zh-CN" altLang="en-US" sz="1800">
              <a:latin typeface="黑体" panose="02010609060101010101" charset="-122"/>
              <a:cs typeface="黑体" panose="02010609060101010101" charset="-122"/>
            </a:endParaRPr>
          </a:p>
          <a:p>
            <a:pPr indent="720090" algn="just" eaLnBrk="1" latinLnBrk="0" hangingPunct="1"/>
            <a:r>
              <a:rPr lang="zh-CN" altLang="en-US" sz="1800">
                <a:latin typeface="黑体" panose="02010609060101010101" charset="-122"/>
                <a:cs typeface="黑体" panose="02010609060101010101" charset="-122"/>
              </a:rPr>
              <a:t>在分配制度上，日昇昌票号采取“顶身股”的期权激励机制。员工收入由辛金、衣物补助（夏季、冬季补助）和顶身股等构成。辛金就是辛苦钱，相当于现在的底薪，一般按月支付。衣物补助就是员工享受的冬夏两季衣物补助。顶身股也叫干股，享受干股的人不需要投入资金，而是根据掌柜和伙计的业务能力由东家确定股份, 顶身股与银股同股同权，最小0.1股，最高1股, 一般情况下, 票号只有三分之一业绩优秀的伙计才可以享受顶身股。但是，有些晋商商号东家允许已经去世的贡献卓著的资深掌柜的遗孀或子女继承顶身股股权，其人性化的管理理念深入人心。</a:t>
            </a:r>
            <a:endParaRPr lang="zh-CN" altLang="en-US" sz="1800">
              <a:latin typeface="黑体" panose="02010609060101010101" charset="-122"/>
              <a:cs typeface="黑体" panose="02010609060101010101" charset="-122"/>
            </a:endParaRPr>
          </a:p>
        </p:txBody>
      </p:sp>
      <p:sp>
        <p:nvSpPr>
          <p:cNvPr id="3" name="标题 2"/>
          <p:cNvSpPr>
            <a:spLocks noGrp="1"/>
          </p:cNvSpPr>
          <p:nvPr>
            <p:ph type="title"/>
          </p:nvPr>
        </p:nvSpPr>
        <p:spPr>
          <a:xfrm>
            <a:off x="507365" y="230505"/>
            <a:ext cx="7785100" cy="501650"/>
          </a:xfrm>
        </p:spPr>
        <p:txBody>
          <a:bodyPr>
            <a:normAutofit fontScale="90000"/>
          </a:bodyPr>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1"/>
          </p:nvPr>
        </p:nvSpPr>
        <p:spPr>
          <a:xfrm>
            <a:off x="838200" y="1133475"/>
            <a:ext cx="10515600" cy="5435600"/>
          </a:xfrm>
        </p:spPr>
        <p:txBody>
          <a:bodyPr/>
          <a:p>
            <a:r>
              <a:rPr lang="zh-CN" altLang="en-US" sz="2000" b="1"/>
              <a:t>（二）案例描述、分析与知识点</a:t>
            </a:r>
            <a:endParaRPr lang="zh-CN" altLang="en-US" sz="2000" b="1"/>
          </a:p>
          <a:p>
            <a:pPr indent="720090" algn="just" eaLnBrk="1" latinLnBrk="0" hangingPunct="1"/>
            <a:r>
              <a:rPr lang="zh-CN" altLang="en-US" sz="2000">
                <a:latin typeface="黑体" panose="02010609060101010101" charset="-122"/>
                <a:cs typeface="黑体" panose="02010609060101010101" charset="-122"/>
              </a:rPr>
              <a:t>2.从四柱清册到龙门账</a:t>
            </a:r>
            <a:endParaRPr lang="zh-CN" altLang="en-US" sz="2000">
              <a:latin typeface="黑体" panose="02010609060101010101" charset="-122"/>
              <a:cs typeface="黑体" panose="02010609060101010101" charset="-122"/>
            </a:endParaRPr>
          </a:p>
          <a:p>
            <a:pPr indent="720090" algn="just" eaLnBrk="1" latinLnBrk="0" hangingPunct="1"/>
            <a:r>
              <a:rPr lang="zh-CN" altLang="en-US" sz="1800">
                <a:latin typeface="黑体" panose="02010609060101010101" charset="-122"/>
                <a:cs typeface="黑体" panose="02010609060101010101" charset="-122"/>
              </a:rPr>
              <a:t>当时晋商使用的龙门账等会计方法, 反映出其核算经济活动簿记水平的科学高度, 并代表着管理者对经济活动收支盈余关系认识的先进水平。</a:t>
            </a:r>
            <a:endParaRPr lang="zh-CN" altLang="en-US" sz="1800">
              <a:latin typeface="黑体" panose="02010609060101010101" charset="-122"/>
              <a:cs typeface="黑体" panose="02010609060101010101" charset="-122"/>
            </a:endParaRPr>
          </a:p>
          <a:p>
            <a:pPr indent="720090" algn="just" eaLnBrk="1" latinLnBrk="0" hangingPunct="1"/>
            <a:r>
              <a:rPr lang="zh-CN" altLang="en-US" sz="1800">
                <a:latin typeface="黑体" panose="02010609060101010101" charset="-122"/>
                <a:cs typeface="黑体" panose="02010609060101010101" charset="-122"/>
              </a:rPr>
              <a:t>明末清初，会计先辈在总结古代官厅会计和“四柱清册”的记账方法基础上，设计出具有复式记账思想的龙门账法。清道光年间山西票号产生后，又极大地完善了龙门账制度。</a:t>
            </a:r>
            <a:endParaRPr lang="zh-CN" altLang="en-US" sz="1800">
              <a:latin typeface="黑体" panose="02010609060101010101" charset="-122"/>
              <a:cs typeface="黑体" panose="02010609060101010101" charset="-122"/>
            </a:endParaRPr>
          </a:p>
          <a:p>
            <a:pPr indent="720090" algn="just" eaLnBrk="1" latinLnBrk="0" hangingPunct="1"/>
            <a:r>
              <a:rPr lang="zh-CN" altLang="en-US" sz="1800">
                <a:latin typeface="黑体" panose="02010609060101010101" charset="-122"/>
                <a:cs typeface="黑体" panose="02010609060101010101" charset="-122"/>
              </a:rPr>
              <a:t>平遥票号对于账务管理十分重视。解说员介绍，四柱结算法是中国古代重要的会计核算方法之一。为什么叫“四柱”?晋商商号期末结算时要用“旧管、新收、开除、实在”计算期末余额，也就是旧管（期初余额）</a:t>
            </a:r>
            <a:r>
              <a:rPr lang="en-US" altLang="zh-CN" sz="1800">
                <a:latin typeface="黑体" panose="02010609060101010101" charset="-122"/>
                <a:cs typeface="黑体" panose="02010609060101010101" charset="-122"/>
              </a:rPr>
              <a:t>+</a:t>
            </a:r>
            <a:r>
              <a:rPr lang="zh-CN" altLang="en-US" sz="1800">
                <a:latin typeface="黑体" panose="02010609060101010101" charset="-122"/>
                <a:cs typeface="黑体" panose="02010609060101010101" charset="-122"/>
              </a:rPr>
              <a:t>新收（本期增加额）</a:t>
            </a:r>
            <a:r>
              <a:rPr lang="en-US" altLang="zh-CN" sz="1800">
                <a:latin typeface="黑体" panose="02010609060101010101" charset="-122"/>
                <a:cs typeface="黑体" panose="02010609060101010101" charset="-122"/>
              </a:rPr>
              <a:t>-</a:t>
            </a:r>
            <a:r>
              <a:rPr lang="zh-CN" altLang="en-US" sz="1800">
                <a:latin typeface="黑体" panose="02010609060101010101" charset="-122"/>
                <a:cs typeface="黑体" panose="02010609060101010101" charset="-122"/>
              </a:rPr>
              <a:t>开除（本期减少额）</a:t>
            </a:r>
            <a:r>
              <a:rPr lang="en-US" altLang="zh-CN" sz="1800">
                <a:latin typeface="黑体" panose="02010609060101010101" charset="-122"/>
                <a:cs typeface="黑体" panose="02010609060101010101" charset="-122"/>
              </a:rPr>
              <a:t>=</a:t>
            </a:r>
            <a:r>
              <a:rPr lang="zh-CN" altLang="en-US" sz="1800">
                <a:latin typeface="黑体" panose="02010609060101010101" charset="-122"/>
                <a:cs typeface="黑体" panose="02010609060101010101" charset="-122"/>
              </a:rPr>
              <a:t>实在（期末余额）。因为古代书写时自上而下、从右往左排列，“旧管、新收、开除、实在”排列在账页上就像四根柱子，故形象地称之为“四柱”，把这种结算方法叫四柱结算法，以此建立的会计账册叫“四柱清册”。</a:t>
            </a:r>
            <a:endParaRPr lang="zh-CN" altLang="en-US" sz="1800">
              <a:latin typeface="黑体" panose="02010609060101010101" charset="-122"/>
              <a:cs typeface="黑体" panose="02010609060101010101" charset="-122"/>
            </a:endParaRPr>
          </a:p>
        </p:txBody>
      </p:sp>
      <p:sp>
        <p:nvSpPr>
          <p:cNvPr id="3" name="标题 2"/>
          <p:cNvSpPr>
            <a:spLocks noGrp="1"/>
          </p:cNvSpPr>
          <p:nvPr>
            <p:ph type="title"/>
          </p:nvPr>
        </p:nvSpPr>
        <p:spPr>
          <a:xfrm>
            <a:off x="507365" y="343535"/>
            <a:ext cx="7785100" cy="501650"/>
          </a:xfrm>
        </p:spPr>
        <p:txBody>
          <a:bodyPr>
            <a:normAutofit fontScale="90000"/>
          </a:bodyPr>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1"/>
          </p:nvPr>
        </p:nvSpPr>
        <p:spPr>
          <a:xfrm>
            <a:off x="776605" y="950595"/>
            <a:ext cx="10515600" cy="5435600"/>
          </a:xfrm>
        </p:spPr>
        <p:txBody>
          <a:bodyPr>
            <a:normAutofit lnSpcReduction="20000"/>
          </a:bodyPr>
          <a:p>
            <a:r>
              <a:rPr lang="zh-CN" altLang="en-US" sz="2000" b="1"/>
              <a:t>（二）案例描述、分析与知识点</a:t>
            </a:r>
            <a:endParaRPr lang="zh-CN" altLang="en-US" sz="2000" b="1"/>
          </a:p>
          <a:p>
            <a:pPr indent="720090" algn="just" fontAlgn="auto">
              <a:lnSpc>
                <a:spcPct val="130000"/>
              </a:lnSpc>
              <a:spcAft>
                <a:spcPts val="0"/>
              </a:spcAft>
            </a:pPr>
            <a:r>
              <a:rPr lang="zh-CN" altLang="en-US" sz="2000">
                <a:latin typeface="黑体" panose="02010609060101010101" charset="-122"/>
                <a:cs typeface="黑体" panose="02010609060101010101" charset="-122"/>
              </a:rPr>
              <a:t>2.从四柱清册到龙门账</a:t>
            </a:r>
            <a:endParaRPr lang="zh-CN" altLang="en-US" sz="2000">
              <a:latin typeface="黑体" panose="02010609060101010101" charset="-122"/>
              <a:cs typeface="黑体" panose="02010609060101010101" charset="-122"/>
            </a:endParaRPr>
          </a:p>
          <a:p>
            <a:pPr indent="720090" algn="just" fontAlgn="auto">
              <a:lnSpc>
                <a:spcPct val="130000"/>
              </a:lnSpc>
              <a:spcAft>
                <a:spcPts val="0"/>
              </a:spcAft>
            </a:pPr>
            <a:r>
              <a:rPr lang="zh-CN" altLang="en-US" sz="1800">
                <a:latin typeface="黑体" panose="02010609060101010101" charset="-122"/>
                <a:cs typeface="黑体" panose="02010609060101010101" charset="-122"/>
              </a:rPr>
              <a:t>“中式簿记的四柱结算法能正确计算一定时期财政收支活动和经营活动的成果。四柱结算公式和四柱差额平衡公式的运用，不仅可以检查国家财政和私人经济收支的平衡关系，而且便于考核账实是否相符，查明会计核算过程中发生的差错事项，这在当时的社会发展水平条件下是相当前卫的科学方法。总而言之，四柱结算法是中国会计核算方法的精髓，是中国会计发展的一座里程碑，是中国会计对世界会计发展作出的一项重要贡献。”赵丽生说。</a:t>
            </a:r>
            <a:endParaRPr lang="zh-CN" altLang="en-US" sz="1800">
              <a:latin typeface="黑体" panose="02010609060101010101" charset="-122"/>
              <a:cs typeface="黑体" panose="02010609060101010101" charset="-122"/>
            </a:endParaRPr>
          </a:p>
          <a:p>
            <a:pPr indent="720090" algn="just" fontAlgn="auto">
              <a:lnSpc>
                <a:spcPct val="130000"/>
              </a:lnSpc>
              <a:spcAft>
                <a:spcPts val="0"/>
              </a:spcAft>
            </a:pPr>
            <a:r>
              <a:rPr lang="zh-CN" altLang="en-US" sz="1800">
                <a:latin typeface="黑体" panose="02010609060101010101" charset="-122"/>
                <a:cs typeface="黑体" panose="02010609060101010101" charset="-122"/>
              </a:rPr>
              <a:t>票号的汇兑业务包括收会去、收会来、交会去、交会来四种类型。票号的总体业务分为“收”和“交”两大类，而这里的“去”和“来”，凡是“夫”就代表主动业务，凡是“来”就代表被动业务。比如，甲地分号收到一笔要汇到乙地分号的汇款业务,那么甲地的账簿中就应该是“收会去”，乙地完成交易后，账薄中就会体现“交会来”</a:t>
            </a:r>
            <a:endParaRPr lang="zh-CN" altLang="en-US" sz="1800">
              <a:latin typeface="黑体" panose="02010609060101010101" charset="-122"/>
              <a:cs typeface="黑体" panose="02010609060101010101" charset="-122"/>
            </a:endParaRPr>
          </a:p>
          <a:p>
            <a:pPr indent="720090" algn="just" fontAlgn="auto">
              <a:lnSpc>
                <a:spcPct val="130000"/>
              </a:lnSpc>
              <a:spcAft>
                <a:spcPts val="0"/>
              </a:spcAft>
            </a:pPr>
            <a:r>
              <a:rPr lang="zh-CN" altLang="en-US" sz="1800">
                <a:latin typeface="黑体" panose="02010609060101010101" charset="-122"/>
                <a:cs typeface="黑体" panose="02010609060101010101" charset="-122"/>
              </a:rPr>
              <a:t>票号的经营模式是“总号核算，分号经营”，当甲、乙两地账簿最终在总号进行对账时，同一笔业务的记录结果必然是一致的，即“同一账，记两簿”。商家把所有的经济活动分为“进、缴、存、该”四个要素，四个要素的关系是“进</a:t>
            </a:r>
            <a:r>
              <a:rPr lang="en-US" altLang="zh-CN" sz="1800">
                <a:latin typeface="黑体" panose="02010609060101010101" charset="-122"/>
                <a:cs typeface="黑体" panose="02010609060101010101" charset="-122"/>
              </a:rPr>
              <a:t>-</a:t>
            </a:r>
            <a:r>
              <a:rPr lang="zh-CN" altLang="en-US" sz="1800">
                <a:latin typeface="黑体" panose="02010609060101010101" charset="-122"/>
                <a:cs typeface="黑体" panose="02010609060101010101" charset="-122"/>
              </a:rPr>
              <a:t>缴=存</a:t>
            </a:r>
            <a:r>
              <a:rPr lang="en-US" altLang="zh-CN" sz="1800">
                <a:latin typeface="黑体" panose="02010609060101010101" charset="-122"/>
                <a:cs typeface="黑体" panose="02010609060101010101" charset="-122"/>
              </a:rPr>
              <a:t>-</a:t>
            </a:r>
            <a:r>
              <a:rPr lang="zh-CN" altLang="en-US" sz="1800">
                <a:latin typeface="黑体" panose="02010609060101010101" charset="-122"/>
                <a:cs typeface="黑体" panose="02010609060101010101" charset="-122"/>
              </a:rPr>
              <a:t>该”。期末实行的这种试算平衡过程就是“合龙门”，与之相关的账簿就是“龙门账”。</a:t>
            </a:r>
            <a:endParaRPr lang="zh-CN" altLang="en-US" sz="1800">
              <a:latin typeface="黑体" panose="02010609060101010101" charset="-122"/>
              <a:cs typeface="黑体" panose="02010609060101010101" charset="-122"/>
            </a:endParaRPr>
          </a:p>
        </p:txBody>
      </p:sp>
      <p:sp>
        <p:nvSpPr>
          <p:cNvPr id="3" name="标题 2"/>
          <p:cNvSpPr>
            <a:spLocks noGrp="1"/>
          </p:cNvSpPr>
          <p:nvPr>
            <p:ph type="title"/>
          </p:nvPr>
        </p:nvSpPr>
        <p:spPr>
          <a:xfrm>
            <a:off x="507365" y="300355"/>
            <a:ext cx="7785100" cy="501650"/>
          </a:xfrm>
        </p:spPr>
        <p:txBody>
          <a:bodyPr>
            <a:normAutofit fontScale="90000"/>
          </a:bodyPr>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1"/>
          </p:nvPr>
        </p:nvSpPr>
        <p:spPr>
          <a:xfrm>
            <a:off x="838200" y="1133475"/>
            <a:ext cx="10515600" cy="5435600"/>
          </a:xfrm>
        </p:spPr>
        <p:txBody>
          <a:bodyPr/>
          <a:p>
            <a:r>
              <a:rPr lang="zh-CN" altLang="en-US" sz="2000" b="1"/>
              <a:t>（二）案例描述、分析与知识点</a:t>
            </a:r>
            <a:endParaRPr lang="zh-CN" altLang="en-US" sz="2000" b="1"/>
          </a:p>
          <a:p>
            <a:pPr indent="720090" algn="just" eaLnBrk="1" latinLnBrk="0" hangingPunct="1"/>
            <a:r>
              <a:rPr lang="zh-CN" altLang="en-US" sz="2000">
                <a:latin typeface="黑体" panose="02010609060101010101" charset="-122"/>
                <a:cs typeface="黑体" panose="02010609060101010101" charset="-122"/>
              </a:rPr>
              <a:t>2.从四柱清册到龙门账</a:t>
            </a:r>
            <a:endParaRPr lang="zh-CN" altLang="en-US" sz="2000">
              <a:latin typeface="黑体" panose="02010609060101010101" charset="-122"/>
              <a:cs typeface="黑体" panose="02010609060101010101" charset="-122"/>
            </a:endParaRPr>
          </a:p>
          <a:p>
            <a:pPr indent="720090" algn="just" eaLnBrk="1" latinLnBrk="0" hangingPunct="1"/>
            <a:r>
              <a:rPr lang="zh-CN" altLang="en-US" sz="1800">
                <a:latin typeface="黑体" panose="02010609060101010101" charset="-122"/>
                <a:cs typeface="黑体" panose="02010609060101010101" charset="-122"/>
              </a:rPr>
              <a:t>龙门账是我国最早的一种复式记账方法。但它是什么时候产生的，创始人是谁，目前尚无定论。赵丽生认为，截至目前，人们研究发现的龙门账没有相应的记账符号,也没有成熟的记账规则，只是在结账时检验账簿记录对和错的一种对账的公式。但反过来，依据“龙门账”的“进</a:t>
            </a:r>
            <a:r>
              <a:rPr lang="en-US" altLang="zh-CN" sz="1800">
                <a:latin typeface="黑体" panose="02010609060101010101" charset="-122"/>
                <a:cs typeface="黑体" panose="02010609060101010101" charset="-122"/>
              </a:rPr>
              <a:t>-</a:t>
            </a:r>
            <a:r>
              <a:rPr lang="zh-CN" altLang="en-US" sz="1800">
                <a:latin typeface="黑体" panose="02010609060101010101" charset="-122"/>
                <a:cs typeface="黑体" panose="02010609060101010101" charset="-122"/>
              </a:rPr>
              <a:t>缴=存</a:t>
            </a:r>
            <a:r>
              <a:rPr lang="en-US" altLang="zh-CN" sz="1800">
                <a:latin typeface="黑体" panose="02010609060101010101" charset="-122"/>
                <a:cs typeface="黑体" panose="02010609060101010101" charset="-122"/>
              </a:rPr>
              <a:t>-</a:t>
            </a:r>
            <a:r>
              <a:rPr lang="zh-CN" altLang="en-US" sz="1800">
                <a:latin typeface="黑体" panose="02010609060101010101" charset="-122"/>
                <a:cs typeface="黑体" panose="02010609060101010101" charset="-122"/>
              </a:rPr>
              <a:t>该”，又与“资产</a:t>
            </a:r>
            <a:r>
              <a:rPr lang="en-US" altLang="zh-CN" sz="1800">
                <a:latin typeface="黑体" panose="02010609060101010101" charset="-122"/>
                <a:cs typeface="黑体" panose="02010609060101010101" charset="-122"/>
              </a:rPr>
              <a:t>-</a:t>
            </a:r>
            <a:r>
              <a:rPr lang="zh-CN" altLang="en-US" sz="1800">
                <a:latin typeface="黑体" panose="02010609060101010101" charset="-122"/>
                <a:cs typeface="黑体" panose="02010609060101010101" charset="-122"/>
              </a:rPr>
              <a:t>负债</a:t>
            </a:r>
            <a:r>
              <a:rPr lang="en-US" altLang="zh-CN" sz="1800">
                <a:latin typeface="黑体" panose="02010609060101010101" charset="-122"/>
                <a:cs typeface="黑体" panose="02010609060101010101" charset="-122"/>
              </a:rPr>
              <a:t>+</a:t>
            </a:r>
            <a:r>
              <a:rPr lang="zh-CN" altLang="en-US" sz="1800">
                <a:latin typeface="黑体" panose="02010609060101010101" charset="-122"/>
                <a:cs typeface="黑体" panose="02010609060101010101" charset="-122"/>
              </a:rPr>
              <a:t>所有者权益”有异曲同工之妙。因此，从另一角度来讲，龙门账又暗含了复式记账的原理。</a:t>
            </a:r>
            <a:endParaRPr lang="zh-CN" altLang="en-US" sz="1800">
              <a:latin typeface="黑体" panose="02010609060101010101" charset="-122"/>
              <a:cs typeface="黑体" panose="02010609060101010101" charset="-122"/>
            </a:endParaRPr>
          </a:p>
          <a:p>
            <a:pPr indent="720090" algn="just" eaLnBrk="1" latinLnBrk="0" hangingPunct="1"/>
            <a:r>
              <a:rPr lang="zh-CN" altLang="en-US" sz="1800">
                <a:latin typeface="黑体" panose="02010609060101010101" charset="-122"/>
                <a:cs typeface="黑体" panose="02010609060101010101" charset="-122"/>
              </a:rPr>
              <a:t>另外，关于龙门账的创始人问题，主要集中在巨商富山和学者傅山这两个人的传说上。赵丽生表示，如果确实是晋商发明了龙门账，不管他是“富山”还是“富海”，只要下功天就不难查出。如果是傅山发明了“龙门账”，考证起来就更有条件。因为史学家对傅山的研究早已梳理得头头是道，只要傅山曾经搞过票号，经过商或记过账，就不愁找不到证据。</a:t>
            </a:r>
            <a:endParaRPr lang="zh-CN" altLang="en-US" sz="1800">
              <a:latin typeface="黑体" panose="02010609060101010101" charset="-122"/>
              <a:cs typeface="黑体" panose="02010609060101010101" charset="-122"/>
            </a:endParaRPr>
          </a:p>
        </p:txBody>
      </p:sp>
      <p:sp>
        <p:nvSpPr>
          <p:cNvPr id="3" name="标题 2"/>
          <p:cNvSpPr>
            <a:spLocks noGrp="1"/>
          </p:cNvSpPr>
          <p:nvPr>
            <p:ph type="title"/>
          </p:nvPr>
        </p:nvSpPr>
        <p:spPr>
          <a:xfrm>
            <a:off x="507365" y="614680"/>
            <a:ext cx="7785100" cy="501650"/>
          </a:xfrm>
        </p:spPr>
        <p:txBody>
          <a:bodyPr>
            <a:normAutofit fontScale="90000"/>
          </a:bodyPr>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1"/>
          </p:nvPr>
        </p:nvSpPr>
        <p:spPr/>
        <p:txBody>
          <a:bodyPr/>
          <a:p>
            <a:r>
              <a:rPr lang="zh-CN" altLang="en-US" sz="2000" b="1">
                <a:sym typeface="+mn-ea"/>
              </a:rPr>
              <a:t>（三）案例讨论与思考</a:t>
            </a:r>
            <a:endParaRPr lang="zh-CN" altLang="en-US" b="1"/>
          </a:p>
          <a:p>
            <a:pPr marL="230505" indent="720090" algn="just" eaLnBrk="1" latinLnBrk="0" hangingPunct="1">
              <a:lnSpc>
                <a:spcPct val="125000"/>
              </a:lnSpc>
              <a:spcAft>
                <a:spcPts val="0"/>
              </a:spcAft>
            </a:pPr>
            <a:r>
              <a:rPr lang="zh-CN" altLang="en-US" sz="2000">
                <a:latin typeface="黑体" panose="02010609060101010101" charset="-122"/>
                <a:cs typeface="黑体" panose="02010609060101010101" charset="-122"/>
                <a:sym typeface="+mn-ea"/>
              </a:rPr>
              <a:t>以课外阅读与课堂小组讨论方式, 运用本章相关知识点,研究与分析该案例， 特别应该思考：如何将晋商的诚信精神和创新意识融入现代会计职业实践中;古代票号的防伪技术和现代会计信息系统在保障财务安全方面有哪些异同;龙门账法与现代复式记账法在原理上有何相似之处，我们能从古代会计方法中学到哪些对现代会计实践有益的教训。</a:t>
            </a:r>
            <a:endParaRPr lang="zh-CN" altLang="en-US" sz="2000">
              <a:latin typeface="黑体" panose="02010609060101010101" charset="-122"/>
              <a:cs typeface="黑体" panose="02010609060101010101" charset="-122"/>
            </a:endParaRPr>
          </a:p>
        </p:txBody>
      </p:sp>
      <p:sp>
        <p:nvSpPr>
          <p:cNvPr id="3" name="标题 2"/>
          <p:cNvSpPr>
            <a:spLocks noGrp="1"/>
          </p:cNvSpPr>
          <p:nvPr>
            <p:ph type="title"/>
          </p:nvPr>
        </p:nvSpPr>
        <p:spPr>
          <a:xfrm>
            <a:off x="507365" y="614680"/>
            <a:ext cx="7785100" cy="501650"/>
          </a:xfrm>
        </p:spPr>
        <p:txBody>
          <a:bodyPr>
            <a:normAutofit fontScale="90000"/>
          </a:bodyPr>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1"/>
          </p:nvPr>
        </p:nvSpPr>
        <p:spPr>
          <a:xfrm>
            <a:off x="838200" y="1271270"/>
            <a:ext cx="10515600" cy="4678045"/>
          </a:xfrm>
        </p:spPr>
        <p:txBody>
          <a:bodyPr/>
          <a:p>
            <a:pPr marL="0" indent="0">
              <a:buNone/>
            </a:pPr>
            <a:r>
              <a:rPr lang="zh-CN" altLang="en-US" b="1"/>
              <a:t>二、本章延伸阅读与财会技能</a:t>
            </a:r>
            <a:endParaRPr lang="zh-CN" altLang="en-US" b="1"/>
          </a:p>
          <a:p>
            <a:pPr>
              <a:lnSpc>
                <a:spcPct val="100000"/>
              </a:lnSpc>
            </a:pPr>
            <a:r>
              <a:rPr lang="zh-CN" altLang="en-US" sz="2000" b="1"/>
              <a:t>（一）延伸阅读</a:t>
            </a:r>
            <a:endParaRPr lang="zh-CN" altLang="en-US" sz="2000" b="1"/>
          </a:p>
          <a:p>
            <a:pPr indent="720090" algn="just" eaLnBrk="1" latinLnBrk="0" hangingPunct="1">
              <a:lnSpc>
                <a:spcPct val="100000"/>
              </a:lnSpc>
            </a:pPr>
            <a:r>
              <a:rPr lang="zh-CN" altLang="en-US" sz="2000">
                <a:latin typeface="黑体" panose="02010609060101010101" charset="-122"/>
                <a:cs typeface="黑体" panose="02010609060101010101" charset="-122"/>
              </a:rPr>
              <a:t>《清代晋商典当业会计账簿组织探析基于&lt;立账簿头绪&gt;》。</a:t>
            </a:r>
            <a:endParaRPr lang="zh-CN" altLang="en-US" sz="2000">
              <a:latin typeface="黑体" panose="02010609060101010101" charset="-122"/>
              <a:cs typeface="黑体" panose="02010609060101010101" charset="-122"/>
            </a:endParaRPr>
          </a:p>
          <a:p>
            <a:pPr indent="720090" algn="just" eaLnBrk="1" latinLnBrk="0" hangingPunct="1">
              <a:lnSpc>
                <a:spcPct val="100000"/>
              </a:lnSpc>
            </a:pPr>
            <a:r>
              <a:rPr lang="zh-CN" altLang="en-US" sz="2000">
                <a:latin typeface="黑体" panose="02010609060101010101" charset="-122"/>
                <a:cs typeface="黑体" panose="02010609060101010101" charset="-122"/>
              </a:rPr>
              <a:t>链接地址:</a:t>
            </a:r>
            <a:endParaRPr lang="zh-CN" altLang="en-US" sz="2000">
              <a:latin typeface="黑体" panose="02010609060101010101" charset="-122"/>
              <a:cs typeface="黑体" panose="02010609060101010101" charset="-122"/>
            </a:endParaRPr>
          </a:p>
          <a:p>
            <a:pPr indent="720090" eaLnBrk="1" latinLnBrk="0" hangingPunct="1"/>
            <a:r>
              <a:rPr lang="zh-CN" altLang="en-US" sz="2000">
                <a:latin typeface="黑体" panose="02010609060101010101" charset="-122"/>
                <a:cs typeface="黑体" panose="02010609060101010101" charset="-122"/>
              </a:rPr>
              <a:t>https://kns.cnki.net/kcms2/article/abstract?v=QdSmbJTBmqxew6QgXKC3ZD2qRerPxgTF3c8ICleuu8HpQoV-uWMNPbGVc4NHz7YhlAmir1ZysYV4Ir4QWu5qeB3yk-mzQUtdyo8B49IjtTluHVirn9nL8KK3nXRmXeDZO1Qc9m0obfEheEsE1Mk7Rt82R3r7-qWckeHMiccLhpU=&amp;uniplatform=NZKPT</a:t>
            </a:r>
            <a:endParaRPr lang="zh-CN" altLang="en-US" sz="2000">
              <a:latin typeface="黑体" panose="02010609060101010101" charset="-122"/>
              <a:cs typeface="黑体" panose="02010609060101010101" charset="-122"/>
            </a:endParaRPr>
          </a:p>
        </p:txBody>
      </p:sp>
      <p:sp>
        <p:nvSpPr>
          <p:cNvPr id="3" name="标题 2"/>
          <p:cNvSpPr>
            <a:spLocks noGrp="1"/>
          </p:cNvSpPr>
          <p:nvPr>
            <p:ph type="title"/>
          </p:nvPr>
        </p:nvSpPr>
        <p:spPr>
          <a:xfrm>
            <a:off x="507365" y="614680"/>
            <a:ext cx="7785100" cy="501650"/>
          </a:xfrm>
        </p:spPr>
        <p:txBody>
          <a:bodyPr>
            <a:normAutofit fontScale="90000"/>
          </a:bodyPr>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1"/>
          </p:nvPr>
        </p:nvSpPr>
        <p:spPr>
          <a:xfrm>
            <a:off x="838200" y="1116330"/>
            <a:ext cx="10515600" cy="5341620"/>
          </a:xfrm>
        </p:spPr>
        <p:txBody>
          <a:bodyPr>
            <a:normAutofit lnSpcReduction="20000"/>
          </a:bodyPr>
          <a:p>
            <a:pPr indent="0" algn="just" eaLnBrk="1" latinLnBrk="0" hangingPunct="1"/>
            <a:r>
              <a:rPr lang="zh-CN" altLang="en-US" sz="2000">
                <a:latin typeface="黑体" panose="02010609060101010101" charset="-122"/>
                <a:cs typeface="宋体" panose="02010600030101010101" pitchFamily="2" charset="-122"/>
                <a:sym typeface="+mn-ea"/>
              </a:rPr>
              <a:t>（二）财会技能</a:t>
            </a:r>
            <a:endParaRPr lang="zh-CN" altLang="en-US" sz="2000">
              <a:latin typeface="黑体" panose="02010609060101010101" charset="-122"/>
              <a:cs typeface="宋体" panose="02010600030101010101" pitchFamily="2" charset="-122"/>
            </a:endParaRPr>
          </a:p>
          <a:p>
            <a:pPr indent="720090" algn="just" eaLnBrk="1" latinLnBrk="0" hangingPunct="1">
              <a:lnSpc>
                <a:spcPct val="125000"/>
              </a:lnSpc>
              <a:spcAft>
                <a:spcPts val="0"/>
              </a:spcAft>
            </a:pPr>
            <a:r>
              <a:rPr lang="zh-CN" altLang="en-US" sz="2000">
                <a:latin typeface="黑体" panose="02010609060101010101" charset="-122"/>
                <a:cs typeface="黑体" panose="02010609060101010101" charset="-122"/>
              </a:rPr>
              <a:t>本章财会技能在延伸阅读基础上, 以线上或线下方式参观浙江省中健会计师事务所和金华安泰会计师事务所。</a:t>
            </a:r>
            <a:endParaRPr lang="zh-CN" altLang="en-US" sz="2000">
              <a:latin typeface="黑体" panose="02010609060101010101" charset="-122"/>
              <a:cs typeface="黑体" panose="02010609060101010101" charset="-122"/>
            </a:endParaRPr>
          </a:p>
          <a:p>
            <a:pPr indent="720090" algn="just" eaLnBrk="1" latinLnBrk="0" hangingPunct="1">
              <a:lnSpc>
                <a:spcPct val="125000"/>
              </a:lnSpc>
              <a:spcAft>
                <a:spcPts val="0"/>
              </a:spcAft>
            </a:pPr>
            <a:r>
              <a:rPr lang="zh-CN" altLang="en-US" sz="2000">
                <a:latin typeface="黑体" panose="02010609060101010101" charset="-122"/>
                <a:cs typeface="黑体" panose="02010609060101010101" charset="-122"/>
              </a:rPr>
              <a:t>链接地址：</a:t>
            </a:r>
            <a:endParaRPr lang="zh-CN" altLang="en-US" sz="2000">
              <a:latin typeface="黑体" panose="02010609060101010101" charset="-122"/>
              <a:cs typeface="黑体" panose="02010609060101010101" charset="-122"/>
            </a:endParaRPr>
          </a:p>
          <a:p>
            <a:pPr indent="720090" algn="just" eaLnBrk="1" latinLnBrk="0" hangingPunct="1">
              <a:lnSpc>
                <a:spcPct val="125000"/>
              </a:lnSpc>
              <a:spcAft>
                <a:spcPts val="0"/>
              </a:spcAft>
            </a:pPr>
            <a:r>
              <a:rPr lang="zh-CN" altLang="en-US" sz="2000">
                <a:latin typeface="黑体" panose="02010609060101010101" charset="-122"/>
                <a:cs typeface="黑体" panose="02010609060101010101" charset="-122"/>
              </a:rPr>
              <a:t>1.浙江省注册会计师协会《党员老夏的“会”乐时光》</a:t>
            </a:r>
            <a:endParaRPr lang="zh-CN" altLang="en-US" sz="2000">
              <a:latin typeface="黑体" panose="02010609060101010101" charset="-122"/>
              <a:cs typeface="黑体" panose="02010609060101010101" charset="-122"/>
            </a:endParaRPr>
          </a:p>
          <a:p>
            <a:pPr indent="720090" algn="just" eaLnBrk="1" latinLnBrk="0" hangingPunct="1">
              <a:lnSpc>
                <a:spcPct val="125000"/>
              </a:lnSpc>
              <a:spcAft>
                <a:spcPts val="0"/>
              </a:spcAft>
            </a:pPr>
            <a:r>
              <a:rPr lang="zh-CN" altLang="en-US" sz="2000">
                <a:latin typeface="黑体" panose="02010609060101010101" charset="-122"/>
                <a:cs typeface="黑体" panose="02010609060101010101" charset="-122"/>
              </a:rPr>
              <a:t>https://mp.weixin.qq.com/s/ofqK5J7B</a:t>
            </a:r>
            <a:r>
              <a:rPr lang="en-US" altLang="zh-CN" sz="2000">
                <a:latin typeface="黑体" panose="02010609060101010101" charset="-122"/>
                <a:cs typeface="黑体" panose="02010609060101010101" charset="-122"/>
              </a:rPr>
              <a:t>l</a:t>
            </a:r>
            <a:r>
              <a:rPr lang="zh-CN" altLang="en-US" sz="2000">
                <a:latin typeface="黑体" panose="02010609060101010101" charset="-122"/>
                <a:cs typeface="黑体" panose="02010609060101010101" charset="-122"/>
              </a:rPr>
              <a:t>3_MUH65QGTBbA</a:t>
            </a:r>
            <a:endParaRPr lang="zh-CN" altLang="en-US" sz="2000">
              <a:latin typeface="黑体" panose="02010609060101010101" charset="-122"/>
              <a:cs typeface="黑体" panose="02010609060101010101" charset="-122"/>
            </a:endParaRPr>
          </a:p>
          <a:p>
            <a:pPr indent="720090" algn="just" eaLnBrk="1" latinLnBrk="0" hangingPunct="1">
              <a:lnSpc>
                <a:spcPct val="125000"/>
              </a:lnSpc>
              <a:spcAft>
                <a:spcPts val="0"/>
              </a:spcAft>
            </a:pPr>
            <a:r>
              <a:rPr lang="zh-CN" altLang="en-US" sz="2000">
                <a:latin typeface="黑体" panose="02010609060101010101" charset="-122"/>
                <a:cs typeface="黑体" panose="02010609060101010101" charset="-122"/>
              </a:rPr>
              <a:t>2.金华市最大破产重整案圆满成功</a:t>
            </a:r>
            <a:endParaRPr lang="zh-CN" altLang="en-US" sz="2000">
              <a:latin typeface="黑体" panose="02010609060101010101" charset="-122"/>
              <a:cs typeface="黑体" panose="02010609060101010101" charset="-122"/>
            </a:endParaRPr>
          </a:p>
          <a:p>
            <a:pPr indent="720090" algn="just" eaLnBrk="1" latinLnBrk="0" hangingPunct="1">
              <a:lnSpc>
                <a:spcPct val="125000"/>
              </a:lnSpc>
              <a:spcAft>
                <a:spcPts val="0"/>
              </a:spcAft>
            </a:pPr>
            <a:r>
              <a:rPr lang="zh-CN" altLang="en-US" sz="2000">
                <a:latin typeface="黑体" panose="02010609060101010101" charset="-122"/>
                <a:cs typeface="黑体" panose="02010609060101010101" charset="-122"/>
              </a:rPr>
              <a:t>三联集团系十三家企业涅槃重生</a:t>
            </a:r>
            <a:endParaRPr lang="zh-CN" altLang="en-US" sz="2000">
              <a:latin typeface="黑体" panose="02010609060101010101" charset="-122"/>
              <a:cs typeface="黑体" panose="02010609060101010101" charset="-122"/>
            </a:endParaRPr>
          </a:p>
          <a:p>
            <a:pPr indent="720090" algn="just" eaLnBrk="1" latinLnBrk="0" hangingPunct="1">
              <a:lnSpc>
                <a:spcPct val="125000"/>
              </a:lnSpc>
              <a:spcAft>
                <a:spcPts val="0"/>
              </a:spcAft>
            </a:pPr>
            <a:r>
              <a:rPr lang="zh-CN" altLang="en-US" sz="2000">
                <a:latin typeface="黑体" panose="02010609060101010101" charset="-122"/>
                <a:cs typeface="黑体" panose="02010609060101010101" charset="-122"/>
              </a:rPr>
              <a:t>https://mp.weixin.qq.com/s/WTXJ6zAXYmEGfmlywu1HpA? poc_token=HPcV1-majqrk0JAzBEC8kUikI9g2b9Myb70jg4Bab</a:t>
            </a:r>
            <a:endParaRPr lang="zh-CN" altLang="en-US" sz="2000">
              <a:latin typeface="黑体" panose="02010609060101010101" charset="-122"/>
              <a:cs typeface="黑体" panose="02010609060101010101" charset="-122"/>
            </a:endParaRPr>
          </a:p>
          <a:p>
            <a:pPr indent="720090" algn="just" eaLnBrk="1" latinLnBrk="0" hangingPunct="1">
              <a:lnSpc>
                <a:spcPct val="125000"/>
              </a:lnSpc>
              <a:spcAft>
                <a:spcPts val="0"/>
              </a:spcAft>
            </a:pPr>
            <a:r>
              <a:rPr lang="zh-CN" altLang="en-US" sz="2000">
                <a:latin typeface="黑体" panose="02010609060101010101" charset="-122"/>
                <a:cs typeface="黑体" panose="02010609060101010101" charset="-122"/>
              </a:rPr>
              <a:t>3.集思广益 携手共进|“破产审计实践问题”</a:t>
            </a:r>
            <a:endParaRPr lang="zh-CN" altLang="en-US" sz="2000">
              <a:latin typeface="黑体" panose="02010609060101010101" charset="-122"/>
              <a:cs typeface="黑体" panose="02010609060101010101" charset="-122"/>
            </a:endParaRPr>
          </a:p>
          <a:p>
            <a:pPr indent="720090" algn="just" eaLnBrk="1" latinLnBrk="0" hangingPunct="1">
              <a:lnSpc>
                <a:spcPct val="125000"/>
              </a:lnSpc>
              <a:spcAft>
                <a:spcPts val="0"/>
              </a:spcAft>
            </a:pPr>
            <a:r>
              <a:rPr lang="zh-CN" altLang="en-US" sz="2000">
                <a:latin typeface="黑体" panose="02010609060101010101" charset="-122"/>
                <a:cs typeface="黑体" panose="02010609060101010101" charset="-122"/>
              </a:rPr>
              <a:t>https://mp.weixin.qq.com/s/e0BT18g9fCbAeYRsaBDCGw</a:t>
            </a:r>
            <a:endParaRPr lang="zh-CN" altLang="en-US" sz="2000">
              <a:latin typeface="黑体" panose="02010609060101010101" charset="-122"/>
              <a:cs typeface="黑体" panose="02010609060101010101" charset="-122"/>
            </a:endParaRPr>
          </a:p>
          <a:p>
            <a:pPr indent="720090" algn="just" eaLnBrk="1" latinLnBrk="0" hangingPunct="1"/>
            <a:endParaRPr lang="zh-CN" altLang="en-US" sz="2000">
              <a:latin typeface="黑体" panose="02010609060101010101" charset="-122"/>
              <a:cs typeface="黑体" panose="02010609060101010101" charset="-122"/>
            </a:endParaRPr>
          </a:p>
        </p:txBody>
      </p:sp>
      <p:sp>
        <p:nvSpPr>
          <p:cNvPr id="3" name="标题 2"/>
          <p:cNvSpPr>
            <a:spLocks noGrp="1"/>
          </p:cNvSpPr>
          <p:nvPr>
            <p:ph type="title"/>
          </p:nvPr>
        </p:nvSpPr>
        <p:spPr>
          <a:xfrm>
            <a:off x="507365" y="614680"/>
            <a:ext cx="7785100" cy="501650"/>
          </a:xfrm>
        </p:spPr>
        <p:txBody>
          <a:bodyPr>
            <a:normAutofit fontScale="90000"/>
          </a:bodyPr>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1"/>
          </p:nvPr>
        </p:nvSpPr>
        <p:spPr>
          <a:xfrm>
            <a:off x="838200" y="1116330"/>
            <a:ext cx="10515600" cy="5341620"/>
          </a:xfrm>
        </p:spPr>
        <p:txBody>
          <a:bodyPr/>
          <a:p>
            <a:pPr indent="0" algn="just" eaLnBrk="1" latinLnBrk="0" hangingPunct="1"/>
            <a:r>
              <a:rPr lang="zh-CN" altLang="en-US" sz="2000">
                <a:latin typeface="黑体" panose="02010609060101010101" charset="-122"/>
                <a:cs typeface="宋体" panose="02010600030101010101" pitchFamily="2" charset="-122"/>
                <a:sym typeface="+mn-ea"/>
              </a:rPr>
              <a:t>（二）财会技能</a:t>
            </a:r>
            <a:endParaRPr lang="zh-CN" altLang="en-US" sz="2000">
              <a:latin typeface="黑体" panose="02010609060101010101" charset="-122"/>
              <a:cs typeface="宋体" panose="02010600030101010101" pitchFamily="2" charset="-122"/>
            </a:endParaRPr>
          </a:p>
          <a:p>
            <a:pPr indent="720090" algn="just" eaLnBrk="1" latinLnBrk="0" hangingPunct="1"/>
            <a:r>
              <a:rPr lang="zh-CN" altLang="en-US" sz="2000">
                <a:latin typeface="黑体" panose="02010609060101010101" charset="-122"/>
                <a:cs typeface="黑体" panose="02010609060101010101" charset="-122"/>
              </a:rPr>
              <a:t>通过线上或线下参观方式，让学生了解审计流程中会计账簿审核过程及其审核的重要意义。视频展示财务机器人的工作场景。</a:t>
            </a:r>
            <a:endParaRPr lang="zh-CN" altLang="en-US" sz="2000">
              <a:latin typeface="黑体" panose="02010609060101010101" charset="-122"/>
              <a:cs typeface="黑体" panose="02010609060101010101" charset="-122"/>
            </a:endParaRPr>
          </a:p>
          <a:p>
            <a:pPr indent="720090" algn="just" eaLnBrk="1" latinLnBrk="0" hangingPunct="1"/>
            <a:r>
              <a:rPr lang="zh-CN" altLang="en-US" sz="2000">
                <a:latin typeface="黑体" panose="02010609060101010101" charset="-122"/>
                <a:cs typeface="黑体" panose="02010609060101010101" charset="-122"/>
              </a:rPr>
              <a:t>链接地址：</a:t>
            </a:r>
            <a:endParaRPr lang="zh-CN" altLang="en-US" sz="2000">
              <a:latin typeface="黑体" panose="02010609060101010101" charset="-122"/>
              <a:cs typeface="黑体" panose="02010609060101010101" charset="-122"/>
            </a:endParaRPr>
          </a:p>
          <a:p>
            <a:pPr indent="720090" algn="just" eaLnBrk="1" latinLnBrk="0" hangingPunct="1"/>
            <a:r>
              <a:rPr lang="zh-CN" altLang="en-US" sz="2000">
                <a:latin typeface="黑体" panose="02010609060101010101" charset="-122"/>
                <a:cs typeface="黑体" panose="02010609060101010101" charset="-122"/>
              </a:rPr>
              <a:t>4.德勤中国：审计及鉴证——继往开来重塑未来审计</a:t>
            </a:r>
            <a:endParaRPr lang="zh-CN" altLang="en-US" sz="2000">
              <a:latin typeface="黑体" panose="02010609060101010101" charset="-122"/>
              <a:cs typeface="黑体" panose="02010609060101010101" charset="-122"/>
            </a:endParaRPr>
          </a:p>
          <a:p>
            <a:pPr indent="720090" algn="just" eaLnBrk="1" latinLnBrk="0" hangingPunct="1"/>
            <a:r>
              <a:rPr lang="zh-CN" altLang="en-US" sz="2000">
                <a:latin typeface="黑体" panose="02010609060101010101" charset="-122"/>
                <a:cs typeface="黑体" panose="02010609060101010101" charset="-122"/>
              </a:rPr>
              <a:t>https://www2.deloitte.com/cn/zh/pages/audit/articles/explore-audit-innovation-with-deloitte-ai-robot-vol-8.html</a:t>
            </a:r>
            <a:endParaRPr lang="zh-CN" altLang="en-US" sz="2000">
              <a:latin typeface="黑体" panose="02010609060101010101" charset="-122"/>
              <a:cs typeface="黑体" panose="02010609060101010101" charset="-122"/>
            </a:endParaRPr>
          </a:p>
          <a:p>
            <a:pPr indent="720090" algn="just" eaLnBrk="1" latinLnBrk="0" hangingPunct="1"/>
            <a:r>
              <a:rPr lang="zh-CN" altLang="en-US" sz="2000">
                <a:latin typeface="黑体" panose="02010609060101010101" charset="-122"/>
                <a:cs typeface="黑体" panose="02010609060101010101" charset="-122"/>
              </a:rPr>
              <a:t>5.德勤中国：审计及鉴证——独辟蹊径3效率提升</a:t>
            </a:r>
            <a:endParaRPr lang="zh-CN" altLang="en-US" sz="2000">
              <a:latin typeface="黑体" panose="02010609060101010101" charset="-122"/>
              <a:cs typeface="黑体" panose="02010609060101010101" charset="-122"/>
            </a:endParaRPr>
          </a:p>
          <a:p>
            <a:pPr indent="720090" algn="just" eaLnBrk="1" latinLnBrk="0" hangingPunct="1"/>
            <a:r>
              <a:rPr lang="zh-CN" altLang="en-US" sz="2000">
                <a:latin typeface="黑体" panose="02010609060101010101" charset="-122"/>
                <a:cs typeface="黑体" panose="02010609060101010101" charset="-122"/>
              </a:rPr>
              <a:t>https://www2.deloitte.com/cn/zh/pages/audit/articles/explore-audit-innovation-with-deloitte-ai-robot-vol-6.html</a:t>
            </a:r>
            <a:endParaRPr lang="zh-CN" altLang="en-US" sz="2000">
              <a:latin typeface="黑体" panose="02010609060101010101" charset="-122"/>
              <a:cs typeface="黑体" panose="02010609060101010101" charset="-122"/>
            </a:endParaRPr>
          </a:p>
        </p:txBody>
      </p:sp>
      <p:sp>
        <p:nvSpPr>
          <p:cNvPr id="3" name="标题 2"/>
          <p:cNvSpPr>
            <a:spLocks noGrp="1"/>
          </p:cNvSpPr>
          <p:nvPr>
            <p:ph type="title"/>
          </p:nvPr>
        </p:nvSpPr>
        <p:spPr>
          <a:xfrm>
            <a:off x="507365" y="614680"/>
            <a:ext cx="7785100" cy="501650"/>
          </a:xfrm>
        </p:spPr>
        <p:txBody>
          <a:bodyPr>
            <a:normAutofit fontScale="90000"/>
          </a:bodyPr>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p:cNvPicPr>
            <a:picLocks noChangeAspect="1"/>
          </p:cNvPicPr>
          <p:nvPr>
            <p:custDataLst>
              <p:tags r:id="rId1"/>
            </p:custDataLst>
          </p:nvPr>
        </p:nvPicPr>
        <p:blipFill>
          <a:blip r:embed="rId2" cstate="print">
            <a:extLst>
              <a:ext uri="{BEBA8EAE-BF5A-486C-A8C5-ECC9F3942E4B}">
                <a14:imgProps xmlns:a14="http://schemas.microsoft.com/office/drawing/2010/main">
                  <a14:imgLayer r:embed="rId3">
                    <a14:imgEffect>
                      <a14:brightnessContrast bright="4000" contrast="5000"/>
                    </a14:imgEffect>
                    <a14:imgEffect>
                      <a14:colorTemperature colorTemp="5900"/>
                    </a14:imgEffect>
                    <a14:imgEffect>
                      <a14:saturation sat="120000"/>
                    </a14:imgEffect>
                  </a14:imgLayer>
                </a14:imgProps>
              </a:ext>
            </a:extLst>
          </a:blip>
          <a:srcRect/>
          <a:stretch>
            <a:fillRect/>
          </a:stretch>
        </p:blipFill>
        <p:spPr>
          <a:xfrm>
            <a:off x="7319095" y="0"/>
            <a:ext cx="4872909" cy="6356350"/>
          </a:xfrm>
          <a:custGeom>
            <a:avLst/>
            <a:gdLst>
              <a:gd name="connsiteX0" fmla="*/ 0 w 4872909"/>
              <a:gd name="connsiteY0" fmla="*/ 0 h 6356350"/>
              <a:gd name="connsiteX1" fmla="*/ 4872909 w 4872909"/>
              <a:gd name="connsiteY1" fmla="*/ 0 h 6356350"/>
              <a:gd name="connsiteX2" fmla="*/ 4872909 w 4872909"/>
              <a:gd name="connsiteY2" fmla="*/ 6356350 h 6356350"/>
              <a:gd name="connsiteX3" fmla="*/ 2124483 w 4872909"/>
              <a:gd name="connsiteY3" fmla="*/ 6356350 h 6356350"/>
            </a:gdLst>
            <a:ahLst/>
            <a:cxnLst>
              <a:cxn ang="0">
                <a:pos x="connsiteX0" y="connsiteY0"/>
              </a:cxn>
              <a:cxn ang="0">
                <a:pos x="connsiteX1" y="connsiteY1"/>
              </a:cxn>
              <a:cxn ang="0">
                <a:pos x="connsiteX2" y="connsiteY2"/>
              </a:cxn>
              <a:cxn ang="0">
                <a:pos x="connsiteX3" y="connsiteY3"/>
              </a:cxn>
            </a:cxnLst>
            <a:rect l="l" t="t" r="r" b="b"/>
            <a:pathLst>
              <a:path w="4872909" h="6356350">
                <a:moveTo>
                  <a:pt x="0" y="0"/>
                </a:moveTo>
                <a:lnTo>
                  <a:pt x="4872909" y="0"/>
                </a:lnTo>
                <a:lnTo>
                  <a:pt x="4872909" y="6356350"/>
                </a:lnTo>
                <a:lnTo>
                  <a:pt x="2124483" y="6356350"/>
                </a:lnTo>
                <a:close/>
              </a:path>
            </a:pathLst>
          </a:custGeom>
          <a:solidFill>
            <a:schemeClr val="accent1">
              <a:lumMod val="40000"/>
              <a:lumOff val="60000"/>
            </a:schemeClr>
          </a:solidFill>
          <a:ln w="6350">
            <a:solidFill>
              <a:schemeClr val="accent1">
                <a:lumMod val="20000"/>
                <a:lumOff val="80000"/>
              </a:schemeClr>
            </a:solidFill>
          </a:ln>
        </p:spPr>
      </p:pic>
      <p:sp>
        <p:nvSpPr>
          <p:cNvPr id="4" name="标题"/>
          <p:cNvSpPr>
            <a:spLocks noGrp="1"/>
          </p:cNvSpPr>
          <p:nvPr>
            <p:ph type="ctrTitle"/>
            <p:custDataLst>
              <p:tags r:id="rId4"/>
            </p:custDataLst>
          </p:nvPr>
        </p:nvSpPr>
        <p:spPr>
          <a:xfrm>
            <a:off x="1143000" y="1291693"/>
            <a:ext cx="5408040" cy="2654681"/>
          </a:xfrm>
        </p:spPr>
        <p:txBody>
          <a:bodyPr/>
          <a:p>
            <a:pPr algn="ctr"/>
            <a:r>
              <a:rPr lang="zh-CN" altLang="en-US" sz="8800"/>
              <a:t>基础会计</a:t>
            </a:r>
            <a:br>
              <a:rPr lang="zh-CN" altLang="en-US"/>
            </a:br>
            <a:r>
              <a:rPr lang="zh-CN" altLang="en-US" sz="4400"/>
              <a:t>（第三版）</a:t>
            </a:r>
            <a:endParaRPr lang="zh-CN" altLang="en-US" sz="4400"/>
          </a:p>
        </p:txBody>
      </p:sp>
      <p:sp>
        <p:nvSpPr>
          <p:cNvPr id="10" name="署名"/>
          <p:cNvSpPr>
            <a:spLocks noGrp="1"/>
          </p:cNvSpPr>
          <p:nvPr>
            <p:custDataLst>
              <p:tags r:id="rId5"/>
            </p:custDataLst>
          </p:nvPr>
        </p:nvSpPr>
        <p:spPr>
          <a:xfrm>
            <a:off x="2407020" y="4696885"/>
            <a:ext cx="2880000" cy="504000"/>
          </a:xfrm>
          <a:prstGeom prst="rect">
            <a:avLst/>
          </a:prstGeom>
        </p:spPr>
        <p:txBody>
          <a:bodyPr vert="horz" wrap="square" lIns="0" tIns="0" rIns="0" bIns="0" rtlCol="0" anchor="ctr">
            <a:normAutofit/>
          </a:bodyPr>
          <a:lstStyle>
            <a:lvl1pPr marL="0" indent="0" algn="l" defTabSz="914400" rtl="0" eaLnBrk="1" latinLnBrk="0" hangingPunct="1">
              <a:lnSpc>
                <a:spcPct val="100000"/>
              </a:lnSpc>
              <a:spcBef>
                <a:spcPts val="1000"/>
              </a:spcBef>
              <a:buFont typeface="Arial" panose="020B0604020202020204" pitchFamily="34" charset="0"/>
              <a:buNone/>
              <a:defRPr sz="18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b="1">
                <a:solidFill>
                  <a:schemeClr val="tx1"/>
                </a:solidFill>
              </a:rPr>
              <a:t>主编：王霞</a:t>
            </a:r>
            <a:r>
              <a:rPr lang="en-US" altLang="zh-CN" b="1">
                <a:solidFill>
                  <a:schemeClr val="tx1"/>
                </a:solidFill>
              </a:rPr>
              <a:t>    </a:t>
            </a:r>
            <a:r>
              <a:rPr lang="zh-CN" altLang="en-US" b="1">
                <a:solidFill>
                  <a:schemeClr val="tx1"/>
                </a:solidFill>
              </a:rPr>
              <a:t>张倩</a:t>
            </a:r>
            <a:endParaRPr lang="zh-CN" altLang="en-US" b="1">
              <a:solidFill>
                <a:schemeClr val="tx1"/>
              </a:solidFill>
            </a:endParaRPr>
          </a:p>
        </p:txBody>
      </p:sp>
    </p:spTree>
    <p:custDataLst>
      <p:tags r:id="rId6"/>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p:cNvSpPr>
            <a:spLocks noGrp="1"/>
          </p:cNvSpPr>
          <p:nvPr>
            <p:ph type="title"/>
            <p:custDataLst>
              <p:tags r:id="rId1"/>
            </p:custDataLst>
          </p:nvPr>
        </p:nvSpPr>
        <p:spPr/>
        <p:txBody>
          <a:bodyPr/>
          <a:lstStyle/>
          <a:p>
            <a:pPr marL="0" indent="0" algn="ctr">
              <a:lnSpc>
                <a:spcPct val="100000"/>
              </a:lnSpc>
              <a:spcBef>
                <a:spcPts val="0"/>
              </a:spcBef>
              <a:spcAft>
                <a:spcPts val="0"/>
              </a:spcAft>
              <a:buSzPct val="100000"/>
            </a:pPr>
            <a:r>
              <a:rPr altLang="en-US" sz="5400"/>
              <a:t>目</a:t>
            </a:r>
            <a:r>
              <a:rPr altLang="en-US" sz="5400"/>
              <a:t>  录</a:t>
            </a:r>
            <a:endParaRPr altLang="en-US" sz="5400"/>
          </a:p>
        </p:txBody>
      </p:sp>
      <p:sp>
        <p:nvSpPr>
          <p:cNvPr id="27" name="任意多边形: 形状 26"/>
          <p:cNvSpPr/>
          <p:nvPr>
            <p:custDataLst>
              <p:tags r:id="rId2"/>
            </p:custDataLst>
          </p:nvPr>
        </p:nvSpPr>
        <p:spPr>
          <a:xfrm>
            <a:off x="1145452" y="5492311"/>
            <a:ext cx="1307236" cy="193278"/>
          </a:xfrm>
          <a:custGeom>
            <a:avLst/>
            <a:gdLst/>
            <a:ahLst/>
            <a:cxnLst/>
            <a:rect l="l" t="t" r="r" b="b"/>
            <a:pathLst>
              <a:path w="1354998" h="200340">
                <a:moveTo>
                  <a:pt x="278206" y="15945"/>
                </a:moveTo>
                <a:cubicBezTo>
                  <a:pt x="269977" y="16288"/>
                  <a:pt x="262004" y="17917"/>
                  <a:pt x="254289" y="20832"/>
                </a:cubicBezTo>
                <a:cubicBezTo>
                  <a:pt x="245031" y="25289"/>
                  <a:pt x="237230" y="31633"/>
                  <a:pt x="230886" y="39862"/>
                </a:cubicBezTo>
                <a:cubicBezTo>
                  <a:pt x="224543" y="48435"/>
                  <a:pt x="219828" y="57865"/>
                  <a:pt x="216742" y="68152"/>
                </a:cubicBezTo>
                <a:cubicBezTo>
                  <a:pt x="213655" y="78953"/>
                  <a:pt x="212112" y="89840"/>
                  <a:pt x="212112" y="100813"/>
                </a:cubicBezTo>
                <a:cubicBezTo>
                  <a:pt x="212112" y="111786"/>
                  <a:pt x="213741" y="122501"/>
                  <a:pt x="216999" y="132960"/>
                </a:cubicBezTo>
                <a:cubicBezTo>
                  <a:pt x="220085" y="143247"/>
                  <a:pt x="224885" y="152591"/>
                  <a:pt x="231400" y="160992"/>
                </a:cubicBezTo>
                <a:cubicBezTo>
                  <a:pt x="237744" y="169050"/>
                  <a:pt x="245545" y="175308"/>
                  <a:pt x="254803" y="179766"/>
                </a:cubicBezTo>
                <a:cubicBezTo>
                  <a:pt x="262176" y="182852"/>
                  <a:pt x="269977" y="184395"/>
                  <a:pt x="278206" y="184395"/>
                </a:cubicBezTo>
                <a:cubicBezTo>
                  <a:pt x="286436" y="184223"/>
                  <a:pt x="294408" y="182680"/>
                  <a:pt x="302124" y="179766"/>
                </a:cubicBezTo>
                <a:cubicBezTo>
                  <a:pt x="311382" y="175651"/>
                  <a:pt x="319269" y="169564"/>
                  <a:pt x="325784" y="161506"/>
                </a:cubicBezTo>
                <a:cubicBezTo>
                  <a:pt x="332299" y="152934"/>
                  <a:pt x="337099" y="143590"/>
                  <a:pt x="340186" y="133474"/>
                </a:cubicBezTo>
                <a:cubicBezTo>
                  <a:pt x="343272" y="122844"/>
                  <a:pt x="344900" y="111957"/>
                  <a:pt x="345072" y="100813"/>
                </a:cubicBezTo>
                <a:cubicBezTo>
                  <a:pt x="344900" y="89840"/>
                  <a:pt x="343272" y="78953"/>
                  <a:pt x="340186" y="68152"/>
                </a:cubicBezTo>
                <a:cubicBezTo>
                  <a:pt x="337099" y="57865"/>
                  <a:pt x="332299" y="48435"/>
                  <a:pt x="325784" y="39862"/>
                </a:cubicBezTo>
                <a:cubicBezTo>
                  <a:pt x="319440" y="31633"/>
                  <a:pt x="311553" y="25289"/>
                  <a:pt x="302124" y="20832"/>
                </a:cubicBezTo>
                <a:cubicBezTo>
                  <a:pt x="294408" y="17917"/>
                  <a:pt x="286436" y="16288"/>
                  <a:pt x="278206" y="15945"/>
                </a:cubicBezTo>
                <a:close/>
                <a:moveTo>
                  <a:pt x="1065533" y="4629"/>
                </a:moveTo>
                <a:lnTo>
                  <a:pt x="1202865" y="4629"/>
                </a:lnTo>
                <a:lnTo>
                  <a:pt x="1202865" y="20574"/>
                </a:lnTo>
                <a:lnTo>
                  <a:pt x="1145001" y="20574"/>
                </a:lnTo>
                <a:lnTo>
                  <a:pt x="1145001" y="195710"/>
                </a:lnTo>
                <a:lnTo>
                  <a:pt x="1123398" y="195710"/>
                </a:lnTo>
                <a:lnTo>
                  <a:pt x="1123398" y="20574"/>
                </a:lnTo>
                <a:lnTo>
                  <a:pt x="1065533" y="20574"/>
                </a:lnTo>
                <a:close/>
                <a:moveTo>
                  <a:pt x="893550" y="4629"/>
                </a:moveTo>
                <a:lnTo>
                  <a:pt x="922611" y="4629"/>
                </a:lnTo>
                <a:lnTo>
                  <a:pt x="1022395" y="172308"/>
                </a:lnTo>
                <a:lnTo>
                  <a:pt x="1022395" y="4629"/>
                </a:lnTo>
                <a:lnTo>
                  <a:pt x="1043740" y="4629"/>
                </a:lnTo>
                <a:lnTo>
                  <a:pt x="1043740" y="195710"/>
                </a:lnTo>
                <a:lnTo>
                  <a:pt x="1014937" y="195710"/>
                </a:lnTo>
                <a:lnTo>
                  <a:pt x="915153" y="28290"/>
                </a:lnTo>
                <a:lnTo>
                  <a:pt x="915153" y="195710"/>
                </a:lnTo>
                <a:lnTo>
                  <a:pt x="893550" y="195710"/>
                </a:lnTo>
                <a:close/>
                <a:moveTo>
                  <a:pt x="731625" y="4629"/>
                </a:moveTo>
                <a:lnTo>
                  <a:pt x="858155" y="4629"/>
                </a:lnTo>
                <a:lnTo>
                  <a:pt x="858155" y="20317"/>
                </a:lnTo>
                <a:lnTo>
                  <a:pt x="753228" y="20317"/>
                </a:lnTo>
                <a:lnTo>
                  <a:pt x="753228" y="87954"/>
                </a:lnTo>
                <a:lnTo>
                  <a:pt x="849668" y="87954"/>
                </a:lnTo>
                <a:lnTo>
                  <a:pt x="849668" y="103642"/>
                </a:lnTo>
                <a:lnTo>
                  <a:pt x="753228" y="103642"/>
                </a:lnTo>
                <a:lnTo>
                  <a:pt x="753228" y="180023"/>
                </a:lnTo>
                <a:lnTo>
                  <a:pt x="861241" y="180023"/>
                </a:lnTo>
                <a:lnTo>
                  <a:pt x="861241" y="195710"/>
                </a:lnTo>
                <a:lnTo>
                  <a:pt x="731625" y="195710"/>
                </a:lnTo>
                <a:close/>
                <a:moveTo>
                  <a:pt x="570233" y="4629"/>
                </a:moveTo>
                <a:lnTo>
                  <a:pt x="707565" y="4629"/>
                </a:lnTo>
                <a:lnTo>
                  <a:pt x="707565" y="20574"/>
                </a:lnTo>
                <a:lnTo>
                  <a:pt x="649700" y="20574"/>
                </a:lnTo>
                <a:lnTo>
                  <a:pt x="649700" y="195710"/>
                </a:lnTo>
                <a:lnTo>
                  <a:pt x="628098" y="195710"/>
                </a:lnTo>
                <a:lnTo>
                  <a:pt x="628098" y="20574"/>
                </a:lnTo>
                <a:lnTo>
                  <a:pt x="570233" y="20574"/>
                </a:lnTo>
                <a:close/>
                <a:moveTo>
                  <a:pt x="398250" y="4629"/>
                </a:moveTo>
                <a:lnTo>
                  <a:pt x="427311" y="4629"/>
                </a:lnTo>
                <a:lnTo>
                  <a:pt x="527095" y="172308"/>
                </a:lnTo>
                <a:lnTo>
                  <a:pt x="527095" y="4629"/>
                </a:lnTo>
                <a:lnTo>
                  <a:pt x="548440" y="4629"/>
                </a:lnTo>
                <a:lnTo>
                  <a:pt x="548440" y="195710"/>
                </a:lnTo>
                <a:lnTo>
                  <a:pt x="519637" y="195710"/>
                </a:lnTo>
                <a:lnTo>
                  <a:pt x="419853" y="28290"/>
                </a:lnTo>
                <a:lnTo>
                  <a:pt x="419853" y="195710"/>
                </a:lnTo>
                <a:lnTo>
                  <a:pt x="398250" y="195710"/>
                </a:lnTo>
                <a:close/>
                <a:moveTo>
                  <a:pt x="278206" y="258"/>
                </a:moveTo>
                <a:cubicBezTo>
                  <a:pt x="288836" y="600"/>
                  <a:pt x="299209" y="2401"/>
                  <a:pt x="309325" y="5658"/>
                </a:cubicBezTo>
                <a:cubicBezTo>
                  <a:pt x="321326" y="10287"/>
                  <a:pt x="331785" y="17317"/>
                  <a:pt x="340700" y="26747"/>
                </a:cubicBezTo>
                <a:cubicBezTo>
                  <a:pt x="349272" y="36519"/>
                  <a:pt x="355702" y="47578"/>
                  <a:pt x="359988" y="59922"/>
                </a:cubicBezTo>
                <a:cubicBezTo>
                  <a:pt x="364274" y="73295"/>
                  <a:pt x="366503" y="86925"/>
                  <a:pt x="366675" y="100813"/>
                </a:cubicBezTo>
                <a:cubicBezTo>
                  <a:pt x="366503" y="114872"/>
                  <a:pt x="364274" y="128502"/>
                  <a:pt x="359988" y="141704"/>
                </a:cubicBezTo>
                <a:cubicBezTo>
                  <a:pt x="355873" y="153877"/>
                  <a:pt x="349530" y="164850"/>
                  <a:pt x="340957" y="174622"/>
                </a:cubicBezTo>
                <a:cubicBezTo>
                  <a:pt x="332042" y="183709"/>
                  <a:pt x="321498" y="190567"/>
                  <a:pt x="309325" y="195196"/>
                </a:cubicBezTo>
                <a:cubicBezTo>
                  <a:pt x="299209" y="198282"/>
                  <a:pt x="288836" y="199997"/>
                  <a:pt x="278206" y="200340"/>
                </a:cubicBezTo>
                <a:cubicBezTo>
                  <a:pt x="267576" y="200168"/>
                  <a:pt x="257204" y="198368"/>
                  <a:pt x="247088" y="194939"/>
                </a:cubicBezTo>
                <a:cubicBezTo>
                  <a:pt x="235087" y="190481"/>
                  <a:pt x="224714" y="183623"/>
                  <a:pt x="215970" y="174365"/>
                </a:cubicBezTo>
                <a:cubicBezTo>
                  <a:pt x="207398" y="164764"/>
                  <a:pt x="201054" y="153877"/>
                  <a:pt x="196939" y="141704"/>
                </a:cubicBezTo>
                <a:cubicBezTo>
                  <a:pt x="192653" y="128502"/>
                  <a:pt x="190510" y="114872"/>
                  <a:pt x="190510" y="100813"/>
                </a:cubicBezTo>
                <a:cubicBezTo>
                  <a:pt x="190510" y="86925"/>
                  <a:pt x="192653" y="73295"/>
                  <a:pt x="196939" y="59922"/>
                </a:cubicBezTo>
                <a:cubicBezTo>
                  <a:pt x="201054" y="47578"/>
                  <a:pt x="207398" y="36519"/>
                  <a:pt x="215970" y="26747"/>
                </a:cubicBezTo>
                <a:cubicBezTo>
                  <a:pt x="224714" y="17317"/>
                  <a:pt x="235087" y="10287"/>
                  <a:pt x="247088" y="5658"/>
                </a:cubicBezTo>
                <a:cubicBezTo>
                  <a:pt x="257204" y="2401"/>
                  <a:pt x="267576" y="600"/>
                  <a:pt x="278206" y="258"/>
                </a:cubicBezTo>
                <a:close/>
                <a:moveTo>
                  <a:pt x="85649" y="258"/>
                </a:moveTo>
                <a:cubicBezTo>
                  <a:pt x="94564" y="429"/>
                  <a:pt x="103394" y="1629"/>
                  <a:pt x="112138" y="3858"/>
                </a:cubicBezTo>
                <a:cubicBezTo>
                  <a:pt x="120196" y="6258"/>
                  <a:pt x="127740" y="9859"/>
                  <a:pt x="134769" y="14659"/>
                </a:cubicBezTo>
                <a:cubicBezTo>
                  <a:pt x="147285" y="23575"/>
                  <a:pt x="156029" y="35319"/>
                  <a:pt x="161001" y="49892"/>
                </a:cubicBezTo>
                <a:cubicBezTo>
                  <a:pt x="154315" y="51950"/>
                  <a:pt x="147714" y="53578"/>
                  <a:pt x="141199" y="54779"/>
                </a:cubicBezTo>
                <a:cubicBezTo>
                  <a:pt x="138798" y="49807"/>
                  <a:pt x="136055" y="45006"/>
                  <a:pt x="132969" y="40377"/>
                </a:cubicBezTo>
                <a:cubicBezTo>
                  <a:pt x="129197" y="35062"/>
                  <a:pt x="124740" y="30433"/>
                  <a:pt x="119596" y="26489"/>
                </a:cubicBezTo>
                <a:cubicBezTo>
                  <a:pt x="109481" y="19288"/>
                  <a:pt x="98165" y="15774"/>
                  <a:pt x="85649" y="15945"/>
                </a:cubicBezTo>
                <a:cubicBezTo>
                  <a:pt x="77934" y="16117"/>
                  <a:pt x="70476" y="17402"/>
                  <a:pt x="63275" y="19803"/>
                </a:cubicBezTo>
                <a:cubicBezTo>
                  <a:pt x="54359" y="23403"/>
                  <a:pt x="46816" y="28890"/>
                  <a:pt x="40643" y="36262"/>
                </a:cubicBezTo>
                <a:cubicBezTo>
                  <a:pt x="34128" y="44320"/>
                  <a:pt x="29413" y="53407"/>
                  <a:pt x="26499" y="63523"/>
                </a:cubicBezTo>
                <a:cubicBezTo>
                  <a:pt x="23241" y="75524"/>
                  <a:pt x="21698" y="87697"/>
                  <a:pt x="21870" y="100041"/>
                </a:cubicBezTo>
                <a:cubicBezTo>
                  <a:pt x="21870" y="112214"/>
                  <a:pt x="23584" y="124044"/>
                  <a:pt x="27013" y="135532"/>
                </a:cubicBezTo>
                <a:cubicBezTo>
                  <a:pt x="30271" y="145647"/>
                  <a:pt x="35157" y="154905"/>
                  <a:pt x="41672" y="163306"/>
                </a:cubicBezTo>
                <a:cubicBezTo>
                  <a:pt x="48016" y="170679"/>
                  <a:pt x="55559" y="176337"/>
                  <a:pt x="64303" y="180280"/>
                </a:cubicBezTo>
                <a:cubicBezTo>
                  <a:pt x="71161" y="183023"/>
                  <a:pt x="78277" y="184395"/>
                  <a:pt x="85649" y="184395"/>
                </a:cubicBezTo>
                <a:cubicBezTo>
                  <a:pt x="99536" y="184738"/>
                  <a:pt x="112567" y="181480"/>
                  <a:pt x="124740" y="174622"/>
                </a:cubicBezTo>
                <a:cubicBezTo>
                  <a:pt x="136227" y="167250"/>
                  <a:pt x="145142" y="157477"/>
                  <a:pt x="151486" y="145304"/>
                </a:cubicBezTo>
                <a:lnTo>
                  <a:pt x="162287" y="148905"/>
                </a:lnTo>
                <a:cubicBezTo>
                  <a:pt x="156629" y="164335"/>
                  <a:pt x="147114" y="176765"/>
                  <a:pt x="133741" y="186195"/>
                </a:cubicBezTo>
                <a:cubicBezTo>
                  <a:pt x="119167" y="195625"/>
                  <a:pt x="103137" y="200340"/>
                  <a:pt x="85649" y="200340"/>
                </a:cubicBezTo>
                <a:cubicBezTo>
                  <a:pt x="75362" y="200168"/>
                  <a:pt x="65418" y="198539"/>
                  <a:pt x="55817" y="195453"/>
                </a:cubicBezTo>
                <a:cubicBezTo>
                  <a:pt x="44158" y="191167"/>
                  <a:pt x="34043" y="184652"/>
                  <a:pt x="25470" y="175908"/>
                </a:cubicBezTo>
                <a:cubicBezTo>
                  <a:pt x="16898" y="166307"/>
                  <a:pt x="10554" y="155334"/>
                  <a:pt x="6439" y="142990"/>
                </a:cubicBezTo>
                <a:cubicBezTo>
                  <a:pt x="1981" y="129102"/>
                  <a:pt x="-162" y="114786"/>
                  <a:pt x="10" y="100041"/>
                </a:cubicBezTo>
                <a:cubicBezTo>
                  <a:pt x="-162" y="85811"/>
                  <a:pt x="1896" y="71924"/>
                  <a:pt x="6182" y="58379"/>
                </a:cubicBezTo>
                <a:cubicBezTo>
                  <a:pt x="10297" y="46206"/>
                  <a:pt x="16555" y="35319"/>
                  <a:pt x="24956" y="25718"/>
                </a:cubicBezTo>
                <a:cubicBezTo>
                  <a:pt x="33357" y="16460"/>
                  <a:pt x="43472" y="9687"/>
                  <a:pt x="55302" y="5401"/>
                </a:cubicBezTo>
                <a:cubicBezTo>
                  <a:pt x="65075" y="2315"/>
                  <a:pt x="75191" y="600"/>
                  <a:pt x="85649" y="258"/>
                </a:cubicBezTo>
                <a:close/>
                <a:moveTo>
                  <a:pt x="1286075" y="0"/>
                </a:moveTo>
                <a:cubicBezTo>
                  <a:pt x="1293276" y="172"/>
                  <a:pt x="1300391" y="1200"/>
                  <a:pt x="1307421" y="3086"/>
                </a:cubicBezTo>
                <a:cubicBezTo>
                  <a:pt x="1314450" y="5144"/>
                  <a:pt x="1321051" y="8058"/>
                  <a:pt x="1327223" y="11830"/>
                </a:cubicBezTo>
                <a:cubicBezTo>
                  <a:pt x="1338539" y="19546"/>
                  <a:pt x="1346254" y="29833"/>
                  <a:pt x="1350369" y="42691"/>
                </a:cubicBezTo>
                <a:lnTo>
                  <a:pt x="1331338" y="46549"/>
                </a:lnTo>
                <a:cubicBezTo>
                  <a:pt x="1327738" y="36776"/>
                  <a:pt x="1321565" y="28975"/>
                  <a:pt x="1312821" y="23146"/>
                </a:cubicBezTo>
                <a:cubicBezTo>
                  <a:pt x="1304592" y="18174"/>
                  <a:pt x="1295677" y="15688"/>
                  <a:pt x="1286075" y="15688"/>
                </a:cubicBezTo>
                <a:cubicBezTo>
                  <a:pt x="1280932" y="15859"/>
                  <a:pt x="1275874" y="16460"/>
                  <a:pt x="1270902" y="17488"/>
                </a:cubicBezTo>
                <a:cubicBezTo>
                  <a:pt x="1265415" y="18688"/>
                  <a:pt x="1260272" y="20917"/>
                  <a:pt x="1255471" y="24175"/>
                </a:cubicBezTo>
                <a:cubicBezTo>
                  <a:pt x="1251528" y="27089"/>
                  <a:pt x="1248356" y="30690"/>
                  <a:pt x="1245956" y="34976"/>
                </a:cubicBezTo>
                <a:cubicBezTo>
                  <a:pt x="1243899" y="39262"/>
                  <a:pt x="1242870" y="43806"/>
                  <a:pt x="1242870" y="48606"/>
                </a:cubicBezTo>
                <a:cubicBezTo>
                  <a:pt x="1242870" y="52378"/>
                  <a:pt x="1243641" y="55893"/>
                  <a:pt x="1245184" y="59151"/>
                </a:cubicBezTo>
                <a:cubicBezTo>
                  <a:pt x="1247928" y="63951"/>
                  <a:pt x="1251442" y="67895"/>
                  <a:pt x="1255729" y="70981"/>
                </a:cubicBezTo>
                <a:cubicBezTo>
                  <a:pt x="1261043" y="74753"/>
                  <a:pt x="1266701" y="77924"/>
                  <a:pt x="1272702" y="80496"/>
                </a:cubicBezTo>
                <a:cubicBezTo>
                  <a:pt x="1279903" y="83582"/>
                  <a:pt x="1287190" y="86240"/>
                  <a:pt x="1294562" y="88469"/>
                </a:cubicBezTo>
                <a:cubicBezTo>
                  <a:pt x="1303134" y="91383"/>
                  <a:pt x="1311536" y="94898"/>
                  <a:pt x="1319765" y="99013"/>
                </a:cubicBezTo>
                <a:cubicBezTo>
                  <a:pt x="1326966" y="102785"/>
                  <a:pt x="1333567" y="107328"/>
                  <a:pt x="1339568" y="112643"/>
                </a:cubicBezTo>
                <a:cubicBezTo>
                  <a:pt x="1344883" y="117786"/>
                  <a:pt x="1348997" y="123701"/>
                  <a:pt x="1351912" y="130388"/>
                </a:cubicBezTo>
                <a:cubicBezTo>
                  <a:pt x="1353798" y="135703"/>
                  <a:pt x="1354827" y="141104"/>
                  <a:pt x="1354998" y="146590"/>
                </a:cubicBezTo>
                <a:cubicBezTo>
                  <a:pt x="1354998" y="154820"/>
                  <a:pt x="1353284" y="162621"/>
                  <a:pt x="1349855" y="169993"/>
                </a:cubicBezTo>
                <a:cubicBezTo>
                  <a:pt x="1346426" y="176851"/>
                  <a:pt x="1341625" y="182595"/>
                  <a:pt x="1335453" y="187224"/>
                </a:cubicBezTo>
                <a:cubicBezTo>
                  <a:pt x="1328595" y="192024"/>
                  <a:pt x="1320965" y="195453"/>
                  <a:pt x="1312564" y="197511"/>
                </a:cubicBezTo>
                <a:cubicBezTo>
                  <a:pt x="1305192" y="199054"/>
                  <a:pt x="1297734" y="199911"/>
                  <a:pt x="1290190" y="200082"/>
                </a:cubicBezTo>
                <a:cubicBezTo>
                  <a:pt x="1282646" y="199911"/>
                  <a:pt x="1275188" y="199054"/>
                  <a:pt x="1267816" y="197511"/>
                </a:cubicBezTo>
                <a:cubicBezTo>
                  <a:pt x="1259243" y="195453"/>
                  <a:pt x="1251357" y="192024"/>
                  <a:pt x="1244156" y="187224"/>
                </a:cubicBezTo>
                <a:cubicBezTo>
                  <a:pt x="1237469" y="182595"/>
                  <a:pt x="1231726" y="176851"/>
                  <a:pt x="1226925" y="169993"/>
                </a:cubicBezTo>
                <a:cubicBezTo>
                  <a:pt x="1222296" y="162964"/>
                  <a:pt x="1218867" y="155334"/>
                  <a:pt x="1216638" y="147104"/>
                </a:cubicBezTo>
                <a:lnTo>
                  <a:pt x="1228211" y="142990"/>
                </a:lnTo>
                <a:cubicBezTo>
                  <a:pt x="1230783" y="149505"/>
                  <a:pt x="1234126" y="155505"/>
                  <a:pt x="1238241" y="160992"/>
                </a:cubicBezTo>
                <a:cubicBezTo>
                  <a:pt x="1241670" y="165450"/>
                  <a:pt x="1245699" y="169393"/>
                  <a:pt x="1250328" y="172822"/>
                </a:cubicBezTo>
                <a:cubicBezTo>
                  <a:pt x="1255643" y="176594"/>
                  <a:pt x="1261472" y="179423"/>
                  <a:pt x="1267816" y="181309"/>
                </a:cubicBezTo>
                <a:cubicBezTo>
                  <a:pt x="1275017" y="183195"/>
                  <a:pt x="1282389" y="184052"/>
                  <a:pt x="1289933" y="183880"/>
                </a:cubicBezTo>
                <a:cubicBezTo>
                  <a:pt x="1301420" y="184052"/>
                  <a:pt x="1311707" y="180623"/>
                  <a:pt x="1320794" y="173593"/>
                </a:cubicBezTo>
                <a:cubicBezTo>
                  <a:pt x="1324909" y="170336"/>
                  <a:pt x="1328166" y="166393"/>
                  <a:pt x="1330567" y="161763"/>
                </a:cubicBezTo>
                <a:cubicBezTo>
                  <a:pt x="1332110" y="157991"/>
                  <a:pt x="1332967" y="154134"/>
                  <a:pt x="1333138" y="150191"/>
                </a:cubicBezTo>
                <a:cubicBezTo>
                  <a:pt x="1332967" y="146419"/>
                  <a:pt x="1332110" y="142732"/>
                  <a:pt x="1330567" y="139132"/>
                </a:cubicBezTo>
                <a:cubicBezTo>
                  <a:pt x="1328338" y="134160"/>
                  <a:pt x="1325252" y="129874"/>
                  <a:pt x="1321308" y="126273"/>
                </a:cubicBezTo>
                <a:cubicBezTo>
                  <a:pt x="1316679" y="122330"/>
                  <a:pt x="1311621" y="118987"/>
                  <a:pt x="1306135" y="116243"/>
                </a:cubicBezTo>
                <a:cubicBezTo>
                  <a:pt x="1299963" y="113157"/>
                  <a:pt x="1293619" y="110586"/>
                  <a:pt x="1287104" y="108528"/>
                </a:cubicBezTo>
                <a:cubicBezTo>
                  <a:pt x="1278017" y="105785"/>
                  <a:pt x="1269273" y="102442"/>
                  <a:pt x="1260872" y="98498"/>
                </a:cubicBezTo>
                <a:cubicBezTo>
                  <a:pt x="1252814" y="94898"/>
                  <a:pt x="1245356" y="90440"/>
                  <a:pt x="1238498" y="85125"/>
                </a:cubicBezTo>
                <a:cubicBezTo>
                  <a:pt x="1232497" y="80325"/>
                  <a:pt x="1227697" y="74495"/>
                  <a:pt x="1224096" y="67637"/>
                </a:cubicBezTo>
                <a:cubicBezTo>
                  <a:pt x="1221696" y="62665"/>
                  <a:pt x="1220581" y="57350"/>
                  <a:pt x="1220753" y="51692"/>
                </a:cubicBezTo>
                <a:cubicBezTo>
                  <a:pt x="1220924" y="37291"/>
                  <a:pt x="1226496" y="25289"/>
                  <a:pt x="1237469" y="15688"/>
                </a:cubicBezTo>
                <a:cubicBezTo>
                  <a:pt x="1243984" y="10545"/>
                  <a:pt x="1251185" y="6687"/>
                  <a:pt x="1259072" y="4115"/>
                </a:cubicBezTo>
                <a:cubicBezTo>
                  <a:pt x="1267816" y="1543"/>
                  <a:pt x="1276817" y="172"/>
                  <a:pt x="1286075" y="0"/>
                </a:cubicBezTo>
                <a:close/>
              </a:path>
            </a:pathLst>
          </a:cu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chemeClr val="tx1"/>
              </a:solidFill>
            </a:endParaRPr>
          </a:p>
        </p:txBody>
      </p:sp>
      <p:sp>
        <p:nvSpPr>
          <p:cNvPr id="11" name="平行四边形 57"/>
          <p:cNvSpPr/>
          <p:nvPr>
            <p:custDataLst>
              <p:tags r:id="rId3"/>
            </p:custDataLst>
          </p:nvPr>
        </p:nvSpPr>
        <p:spPr>
          <a:xfrm flipH="1">
            <a:off x="3281310" y="1066801"/>
            <a:ext cx="6869775" cy="877917"/>
          </a:xfrm>
          <a:prstGeom prst="parallelogram">
            <a:avLst>
              <a:gd name="adj" fmla="val 34609"/>
            </a:avLst>
          </a:prstGeom>
          <a:solidFill>
            <a:srgbClr val="FFFFFF"/>
          </a:solidFill>
          <a:ln>
            <a:solidFill>
              <a:schemeClr val="accent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ea"/>
            </a:endParaRPr>
          </a:p>
        </p:txBody>
      </p:sp>
      <p:sp>
        <p:nvSpPr>
          <p:cNvPr id="12" name="序号"/>
          <p:cNvSpPr txBox="1"/>
          <p:nvPr>
            <p:custDataLst>
              <p:tags r:id="rId4"/>
            </p:custDataLst>
          </p:nvPr>
        </p:nvSpPr>
        <p:spPr>
          <a:xfrm flipH="1">
            <a:off x="3457336" y="1179486"/>
            <a:ext cx="1272364" cy="652550"/>
          </a:xfrm>
          <a:prstGeom prst="parallelogram">
            <a:avLst>
              <a:gd name="adj" fmla="val 31926"/>
            </a:avLst>
          </a:prstGeom>
          <a:gradFill flip="none" rotWithShape="1">
            <a:gsLst>
              <a:gs pos="45000">
                <a:schemeClr val="accent1">
                  <a:lumMod val="20000"/>
                  <a:lumOff val="80000"/>
                  <a:alpha val="0"/>
                </a:schemeClr>
              </a:gs>
              <a:gs pos="100000">
                <a:schemeClr val="accent1">
                  <a:lumMod val="20000"/>
                  <a:lumOff val="80000"/>
                </a:schemeClr>
              </a:gs>
            </a:gsLst>
            <a:lin ang="0" scaled="1"/>
            <a:tileRect/>
          </a:gradFill>
        </p:spPr>
        <p:txBody>
          <a:bodyPr wrap="non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00000"/>
              </a:lnSpc>
            </a:pPr>
            <a:r>
              <a:rPr lang="en-US" sz="2400" b="1" dirty="0">
                <a:solidFill>
                  <a:schemeClr val="accent1"/>
                </a:solidFill>
                <a:latin typeface="+mn-ea"/>
              </a:rPr>
              <a:t>01</a:t>
            </a:r>
            <a:endParaRPr lang="en-US" sz="2400" b="1" dirty="0">
              <a:solidFill>
                <a:schemeClr val="accent1"/>
              </a:solidFill>
              <a:latin typeface="+mn-ea"/>
            </a:endParaRPr>
          </a:p>
        </p:txBody>
      </p:sp>
      <p:sp>
        <p:nvSpPr>
          <p:cNvPr id="13" name="项标题"/>
          <p:cNvSpPr txBox="1"/>
          <p:nvPr>
            <p:custDataLst>
              <p:tags r:id="rId5"/>
            </p:custDataLst>
          </p:nvPr>
        </p:nvSpPr>
        <p:spPr>
          <a:xfrm>
            <a:off x="4905727" y="1179486"/>
            <a:ext cx="5122911" cy="652550"/>
          </a:xfrm>
          <a:prstGeom prst="rect">
            <a:avLst/>
          </a:prstGeom>
          <a:noFill/>
        </p:spPr>
        <p:txBody>
          <a:bodyPr wrap="square" lIns="0" tIns="0" rIns="0" bIns="0" rtlCol="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lnSpc>
                <a:spcPct val="100000"/>
              </a:lnSpc>
              <a:spcBef>
                <a:spcPts val="0"/>
              </a:spcBef>
              <a:spcAft>
                <a:spcPts val="0"/>
              </a:spcAft>
              <a:buSzPct val="100000"/>
            </a:pPr>
            <a:r>
              <a:rPr lang="zh-CN" altLang="en-US" sz="2200" spc="300" dirty="0">
                <a:solidFill>
                  <a:srgbClr val="333333"/>
                </a:solidFill>
                <a:latin typeface="+mn-ea"/>
              </a:rPr>
              <a:t>第一节　会计账簿概述</a:t>
            </a:r>
            <a:endParaRPr lang="zh-CN" altLang="en-US" sz="2200" spc="300" dirty="0">
              <a:solidFill>
                <a:srgbClr val="333333"/>
              </a:solidFill>
              <a:latin typeface="+mn-ea"/>
            </a:endParaRPr>
          </a:p>
        </p:txBody>
      </p:sp>
      <p:sp>
        <p:nvSpPr>
          <p:cNvPr id="20" name="平行四边形 57"/>
          <p:cNvSpPr/>
          <p:nvPr>
            <p:custDataLst>
              <p:tags r:id="rId6"/>
            </p:custDataLst>
          </p:nvPr>
        </p:nvSpPr>
        <p:spPr>
          <a:xfrm flipH="1">
            <a:off x="3593158" y="2028422"/>
            <a:ext cx="6869775" cy="877917"/>
          </a:xfrm>
          <a:prstGeom prst="parallelogram">
            <a:avLst>
              <a:gd name="adj" fmla="val 34609"/>
            </a:avLst>
          </a:prstGeom>
          <a:solidFill>
            <a:srgbClr val="FFFFFF"/>
          </a:solidFill>
          <a:ln>
            <a:solidFill>
              <a:schemeClr val="accent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ea"/>
            </a:endParaRPr>
          </a:p>
        </p:txBody>
      </p:sp>
      <p:sp>
        <p:nvSpPr>
          <p:cNvPr id="21" name="序号"/>
          <p:cNvSpPr txBox="1"/>
          <p:nvPr>
            <p:custDataLst>
              <p:tags r:id="rId7"/>
            </p:custDataLst>
          </p:nvPr>
        </p:nvSpPr>
        <p:spPr>
          <a:xfrm flipH="1">
            <a:off x="3769184" y="2141106"/>
            <a:ext cx="1272364" cy="652550"/>
          </a:xfrm>
          <a:prstGeom prst="parallelogram">
            <a:avLst>
              <a:gd name="adj" fmla="val 31926"/>
            </a:avLst>
          </a:prstGeom>
          <a:gradFill flip="none" rotWithShape="1">
            <a:gsLst>
              <a:gs pos="45000">
                <a:schemeClr val="accent1">
                  <a:lumMod val="20000"/>
                  <a:lumOff val="80000"/>
                  <a:alpha val="0"/>
                </a:schemeClr>
              </a:gs>
              <a:gs pos="100000">
                <a:schemeClr val="accent1">
                  <a:lumMod val="20000"/>
                  <a:lumOff val="80000"/>
                </a:schemeClr>
              </a:gs>
            </a:gsLst>
            <a:lin ang="0" scaled="1"/>
            <a:tileRect/>
          </a:gradFill>
        </p:spPr>
        <p:txBody>
          <a:bodyPr wrap="non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00000"/>
              </a:lnSpc>
            </a:pPr>
            <a:r>
              <a:rPr lang="en-US" sz="2400" b="1" dirty="0">
                <a:solidFill>
                  <a:schemeClr val="accent1"/>
                </a:solidFill>
                <a:latin typeface="+mn-ea"/>
              </a:rPr>
              <a:t>02</a:t>
            </a:r>
            <a:endParaRPr lang="en-US" sz="2400" b="1" dirty="0">
              <a:solidFill>
                <a:schemeClr val="accent1"/>
              </a:solidFill>
              <a:latin typeface="+mn-ea"/>
            </a:endParaRPr>
          </a:p>
        </p:txBody>
      </p:sp>
      <p:sp>
        <p:nvSpPr>
          <p:cNvPr id="22" name="项标题"/>
          <p:cNvSpPr txBox="1"/>
          <p:nvPr>
            <p:custDataLst>
              <p:tags r:id="rId8"/>
            </p:custDataLst>
          </p:nvPr>
        </p:nvSpPr>
        <p:spPr>
          <a:xfrm>
            <a:off x="5217575" y="2141107"/>
            <a:ext cx="5122911" cy="652550"/>
          </a:xfrm>
          <a:prstGeom prst="rect">
            <a:avLst/>
          </a:prstGeom>
          <a:noFill/>
        </p:spPr>
        <p:txBody>
          <a:bodyPr wrap="square" lIns="0" tIns="0" rIns="0" bIns="0" rtlCol="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lnSpc>
                <a:spcPct val="100000"/>
              </a:lnSpc>
              <a:spcBef>
                <a:spcPts val="0"/>
              </a:spcBef>
              <a:spcAft>
                <a:spcPts val="0"/>
              </a:spcAft>
              <a:buSzPct val="100000"/>
            </a:pPr>
            <a:r>
              <a:rPr lang="zh-CN" altLang="en-US" sz="2200" spc="300" dirty="0">
                <a:solidFill>
                  <a:srgbClr val="333333"/>
                </a:solidFill>
                <a:latin typeface="+mn-ea"/>
              </a:rPr>
              <a:t>第二节　会计账簿的使用规则</a:t>
            </a:r>
            <a:endParaRPr lang="zh-CN" altLang="en-US" sz="2200" spc="300" dirty="0">
              <a:solidFill>
                <a:srgbClr val="333333"/>
              </a:solidFill>
              <a:latin typeface="+mn-ea"/>
            </a:endParaRPr>
          </a:p>
        </p:txBody>
      </p:sp>
      <p:sp>
        <p:nvSpPr>
          <p:cNvPr id="24" name="平行四边形 57"/>
          <p:cNvSpPr/>
          <p:nvPr>
            <p:custDataLst>
              <p:tags r:id="rId9"/>
            </p:custDataLst>
          </p:nvPr>
        </p:nvSpPr>
        <p:spPr>
          <a:xfrm flipH="1">
            <a:off x="3914532" y="2990042"/>
            <a:ext cx="6869775" cy="877917"/>
          </a:xfrm>
          <a:prstGeom prst="parallelogram">
            <a:avLst>
              <a:gd name="adj" fmla="val 34609"/>
            </a:avLst>
          </a:prstGeom>
          <a:solidFill>
            <a:srgbClr val="FFFFFF"/>
          </a:solidFill>
          <a:ln>
            <a:solidFill>
              <a:schemeClr val="accent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ea"/>
            </a:endParaRPr>
          </a:p>
        </p:txBody>
      </p:sp>
      <p:sp>
        <p:nvSpPr>
          <p:cNvPr id="25" name="序号"/>
          <p:cNvSpPr txBox="1"/>
          <p:nvPr>
            <p:custDataLst>
              <p:tags r:id="rId10"/>
            </p:custDataLst>
          </p:nvPr>
        </p:nvSpPr>
        <p:spPr>
          <a:xfrm flipH="1">
            <a:off x="4090558" y="3102727"/>
            <a:ext cx="1272364" cy="652550"/>
          </a:xfrm>
          <a:prstGeom prst="parallelogram">
            <a:avLst>
              <a:gd name="adj" fmla="val 31926"/>
            </a:avLst>
          </a:prstGeom>
          <a:gradFill flip="none" rotWithShape="1">
            <a:gsLst>
              <a:gs pos="45000">
                <a:schemeClr val="accent1">
                  <a:lumMod val="20000"/>
                  <a:lumOff val="80000"/>
                  <a:alpha val="0"/>
                </a:schemeClr>
              </a:gs>
              <a:gs pos="100000">
                <a:schemeClr val="accent1">
                  <a:lumMod val="20000"/>
                  <a:lumOff val="80000"/>
                </a:schemeClr>
              </a:gs>
            </a:gsLst>
            <a:lin ang="0" scaled="1"/>
            <a:tileRect/>
          </a:gradFill>
        </p:spPr>
        <p:txBody>
          <a:bodyPr wrap="non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00000"/>
              </a:lnSpc>
            </a:pPr>
            <a:r>
              <a:rPr lang="en-US" sz="2400" b="1" dirty="0">
                <a:solidFill>
                  <a:schemeClr val="accent1"/>
                </a:solidFill>
                <a:latin typeface="+mn-ea"/>
              </a:rPr>
              <a:t>03</a:t>
            </a:r>
            <a:endParaRPr lang="en-US" sz="2400" b="1" dirty="0">
              <a:solidFill>
                <a:schemeClr val="accent1"/>
              </a:solidFill>
              <a:latin typeface="+mn-ea"/>
            </a:endParaRPr>
          </a:p>
        </p:txBody>
      </p:sp>
      <p:sp>
        <p:nvSpPr>
          <p:cNvPr id="26" name="项标题"/>
          <p:cNvSpPr txBox="1"/>
          <p:nvPr>
            <p:custDataLst>
              <p:tags r:id="rId11"/>
            </p:custDataLst>
          </p:nvPr>
        </p:nvSpPr>
        <p:spPr>
          <a:xfrm>
            <a:off x="5538949" y="3102727"/>
            <a:ext cx="5122911" cy="652550"/>
          </a:xfrm>
          <a:prstGeom prst="rect">
            <a:avLst/>
          </a:prstGeom>
          <a:noFill/>
        </p:spPr>
        <p:txBody>
          <a:bodyPr wrap="square" lIns="0" tIns="0" rIns="0" bIns="0" rtlCol="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lnSpc>
                <a:spcPct val="100000"/>
              </a:lnSpc>
              <a:spcBef>
                <a:spcPts val="0"/>
              </a:spcBef>
              <a:spcAft>
                <a:spcPts val="0"/>
              </a:spcAft>
              <a:buSzPct val="100000"/>
            </a:pPr>
            <a:r>
              <a:rPr lang="zh-CN" altLang="en-US" sz="2200" spc="300" dirty="0">
                <a:solidFill>
                  <a:srgbClr val="333333"/>
                </a:solidFill>
                <a:latin typeface="+mn-ea"/>
              </a:rPr>
              <a:t>第三节　会计账簿的设置与登记</a:t>
            </a:r>
            <a:endParaRPr lang="zh-CN" altLang="en-US" sz="2200" spc="300" dirty="0">
              <a:solidFill>
                <a:srgbClr val="333333"/>
              </a:solidFill>
              <a:latin typeface="+mn-ea"/>
            </a:endParaRPr>
          </a:p>
        </p:txBody>
      </p:sp>
      <p:sp>
        <p:nvSpPr>
          <p:cNvPr id="29" name="平行四边形 57"/>
          <p:cNvSpPr/>
          <p:nvPr>
            <p:custDataLst>
              <p:tags r:id="rId12"/>
            </p:custDataLst>
          </p:nvPr>
        </p:nvSpPr>
        <p:spPr>
          <a:xfrm flipH="1">
            <a:off x="4235905" y="3951663"/>
            <a:ext cx="6869775" cy="877917"/>
          </a:xfrm>
          <a:prstGeom prst="parallelogram">
            <a:avLst>
              <a:gd name="adj" fmla="val 34609"/>
            </a:avLst>
          </a:prstGeom>
          <a:solidFill>
            <a:srgbClr val="FFFFFF"/>
          </a:solidFill>
          <a:ln>
            <a:solidFill>
              <a:schemeClr val="accent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ea"/>
            </a:endParaRPr>
          </a:p>
        </p:txBody>
      </p:sp>
      <p:sp>
        <p:nvSpPr>
          <p:cNvPr id="30" name="序号"/>
          <p:cNvSpPr txBox="1"/>
          <p:nvPr>
            <p:custDataLst>
              <p:tags r:id="rId13"/>
            </p:custDataLst>
          </p:nvPr>
        </p:nvSpPr>
        <p:spPr>
          <a:xfrm flipH="1">
            <a:off x="4411931" y="4064348"/>
            <a:ext cx="1272364" cy="652550"/>
          </a:xfrm>
          <a:prstGeom prst="parallelogram">
            <a:avLst>
              <a:gd name="adj" fmla="val 31926"/>
            </a:avLst>
          </a:prstGeom>
          <a:gradFill flip="none" rotWithShape="1">
            <a:gsLst>
              <a:gs pos="45000">
                <a:schemeClr val="accent1">
                  <a:lumMod val="20000"/>
                  <a:lumOff val="80000"/>
                  <a:alpha val="0"/>
                </a:schemeClr>
              </a:gs>
              <a:gs pos="100000">
                <a:schemeClr val="accent1">
                  <a:lumMod val="20000"/>
                  <a:lumOff val="80000"/>
                </a:schemeClr>
              </a:gs>
            </a:gsLst>
            <a:lin ang="0" scaled="1"/>
            <a:tileRect/>
          </a:gradFill>
        </p:spPr>
        <p:txBody>
          <a:bodyPr wrap="non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00000"/>
              </a:lnSpc>
            </a:pPr>
            <a:r>
              <a:rPr lang="en-US" sz="2400" b="1" dirty="0">
                <a:solidFill>
                  <a:schemeClr val="accent1"/>
                </a:solidFill>
                <a:latin typeface="+mn-ea"/>
              </a:rPr>
              <a:t>04</a:t>
            </a:r>
            <a:endParaRPr lang="en-US" sz="2400" b="1" dirty="0">
              <a:solidFill>
                <a:schemeClr val="accent1"/>
              </a:solidFill>
              <a:latin typeface="+mn-ea"/>
            </a:endParaRPr>
          </a:p>
        </p:txBody>
      </p:sp>
      <p:sp>
        <p:nvSpPr>
          <p:cNvPr id="31" name="项标题"/>
          <p:cNvSpPr txBox="1"/>
          <p:nvPr>
            <p:custDataLst>
              <p:tags r:id="rId14"/>
            </p:custDataLst>
          </p:nvPr>
        </p:nvSpPr>
        <p:spPr>
          <a:xfrm>
            <a:off x="5860322" y="4064348"/>
            <a:ext cx="5122911" cy="652550"/>
          </a:xfrm>
          <a:prstGeom prst="rect">
            <a:avLst/>
          </a:prstGeom>
          <a:noFill/>
        </p:spPr>
        <p:txBody>
          <a:bodyPr wrap="square" lIns="0" tIns="0" rIns="0" bIns="0" rtlCol="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lnSpc>
                <a:spcPct val="100000"/>
              </a:lnSpc>
              <a:spcBef>
                <a:spcPts val="0"/>
              </a:spcBef>
              <a:spcAft>
                <a:spcPts val="0"/>
              </a:spcAft>
              <a:buSzPct val="100000"/>
            </a:pPr>
            <a:r>
              <a:rPr lang="zh-CN" altLang="en-US" sz="2200" spc="300" dirty="0">
                <a:solidFill>
                  <a:srgbClr val="333333"/>
                </a:solidFill>
                <a:latin typeface="+mn-ea"/>
              </a:rPr>
              <a:t>第四节　对账和错账的更正方法</a:t>
            </a:r>
            <a:endParaRPr lang="zh-CN" altLang="en-US" sz="2200" spc="300" dirty="0">
              <a:solidFill>
                <a:srgbClr val="333333"/>
              </a:solidFill>
              <a:latin typeface="+mn-ea"/>
            </a:endParaRPr>
          </a:p>
        </p:txBody>
      </p:sp>
      <p:sp>
        <p:nvSpPr>
          <p:cNvPr id="33" name="平行四边形 57"/>
          <p:cNvSpPr/>
          <p:nvPr>
            <p:custDataLst>
              <p:tags r:id="rId15"/>
            </p:custDataLst>
          </p:nvPr>
        </p:nvSpPr>
        <p:spPr>
          <a:xfrm flipH="1">
            <a:off x="4557279" y="4913284"/>
            <a:ext cx="6869775" cy="877917"/>
          </a:xfrm>
          <a:prstGeom prst="parallelogram">
            <a:avLst>
              <a:gd name="adj" fmla="val 34609"/>
            </a:avLst>
          </a:prstGeom>
          <a:solidFill>
            <a:srgbClr val="FFFFFF"/>
          </a:solidFill>
          <a:ln>
            <a:solidFill>
              <a:schemeClr val="accent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ea"/>
            </a:endParaRPr>
          </a:p>
        </p:txBody>
      </p:sp>
      <p:sp>
        <p:nvSpPr>
          <p:cNvPr id="34" name="序号"/>
          <p:cNvSpPr txBox="1"/>
          <p:nvPr>
            <p:custDataLst>
              <p:tags r:id="rId16"/>
            </p:custDataLst>
          </p:nvPr>
        </p:nvSpPr>
        <p:spPr>
          <a:xfrm flipH="1">
            <a:off x="4733305" y="5025968"/>
            <a:ext cx="1272364" cy="652550"/>
          </a:xfrm>
          <a:prstGeom prst="parallelogram">
            <a:avLst>
              <a:gd name="adj" fmla="val 31926"/>
            </a:avLst>
          </a:prstGeom>
          <a:gradFill flip="none" rotWithShape="1">
            <a:gsLst>
              <a:gs pos="45000">
                <a:schemeClr val="accent1">
                  <a:lumMod val="20000"/>
                  <a:lumOff val="80000"/>
                  <a:alpha val="0"/>
                </a:schemeClr>
              </a:gs>
              <a:gs pos="100000">
                <a:schemeClr val="accent1">
                  <a:lumMod val="20000"/>
                  <a:lumOff val="80000"/>
                </a:schemeClr>
              </a:gs>
            </a:gsLst>
            <a:lin ang="0" scaled="1"/>
            <a:tileRect/>
          </a:gradFill>
        </p:spPr>
        <p:txBody>
          <a:bodyPr wrap="non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00000"/>
              </a:lnSpc>
            </a:pPr>
            <a:r>
              <a:rPr lang="en-US" sz="2400" b="1" dirty="0">
                <a:solidFill>
                  <a:schemeClr val="accent1"/>
                </a:solidFill>
                <a:latin typeface="+mn-ea"/>
              </a:rPr>
              <a:t>05</a:t>
            </a:r>
            <a:endParaRPr lang="en-US" sz="2400" b="1" dirty="0">
              <a:solidFill>
                <a:schemeClr val="accent1"/>
              </a:solidFill>
              <a:latin typeface="+mn-ea"/>
            </a:endParaRPr>
          </a:p>
        </p:txBody>
      </p:sp>
      <p:sp>
        <p:nvSpPr>
          <p:cNvPr id="35" name="项标题"/>
          <p:cNvSpPr txBox="1"/>
          <p:nvPr>
            <p:custDataLst>
              <p:tags r:id="rId17"/>
            </p:custDataLst>
          </p:nvPr>
        </p:nvSpPr>
        <p:spPr>
          <a:xfrm>
            <a:off x="6181696" y="5025969"/>
            <a:ext cx="5122911" cy="652550"/>
          </a:xfrm>
          <a:prstGeom prst="rect">
            <a:avLst/>
          </a:prstGeom>
          <a:noFill/>
        </p:spPr>
        <p:txBody>
          <a:bodyPr wrap="square" lIns="0" tIns="0" rIns="0" bIns="0" rtlCol="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lnSpc>
                <a:spcPct val="100000"/>
              </a:lnSpc>
              <a:spcBef>
                <a:spcPts val="0"/>
              </a:spcBef>
              <a:spcAft>
                <a:spcPts val="0"/>
              </a:spcAft>
              <a:buSzPct val="100000"/>
            </a:pPr>
            <a:r>
              <a:rPr lang="zh-CN" altLang="en-US" sz="2200" spc="300" dirty="0">
                <a:solidFill>
                  <a:srgbClr val="333333"/>
                </a:solidFill>
                <a:latin typeface="+mn-ea"/>
              </a:rPr>
              <a:t>第五节　结账</a:t>
            </a:r>
            <a:endParaRPr lang="zh-CN" altLang="en-US" sz="2200" spc="300" dirty="0">
              <a:solidFill>
                <a:srgbClr val="333333"/>
              </a:solidFill>
              <a:latin typeface="+mn-ea"/>
            </a:endParaRPr>
          </a:p>
        </p:txBody>
      </p:sp>
    </p:spTree>
    <p:custDataLst>
      <p:tags r:id="rId18"/>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一、会计账簿的概念</a:t>
            </a:r>
            <a:endParaRPr lang="zh-CN" altLang="zh-CN" sz="2400" b="1" dirty="0">
              <a:solidFill>
                <a:schemeClr val="tx1"/>
              </a:solidFill>
            </a:endParaRPr>
          </a:p>
          <a:p>
            <a:r>
              <a:rPr lang="zh-CN" altLang="zh-CN" dirty="0">
                <a:solidFill>
                  <a:schemeClr val="tx1"/>
                </a:solidFill>
              </a:rPr>
              <a:t>会计账簿是以会计凭证为依据</a:t>
            </a:r>
            <a:r>
              <a:rPr lang="en-US" altLang="zh-CN" dirty="0">
                <a:solidFill>
                  <a:schemeClr val="tx1"/>
                </a:solidFill>
              </a:rPr>
              <a:t>,</a:t>
            </a:r>
            <a:r>
              <a:rPr lang="zh-CN" altLang="zh-CN" dirty="0">
                <a:solidFill>
                  <a:schemeClr val="tx1"/>
                </a:solidFill>
              </a:rPr>
              <a:t>由具有专门格式而又相互联系的账页组成</a:t>
            </a:r>
            <a:r>
              <a:rPr lang="en-US" altLang="zh-CN" dirty="0">
                <a:solidFill>
                  <a:schemeClr val="tx1"/>
                </a:solidFill>
              </a:rPr>
              <a:t>,</a:t>
            </a:r>
            <a:r>
              <a:rPr lang="zh-CN" altLang="zh-CN" dirty="0">
                <a:solidFill>
                  <a:schemeClr val="tx1"/>
                </a:solidFill>
              </a:rPr>
              <a:t>用于连续、系统、全面地记录和反映各项经济业务的簿籍。设置和登记账簿是会计核算的方法之一。</a:t>
            </a:r>
            <a:endParaRPr lang="zh-CN" altLang="zh-CN" dirty="0">
              <a:solidFill>
                <a:schemeClr val="tx1"/>
              </a:solidFill>
            </a:endParaRPr>
          </a:p>
          <a:p>
            <a:r>
              <a:rPr lang="zh-CN" altLang="zh-CN" dirty="0">
                <a:solidFill>
                  <a:schemeClr val="tx1"/>
                </a:solidFill>
              </a:rPr>
              <a:t>任何一个单位发生经济业务后</a:t>
            </a:r>
            <a:r>
              <a:rPr lang="en-US" altLang="zh-CN" dirty="0">
                <a:solidFill>
                  <a:schemeClr val="tx1"/>
                </a:solidFill>
              </a:rPr>
              <a:t>,</a:t>
            </a:r>
            <a:r>
              <a:rPr lang="zh-CN" altLang="zh-CN" dirty="0">
                <a:solidFill>
                  <a:schemeClr val="tx1"/>
                </a:solidFill>
              </a:rPr>
              <a:t>必然要取得原始凭证</a:t>
            </a:r>
            <a:r>
              <a:rPr lang="en-US" altLang="zh-CN" dirty="0">
                <a:solidFill>
                  <a:schemeClr val="tx1"/>
                </a:solidFill>
              </a:rPr>
              <a:t>,</a:t>
            </a:r>
            <a:r>
              <a:rPr lang="zh-CN" altLang="zh-CN" dirty="0">
                <a:solidFill>
                  <a:schemeClr val="tx1"/>
                </a:solidFill>
              </a:rPr>
              <a:t>并根据原始凭证填制记账凭证。会计凭证虽能详细具体地记载经济业务内容</a:t>
            </a:r>
            <a:r>
              <a:rPr lang="en-US" altLang="zh-CN" dirty="0">
                <a:solidFill>
                  <a:schemeClr val="tx1"/>
                </a:solidFill>
              </a:rPr>
              <a:t>,</a:t>
            </a:r>
            <a:r>
              <a:rPr lang="zh-CN" altLang="zh-CN" dirty="0">
                <a:solidFill>
                  <a:schemeClr val="tx1"/>
                </a:solidFill>
              </a:rPr>
              <a:t>但每张凭证只能反映个别经济业务的增减变动情况</a:t>
            </a:r>
            <a:r>
              <a:rPr lang="en-US" altLang="zh-CN" dirty="0">
                <a:solidFill>
                  <a:schemeClr val="tx1"/>
                </a:solidFill>
              </a:rPr>
              <a:t>,</a:t>
            </a:r>
            <a:r>
              <a:rPr lang="zh-CN" altLang="zh-CN" dirty="0">
                <a:solidFill>
                  <a:schemeClr val="tx1"/>
                </a:solidFill>
              </a:rPr>
              <a:t>零星分散</a:t>
            </a:r>
            <a:r>
              <a:rPr lang="en-US" altLang="zh-CN" dirty="0">
                <a:solidFill>
                  <a:schemeClr val="tx1"/>
                </a:solidFill>
              </a:rPr>
              <a:t>,</a:t>
            </a:r>
            <a:r>
              <a:rPr lang="zh-CN" altLang="zh-CN" dirty="0">
                <a:solidFill>
                  <a:schemeClr val="tx1"/>
                </a:solidFill>
              </a:rPr>
              <a:t>不能全面、连续、系统地反映和监督一个单位某一类和全部经济业务的增减变动情况</a:t>
            </a:r>
            <a:r>
              <a:rPr lang="en-US" altLang="zh-CN" dirty="0">
                <a:solidFill>
                  <a:schemeClr val="tx1"/>
                </a:solidFill>
              </a:rPr>
              <a:t>,</a:t>
            </a:r>
            <a:r>
              <a:rPr lang="zh-CN" altLang="zh-CN" dirty="0">
                <a:solidFill>
                  <a:schemeClr val="tx1"/>
                </a:solidFill>
              </a:rPr>
              <a:t>而且不便于查阅。</a:t>
            </a:r>
            <a:endParaRPr lang="zh-CN" altLang="zh-CN" dirty="0">
              <a:solidFill>
                <a:schemeClr val="tx1"/>
              </a:solidFill>
            </a:endParaRPr>
          </a:p>
        </p:txBody>
      </p:sp>
      <p:sp>
        <p:nvSpPr>
          <p:cNvPr id="6" name="标题 5"/>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第一节　会计账簿概述</a:t>
            </a:r>
            <a:endParaRPr lang="zh-CN" altLang="en-US" dirty="0">
              <a:sym typeface="+mn-ea"/>
            </a:endParaRPr>
          </a:p>
        </p:txBody>
      </p:sp>
      <p:pic>
        <p:nvPicPr>
          <p:cNvPr id="2" name="图片 1"/>
          <p:cNvPicPr>
            <a:picLocks noChangeAspect="1"/>
          </p:cNvPicPr>
          <p:nvPr/>
        </p:nvPicPr>
        <p:blipFill>
          <a:blip r:embed="rId3"/>
          <a:stretch>
            <a:fillRect/>
          </a:stretch>
        </p:blipFill>
        <p:spPr>
          <a:xfrm>
            <a:off x="10023475" y="3911600"/>
            <a:ext cx="1371600" cy="142875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二、会计账簿的种类</a:t>
            </a:r>
            <a:endParaRPr lang="zh-CN" altLang="zh-CN" sz="24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一</a:t>
            </a:r>
            <a:r>
              <a:rPr lang="en-US" altLang="zh-CN" sz="2200" b="1" dirty="0">
                <a:solidFill>
                  <a:schemeClr val="tx1"/>
                </a:solidFill>
              </a:rPr>
              <a:t>)</a:t>
            </a:r>
            <a:r>
              <a:rPr lang="zh-CN" altLang="zh-CN" sz="2200" b="1" dirty="0">
                <a:solidFill>
                  <a:schemeClr val="tx1"/>
                </a:solidFill>
              </a:rPr>
              <a:t>按用途分类</a:t>
            </a:r>
            <a:endParaRPr lang="zh-CN" altLang="zh-CN" sz="2200" b="1" dirty="0">
              <a:solidFill>
                <a:schemeClr val="tx1"/>
              </a:solidFill>
            </a:endParaRPr>
          </a:p>
          <a:p>
            <a:r>
              <a:rPr lang="en-US" altLang="zh-CN" dirty="0">
                <a:solidFill>
                  <a:schemeClr val="tx1"/>
                </a:solidFill>
              </a:rPr>
              <a:t>1.</a:t>
            </a:r>
            <a:r>
              <a:rPr lang="zh-CN" altLang="zh-CN" dirty="0">
                <a:solidFill>
                  <a:schemeClr val="tx1"/>
                </a:solidFill>
              </a:rPr>
              <a:t>序时账簿</a:t>
            </a:r>
            <a:endParaRPr lang="zh-CN" altLang="zh-CN" dirty="0">
              <a:solidFill>
                <a:schemeClr val="tx1"/>
              </a:solidFill>
            </a:endParaRPr>
          </a:p>
          <a:p>
            <a:r>
              <a:rPr lang="en-US" altLang="zh-CN" dirty="0">
                <a:solidFill>
                  <a:schemeClr val="tx1"/>
                </a:solidFill>
              </a:rPr>
              <a:t>2.</a:t>
            </a:r>
            <a:r>
              <a:rPr lang="zh-CN" altLang="zh-CN" dirty="0">
                <a:solidFill>
                  <a:schemeClr val="tx1"/>
                </a:solidFill>
              </a:rPr>
              <a:t>分类账簿</a:t>
            </a:r>
            <a:endParaRPr lang="zh-CN" altLang="zh-CN" dirty="0">
              <a:solidFill>
                <a:schemeClr val="tx1"/>
              </a:solidFill>
            </a:endParaRPr>
          </a:p>
          <a:p>
            <a:r>
              <a:rPr lang="en-US" altLang="zh-CN" dirty="0">
                <a:solidFill>
                  <a:schemeClr val="tx1"/>
                </a:solidFill>
              </a:rPr>
              <a:t>3.</a:t>
            </a:r>
            <a:r>
              <a:rPr lang="zh-CN" altLang="zh-CN" dirty="0">
                <a:solidFill>
                  <a:schemeClr val="tx1"/>
                </a:solidFill>
              </a:rPr>
              <a:t>备查账簿</a:t>
            </a:r>
            <a:endParaRPr lang="zh-CN" altLang="zh-CN" dirty="0">
              <a:solidFill>
                <a:schemeClr val="tx1"/>
              </a:solidFill>
            </a:endParaRPr>
          </a:p>
          <a:p>
            <a:pPr marL="0" indent="0" eaLnBrk="0" fontAlgn="base" hangingPunct="0">
              <a:spcBef>
                <a:spcPts val="1800"/>
              </a:spcBef>
              <a:buNone/>
            </a:pPr>
            <a:r>
              <a:rPr lang="en-US" altLang="zh-CN" sz="2200" b="1" dirty="0">
                <a:solidFill>
                  <a:schemeClr val="tx1"/>
                </a:solidFill>
              </a:rPr>
              <a:t>(</a:t>
            </a:r>
            <a:r>
              <a:rPr lang="zh-CN" altLang="zh-CN" sz="2200" b="1" dirty="0">
                <a:solidFill>
                  <a:schemeClr val="tx1"/>
                </a:solidFill>
              </a:rPr>
              <a:t>二</a:t>
            </a:r>
            <a:r>
              <a:rPr lang="en-US" altLang="zh-CN" sz="2200" b="1" dirty="0">
                <a:solidFill>
                  <a:schemeClr val="tx1"/>
                </a:solidFill>
              </a:rPr>
              <a:t>)</a:t>
            </a:r>
            <a:r>
              <a:rPr lang="zh-CN" altLang="zh-CN" sz="2200" b="1" dirty="0">
                <a:solidFill>
                  <a:schemeClr val="tx1"/>
                </a:solidFill>
              </a:rPr>
              <a:t>按外表形式分类</a:t>
            </a:r>
            <a:endParaRPr lang="zh-CN" altLang="zh-CN" sz="2200" b="1" dirty="0">
              <a:solidFill>
                <a:schemeClr val="tx1"/>
              </a:solidFill>
            </a:endParaRPr>
          </a:p>
          <a:p>
            <a:r>
              <a:rPr lang="en-US" altLang="zh-CN" dirty="0">
                <a:solidFill>
                  <a:schemeClr val="tx1"/>
                </a:solidFill>
              </a:rPr>
              <a:t>1.</a:t>
            </a:r>
            <a:r>
              <a:rPr lang="zh-CN" altLang="zh-CN" dirty="0">
                <a:solidFill>
                  <a:schemeClr val="tx1"/>
                </a:solidFill>
              </a:rPr>
              <a:t>订本式账簿</a:t>
            </a:r>
            <a:endParaRPr lang="zh-CN" altLang="zh-CN" dirty="0">
              <a:solidFill>
                <a:schemeClr val="tx1"/>
              </a:solidFill>
            </a:endParaRPr>
          </a:p>
          <a:p>
            <a:r>
              <a:rPr lang="en-US" altLang="zh-CN" dirty="0">
                <a:solidFill>
                  <a:schemeClr val="tx1"/>
                </a:solidFill>
              </a:rPr>
              <a:t>2.</a:t>
            </a:r>
            <a:r>
              <a:rPr lang="zh-CN" altLang="zh-CN" dirty="0">
                <a:solidFill>
                  <a:schemeClr val="tx1"/>
                </a:solidFill>
              </a:rPr>
              <a:t>活页式账簿</a:t>
            </a:r>
            <a:endParaRPr lang="zh-CN" altLang="zh-CN" dirty="0">
              <a:solidFill>
                <a:schemeClr val="tx1"/>
              </a:solidFill>
            </a:endParaRPr>
          </a:p>
          <a:p>
            <a:r>
              <a:rPr lang="en-US" altLang="zh-CN" dirty="0">
                <a:solidFill>
                  <a:schemeClr val="tx1"/>
                </a:solidFill>
              </a:rPr>
              <a:t>3.</a:t>
            </a:r>
            <a:r>
              <a:rPr lang="zh-CN" altLang="zh-CN" dirty="0">
                <a:solidFill>
                  <a:schemeClr val="tx1"/>
                </a:solidFill>
              </a:rPr>
              <a:t>卡片式账簿</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第一节　会计账簿概述</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三</a:t>
            </a:r>
            <a:r>
              <a:rPr lang="en-US" altLang="zh-CN" sz="2200" b="1" dirty="0">
                <a:solidFill>
                  <a:schemeClr val="tx1"/>
                </a:solidFill>
              </a:rPr>
              <a:t>)</a:t>
            </a:r>
            <a:r>
              <a:rPr lang="zh-CN" altLang="zh-CN" sz="2200" b="1" dirty="0">
                <a:solidFill>
                  <a:schemeClr val="tx1"/>
                </a:solidFill>
              </a:rPr>
              <a:t>按账页格式分类</a:t>
            </a:r>
            <a:endParaRPr lang="zh-CN" altLang="zh-CN" sz="2200" b="1" dirty="0">
              <a:solidFill>
                <a:schemeClr val="tx1"/>
              </a:solidFill>
            </a:endParaRPr>
          </a:p>
          <a:p>
            <a:r>
              <a:rPr lang="en-US" altLang="zh-CN" dirty="0">
                <a:solidFill>
                  <a:schemeClr val="tx1"/>
                </a:solidFill>
              </a:rPr>
              <a:t>1.</a:t>
            </a:r>
            <a:r>
              <a:rPr lang="zh-CN" altLang="zh-CN" dirty="0">
                <a:solidFill>
                  <a:schemeClr val="tx1"/>
                </a:solidFill>
              </a:rPr>
              <a:t>三栏式账簿</a:t>
            </a:r>
            <a:endParaRPr lang="zh-CN" altLang="zh-CN" dirty="0">
              <a:solidFill>
                <a:schemeClr val="tx1"/>
              </a:solidFill>
            </a:endParaRPr>
          </a:p>
          <a:p>
            <a:r>
              <a:rPr lang="en-US" altLang="zh-CN" dirty="0">
                <a:solidFill>
                  <a:schemeClr val="tx1"/>
                </a:solidFill>
              </a:rPr>
              <a:t>2.</a:t>
            </a:r>
            <a:r>
              <a:rPr lang="zh-CN" altLang="zh-CN" dirty="0">
                <a:solidFill>
                  <a:schemeClr val="tx1"/>
                </a:solidFill>
              </a:rPr>
              <a:t>多栏式账簿</a:t>
            </a:r>
            <a:endParaRPr lang="zh-CN" altLang="zh-CN" dirty="0">
              <a:solidFill>
                <a:schemeClr val="tx1"/>
              </a:solidFill>
            </a:endParaRPr>
          </a:p>
          <a:p>
            <a:r>
              <a:rPr lang="en-US" altLang="zh-CN" dirty="0">
                <a:solidFill>
                  <a:schemeClr val="tx1"/>
                </a:solidFill>
              </a:rPr>
              <a:t>3.</a:t>
            </a:r>
            <a:r>
              <a:rPr lang="zh-CN" altLang="zh-CN" dirty="0">
                <a:solidFill>
                  <a:schemeClr val="tx1"/>
                </a:solidFill>
              </a:rPr>
              <a:t>数量金额式账簿</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第一节　会计账簿概述</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一、会计账簿启用规则</a:t>
            </a:r>
            <a:endParaRPr lang="zh-CN" altLang="zh-CN" sz="2400" b="1" dirty="0">
              <a:solidFill>
                <a:schemeClr val="tx1"/>
              </a:solidFill>
            </a:endParaRPr>
          </a:p>
          <a:p>
            <a:r>
              <a:rPr lang="zh-CN" altLang="zh-CN" dirty="0">
                <a:solidFill>
                  <a:schemeClr val="tx1"/>
                </a:solidFill>
              </a:rPr>
              <a:t>在启用会计账簿时</a:t>
            </a:r>
            <a:r>
              <a:rPr lang="en-US" altLang="zh-CN" dirty="0">
                <a:solidFill>
                  <a:schemeClr val="tx1"/>
                </a:solidFill>
              </a:rPr>
              <a:t>,</a:t>
            </a:r>
            <a:r>
              <a:rPr lang="zh-CN" altLang="zh-CN" dirty="0">
                <a:solidFill>
                  <a:schemeClr val="tx1"/>
                </a:solidFill>
              </a:rPr>
              <a:t>应在账簿封面上写明账簿名称和单位名称</a:t>
            </a:r>
            <a:r>
              <a:rPr lang="en-US" altLang="zh-CN" dirty="0">
                <a:solidFill>
                  <a:schemeClr val="tx1"/>
                </a:solidFill>
              </a:rPr>
              <a:t>,</a:t>
            </a:r>
            <a:r>
              <a:rPr lang="zh-CN" altLang="zh-CN" dirty="0">
                <a:solidFill>
                  <a:schemeClr val="tx1"/>
                </a:solidFill>
              </a:rPr>
              <a:t>在账簿扉页上填写“账簿使用登记表”或“账簿启用一览表”</a:t>
            </a:r>
            <a:r>
              <a:rPr lang="en-US" altLang="zh-CN" dirty="0">
                <a:solidFill>
                  <a:schemeClr val="tx1"/>
                </a:solidFill>
              </a:rPr>
              <a:t>, </a:t>
            </a:r>
            <a:r>
              <a:rPr lang="zh-CN" altLang="zh-CN" dirty="0">
                <a:solidFill>
                  <a:schemeClr val="tx1"/>
                </a:solidFill>
              </a:rPr>
              <a:t>载明单位名称、账簿名称、账簿编号、账簿册数、账簿页数、启用日期</a:t>
            </a:r>
            <a:r>
              <a:rPr lang="en-US" altLang="zh-CN" dirty="0">
                <a:solidFill>
                  <a:schemeClr val="tx1"/>
                </a:solidFill>
              </a:rPr>
              <a:t>,</a:t>
            </a:r>
            <a:r>
              <a:rPr lang="zh-CN" altLang="zh-CN" dirty="0">
                <a:solidFill>
                  <a:schemeClr val="tx1"/>
                </a:solidFill>
              </a:rPr>
              <a:t>会计主管人员和记账人员签名或盖章</a:t>
            </a:r>
            <a:r>
              <a:rPr lang="en-US" altLang="zh-CN" dirty="0">
                <a:solidFill>
                  <a:schemeClr val="tx1"/>
                </a:solidFill>
              </a:rPr>
              <a:t>;</a:t>
            </a:r>
            <a:r>
              <a:rPr lang="zh-CN" altLang="zh-CN" dirty="0">
                <a:solidFill>
                  <a:schemeClr val="tx1"/>
                </a:solidFill>
              </a:rPr>
              <a:t>更换记账人员时</a:t>
            </a:r>
            <a:r>
              <a:rPr lang="en-US" altLang="zh-CN" dirty="0">
                <a:solidFill>
                  <a:schemeClr val="tx1"/>
                </a:solidFill>
              </a:rPr>
              <a:t>,</a:t>
            </a:r>
            <a:r>
              <a:rPr lang="zh-CN" altLang="zh-CN" dirty="0">
                <a:solidFill>
                  <a:schemeClr val="tx1"/>
                </a:solidFill>
              </a:rPr>
              <a:t>应由会计主管人员监交</a:t>
            </a:r>
            <a:r>
              <a:rPr lang="en-US" altLang="zh-CN" dirty="0">
                <a:solidFill>
                  <a:schemeClr val="tx1"/>
                </a:solidFill>
              </a:rPr>
              <a:t>,</a:t>
            </a:r>
            <a:r>
              <a:rPr lang="zh-CN" altLang="zh-CN" dirty="0">
                <a:solidFill>
                  <a:schemeClr val="tx1"/>
                </a:solidFill>
              </a:rPr>
              <a:t>在交接记录内写明交接日期和交接人员姓名</a:t>
            </a:r>
            <a:r>
              <a:rPr lang="en-US" altLang="zh-CN" dirty="0">
                <a:solidFill>
                  <a:schemeClr val="tx1"/>
                </a:solidFill>
              </a:rPr>
              <a:t>,</a:t>
            </a:r>
            <a:r>
              <a:rPr lang="zh-CN" altLang="zh-CN" dirty="0">
                <a:solidFill>
                  <a:schemeClr val="tx1"/>
                </a:solidFill>
              </a:rPr>
              <a:t>并由交接人员和会计主管人员签名或盖章</a:t>
            </a:r>
            <a:r>
              <a:rPr lang="en-US" altLang="zh-CN" dirty="0">
                <a:solidFill>
                  <a:schemeClr val="tx1"/>
                </a:solidFill>
              </a:rPr>
              <a:t>,</a:t>
            </a:r>
            <a:r>
              <a:rPr lang="zh-CN" altLang="zh-CN" dirty="0">
                <a:solidFill>
                  <a:schemeClr val="tx1"/>
                </a:solidFill>
              </a:rPr>
              <a:t>明确记账</a:t>
            </a:r>
            <a:r>
              <a:rPr lang="zh-CN" altLang="zh-CN" dirty="0" smtClean="0">
                <a:solidFill>
                  <a:schemeClr val="tx1"/>
                </a:solidFill>
              </a:rPr>
              <a:t>责任</a:t>
            </a:r>
            <a:r>
              <a:rPr lang="zh-CN" altLang="en-US" dirty="0">
                <a:solidFill>
                  <a:schemeClr val="tx1"/>
                </a:solidFill>
              </a:rPr>
              <a:t>。</a:t>
            </a:r>
            <a:endParaRPr lang="zh-CN" altLang="en-US"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第二节　会计账簿的使用规则</a:t>
            </a:r>
            <a:endParaRPr lang="zh-CN" altLang="en-US" dirty="0">
              <a:sym typeface="+mn-ea"/>
            </a:endParaRPr>
          </a:p>
        </p:txBody>
      </p:sp>
      <p:pic>
        <p:nvPicPr>
          <p:cNvPr id="2" name="图片 1"/>
          <p:cNvPicPr>
            <a:picLocks noChangeAspect="1"/>
          </p:cNvPicPr>
          <p:nvPr/>
        </p:nvPicPr>
        <p:blipFill>
          <a:blip r:embed="rId3"/>
          <a:stretch>
            <a:fillRect/>
          </a:stretch>
        </p:blipFill>
        <p:spPr>
          <a:xfrm>
            <a:off x="9979025" y="3649345"/>
            <a:ext cx="1371600" cy="142875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二、会计账簿登记规则</a:t>
                </a:r>
                <a:endParaRPr lang="zh-CN" altLang="zh-CN" sz="2400" b="1" dirty="0">
                  <a:solidFill>
                    <a:schemeClr val="tx1"/>
                  </a:solidFill>
                </a:endParaRPr>
              </a:p>
              <a:p>
                <a:pPr>
                  <a:lnSpc>
                    <a:spcPct val="124000"/>
                  </a:lnSpc>
                  <a:spcBef>
                    <a:spcPts val="0"/>
                  </a:spcBef>
                </a:pPr>
                <a:r>
                  <a:rPr lang="en-US" altLang="zh-CN" dirty="0">
                    <a:solidFill>
                      <a:schemeClr val="tx1"/>
                    </a:solidFill>
                  </a:rPr>
                  <a:t>(1)</a:t>
                </a:r>
                <a:r>
                  <a:rPr lang="zh-CN" altLang="zh-CN" dirty="0">
                    <a:solidFill>
                      <a:schemeClr val="tx1"/>
                    </a:solidFill>
                  </a:rPr>
                  <a:t>登记账簿时</a:t>
                </a:r>
                <a:r>
                  <a:rPr lang="en-US" altLang="zh-CN" dirty="0">
                    <a:solidFill>
                      <a:schemeClr val="tx1"/>
                    </a:solidFill>
                  </a:rPr>
                  <a:t>,</a:t>
                </a:r>
                <a:r>
                  <a:rPr lang="zh-CN" altLang="zh-CN" dirty="0">
                    <a:solidFill>
                      <a:schemeClr val="tx1"/>
                    </a:solidFill>
                  </a:rPr>
                  <a:t>应当将会计凭证日期、编号、摘要、金额和其他有关资料逐项记入账内</a:t>
                </a:r>
                <a:r>
                  <a:rPr lang="en-US" altLang="zh-CN" dirty="0">
                    <a:solidFill>
                      <a:schemeClr val="tx1"/>
                    </a:solidFill>
                  </a:rPr>
                  <a:t>,</a:t>
                </a:r>
                <a:r>
                  <a:rPr lang="zh-CN" altLang="zh-CN" dirty="0">
                    <a:solidFill>
                      <a:schemeClr val="tx1"/>
                    </a:solidFill>
                  </a:rPr>
                  <a:t>做到数字准确、摘要清楚、登记及时、字迹工整。 </a:t>
                </a:r>
                <a:endParaRPr lang="zh-CN" altLang="zh-CN" dirty="0">
                  <a:solidFill>
                    <a:schemeClr val="tx1"/>
                  </a:solidFill>
                </a:endParaRPr>
              </a:p>
              <a:p>
                <a:pPr>
                  <a:lnSpc>
                    <a:spcPct val="124000"/>
                  </a:lnSpc>
                  <a:spcBef>
                    <a:spcPts val="0"/>
                  </a:spcBef>
                </a:pPr>
                <a:r>
                  <a:rPr lang="en-US" altLang="zh-CN" dirty="0">
                    <a:solidFill>
                      <a:schemeClr val="tx1"/>
                    </a:solidFill>
                  </a:rPr>
                  <a:t>(2)</a:t>
                </a:r>
                <a:r>
                  <a:rPr lang="zh-CN" altLang="zh-CN" dirty="0">
                    <a:solidFill>
                      <a:schemeClr val="tx1"/>
                    </a:solidFill>
                  </a:rPr>
                  <a:t>登记完毕后</a:t>
                </a:r>
                <a:r>
                  <a:rPr lang="en-US" altLang="zh-CN" dirty="0">
                    <a:solidFill>
                      <a:schemeClr val="tx1"/>
                    </a:solidFill>
                  </a:rPr>
                  <a:t>,</a:t>
                </a:r>
                <a:r>
                  <a:rPr lang="zh-CN" altLang="zh-CN" dirty="0">
                    <a:solidFill>
                      <a:schemeClr val="tx1"/>
                    </a:solidFill>
                  </a:rPr>
                  <a:t>要在记账凭证上签名或者盖章</a:t>
                </a:r>
                <a:r>
                  <a:rPr lang="en-US" altLang="zh-CN" dirty="0">
                    <a:solidFill>
                      <a:schemeClr val="tx1"/>
                    </a:solidFill>
                  </a:rPr>
                  <a:t>,</a:t>
                </a:r>
                <a:r>
                  <a:rPr lang="zh-CN" altLang="zh-CN" dirty="0">
                    <a:solidFill>
                      <a:schemeClr val="tx1"/>
                    </a:solidFill>
                  </a:rPr>
                  <a:t>并注明已经登账的符号或划“√”</a:t>
                </a:r>
                <a:r>
                  <a:rPr lang="en-US" altLang="zh-CN" dirty="0">
                    <a:solidFill>
                      <a:schemeClr val="tx1"/>
                    </a:solidFill>
                  </a:rPr>
                  <a:t>,</a:t>
                </a:r>
                <a:r>
                  <a:rPr lang="zh-CN" altLang="zh-CN" dirty="0">
                    <a:solidFill>
                      <a:schemeClr val="tx1"/>
                    </a:solidFill>
                  </a:rPr>
                  <a:t>表示已经记账</a:t>
                </a:r>
                <a:r>
                  <a:rPr lang="en-US" altLang="zh-CN" dirty="0">
                    <a:solidFill>
                      <a:schemeClr val="tx1"/>
                    </a:solidFill>
                  </a:rPr>
                  <a:t>,</a:t>
                </a:r>
                <a:r>
                  <a:rPr lang="zh-CN" altLang="zh-CN" dirty="0">
                    <a:solidFill>
                      <a:schemeClr val="tx1"/>
                    </a:solidFill>
                  </a:rPr>
                  <a:t>以避免重记或漏记。 </a:t>
                </a:r>
                <a:endParaRPr lang="zh-CN" altLang="zh-CN" dirty="0">
                  <a:solidFill>
                    <a:schemeClr val="tx1"/>
                  </a:solidFill>
                </a:endParaRPr>
              </a:p>
              <a:p>
                <a:pPr>
                  <a:lnSpc>
                    <a:spcPct val="124000"/>
                  </a:lnSpc>
                  <a:spcBef>
                    <a:spcPts val="0"/>
                  </a:spcBef>
                </a:pPr>
                <a:r>
                  <a:rPr lang="en-US" altLang="zh-CN" dirty="0">
                    <a:solidFill>
                      <a:schemeClr val="tx1"/>
                    </a:solidFill>
                  </a:rPr>
                  <a:t>(3)</a:t>
                </a:r>
                <a:r>
                  <a:rPr lang="zh-CN" altLang="zh-CN" dirty="0">
                    <a:solidFill>
                      <a:schemeClr val="tx1"/>
                    </a:solidFill>
                  </a:rPr>
                  <a:t>账簿中书写的文字和数字上面要留有适当空格</a:t>
                </a:r>
                <a:r>
                  <a:rPr lang="en-US" altLang="zh-CN" dirty="0">
                    <a:solidFill>
                      <a:schemeClr val="tx1"/>
                    </a:solidFill>
                  </a:rPr>
                  <a:t>,</a:t>
                </a:r>
                <a:r>
                  <a:rPr lang="zh-CN" altLang="zh-CN" dirty="0">
                    <a:solidFill>
                      <a:schemeClr val="tx1"/>
                    </a:solidFill>
                  </a:rPr>
                  <a:t>不要写满格</a:t>
                </a:r>
                <a:r>
                  <a:rPr lang="en-US" altLang="zh-CN" dirty="0">
                    <a:solidFill>
                      <a:schemeClr val="tx1"/>
                    </a:solidFill>
                  </a:rPr>
                  <a:t>,</a:t>
                </a:r>
                <a:r>
                  <a:rPr lang="zh-CN" altLang="zh-CN" dirty="0">
                    <a:solidFill>
                      <a:schemeClr val="tx1"/>
                    </a:solidFill>
                  </a:rPr>
                  <a:t>一般应占格距的</a:t>
                </a:r>
                <a14:m>
                  <m:oMath xmlns:m="http://schemas.openxmlformats.org/officeDocument/2006/math">
                    <m:f>
                      <m:fPr>
                        <m:ctrlPr>
                          <a:rPr lang="zh-CN" altLang="zh-CN" i="1">
                            <a:solidFill>
                              <a:schemeClr val="tx1"/>
                            </a:solidFill>
                            <a:latin typeface="Cambria Math" panose="02040503050406030204" charset="0"/>
                            <a:cs typeface="Cambria Math" panose="02040503050406030204" charset="0"/>
                          </a:rPr>
                        </m:ctrlPr>
                      </m:fPr>
                      <m:num>
                        <m:r>
                          <a:rPr lang="en-US" altLang="zh-CN">
                            <a:solidFill>
                              <a:schemeClr val="tx1"/>
                            </a:solidFill>
                            <a:latin typeface="Cambria Math" panose="02040503050406030204" charset="0"/>
                            <a:ea typeface="MS Mincho" charset="0"/>
                            <a:cs typeface="Cambria Math" panose="02040503050406030204" charset="0"/>
                          </a:rPr>
                          <m:t>1</m:t>
                        </m:r>
                      </m:num>
                      <m:den>
                        <m:r>
                          <a:rPr lang="en-US" altLang="zh-CN">
                            <a:solidFill>
                              <a:schemeClr val="tx1"/>
                            </a:solidFill>
                            <a:latin typeface="Cambria Math" panose="02040503050406030204" charset="0"/>
                            <a:ea typeface="MS Mincho" charset="0"/>
                            <a:cs typeface="Cambria Math" panose="02040503050406030204" charset="0"/>
                          </a:rPr>
                          <m:t>2</m:t>
                        </m:r>
                      </m:den>
                    </m:f>
                  </m:oMath>
                </a14:m>
                <a:r>
                  <a:rPr lang="zh-CN" altLang="zh-CN" dirty="0">
                    <a:solidFill>
                      <a:schemeClr val="tx1"/>
                    </a:solidFill>
                  </a:rPr>
                  <a:t>。 </a:t>
                </a:r>
                <a:endParaRPr lang="zh-CN" altLang="zh-CN" dirty="0">
                  <a:solidFill>
                    <a:schemeClr val="tx1"/>
                  </a:solidFill>
                </a:endParaRPr>
              </a:p>
              <a:p>
                <a:pPr>
                  <a:lnSpc>
                    <a:spcPct val="124000"/>
                  </a:lnSpc>
                  <a:spcBef>
                    <a:spcPts val="0"/>
                  </a:spcBef>
                </a:pPr>
                <a:r>
                  <a:rPr lang="en-US" altLang="zh-CN" dirty="0">
                    <a:solidFill>
                      <a:schemeClr val="tx1"/>
                    </a:solidFill>
                  </a:rPr>
                  <a:t>(4)</a:t>
                </a:r>
                <a:r>
                  <a:rPr lang="zh-CN" altLang="zh-CN" dirty="0">
                    <a:solidFill>
                      <a:schemeClr val="tx1"/>
                    </a:solidFill>
                  </a:rPr>
                  <a:t>登记账簿要用蓝黑墨水或者碳素墨水书写</a:t>
                </a:r>
                <a:r>
                  <a:rPr lang="en-US" altLang="zh-CN" dirty="0">
                    <a:solidFill>
                      <a:schemeClr val="tx1"/>
                    </a:solidFill>
                  </a:rPr>
                  <a:t>,</a:t>
                </a:r>
                <a:r>
                  <a:rPr lang="zh-CN" altLang="zh-CN" dirty="0">
                    <a:solidFill>
                      <a:schemeClr val="tx1"/>
                    </a:solidFill>
                  </a:rPr>
                  <a:t>不得使用圆珠笔</a:t>
                </a:r>
                <a:r>
                  <a:rPr lang="en-US" altLang="zh-CN" dirty="0">
                    <a:solidFill>
                      <a:schemeClr val="tx1"/>
                    </a:solidFill>
                  </a:rPr>
                  <a:t>(</a:t>
                </a:r>
                <a:r>
                  <a:rPr lang="zh-CN" altLang="zh-CN" dirty="0">
                    <a:solidFill>
                      <a:schemeClr val="tx1"/>
                    </a:solidFill>
                  </a:rPr>
                  <a:t>银行的复写账簿除外</a:t>
                </a:r>
                <a:r>
                  <a:rPr lang="en-US" altLang="zh-CN" dirty="0">
                    <a:solidFill>
                      <a:schemeClr val="tx1"/>
                    </a:solidFill>
                  </a:rPr>
                  <a:t>)</a:t>
                </a:r>
                <a:r>
                  <a:rPr lang="zh-CN" altLang="zh-CN" dirty="0">
                    <a:solidFill>
                      <a:schemeClr val="tx1"/>
                    </a:solidFill>
                  </a:rPr>
                  <a:t>或者铅笔书写。 </a:t>
                </a:r>
                <a:endParaRPr lang="zh-CN" altLang="zh-CN" dirty="0">
                  <a:solidFill>
                    <a:schemeClr val="tx1"/>
                  </a:solidFill>
                </a:endParaRPr>
              </a:p>
              <a:p>
                <a:pPr>
                  <a:lnSpc>
                    <a:spcPct val="124000"/>
                  </a:lnSpc>
                  <a:spcBef>
                    <a:spcPts val="0"/>
                  </a:spcBef>
                </a:pPr>
                <a:r>
                  <a:rPr lang="en-US" altLang="zh-CN" dirty="0">
                    <a:solidFill>
                      <a:schemeClr val="tx1"/>
                    </a:solidFill>
                  </a:rPr>
                  <a:t>(5)</a:t>
                </a:r>
                <a:r>
                  <a:rPr lang="zh-CN" altLang="zh-CN" dirty="0">
                    <a:solidFill>
                      <a:schemeClr val="tx1"/>
                    </a:solidFill>
                  </a:rPr>
                  <a:t>下列情况可以用红色墨水</a:t>
                </a:r>
                <a:r>
                  <a:rPr lang="en-US" altLang="zh-CN" dirty="0">
                    <a:solidFill>
                      <a:schemeClr val="tx1"/>
                    </a:solidFill>
                  </a:rPr>
                  <a:t>: </a:t>
                </a:r>
                <a:r>
                  <a:rPr lang="en-US" altLang="zh-CN" dirty="0" smtClean="0">
                    <a:solidFill>
                      <a:schemeClr val="tx1"/>
                    </a:solidFill>
                  </a:rPr>
                  <a:t>①</a:t>
                </a:r>
                <a:r>
                  <a:rPr lang="zh-CN" altLang="zh-CN" dirty="0">
                    <a:solidFill>
                      <a:schemeClr val="tx1"/>
                    </a:solidFill>
                  </a:rPr>
                  <a:t>按照红字冲账的记账凭证</a:t>
                </a:r>
                <a:r>
                  <a:rPr lang="en-US" altLang="zh-CN" dirty="0">
                    <a:solidFill>
                      <a:schemeClr val="tx1"/>
                    </a:solidFill>
                  </a:rPr>
                  <a:t>,</a:t>
                </a:r>
                <a:r>
                  <a:rPr lang="zh-CN" altLang="zh-CN" dirty="0">
                    <a:solidFill>
                      <a:schemeClr val="tx1"/>
                    </a:solidFill>
                  </a:rPr>
                  <a:t>冲销错误记录</a:t>
                </a:r>
                <a:r>
                  <a:rPr lang="en-US" altLang="zh-CN" dirty="0">
                    <a:solidFill>
                      <a:schemeClr val="tx1"/>
                    </a:solidFill>
                  </a:rPr>
                  <a:t>; </a:t>
                </a:r>
                <a:r>
                  <a:rPr lang="en-US" altLang="zh-CN" dirty="0" smtClean="0">
                    <a:solidFill>
                      <a:schemeClr val="tx1"/>
                    </a:solidFill>
                  </a:rPr>
                  <a:t>②</a:t>
                </a:r>
                <a:r>
                  <a:rPr lang="zh-CN" altLang="zh-CN" dirty="0">
                    <a:solidFill>
                      <a:schemeClr val="tx1"/>
                    </a:solidFill>
                  </a:rPr>
                  <a:t>在不设借贷栏的多栏式账页中</a:t>
                </a:r>
                <a:r>
                  <a:rPr lang="en-US" altLang="zh-CN" dirty="0">
                    <a:solidFill>
                      <a:schemeClr val="tx1"/>
                    </a:solidFill>
                  </a:rPr>
                  <a:t>,</a:t>
                </a:r>
                <a:r>
                  <a:rPr lang="zh-CN" altLang="zh-CN" dirty="0">
                    <a:solidFill>
                      <a:schemeClr val="tx1"/>
                    </a:solidFill>
                  </a:rPr>
                  <a:t>登记减少数</a:t>
                </a:r>
                <a:r>
                  <a:rPr lang="en-US" altLang="zh-CN" dirty="0">
                    <a:solidFill>
                      <a:schemeClr val="tx1"/>
                    </a:solidFill>
                  </a:rPr>
                  <a:t>; </a:t>
                </a:r>
                <a:r>
                  <a:rPr lang="en-US" altLang="zh-CN" dirty="0" smtClean="0">
                    <a:solidFill>
                      <a:schemeClr val="tx1"/>
                    </a:solidFill>
                  </a:rPr>
                  <a:t>③</a:t>
                </a:r>
                <a:r>
                  <a:rPr lang="zh-CN" altLang="zh-CN" dirty="0">
                    <a:solidFill>
                      <a:schemeClr val="tx1"/>
                    </a:solidFill>
                  </a:rPr>
                  <a:t>在三栏式账户的“余额”栏前</a:t>
                </a:r>
                <a:r>
                  <a:rPr lang="en-US" altLang="zh-CN" dirty="0">
                    <a:solidFill>
                      <a:schemeClr val="tx1"/>
                    </a:solidFill>
                  </a:rPr>
                  <a:t>,</a:t>
                </a:r>
                <a:r>
                  <a:rPr lang="zh-CN" altLang="zh-CN" dirty="0">
                    <a:solidFill>
                      <a:schemeClr val="tx1"/>
                    </a:solidFill>
                  </a:rPr>
                  <a:t>如未明确余额方向的</a:t>
                </a:r>
                <a:r>
                  <a:rPr lang="en-US" altLang="zh-CN" dirty="0">
                    <a:solidFill>
                      <a:schemeClr val="tx1"/>
                    </a:solidFill>
                  </a:rPr>
                  <a:t>,</a:t>
                </a:r>
                <a:r>
                  <a:rPr lang="zh-CN" altLang="zh-CN" dirty="0">
                    <a:solidFill>
                      <a:schemeClr val="tx1"/>
                    </a:solidFill>
                  </a:rPr>
                  <a:t>在“余额”栏内登记负数余额</a:t>
                </a:r>
                <a:r>
                  <a:rPr lang="en-US" altLang="zh-CN" dirty="0">
                    <a:solidFill>
                      <a:schemeClr val="tx1"/>
                    </a:solidFill>
                  </a:rPr>
                  <a:t>; </a:t>
                </a:r>
                <a:r>
                  <a:rPr lang="en-US" altLang="zh-CN" dirty="0" smtClean="0">
                    <a:solidFill>
                      <a:schemeClr val="tx1"/>
                    </a:solidFill>
                  </a:rPr>
                  <a:t>④ </a:t>
                </a:r>
                <a:r>
                  <a:rPr lang="zh-CN" altLang="zh-CN" dirty="0">
                    <a:solidFill>
                      <a:schemeClr val="tx1"/>
                    </a:solidFill>
                  </a:rPr>
                  <a:t>采用红线划线注销或划线结账</a:t>
                </a:r>
                <a:r>
                  <a:rPr lang="en-US" altLang="zh-CN" dirty="0">
                    <a:solidFill>
                      <a:schemeClr val="tx1"/>
                    </a:solidFill>
                  </a:rPr>
                  <a:t>; </a:t>
                </a:r>
                <a:r>
                  <a:rPr lang="en-US" altLang="zh-CN" dirty="0" smtClean="0">
                    <a:solidFill>
                      <a:schemeClr val="tx1"/>
                    </a:solidFill>
                  </a:rPr>
                  <a:t>⑤</a:t>
                </a:r>
                <a:r>
                  <a:rPr lang="zh-CN" altLang="zh-CN" dirty="0">
                    <a:solidFill>
                      <a:schemeClr val="tx1"/>
                    </a:solidFill>
                  </a:rPr>
                  <a:t>根据国家统一会计制度的规定可以用红字登记的其他会计记录。 </a:t>
                </a:r>
                <a:endParaRPr lang="zh-CN" altLang="zh-CN" dirty="0">
                  <a:solidFill>
                    <a:schemeClr val="tx1"/>
                  </a:solidFill>
                </a:endParaRPr>
              </a:p>
              <a:p>
                <a:endParaRPr lang="zh-CN" altLang="zh-CN" dirty="0">
                  <a:solidFill>
                    <a:schemeClr val="tx1"/>
                  </a:solidFill>
                </a:endParaRPr>
              </a:p>
            </p:txBody>
          </p:sp>
        </mc:Choice>
        <mc:Fallback>
          <p:sp>
            <p:nvSpPr>
              <p:cNvPr id="5" name="内容占位符 1"/>
              <p:cNvSpPr>
                <a:spLocks noRot="1" noChangeAspect="1" noMove="1" noResize="1" noEditPoints="1" noAdjustHandles="1" noChangeArrowheads="1" noChangeShapeType="1" noTextEdit="1"/>
              </p:cNvSpPr>
              <p:nvPr>
                <p:custDataLst>
                  <p:tags r:id="rId2"/>
                </p:custDataLst>
              </p:nvPr>
            </p:nvSpPr>
            <p:spPr>
              <a:xfrm>
                <a:off x="695960" y="1301749"/>
                <a:ext cx="10800000" cy="4873625"/>
              </a:xfrm>
              <a:prstGeom prst="rect">
                <a:avLst/>
              </a:prstGeom>
              <a:blipFill rotWithShape="1">
                <a:blip r:embed="rId3"/>
                <a:stretch>
                  <a:fillRect t="-13" r="5" b="13"/>
                </a:stretch>
              </a:blipFill>
            </p:spPr>
            <p:txBody>
              <a:bodyPr/>
              <a:lstStyle/>
              <a:p>
                <a:r>
                  <a:rPr lang="zh-CN" altLang="en-US">
                    <a:noFill/>
                  </a:rPr>
                  <a:t> </a:t>
                </a:r>
              </a:p>
            </p:txBody>
          </p:sp>
        </mc:Fallback>
      </mc:AlternateContent>
      <p:sp>
        <p:nvSpPr>
          <p:cNvPr id="7" name="标题 6"/>
          <p:cNvSpPr>
            <a:spLocks noGrp="1"/>
          </p:cNvSpPr>
          <p:nvPr>
            <p:ph type="title"/>
            <p:custDataLst>
              <p:tags r:id="rId4"/>
            </p:custDataLst>
          </p:nvPr>
        </p:nvSpPr>
        <p:spPr/>
        <p:txBody>
          <a:bodyPr vert="horz" wrap="square" lIns="0" tIns="0" rIns="0" bIns="0" rtlCol="0" anchor="b">
            <a:normAutofit/>
          </a:bodyPr>
          <a:lstStyle/>
          <a:p>
            <a:pPr lvl="0" algn="l">
              <a:buClrTx/>
              <a:buSzTx/>
              <a:buFontTx/>
            </a:pPr>
            <a:r>
              <a:rPr lang="zh-CN" altLang="en-US" dirty="0">
                <a:sym typeface="+mn-ea"/>
              </a:rPr>
              <a:t>第二节　会计账簿的使用规则</a:t>
            </a:r>
            <a:endParaRPr lang="zh-CN" altLang="en-US" dirty="0">
              <a:sym typeface="+mn-ea"/>
            </a:endParaRPr>
          </a:p>
        </p:txBody>
      </p:sp>
    </p:spTree>
    <p:custDataLst>
      <p:tags r:id="rId5"/>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tLang="zh-CN" dirty="0">
                <a:solidFill>
                  <a:schemeClr val="tx1"/>
                </a:solidFill>
              </a:rPr>
              <a:t>(7)</a:t>
            </a:r>
            <a:r>
              <a:rPr lang="zh-CN" altLang="zh-CN" dirty="0">
                <a:solidFill>
                  <a:schemeClr val="tx1"/>
                </a:solidFill>
              </a:rPr>
              <a:t>凡需要结出余额的账户</a:t>
            </a:r>
            <a:r>
              <a:rPr lang="en-US" altLang="zh-CN" dirty="0">
                <a:solidFill>
                  <a:schemeClr val="tx1"/>
                </a:solidFill>
              </a:rPr>
              <a:t>,</a:t>
            </a:r>
            <a:r>
              <a:rPr lang="zh-CN" altLang="zh-CN" dirty="0">
                <a:solidFill>
                  <a:schemeClr val="tx1"/>
                </a:solidFill>
              </a:rPr>
              <a:t>结出余额后</a:t>
            </a:r>
            <a:r>
              <a:rPr lang="en-US" altLang="zh-CN" dirty="0">
                <a:solidFill>
                  <a:schemeClr val="tx1"/>
                </a:solidFill>
              </a:rPr>
              <a:t>,</a:t>
            </a:r>
            <a:r>
              <a:rPr lang="zh-CN" altLang="zh-CN" dirty="0">
                <a:solidFill>
                  <a:schemeClr val="tx1"/>
                </a:solidFill>
              </a:rPr>
              <a:t>应当在“借或贷”栏内写明“借”或“贷”等字样。没有余额的账户</a:t>
            </a:r>
            <a:r>
              <a:rPr lang="en-US" altLang="zh-CN" dirty="0">
                <a:solidFill>
                  <a:schemeClr val="tx1"/>
                </a:solidFill>
              </a:rPr>
              <a:t>,</a:t>
            </a:r>
            <a:r>
              <a:rPr lang="zh-CN" altLang="zh-CN" dirty="0">
                <a:solidFill>
                  <a:schemeClr val="tx1"/>
                </a:solidFill>
              </a:rPr>
              <a:t>应当在“借或贷”栏内写“平”字</a:t>
            </a:r>
            <a:r>
              <a:rPr lang="en-US" altLang="zh-CN" dirty="0">
                <a:solidFill>
                  <a:schemeClr val="tx1"/>
                </a:solidFill>
              </a:rPr>
              <a:t>,</a:t>
            </a:r>
            <a:r>
              <a:rPr lang="zh-CN" altLang="zh-CN" dirty="0">
                <a:solidFill>
                  <a:schemeClr val="tx1"/>
                </a:solidFill>
              </a:rPr>
              <a:t>并在余额栏内用“</a:t>
            </a:r>
            <a:r>
              <a:rPr lang="en-US" altLang="zh-CN" dirty="0">
                <a:solidFill>
                  <a:schemeClr val="tx1"/>
                </a:solidFill>
              </a:rPr>
              <a:t>0</a:t>
            </a:r>
            <a:r>
              <a:rPr lang="zh-CN" altLang="zh-CN" dirty="0">
                <a:solidFill>
                  <a:schemeClr val="tx1"/>
                </a:solidFill>
              </a:rPr>
              <a:t>”表示。 </a:t>
            </a:r>
            <a:endParaRPr lang="zh-CN" altLang="zh-CN" dirty="0">
              <a:solidFill>
                <a:schemeClr val="tx1"/>
              </a:solidFill>
            </a:endParaRPr>
          </a:p>
          <a:p>
            <a:r>
              <a:rPr lang="en-US" altLang="zh-CN" dirty="0">
                <a:solidFill>
                  <a:schemeClr val="tx1"/>
                </a:solidFill>
              </a:rPr>
              <a:t>(8)</a:t>
            </a:r>
            <a:r>
              <a:rPr lang="zh-CN" altLang="zh-CN" dirty="0">
                <a:solidFill>
                  <a:schemeClr val="tx1"/>
                </a:solidFill>
              </a:rPr>
              <a:t>每一账页登记完毕结转下页时</a:t>
            </a:r>
            <a:r>
              <a:rPr lang="en-US" altLang="zh-CN" dirty="0">
                <a:solidFill>
                  <a:schemeClr val="tx1"/>
                </a:solidFill>
              </a:rPr>
              <a:t>,</a:t>
            </a:r>
            <a:r>
              <a:rPr lang="zh-CN" altLang="zh-CN" dirty="0">
                <a:solidFill>
                  <a:schemeClr val="tx1"/>
                </a:solidFill>
              </a:rPr>
              <a:t>应当结出本页合计数及余额</a:t>
            </a:r>
            <a:r>
              <a:rPr lang="en-US" altLang="zh-CN" dirty="0">
                <a:solidFill>
                  <a:schemeClr val="tx1"/>
                </a:solidFill>
              </a:rPr>
              <a:t>,</a:t>
            </a:r>
            <a:r>
              <a:rPr lang="zh-CN" altLang="zh-CN" dirty="0">
                <a:solidFill>
                  <a:schemeClr val="tx1"/>
                </a:solidFill>
              </a:rPr>
              <a:t>写在本页最后一行和下页第一行有关栏内</a:t>
            </a:r>
            <a:r>
              <a:rPr lang="en-US" altLang="zh-CN" dirty="0">
                <a:solidFill>
                  <a:schemeClr val="tx1"/>
                </a:solidFill>
              </a:rPr>
              <a:t>,</a:t>
            </a:r>
            <a:r>
              <a:rPr lang="zh-CN" altLang="zh-CN" dirty="0">
                <a:solidFill>
                  <a:schemeClr val="tx1"/>
                </a:solidFill>
              </a:rPr>
              <a:t>并在“摘要”栏内分别注明“过次页”和“承前页”字样</a:t>
            </a:r>
            <a:r>
              <a:rPr lang="en-US" altLang="zh-CN" dirty="0">
                <a:solidFill>
                  <a:schemeClr val="tx1"/>
                </a:solidFill>
              </a:rPr>
              <a:t>;</a:t>
            </a:r>
            <a:r>
              <a:rPr lang="zh-CN" altLang="zh-CN" dirty="0">
                <a:solidFill>
                  <a:schemeClr val="tx1"/>
                </a:solidFill>
              </a:rPr>
              <a:t>也可以将本页合计数及余额只写在下页第一行有关栏内</a:t>
            </a:r>
            <a:r>
              <a:rPr lang="en-US" altLang="zh-CN" dirty="0">
                <a:solidFill>
                  <a:schemeClr val="tx1"/>
                </a:solidFill>
              </a:rPr>
              <a:t>,</a:t>
            </a:r>
            <a:r>
              <a:rPr lang="zh-CN" altLang="zh-CN" dirty="0">
                <a:solidFill>
                  <a:schemeClr val="tx1"/>
                </a:solidFill>
              </a:rPr>
              <a:t>并在摘要栏内注明“承前页”字样。 </a:t>
            </a:r>
            <a:endParaRPr lang="zh-CN" altLang="zh-CN" dirty="0">
              <a:solidFill>
                <a:schemeClr val="tx1"/>
              </a:solidFill>
            </a:endParaRPr>
          </a:p>
          <a:p>
            <a:r>
              <a:rPr lang="en-US" altLang="zh-CN" dirty="0">
                <a:solidFill>
                  <a:schemeClr val="tx1"/>
                </a:solidFill>
              </a:rPr>
              <a:t>(9)</a:t>
            </a:r>
            <a:r>
              <a:rPr lang="zh-CN" altLang="zh-CN" dirty="0">
                <a:solidFill>
                  <a:schemeClr val="tx1"/>
                </a:solidFill>
              </a:rPr>
              <a:t>实行会计电算化的单位</a:t>
            </a:r>
            <a:r>
              <a:rPr lang="en-US" altLang="zh-CN" dirty="0">
                <a:solidFill>
                  <a:schemeClr val="tx1"/>
                </a:solidFill>
              </a:rPr>
              <a:t>,</a:t>
            </a:r>
            <a:r>
              <a:rPr lang="zh-CN" altLang="zh-CN" dirty="0">
                <a:solidFill>
                  <a:schemeClr val="tx1"/>
                </a:solidFill>
              </a:rPr>
              <a:t>总账和明细账应当定期打印。发生收款和付款业务的</a:t>
            </a:r>
            <a:r>
              <a:rPr lang="en-US" altLang="zh-CN" dirty="0">
                <a:solidFill>
                  <a:schemeClr val="tx1"/>
                </a:solidFill>
              </a:rPr>
              <a:t>,</a:t>
            </a:r>
            <a:r>
              <a:rPr lang="zh-CN" altLang="zh-CN" dirty="0">
                <a:solidFill>
                  <a:schemeClr val="tx1"/>
                </a:solidFill>
              </a:rPr>
              <a:t>在输入收款凭证和付款凭证的当天必须打印出现金日记账、银行存款日记账</a:t>
            </a:r>
            <a:r>
              <a:rPr lang="en-US" altLang="zh-CN" dirty="0">
                <a:solidFill>
                  <a:schemeClr val="tx1"/>
                </a:solidFill>
              </a:rPr>
              <a:t>,</a:t>
            </a:r>
            <a:r>
              <a:rPr lang="zh-CN" altLang="zh-CN" dirty="0">
                <a:solidFill>
                  <a:schemeClr val="tx1"/>
                </a:solidFill>
              </a:rPr>
              <a:t>并与库存现金核对无误。 </a:t>
            </a:r>
            <a:endParaRPr lang="zh-CN" altLang="zh-CN" dirty="0">
              <a:solidFill>
                <a:schemeClr val="tx1"/>
              </a:solidFill>
            </a:endParaRPr>
          </a:p>
          <a:p>
            <a:r>
              <a:rPr lang="en-US" altLang="zh-CN" dirty="0">
                <a:solidFill>
                  <a:schemeClr val="tx1"/>
                </a:solidFill>
              </a:rPr>
              <a:t>(10)</a:t>
            </a:r>
            <a:r>
              <a:rPr lang="zh-CN" altLang="zh-CN" dirty="0">
                <a:solidFill>
                  <a:schemeClr val="tx1"/>
                </a:solidFill>
              </a:rPr>
              <a:t>账簿记录发生错误的</a:t>
            </a:r>
            <a:r>
              <a:rPr lang="en-US" altLang="zh-CN" dirty="0">
                <a:solidFill>
                  <a:schemeClr val="tx1"/>
                </a:solidFill>
              </a:rPr>
              <a:t>,</a:t>
            </a:r>
            <a:r>
              <a:rPr lang="zh-CN" altLang="zh-CN" dirty="0">
                <a:solidFill>
                  <a:schemeClr val="tx1"/>
                </a:solidFill>
              </a:rPr>
              <a:t>不准涂改、挖补、刮擦或者用药水消除字迹</a:t>
            </a:r>
            <a:r>
              <a:rPr lang="en-US" altLang="zh-CN" dirty="0">
                <a:solidFill>
                  <a:schemeClr val="tx1"/>
                </a:solidFill>
              </a:rPr>
              <a:t>,</a:t>
            </a:r>
            <a:r>
              <a:rPr lang="zh-CN" altLang="zh-CN" dirty="0">
                <a:solidFill>
                  <a:schemeClr val="tx1"/>
                </a:solidFill>
              </a:rPr>
              <a:t>必须按照规定的方法进行更正。 </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第二节　会计账簿的使用规则</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tags/tag1.xml><?xml version="1.0" encoding="utf-8"?>
<p:tagLst xmlns:p="http://schemas.openxmlformats.org/presentationml/2006/main">
  <p:tag name="KSO_WM_UNIT_TYPE" val="i"/>
  <p:tag name="KSO_WM_UNIT_INDEX" val="1"/>
  <p:tag name="KSO_WM_BEAUTIFY_FLAG" val="#wm#"/>
  <p:tag name="KSO_WM_TAG_VERSION" val="3.0"/>
  <p:tag name="KSO_WM_UNIT_ID" val="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0.xml><?xml version="1.0" encoding="utf-8"?>
<p:tagLst xmlns:p="http://schemas.openxmlformats.org/presentationml/2006/main">
  <p:tag name="KSO_WM_UNIT_TYPE" val="a"/>
  <p:tag name="KSO_WM_UNIT_INDEX" val="1"/>
  <p:tag name="KSO_WM_BEAUTIFY_FLAG" val="#wm#"/>
  <p:tag name="KSO_WM_TAG_VERSION" val="3.0"/>
  <p:tag name="KSO_WM_UNIT_ISCONTENTSTITLE" val="1"/>
  <p:tag name="KSO_WM_DIAGRAM_GROUP_CODE" val="l1-1"/>
  <p:tag name="KSO_WM_UNIT_ID" val="custom20236012_5*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VALUE" val="4"/>
</p:tagLst>
</file>

<file path=ppt/tags/tag101.xml><?xml version="1.0" encoding="utf-8"?>
<p:tagLst xmlns:p="http://schemas.openxmlformats.org/presentationml/2006/main">
  <p:tag name="KSO_WM_UNIT_TYPE" val="i"/>
  <p:tag name="KSO_WM_UNIT_INDEX" val="1"/>
  <p:tag name="KSO_WM_BEAUTIFY_FLAG" val="#wm#"/>
  <p:tag name="KSO_WM_TAG_VERSION" val="3.0"/>
  <p:tag name="KSO_WM_DIAGRAM_GROUP_CODE" val="l1-1"/>
  <p:tag name="KSO_WM_UNIT_ID" val="custom20236012_5*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Lst>
</file>

<file path=ppt/tags/tag102.xml><?xml version="1.0" encoding="utf-8"?>
<p:tagLst xmlns:p="http://schemas.openxmlformats.org/presentationml/2006/main">
  <p:tag name="KSO_WM_UNIT_TYPE" val="l_h_i"/>
  <p:tag name="KSO_WM_UNIT_INDEX" val="1_1_1"/>
  <p:tag name="KSO_WM_BEAUTIFY_FLAG" val="#wm#"/>
  <p:tag name="KSO_WM_TAG_VERSION" val="3.0"/>
  <p:tag name="KSO_WM_DIAGRAM_VERSION" val="3"/>
  <p:tag name="KSO_WM_DIAGRAM_GROUP_CODE" val="l1-1"/>
  <p:tag name="KSO_WM_UNIT_ID" val="custom20236012_5*l_h_i*1_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solid&quot;:{&quot;brightness&quot;:0,&quot;colorType&quot;:2,&quot;rgb&quot;:&quot;#ffffff&quot;,&quot;transparency&quot;:0},&quot;type&quot;:1},&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3.xml><?xml version="1.0" encoding="utf-8"?>
<p:tagLst xmlns:p="http://schemas.openxmlformats.org/presentationml/2006/main">
  <p:tag name="KSO_WM_UNIT_TYPE" val="l_h_i"/>
  <p:tag name="KSO_WM_UNIT_SUBTYPE" val="d"/>
  <p:tag name="KSO_WM_UNIT_INDEX" val="1_1_2"/>
  <p:tag name="KSO_WM_BEAUTIFY_FLAG" val="#wm#"/>
  <p:tag name="KSO_WM_TAG_VERSION" val="3.0"/>
  <p:tag name="KSO_WM_DIAGRAM_VERSION" val="3"/>
  <p:tag name="KSO_WM_DIAGRAM_GROUP_CODE" val="l1-1"/>
  <p:tag name="KSO_WM_UNIT_ID" val="custom20236012_5*l_h_i*1_1_2"/>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gradient&quot;:[{&quot;brightness&quot;:0.800000011920929,&quot;colorType&quot;:1,&quot;foreColorIndex&quot;:5,&quot;pos&quot;:0.44999998807907104,&quot;transparency&quot;:1},{&quot;brightness&quot;:0.800000011920929,&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4.xml><?xml version="1.0" encoding="utf-8"?>
<p:tagLst xmlns:p="http://schemas.openxmlformats.org/presentationml/2006/main">
  <p:tag name="KSO_WM_UNIT_TYPE" val="l_h_f"/>
  <p:tag name="KSO_WM_UNIT_INDEX" val="1_1_1"/>
  <p:tag name="KSO_WM_BEAUTIFY_FLAG" val="#wm#"/>
  <p:tag name="KSO_WM_TAG_VERSION" val="3.0"/>
  <p:tag name="KSO_WM_DIAGRAM_VERSION" val="3"/>
  <p:tag name="KSO_WM_DIAGRAM_GROUP_CODE" val="l1-1"/>
  <p:tag name="KSO_WM_UNIT_ID" val="custom20236012_5*l_h_f*1_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UNIT_SUBTYPE" val="a"/>
  <p:tag name="KSO_WM_UNIT_VALUE" val="36"/>
  <p:tag name="KSO_WM_UNIT_PRESET_TEXT" val="单击添加目录项标题"/>
  <p:tag name="KSO_WM_DIAGRAM_MAX_ITEMCNT" val="6"/>
  <p:tag name="KSO_WM_DIAGRAM_MIN_ITEMCNT" val="2"/>
  <p:tag name="KSO_WM_DIAGRAM_VIRTUALLY_FRAME" val="{&quot;height&quot;:409.65936279296875,&quot;width&quot;:656.2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333333&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Lst>
</file>

<file path=ppt/tags/tag105.xml><?xml version="1.0" encoding="utf-8"?>
<p:tagLst xmlns:p="http://schemas.openxmlformats.org/presentationml/2006/main">
  <p:tag name="KSO_WM_UNIT_TYPE" val="l_h_i"/>
  <p:tag name="KSO_WM_UNIT_INDEX" val="1_2_1"/>
  <p:tag name="KSO_WM_BEAUTIFY_FLAG" val="#wm#"/>
  <p:tag name="KSO_WM_TAG_VERSION" val="3.0"/>
  <p:tag name="KSO_WM_DIAGRAM_VERSION" val="3"/>
  <p:tag name="KSO_WM_DIAGRAM_GROUP_CODE" val="l1-1"/>
  <p:tag name="KSO_WM_UNIT_ID" val="custom20236012_5*l_h_i*1_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solid&quot;:{&quot;brightness&quot;:0,&quot;colorType&quot;:2,&quot;rgb&quot;:&quot;#ffffff&quot;,&quot;transparency&quot;:0},&quot;type&quot;:1},&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6.xml><?xml version="1.0" encoding="utf-8"?>
<p:tagLst xmlns:p="http://schemas.openxmlformats.org/presentationml/2006/main">
  <p:tag name="KSO_WM_UNIT_TYPE" val="l_h_i"/>
  <p:tag name="KSO_WM_UNIT_SUBTYPE" val="d"/>
  <p:tag name="KSO_WM_UNIT_INDEX" val="1_2_2"/>
  <p:tag name="KSO_WM_BEAUTIFY_FLAG" val="#wm#"/>
  <p:tag name="KSO_WM_TAG_VERSION" val="3.0"/>
  <p:tag name="KSO_WM_DIAGRAM_VERSION" val="3"/>
  <p:tag name="KSO_WM_DIAGRAM_GROUP_CODE" val="l1-1"/>
  <p:tag name="KSO_WM_UNIT_ID" val="custom20236012_5*l_h_i*1_2_2"/>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gradient&quot;:[{&quot;brightness&quot;:0.800000011920929,&quot;colorType&quot;:1,&quot;foreColorIndex&quot;:5,&quot;pos&quot;:0.44999998807907104,&quot;transparency&quot;:1},{&quot;brightness&quot;:0.800000011920929,&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7.xml><?xml version="1.0" encoding="utf-8"?>
<p:tagLst xmlns:p="http://schemas.openxmlformats.org/presentationml/2006/main">
  <p:tag name="KSO_WM_UNIT_TYPE" val="l_h_f"/>
  <p:tag name="KSO_WM_UNIT_INDEX" val="1_2_1"/>
  <p:tag name="KSO_WM_BEAUTIFY_FLAG" val="#wm#"/>
  <p:tag name="KSO_WM_TAG_VERSION" val="3.0"/>
  <p:tag name="KSO_WM_DIAGRAM_VERSION" val="3"/>
  <p:tag name="KSO_WM_DIAGRAM_GROUP_CODE" val="l1-1"/>
  <p:tag name="KSO_WM_UNIT_ID" val="custom20236012_5*l_h_f*1_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UNIT_SUBTYPE" val="a"/>
  <p:tag name="KSO_WM_UNIT_VALUE" val="36"/>
  <p:tag name="KSO_WM_UNIT_PRESET_TEXT" val="单击添加目录项标题"/>
  <p:tag name="KSO_WM_DIAGRAM_MAX_ITEMCNT" val="6"/>
  <p:tag name="KSO_WM_DIAGRAM_MIN_ITEMCNT" val="2"/>
  <p:tag name="KSO_WM_DIAGRAM_VIRTUALLY_FRAME" val="{&quot;height&quot;:409.65936279296875,&quot;width&quot;:656.2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333333&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Lst>
</file>

<file path=ppt/tags/tag108.xml><?xml version="1.0" encoding="utf-8"?>
<p:tagLst xmlns:p="http://schemas.openxmlformats.org/presentationml/2006/main">
  <p:tag name="KSO_WM_UNIT_TYPE" val="l_h_i"/>
  <p:tag name="KSO_WM_UNIT_INDEX" val="1_3_1"/>
  <p:tag name="KSO_WM_BEAUTIFY_FLAG" val="#wm#"/>
  <p:tag name="KSO_WM_TAG_VERSION" val="3.0"/>
  <p:tag name="KSO_WM_DIAGRAM_VERSION" val="3"/>
  <p:tag name="KSO_WM_DIAGRAM_GROUP_CODE" val="l1-1"/>
  <p:tag name="KSO_WM_UNIT_ID" val="custom20236012_5*l_h_i*1_3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solid&quot;:{&quot;brightness&quot;:0,&quot;colorType&quot;:2,&quot;rgb&quot;:&quot;#ffffff&quot;,&quot;transparency&quot;:0},&quot;type&quot;:1},&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9.xml><?xml version="1.0" encoding="utf-8"?>
<p:tagLst xmlns:p="http://schemas.openxmlformats.org/presentationml/2006/main">
  <p:tag name="KSO_WM_UNIT_TYPE" val="l_h_i"/>
  <p:tag name="KSO_WM_UNIT_SUBTYPE" val="d"/>
  <p:tag name="KSO_WM_UNIT_INDEX" val="1_3_2"/>
  <p:tag name="KSO_WM_BEAUTIFY_FLAG" val="#wm#"/>
  <p:tag name="KSO_WM_TAG_VERSION" val="3.0"/>
  <p:tag name="KSO_WM_DIAGRAM_VERSION" val="3"/>
  <p:tag name="KSO_WM_DIAGRAM_GROUP_CODE" val="l1-1"/>
  <p:tag name="KSO_WM_UNIT_ID" val="custom20236012_5*l_h_i*1_3_2"/>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gradient&quot;:[{&quot;brightness&quot;:0.800000011920929,&quot;colorType&quot;:1,&quot;foreColorIndex&quot;:5,&quot;pos&quot;:0.44999998807907104,&quot;transparency&quot;:1},{&quot;brightness&quot;:0.800000011920929,&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1.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0.xml><?xml version="1.0" encoding="utf-8"?>
<p:tagLst xmlns:p="http://schemas.openxmlformats.org/presentationml/2006/main">
  <p:tag name="KSO_WM_UNIT_TYPE" val="l_h_f"/>
  <p:tag name="KSO_WM_UNIT_INDEX" val="1_3_1"/>
  <p:tag name="KSO_WM_BEAUTIFY_FLAG" val="#wm#"/>
  <p:tag name="KSO_WM_TAG_VERSION" val="3.0"/>
  <p:tag name="KSO_WM_DIAGRAM_VERSION" val="3"/>
  <p:tag name="KSO_WM_DIAGRAM_GROUP_CODE" val="l1-1"/>
  <p:tag name="KSO_WM_UNIT_ID" val="custom20236012_5*l_h_f*1_3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UNIT_SUBTYPE" val="a"/>
  <p:tag name="KSO_WM_UNIT_VALUE" val="36"/>
  <p:tag name="KSO_WM_UNIT_PRESET_TEXT" val="单击添加目录项标题"/>
  <p:tag name="KSO_WM_DIAGRAM_MAX_ITEMCNT" val="6"/>
  <p:tag name="KSO_WM_DIAGRAM_MIN_ITEMCNT" val="2"/>
  <p:tag name="KSO_WM_DIAGRAM_VIRTUALLY_FRAME" val="{&quot;height&quot;:409.65936279296875,&quot;width&quot;:656.2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333333&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Lst>
</file>

<file path=ppt/tags/tag111.xml><?xml version="1.0" encoding="utf-8"?>
<p:tagLst xmlns:p="http://schemas.openxmlformats.org/presentationml/2006/main">
  <p:tag name="KSO_WM_UNIT_TYPE" val="l_h_i"/>
  <p:tag name="KSO_WM_UNIT_INDEX" val="1_4_1"/>
  <p:tag name="KSO_WM_BEAUTIFY_FLAG" val="#wm#"/>
  <p:tag name="KSO_WM_TAG_VERSION" val="3.0"/>
  <p:tag name="KSO_WM_DIAGRAM_VERSION" val="3"/>
  <p:tag name="KSO_WM_DIAGRAM_GROUP_CODE" val="l1-1"/>
  <p:tag name="KSO_WM_UNIT_ID" val="custom20236012_5*l_h_i*1_4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solid&quot;:{&quot;brightness&quot;:0,&quot;colorType&quot;:2,&quot;rgb&quot;:&quot;#ffffff&quot;,&quot;transparency&quot;:0},&quot;type&quot;:1},&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12.xml><?xml version="1.0" encoding="utf-8"?>
<p:tagLst xmlns:p="http://schemas.openxmlformats.org/presentationml/2006/main">
  <p:tag name="KSO_WM_UNIT_TYPE" val="l_h_i"/>
  <p:tag name="KSO_WM_UNIT_SUBTYPE" val="d"/>
  <p:tag name="KSO_WM_UNIT_INDEX" val="1_4_2"/>
  <p:tag name="KSO_WM_BEAUTIFY_FLAG" val="#wm#"/>
  <p:tag name="KSO_WM_TAG_VERSION" val="3.0"/>
  <p:tag name="KSO_WM_DIAGRAM_VERSION" val="3"/>
  <p:tag name="KSO_WM_DIAGRAM_GROUP_CODE" val="l1-1"/>
  <p:tag name="KSO_WM_UNIT_ID" val="custom20236012_5*l_h_i*1_4_2"/>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gradient&quot;:[{&quot;brightness&quot;:0.800000011920929,&quot;colorType&quot;:1,&quot;foreColorIndex&quot;:5,&quot;pos&quot;:0.44999998807907104,&quot;transparency&quot;:1},{&quot;brightness&quot;:0.800000011920929,&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13.xml><?xml version="1.0" encoding="utf-8"?>
<p:tagLst xmlns:p="http://schemas.openxmlformats.org/presentationml/2006/main">
  <p:tag name="KSO_WM_UNIT_TYPE" val="l_h_f"/>
  <p:tag name="KSO_WM_UNIT_INDEX" val="1_4_1"/>
  <p:tag name="KSO_WM_BEAUTIFY_FLAG" val="#wm#"/>
  <p:tag name="KSO_WM_TAG_VERSION" val="3.0"/>
  <p:tag name="KSO_WM_DIAGRAM_VERSION" val="3"/>
  <p:tag name="KSO_WM_DIAGRAM_GROUP_CODE" val="l1-1"/>
  <p:tag name="KSO_WM_UNIT_ID" val="custom20236012_5*l_h_f*1_4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UNIT_SUBTYPE" val="a"/>
  <p:tag name="KSO_WM_UNIT_VALUE" val="36"/>
  <p:tag name="KSO_WM_UNIT_PRESET_TEXT" val="单击添加目录项标题"/>
  <p:tag name="KSO_WM_DIAGRAM_MAX_ITEMCNT" val="6"/>
  <p:tag name="KSO_WM_DIAGRAM_MIN_ITEMCNT" val="2"/>
  <p:tag name="KSO_WM_DIAGRAM_VIRTUALLY_FRAME" val="{&quot;height&quot;:409.65936279296875,&quot;width&quot;:656.2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333333&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Lst>
</file>

<file path=ppt/tags/tag114.xml><?xml version="1.0" encoding="utf-8"?>
<p:tagLst xmlns:p="http://schemas.openxmlformats.org/presentationml/2006/main">
  <p:tag name="KSO_WM_UNIT_TYPE" val="l_h_i"/>
  <p:tag name="KSO_WM_UNIT_INDEX" val="1_5_1"/>
  <p:tag name="KSO_WM_BEAUTIFY_FLAG" val="#wm#"/>
  <p:tag name="KSO_WM_TAG_VERSION" val="3.0"/>
  <p:tag name="KSO_WM_DIAGRAM_VERSION" val="3"/>
  <p:tag name="KSO_WM_DIAGRAM_GROUP_CODE" val="l1-1"/>
  <p:tag name="KSO_WM_UNIT_ID" val="custom20236012_5*l_h_i*1_5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solid&quot;:{&quot;brightness&quot;:0,&quot;colorType&quot;:2,&quot;rgb&quot;:&quot;#ffffff&quot;,&quot;transparency&quot;:0},&quot;type&quot;:1},&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15.xml><?xml version="1.0" encoding="utf-8"?>
<p:tagLst xmlns:p="http://schemas.openxmlformats.org/presentationml/2006/main">
  <p:tag name="KSO_WM_UNIT_TYPE" val="l_h_i"/>
  <p:tag name="KSO_WM_UNIT_SUBTYPE" val="d"/>
  <p:tag name="KSO_WM_UNIT_INDEX" val="1_5_2"/>
  <p:tag name="KSO_WM_BEAUTIFY_FLAG" val="#wm#"/>
  <p:tag name="KSO_WM_TAG_VERSION" val="3.0"/>
  <p:tag name="KSO_WM_DIAGRAM_VERSION" val="3"/>
  <p:tag name="KSO_WM_DIAGRAM_GROUP_CODE" val="l1-1"/>
  <p:tag name="KSO_WM_UNIT_ID" val="custom20236012_5*l_h_i*1_5_2"/>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gradient&quot;:[{&quot;brightness&quot;:0.800000011920929,&quot;colorType&quot;:1,&quot;foreColorIndex&quot;:5,&quot;pos&quot;:0.44999998807907104,&quot;transparency&quot;:1},{&quot;brightness&quot;:0.800000011920929,&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16.xml><?xml version="1.0" encoding="utf-8"?>
<p:tagLst xmlns:p="http://schemas.openxmlformats.org/presentationml/2006/main">
  <p:tag name="KSO_WM_UNIT_TYPE" val="l_h_f"/>
  <p:tag name="KSO_WM_UNIT_INDEX" val="1_5_1"/>
  <p:tag name="KSO_WM_BEAUTIFY_FLAG" val="#wm#"/>
  <p:tag name="KSO_WM_TAG_VERSION" val="3.0"/>
  <p:tag name="KSO_WM_DIAGRAM_VERSION" val="3"/>
  <p:tag name="KSO_WM_DIAGRAM_GROUP_CODE" val="l1-1"/>
  <p:tag name="KSO_WM_UNIT_ID" val="custom20236012_5*l_h_f*1_5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UNIT_SUBTYPE" val="a"/>
  <p:tag name="KSO_WM_UNIT_VALUE" val="36"/>
  <p:tag name="KSO_WM_UNIT_PRESET_TEXT" val="单击添加目录项标题"/>
  <p:tag name="KSO_WM_DIAGRAM_MAX_ITEMCNT" val="6"/>
  <p:tag name="KSO_WM_DIAGRAM_MIN_ITEMCNT" val="2"/>
  <p:tag name="KSO_WM_DIAGRAM_VIRTUALLY_FRAME" val="{&quot;height&quot;:409.65936279296875,&quot;width&quot;:656.2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333333&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Lst>
</file>

<file path=ppt/tags/tag117.xml><?xml version="1.0" encoding="utf-8"?>
<p:tagLst xmlns:p="http://schemas.openxmlformats.org/presentationml/2006/main">
  <p:tag name="KSO_WM_SLIDE_TYPE" val="contents"/>
  <p:tag name="KSO_WM_TEMPLATE_SUBCATEGORY" val="29"/>
  <p:tag name="KSO_WM_TEMPLATE_COLOR_TYPE" val="0"/>
  <p:tag name="KSO_WM_TAG_VERSION" val="3.0"/>
  <p:tag name="KSO_WM_SLIDE_SUBTYPE" val="diag"/>
  <p:tag name="KSO_WM_SLIDE_ITEM_CNT" val="5"/>
  <p:tag name="KSO_WM_DIAGRAM_GROUP_CODE" val="l1-1"/>
  <p:tag name="KSO_WM_BEAUTIFY_FLAG" val="#wm#"/>
  <p:tag name="KSO_WM_TEMPLATE_INDEX" val="20236012"/>
  <p:tag name="KSO_WM_TEMPLATE_CATEGORY" val="custom"/>
  <p:tag name="KSO_WM_SLIDE_INDEX" val="5"/>
  <p:tag name="KSO_WM_SLIDE_ID" val="custom20236012_5"/>
  <p:tag name="KSO_WM_TEMPLATE_MASTER_TYPE" val="0"/>
  <p:tag name="KSO_WM_SLIDE_LAYOUT" val="a_l"/>
  <p:tag name="KSO_WM_SLIDE_LAYOUT_CNT" val="1_1"/>
  <p:tag name="KSO_WM_SLIDE_DIAGTYPE" val="l"/>
  <p:tag name="KSO_WM_SLIDE_THEME_ID" val="3329146"/>
  <p:tag name="KSO_WM_SLIDE_THEME_NAME" val="蓝色职场办公商务风主题"/>
</p:tagLst>
</file>

<file path=ppt/tags/tag118.xml><?xml version="1.0" encoding="utf-8"?>
<p:tagLst xmlns:p="http://schemas.openxmlformats.org/presentationml/2006/main">
  <p:tag name="KSO_WM_UNIT_INDEX" val="4"/>
  <p:tag name="KSO_WM_UNIT_TYPE" val="f"/>
  <p:tag name="KSO_WM_UNIT_SUBTYPE" val="a"/>
  <p:tag name="KSO_WM_BEAUTIFY_FLAG" val="#wm#"/>
</p:tagLst>
</file>

<file path=ppt/tags/tag119.xml><?xml version="1.0" encoding="utf-8"?>
<p:tagLst xmlns:p="http://schemas.openxmlformats.org/presentationml/2006/main">
  <p:tag name="KSO_WM_UNIT_INDEX" val="1"/>
  <p:tag name="KSO_WM_UNIT_TYPE" val="a"/>
  <p:tag name="KSO_WM_BEAUTIFY_FLAG" val="#wm#"/>
</p:tagLst>
</file>

<file path=ppt/tags/tag12.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3"/>
</p:tagLst>
</file>

<file path=ppt/tags/tag120.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21.xml><?xml version="1.0" encoding="utf-8"?>
<p:tagLst xmlns:p="http://schemas.openxmlformats.org/presentationml/2006/main">
  <p:tag name="KSO_WM_UNIT_INDEX" val="10"/>
  <p:tag name="KSO_WM_UNIT_TYPE" val="f"/>
  <p:tag name="KSO_WM_UNIT_SUBTYPE" val="a"/>
  <p:tag name="KSO_WM_BEAUTIFY_FLAG" val="#wm#"/>
</p:tagLst>
</file>

<file path=ppt/tags/tag122.xml><?xml version="1.0" encoding="utf-8"?>
<p:tagLst xmlns:p="http://schemas.openxmlformats.org/presentationml/2006/main">
  <p:tag name="KSO_WM_UNIT_INDEX" val="1"/>
  <p:tag name="KSO_WM_UNIT_TYPE" val="a"/>
  <p:tag name="KSO_WM_BEAUTIFY_FLAG" val="#wm#"/>
</p:tagLst>
</file>

<file path=ppt/tags/tag123.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24.xml><?xml version="1.0" encoding="utf-8"?>
<p:tagLst xmlns:p="http://schemas.openxmlformats.org/presentationml/2006/main">
  <p:tag name="KSO_WM_UNIT_INDEX" val="5"/>
  <p:tag name="KSO_WM_UNIT_TYPE" val="f"/>
  <p:tag name="KSO_WM_UNIT_SUBTYPE" val="a"/>
  <p:tag name="KSO_WM_BEAUTIFY_FLAG" val="#wm#"/>
</p:tagLst>
</file>

<file path=ppt/tags/tag125.xml><?xml version="1.0" encoding="utf-8"?>
<p:tagLst xmlns:p="http://schemas.openxmlformats.org/presentationml/2006/main">
  <p:tag name="KSO_WM_UNIT_INDEX" val="1"/>
  <p:tag name="KSO_WM_UNIT_TYPE" val="a"/>
  <p:tag name="KSO_WM_BEAUTIFY_FLAG" val="#wm#"/>
</p:tagLst>
</file>

<file path=ppt/tags/tag126.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27.xml><?xml version="1.0" encoding="utf-8"?>
<p:tagLst xmlns:p="http://schemas.openxmlformats.org/presentationml/2006/main">
  <p:tag name="KSO_WM_UNIT_INDEX" val="3"/>
  <p:tag name="KSO_WM_UNIT_TYPE" val="f"/>
  <p:tag name="KSO_WM_UNIT_SUBTYPE" val="a"/>
  <p:tag name="KSO_WM_BEAUTIFY_FLAG" val="#wm#"/>
</p:tagLst>
</file>

<file path=ppt/tags/tag128.xml><?xml version="1.0" encoding="utf-8"?>
<p:tagLst xmlns:p="http://schemas.openxmlformats.org/presentationml/2006/main">
  <p:tag name="KSO_WM_UNIT_INDEX" val="1"/>
  <p:tag name="KSO_WM_UNIT_TYPE" val="a"/>
  <p:tag name="KSO_WM_BEAUTIFY_FLAG" val="#wm#"/>
</p:tagLst>
</file>

<file path=ppt/tags/tag129.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3.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1"/>
</p:tagLst>
</file>

<file path=ppt/tags/tag130.xml><?xml version="1.0" encoding="utf-8"?>
<p:tagLst xmlns:p="http://schemas.openxmlformats.org/presentationml/2006/main">
  <p:tag name="KSO_WM_UNIT_INDEX" val="7"/>
  <p:tag name="KSO_WM_UNIT_TYPE" val="f"/>
  <p:tag name="KSO_WM_UNIT_SUBTYPE" val="a"/>
  <p:tag name="KSO_WM_BEAUTIFY_FLAG" val="#wm#"/>
</p:tagLst>
</file>

<file path=ppt/tags/tag131.xml><?xml version="1.0" encoding="utf-8"?>
<p:tagLst xmlns:p="http://schemas.openxmlformats.org/presentationml/2006/main">
  <p:tag name="KSO_WM_UNIT_INDEX" val="7"/>
  <p:tag name="KSO_WM_UNIT_TYPE" val="f"/>
  <p:tag name="KSO_WM_UNIT_SUBTYPE" val="a"/>
  <p:tag name="KSO_WM_BEAUTIFY_FLAG" val="#wm#"/>
</p:tagLst>
</file>

<file path=ppt/tags/tag132.xml><?xml version="1.0" encoding="utf-8"?>
<p:tagLst xmlns:p="http://schemas.openxmlformats.org/presentationml/2006/main">
  <p:tag name="KSO_WM_UNIT_INDEX" val="1"/>
  <p:tag name="KSO_WM_UNIT_TYPE" val="a"/>
  <p:tag name="KSO_WM_BEAUTIFY_FLAG" val="#wm#"/>
</p:tagLst>
</file>

<file path=ppt/tags/tag133.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34.xml><?xml version="1.0" encoding="utf-8"?>
<p:tagLst xmlns:p="http://schemas.openxmlformats.org/presentationml/2006/main">
  <p:tag name="KSO_WM_UNIT_INDEX" val="5"/>
  <p:tag name="KSO_WM_UNIT_TYPE" val="f"/>
  <p:tag name="KSO_WM_UNIT_SUBTYPE" val="a"/>
  <p:tag name="KSO_WM_BEAUTIFY_FLAG" val="#wm#"/>
</p:tagLst>
</file>

<file path=ppt/tags/tag135.xml><?xml version="1.0" encoding="utf-8"?>
<p:tagLst xmlns:p="http://schemas.openxmlformats.org/presentationml/2006/main">
  <p:tag name="KSO_WM_UNIT_INDEX" val="1"/>
  <p:tag name="KSO_WM_UNIT_TYPE" val="a"/>
  <p:tag name="KSO_WM_BEAUTIFY_FLAG" val="#wm#"/>
</p:tagLst>
</file>

<file path=ppt/tags/tag136.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37.xml><?xml version="1.0" encoding="utf-8"?>
<p:tagLst xmlns:p="http://schemas.openxmlformats.org/presentationml/2006/main">
  <p:tag name="KSO_WM_UNIT_INDEX" val="7"/>
  <p:tag name="KSO_WM_UNIT_TYPE" val="f"/>
  <p:tag name="KSO_WM_UNIT_SUBTYPE" val="a"/>
  <p:tag name="KSO_WM_BEAUTIFY_FLAG" val="#wm#"/>
</p:tagLst>
</file>

<file path=ppt/tags/tag138.xml><?xml version="1.0" encoding="utf-8"?>
<p:tagLst xmlns:p="http://schemas.openxmlformats.org/presentationml/2006/main">
  <p:tag name="KSO_WM_UNIT_INDEX" val="1"/>
  <p:tag name="KSO_WM_UNIT_TYPE" val="a"/>
  <p:tag name="KSO_WM_BEAUTIFY_FLAG" val="#wm#"/>
</p:tagLst>
</file>

<file path=ppt/tags/tag139.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4.xml><?xml version="1.0" encoding="utf-8"?>
<p:tagLst xmlns:p="http://schemas.openxmlformats.org/presentationml/2006/main">
  <p:tag name="KSO_WM_UNIT_TYPE" val="i"/>
  <p:tag name="KSO_WM_UNIT_INDEX" val="6"/>
  <p:tag name="KSO_WM_BEAUTIFY_FLAG" val="#wm#"/>
  <p:tag name="KSO_WM_TAG_VERSION" val="3.0"/>
  <p:tag name="KSO_WM_UNIT_ID" val="_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0.xml><?xml version="1.0" encoding="utf-8"?>
<p:tagLst xmlns:p="http://schemas.openxmlformats.org/presentationml/2006/main">
  <p:tag name="KSO_WM_UNIT_INDEX" val="6"/>
  <p:tag name="KSO_WM_UNIT_TYPE" val="f"/>
  <p:tag name="KSO_WM_UNIT_SUBTYPE" val="a"/>
  <p:tag name="KSO_WM_BEAUTIFY_FLAG" val="#wm#"/>
</p:tagLst>
</file>

<file path=ppt/tags/tag141.xml><?xml version="1.0" encoding="utf-8"?>
<p:tagLst xmlns:p="http://schemas.openxmlformats.org/presentationml/2006/main">
  <p:tag name="KSO_WM_UNIT_INDEX" val="1"/>
  <p:tag name="KSO_WM_UNIT_TYPE" val="a"/>
  <p:tag name="KSO_WM_BEAUTIFY_FLAG" val="#wm#"/>
</p:tagLst>
</file>

<file path=ppt/tags/tag142.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43.xml><?xml version="1.0" encoding="utf-8"?>
<p:tagLst xmlns:p="http://schemas.openxmlformats.org/presentationml/2006/main">
  <p:tag name="KSO_WM_UNIT_INDEX" val="4"/>
  <p:tag name="KSO_WM_UNIT_TYPE" val="f"/>
  <p:tag name="KSO_WM_UNIT_SUBTYPE" val="a"/>
  <p:tag name="KSO_WM_BEAUTIFY_FLAG" val="#wm#"/>
</p:tagLst>
</file>

<file path=ppt/tags/tag144.xml><?xml version="1.0" encoding="utf-8"?>
<p:tagLst xmlns:p="http://schemas.openxmlformats.org/presentationml/2006/main">
  <p:tag name="KSO_WM_UNIT_INDEX" val="1"/>
  <p:tag name="KSO_WM_UNIT_TYPE" val="a"/>
  <p:tag name="KSO_WM_BEAUTIFY_FLAG" val="#wm#"/>
</p:tagLst>
</file>

<file path=ppt/tags/tag145.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46.xml><?xml version="1.0" encoding="utf-8"?>
<p:tagLst xmlns:p="http://schemas.openxmlformats.org/presentationml/2006/main">
  <p:tag name="KSO_WM_UNIT_INDEX" val="7"/>
  <p:tag name="KSO_WM_UNIT_TYPE" val="f"/>
  <p:tag name="KSO_WM_UNIT_SUBTYPE" val="a"/>
  <p:tag name="KSO_WM_BEAUTIFY_FLAG" val="#wm#"/>
</p:tagLst>
</file>

<file path=ppt/tags/tag147.xml><?xml version="1.0" encoding="utf-8"?>
<p:tagLst xmlns:p="http://schemas.openxmlformats.org/presentationml/2006/main">
  <p:tag name="KSO_WM_UNIT_INDEX" val="1"/>
  <p:tag name="KSO_WM_UNIT_TYPE" val="a"/>
  <p:tag name="KSO_WM_BEAUTIFY_FLAG" val="#wm#"/>
</p:tagLst>
</file>

<file path=ppt/tags/tag148.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49.xml><?xml version="1.0" encoding="utf-8"?>
<p:tagLst xmlns:p="http://schemas.openxmlformats.org/presentationml/2006/main">
  <p:tag name="KSO_WM_UNIT_INDEX" val="5"/>
  <p:tag name="KSO_WM_UNIT_TYPE" val="f"/>
  <p:tag name="KSO_WM_UNIT_SUBTYPE" val="a"/>
  <p:tag name="KSO_WM_BEAUTIFY_FLAG" val="#wm#"/>
</p:tagLst>
</file>

<file path=ppt/tags/tag15.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2*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9"/>
</p:tagLst>
</file>

<file path=ppt/tags/tag150.xml><?xml version="1.0" encoding="utf-8"?>
<p:tagLst xmlns:p="http://schemas.openxmlformats.org/presentationml/2006/main">
  <p:tag name="KSO_WM_UNIT_INDEX" val="1"/>
  <p:tag name="KSO_WM_UNIT_TYPE" val="a"/>
  <p:tag name="KSO_WM_BEAUTIFY_FLAG" val="#wm#"/>
</p:tagLst>
</file>

<file path=ppt/tags/tag151.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52.xml><?xml version="1.0" encoding="utf-8"?>
<p:tagLst xmlns:p="http://schemas.openxmlformats.org/presentationml/2006/main">
  <p:tag name="KSO_WM_UNIT_INDEX" val="6"/>
  <p:tag name="KSO_WM_UNIT_TYPE" val="f"/>
  <p:tag name="KSO_WM_UNIT_SUBTYPE" val="a"/>
  <p:tag name="KSO_WM_BEAUTIFY_FLAG" val="#wm#"/>
</p:tagLst>
</file>

<file path=ppt/tags/tag153.xml><?xml version="1.0" encoding="utf-8"?>
<p:tagLst xmlns:p="http://schemas.openxmlformats.org/presentationml/2006/main">
  <p:tag name="KSO_WM_UNIT_INDEX" val="1"/>
  <p:tag name="KSO_WM_UNIT_TYPE" val="a"/>
  <p:tag name="KSO_WM_BEAUTIFY_FLAG" val="#wm#"/>
</p:tagLst>
</file>

<file path=ppt/tags/tag154.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55.xml><?xml version="1.0" encoding="utf-8"?>
<p:tagLst xmlns:p="http://schemas.openxmlformats.org/presentationml/2006/main">
  <p:tag name="KSO_WM_UNIT_INDEX" val="4"/>
  <p:tag name="KSO_WM_UNIT_TYPE" val="f"/>
  <p:tag name="KSO_WM_UNIT_SUBTYPE" val="a"/>
  <p:tag name="KSO_WM_BEAUTIFY_FLAG" val="#wm#"/>
</p:tagLst>
</file>

<file path=ppt/tags/tag156.xml><?xml version="1.0" encoding="utf-8"?>
<p:tagLst xmlns:p="http://schemas.openxmlformats.org/presentationml/2006/main">
  <p:tag name="KSO_WM_UNIT_INDEX" val="1"/>
  <p:tag name="KSO_WM_UNIT_TYPE" val="a"/>
  <p:tag name="KSO_WM_BEAUTIFY_FLAG" val="#wm#"/>
</p:tagLst>
</file>

<file path=ppt/tags/tag157.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58.xml><?xml version="1.0" encoding="utf-8"?>
<p:tagLst xmlns:p="http://schemas.openxmlformats.org/presentationml/2006/main">
  <p:tag name="KSO_WM_UNIT_TYPE" val="i"/>
  <p:tag name="KSO_WM_UNIT_INDEX" val="1"/>
  <p:tag name="KSO_WM_BEAUTIFY_FLAG" val="#wm#"/>
  <p:tag name="KSO_WM_TAG_VERSION" val="3.0"/>
  <p:tag name="KSO_WM_UNIT_ID" val="custom20236012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Lst>
</file>

<file path=ppt/tags/tag159.xml><?xml version="1.0" encoding="utf-8"?>
<p:tagLst xmlns:p="http://schemas.openxmlformats.org/presentationml/2006/main">
  <p:tag name="KSO_WM_UNIT_TYPE" val="a"/>
  <p:tag name="KSO_WM_UNIT_INDEX" val="1"/>
  <p:tag name="KSO_WM_BEAUTIFY_FLAG" val="#wm#"/>
  <p:tag name="KSO_WM_TAG_VERSION" val="3.0"/>
  <p:tag name="KSO_WM_UNIT_ID" val="custom20236012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ISCONTENTSTITLE" val="0"/>
  <p:tag name="KSO_WM_UNIT_VALUE" val="21"/>
  <p:tag name="KSO_WM_UNIT_PRESET_TEXT" val="单击此处&#10;添加文档标题"/>
  <p:tag name="KSO_WM_UNIT_TEXT_TYPE" val="1"/>
</p:tagLst>
</file>

<file path=ppt/tags/tag16.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2*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340"/>
</p:tagLst>
</file>

<file path=ppt/tags/tag160.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ID" val="custom20236012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VALUE" val="11"/>
</p:tagLst>
</file>

<file path=ppt/tags/tag161.xml><?xml version="1.0" encoding="utf-8"?>
<p:tagLst xmlns:p="http://schemas.openxmlformats.org/presentationml/2006/main">
  <p:tag name="KSO_WM_TEMPLATE_THUMBS_INDEX" val="1、9"/>
  <p:tag name="KSO_WM_SLIDE_TYPE" val="title"/>
  <p:tag name="KSO_WM_TEMPLATE_SUBCATEGORY" val="29"/>
  <p:tag name="KSO_WM_TEMPLATE_COLOR_TYPE" val="0"/>
  <p:tag name="KSO_WM_TAG_VERSION" val="3.0"/>
  <p:tag name="KSO_WM_SLIDE_SUBTYPE" val="pureTxt"/>
  <p:tag name="KSO_WM_SLIDE_ITEM_CNT" val="0"/>
  <p:tag name="KSO_WM_BEAUTIFY_FLAG" val="#wm#"/>
  <p:tag name="KSO_WM_TEMPLATE_INDEX" val="20236012"/>
  <p:tag name="KSO_WM_TEMPLATE_CATEGORY" val="custom"/>
  <p:tag name="KSO_WM_SLIDE_INDEX" val="1"/>
  <p:tag name="KSO_WM_SLIDE_ID" val="custom20236012_1"/>
  <p:tag name="KSO_WM_TEMPLATE_MASTER_TYPE" val="0"/>
  <p:tag name="KSO_WM_SLIDE_LAYOUT" val="a_f"/>
  <p:tag name="KSO_WM_SLIDE_LAYOUT_CNT" val="1_2"/>
  <p:tag name="KSO_WM_SLIDE_THEME_ID" val="3329146"/>
  <p:tag name="KSO_WM_SLIDE_THEME_NAME" val="蓝色职场办公商务风主题"/>
</p:tagLst>
</file>

<file path=ppt/tags/tag17.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xml><?xml version="1.0" encoding="utf-8"?>
<p:tagLst xmlns:p="http://schemas.openxmlformats.org/presentationml/2006/main">
  <p:tag name="KSO_WM_UNIT_TYPE" val="i"/>
  <p:tag name="KSO_WM_UNIT_INDEX" val="2"/>
  <p:tag name="KSO_WM_BEAUTIFY_FLAG" val="#wm#"/>
  <p:tag name="KSO_WM_TAG_VERSION" val="3.0"/>
  <p:tag name="KSO_WM_UNIT_ID" val="_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0.xml><?xml version="1.0" encoding="utf-8"?>
<p:tagLst xmlns:p="http://schemas.openxmlformats.org/presentationml/2006/main">
  <p:tag name="KSO_WM_UNIT_TYPE" val="i"/>
  <p:tag name="KSO_WM_UNIT_INDEX" val="1"/>
  <p:tag name="KSO_WM_BEAUTIFY_FLAG" val="#wm#"/>
  <p:tag name="KSO_WM_TAG_VERSION" val="3.0"/>
  <p:tag name="KSO_WM_UNIT_ID" val="_3*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1.xml><?xml version="1.0" encoding="utf-8"?>
<p:tagLst xmlns:p="http://schemas.openxmlformats.org/presentationml/2006/main">
  <p:tag name="KSO_WM_UNIT_TYPE" val="i"/>
  <p:tag name="KSO_WM_UNIT_INDEX" val="2"/>
  <p:tag name="KSO_WM_BEAUTIFY_FLAG" val="#wm#"/>
  <p:tag name="KSO_WM_TAG_VERSION" val="3.0"/>
  <p:tag name="KSO_WM_UNIT_ID" val="_3*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2.xml><?xml version="1.0" encoding="utf-8"?>
<p:tagLst xmlns:p="http://schemas.openxmlformats.org/presentationml/2006/main">
  <p:tag name="KSO_WM_UNIT_TYPE" val="i"/>
  <p:tag name="KSO_WM_UNIT_INDEX" val="3"/>
  <p:tag name="KSO_WM_BEAUTIFY_FLAG" val="#wm#"/>
  <p:tag name="KSO_WM_TAG_VERSION" val="3.0"/>
  <p:tag name="KSO_WM_UNIT_ID" val="_3*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3.xml><?xml version="1.0" encoding="utf-8"?>
<p:tagLst xmlns:p="http://schemas.openxmlformats.org/presentationml/2006/main">
  <p:tag name="KSO_WM_UNIT_TYPE" val="i"/>
  <p:tag name="KSO_WM_UNIT_INDEX" val="4"/>
  <p:tag name="KSO_WM_BEAUTIFY_FLAG" val="#wm#"/>
  <p:tag name="KSO_WM_TAG_VERSION" val="3.0"/>
  <p:tag name="KSO_WM_UNIT_ID" val="_3*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4.xml><?xml version="1.0" encoding="utf-8"?>
<p:tagLst xmlns:p="http://schemas.openxmlformats.org/presentationml/2006/main">
  <p:tag name="KSO_WM_UNIT_TYPE" val="a"/>
  <p:tag name="KSO_WM_UNIT_INDEX" val="1"/>
  <p:tag name="KSO_WM_BEAUTIFY_FLAG" val="#wm#"/>
  <p:tag name="KSO_WM_TAG_VERSION" val="3.0"/>
  <p:tag name="KSO_WM_UNIT_PRESET_TEXT" val="标题"/>
  <p:tag name="KSO_WM_UNIT_ID" val="_3*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1"/>
  <p:tag name="KSO_WM_UNIT_VALUE" val="4"/>
</p:tagLst>
</file>

<file path=ppt/tags/tag25.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6.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7.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8.xml><?xml version="1.0" encoding="utf-8"?>
<p:tagLst xmlns:p="http://schemas.openxmlformats.org/presentationml/2006/main">
  <p:tag name="KSO_WM_UNIT_TYPE" val="i"/>
  <p:tag name="KSO_WM_UNIT_INDEX" val="5"/>
  <p:tag name="KSO_WM_BEAUTIFY_FLAG" val="#wm#"/>
  <p:tag name="KSO_WM_TAG_VERSION" val="3.0"/>
  <p:tag name="KSO_WM_UNIT_ID" val="_3*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9.xml><?xml version="1.0" encoding="utf-8"?>
<p:tagLst xmlns:p="http://schemas.openxmlformats.org/presentationml/2006/main">
  <p:tag name="KSO_WM_UNIT_TYPE" val="i"/>
  <p:tag name="KSO_WM_UNIT_INDEX" val="1"/>
  <p:tag name="KSO_WM_BEAUTIFY_FLAG" val="#wm#"/>
  <p:tag name="KSO_WM_TAG_VERSION" val="3.0"/>
  <p:tag name="KSO_WM_UNIT_ID" val="_4*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xml><?xml version="1.0" encoding="utf-8"?>
<p:tagLst xmlns:p="http://schemas.openxmlformats.org/presentationml/2006/main">
  <p:tag name="KSO_WM_UNIT_TYPE" val="i"/>
  <p:tag name="KSO_WM_UNIT_INDEX" val="8"/>
  <p:tag name="KSO_WM_BEAUTIFY_FLAG" val="#wm#"/>
  <p:tag name="KSO_WM_TAG_VERSION" val="3.0"/>
  <p:tag name="KSO_WM_UNIT_ID" val="_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0.xml><?xml version="1.0" encoding="utf-8"?>
<p:tagLst xmlns:p="http://schemas.openxmlformats.org/presentationml/2006/main">
  <p:tag name="KSO_WM_UNIT_TYPE" val="i"/>
  <p:tag name="KSO_WM_UNIT_INDEX" val="6"/>
  <p:tag name="KSO_WM_BEAUTIFY_FLAG" val="#wm#"/>
  <p:tag name="KSO_WM_TAG_VERSION" val="3.0"/>
  <p:tag name="KSO_WM_UNIT_ID" val="_4*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1.xml><?xml version="1.0" encoding="utf-8"?>
<p:tagLst xmlns:p="http://schemas.openxmlformats.org/presentationml/2006/main">
  <p:tag name="KSO_WM_UNIT_TYPE" val="i"/>
  <p:tag name="KSO_WM_UNIT_INDEX" val="2"/>
  <p:tag name="KSO_WM_BEAUTIFY_FLAG" val="#wm#"/>
  <p:tag name="KSO_WM_TAG_VERSION" val="3.0"/>
  <p:tag name="KSO_WM_UNIT_ID" val="_4*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2.xml><?xml version="1.0" encoding="utf-8"?>
<p:tagLst xmlns:p="http://schemas.openxmlformats.org/presentationml/2006/main">
  <p:tag name="KSO_WM_UNIT_TYPE" val="i"/>
  <p:tag name="KSO_WM_UNIT_INDEX" val="4"/>
  <p:tag name="KSO_WM_BEAUTIFY_FLAG" val="#wm#"/>
  <p:tag name="KSO_WM_TAG_VERSION" val="3.0"/>
  <p:tag name="KSO_WM_UNIT_ID" val="_4*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3.xml><?xml version="1.0" encoding="utf-8"?>
<p:tagLst xmlns:p="http://schemas.openxmlformats.org/presentationml/2006/main">
  <p:tag name="KSO_WM_UNIT_TYPE" val="i"/>
  <p:tag name="KSO_WM_UNIT_INDEX" val="3"/>
  <p:tag name="KSO_WM_BEAUTIFY_FLAG" val="#wm#"/>
  <p:tag name="KSO_WM_TAG_VERSION" val="3.0"/>
  <p:tag name="KSO_WM_UNIT_ID" val="_4*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4.xml><?xml version="1.0" encoding="utf-8"?>
<p:tagLst xmlns:p="http://schemas.openxmlformats.org/presentationml/2006/main">
  <p:tag name="KSO_WM_UNIT_TYPE" val="i"/>
  <p:tag name="KSO_WM_UNIT_INDEX" val="5"/>
  <p:tag name="KSO_WM_BEAUTIFY_FLAG" val="#wm#"/>
  <p:tag name="KSO_WM_TAG_VERSION" val="3.0"/>
  <p:tag name="KSO_WM_UNIT_ID" val="_4*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5.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4*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6"/>
</p:tagLst>
</file>

<file path=ppt/tags/tag36.xml><?xml version="1.0" encoding="utf-8"?>
<p:tagLst xmlns:p="http://schemas.openxmlformats.org/presentationml/2006/main">
  <p:tag name="KSO_WM_UNIT_TYPE" val="e"/>
  <p:tag name="KSO_WM_UNIT_INDEX" val="1"/>
  <p:tag name="KSO_WM_BEAUTIFY_FLAG" val="#wm#"/>
  <p:tag name="KSO_WM_TAG_VERSION" val="3.0"/>
  <p:tag name="KSO_WM_UNIT_PRESET_TEXT" val="节编号"/>
  <p:tag name="KSO_WM_UNIT_ID" val="_4*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5"/>
</p:tagLst>
</file>

<file path=ppt/tags/tag37.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8.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9.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xml><?xml version="1.0" encoding="utf-8"?>
<p:tagLst xmlns:p="http://schemas.openxmlformats.org/presentationml/2006/main">
  <p:tag name="KSO_WM_UNIT_TYPE" val="i"/>
  <p:tag name="KSO_WM_UNIT_INDEX" val="3"/>
  <p:tag name="KSO_WM_BEAUTIFY_FLAG" val="#wm#"/>
  <p:tag name="KSO_WM_TAG_VERSION" val="3.0"/>
  <p:tag name="KSO_WM_UNIT_ID" val="_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0.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5*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30"/>
</p:tagLst>
</file>

<file path=ppt/tags/tag41.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5*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60"/>
</p:tagLst>
</file>

<file path=ppt/tags/tag42.xml><?xml version="1.0" encoding="utf-8"?>
<p:tagLst xmlns:p="http://schemas.openxmlformats.org/presentationml/2006/main">
  <p:tag name="KSO_WM_UNIT_TYPE" val="f"/>
  <p:tag name="KSO_WM_UNIT_SUBTYPE" val="a"/>
  <p:tag name="KSO_WM_UNIT_INDEX" val="2"/>
  <p:tag name="KSO_WM_BEAUTIFY_FLAG" val="#wm#"/>
  <p:tag name="KSO_WM_TAG_VERSION" val="3.0"/>
  <p:tag name="KSO_WM_UNIT_PRESET_TEXT" val="单击此处编辑母版文本样式&#10;第二级&#10;第三级&#10;第四级&#10;第五级"/>
  <p:tag name="KSO_WM_UNIT_ID" val="_5*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60"/>
</p:tagLst>
</file>

<file path=ppt/tags/tag43.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4.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5.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6.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6*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9"/>
</p:tagLst>
</file>

<file path=ppt/tags/tag47.xml><?xml version="1.0" encoding="utf-8"?>
<p:tagLst xmlns:p="http://schemas.openxmlformats.org/presentationml/2006/main">
  <p:tag name="KSO_WM_UNIT_TYPE" val="h_a"/>
  <p:tag name="KSO_WM_UNIT_INDEX" val="1_1"/>
  <p:tag name="KSO_WM_BEAUTIFY_FLAG" val="#wm#"/>
  <p:tag name="KSO_WM_TAG_VERSION" val="3.0"/>
  <p:tag name="KSO_WM_UNIT_PRESET_TEXT" val="单击此处编辑母版标题样式"/>
  <p:tag name="KSO_WM_UNIT_ID" val="_6*h_a*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 name="KSO_WM_UNIT_VALUE" val="20"/>
</p:tagLst>
</file>

<file path=ppt/tags/tag48.xml><?xml version="1.0" encoding="utf-8"?>
<p:tagLst xmlns:p="http://schemas.openxmlformats.org/presentationml/2006/main">
  <p:tag name="KSO_WM_UNIT_TYPE" val="h_f"/>
  <p:tag name="KSO_WM_UNIT_SUBTYPE" val="a"/>
  <p:tag name="KSO_WM_UNIT_INDEX" val="1_1"/>
  <p:tag name="KSO_WM_BEAUTIFY_FLAG" val="#wm#"/>
  <p:tag name="KSO_WM_TAG_VERSION" val="3.0"/>
  <p:tag name="KSO_WM_UNIT_PRESET_TEXT" val="单击此处编辑母版文本样式&#10;第二级&#10;第三级&#10;第四级&#10;第五级"/>
  <p:tag name="KSO_WM_UNIT_ID" val="_6*h_f*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VALUE" val="162"/>
</p:tagLst>
</file>

<file path=ppt/tags/tag49.xml><?xml version="1.0" encoding="utf-8"?>
<p:tagLst xmlns:p="http://schemas.openxmlformats.org/presentationml/2006/main">
  <p:tag name="KSO_WM_UNIT_TYPE" val="h_a"/>
  <p:tag name="KSO_WM_UNIT_INDEX" val="2_1"/>
  <p:tag name="KSO_WM_BEAUTIFY_FLAG" val="#wm#"/>
  <p:tag name="KSO_WM_TAG_VERSION" val="3.0"/>
  <p:tag name="KSO_WM_UNIT_PRESET_TEXT" val="单击此处编辑母版标题样式"/>
  <p:tag name="KSO_WM_UNIT_ID" val="_6*h_a*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 name="KSO_WM_UNIT_VALUE" val="20"/>
</p:tagLst>
</file>

<file path=ppt/tags/tag5.xml><?xml version="1.0" encoding="utf-8"?>
<p:tagLst xmlns:p="http://schemas.openxmlformats.org/presentationml/2006/main">
  <p:tag name="KSO_WM_UNIT_TYPE" val="i"/>
  <p:tag name="KSO_WM_UNIT_INDEX" val="4"/>
  <p:tag name="KSO_WM_BEAUTIFY_FLAG" val="#wm#"/>
  <p:tag name="KSO_WM_TAG_VERSION" val="3.0"/>
  <p:tag name="KSO_WM_UNIT_ID" val="_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0.xml><?xml version="1.0" encoding="utf-8"?>
<p:tagLst xmlns:p="http://schemas.openxmlformats.org/presentationml/2006/main">
  <p:tag name="KSO_WM_UNIT_TYPE" val="h_f"/>
  <p:tag name="KSO_WM_UNIT_SUBTYPE" val="a"/>
  <p:tag name="KSO_WM_UNIT_INDEX" val="2_1"/>
  <p:tag name="KSO_WM_BEAUTIFY_FLAG" val="#wm#"/>
  <p:tag name="KSO_WM_TAG_VERSION" val="3.0"/>
  <p:tag name="KSO_WM_UNIT_PRESET_TEXT" val="单击此处编辑母版文本样式&#10;第二级&#10;第三级&#10;第四级&#10;第五级"/>
  <p:tag name="KSO_WM_UNIT_ID" val="_6*h_f*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VALUE" val="162"/>
</p:tagLst>
</file>

<file path=ppt/tags/tag51.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2.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3.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4.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9"/>
</p:tagLst>
</file>

<file path=ppt/tags/tag55.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6.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7.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8.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9.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xml><?xml version="1.0" encoding="utf-8"?>
<p:tagLst xmlns:p="http://schemas.openxmlformats.org/presentationml/2006/main">
  <p:tag name="KSO_WM_UNIT_TYPE" val="i"/>
  <p:tag name="KSO_WM_UNIT_INDEX" val="5"/>
  <p:tag name="KSO_WM_BEAUTIFY_FLAG" val="#wm#"/>
  <p:tag name="KSO_WM_TAG_VERSION" val="3.0"/>
  <p:tag name="KSO_WM_UNIT_ID" val="_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0.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1.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9*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408"/>
</p:tagLst>
</file>

<file path=ppt/tags/tag62.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3.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4.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5.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9"/>
</p:tagLst>
</file>

<file path=ppt/tags/tag66.xml><?xml version="1.0" encoding="utf-8"?>
<p:tagLst xmlns:p="http://schemas.openxmlformats.org/presentationml/2006/main">
  <p:tag name="KSO_WM_UNIT_TYPE" val="b"/>
  <p:tag name="KSO_WM_UNIT_INDEX" val="1"/>
  <p:tag name="KSO_WM_BEAUTIFY_FLAG" val="#wm#"/>
  <p:tag name="KSO_WM_TAG_VERSION" val="3.0"/>
  <p:tag name="KSO_WM_UNIT_PRESET_TEXT" val="单击此处编辑副标题"/>
  <p:tag name="KSO_WM_UNIT_ID" val="_10*b*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41"/>
</p:tagLst>
</file>

<file path=ppt/tags/tag67.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8.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9.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xml><?xml version="1.0" encoding="utf-8"?>
<p:tagLst xmlns:p="http://schemas.openxmlformats.org/presentationml/2006/main">
  <p:tag name="KSO_WM_UNIT_TYPE" val="i"/>
  <p:tag name="KSO_WM_UNIT_INDEX" val="7"/>
  <p:tag name="KSO_WM_BEAUTIFY_FLAG" val="#wm#"/>
  <p:tag name="KSO_WM_TAG_VERSION" val="3.0"/>
  <p:tag name="KSO_WM_UNIT_ID" val="_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0.xml><?xml version="1.0" encoding="utf-8"?>
<p:tagLst xmlns:p="http://schemas.openxmlformats.org/presentationml/2006/main">
  <p:tag name="KSO_WM_UNIT_TYPE" val="i"/>
  <p:tag name="KSO_WM_UNIT_INDEX" val="1"/>
  <p:tag name="KSO_WM_BEAUTIFY_FLAG" val="#wm#"/>
  <p:tag name="KSO_WM_TAG_VERSION" val="3.0"/>
  <p:tag name="KSO_WM_UNIT_ID" val="_1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1.xml><?xml version="1.0" encoding="utf-8"?>
<p:tagLst xmlns:p="http://schemas.openxmlformats.org/presentationml/2006/main">
  <p:tag name="KSO_WM_UNIT_TYPE" val="i"/>
  <p:tag name="KSO_WM_UNIT_INDEX" val="2"/>
  <p:tag name="KSO_WM_BEAUTIFY_FLAG" val="#wm#"/>
  <p:tag name="KSO_WM_TAG_VERSION" val="3.0"/>
  <p:tag name="KSO_WM_UNIT_ID" val="_1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2.xml><?xml version="1.0" encoding="utf-8"?>
<p:tagLst xmlns:p="http://schemas.openxmlformats.org/presentationml/2006/main">
  <p:tag name="KSO_WM_UNIT_TYPE" val="i"/>
  <p:tag name="KSO_WM_UNIT_INDEX" val="8"/>
  <p:tag name="KSO_WM_BEAUTIFY_FLAG" val="#wm#"/>
  <p:tag name="KSO_WM_TAG_VERSION" val="3.0"/>
  <p:tag name="KSO_WM_UNIT_ID" val="_1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3.xml><?xml version="1.0" encoding="utf-8"?>
<p:tagLst xmlns:p="http://schemas.openxmlformats.org/presentationml/2006/main">
  <p:tag name="KSO_WM_UNIT_TYPE" val="i"/>
  <p:tag name="KSO_WM_UNIT_INDEX" val="7"/>
  <p:tag name="KSO_WM_BEAUTIFY_FLAG" val="#wm#"/>
  <p:tag name="KSO_WM_TAG_VERSION" val="3.0"/>
  <p:tag name="KSO_WM_UNIT_ID" val="_1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4.xml><?xml version="1.0" encoding="utf-8"?>
<p:tagLst xmlns:p="http://schemas.openxmlformats.org/presentationml/2006/main">
  <p:tag name="KSO_WM_UNIT_TYPE" val="i"/>
  <p:tag name="KSO_WM_UNIT_INDEX" val="3"/>
  <p:tag name="KSO_WM_BEAUTIFY_FLAG" val="#wm#"/>
  <p:tag name="KSO_WM_TAG_VERSION" val="3.0"/>
  <p:tag name="KSO_WM_UNIT_ID" val="_1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5.xml><?xml version="1.0" encoding="utf-8"?>
<p:tagLst xmlns:p="http://schemas.openxmlformats.org/presentationml/2006/main">
  <p:tag name="KSO_WM_UNIT_TYPE" val="i"/>
  <p:tag name="KSO_WM_UNIT_INDEX" val="4"/>
  <p:tag name="KSO_WM_BEAUTIFY_FLAG" val="#wm#"/>
  <p:tag name="KSO_WM_TAG_VERSION" val="3.0"/>
  <p:tag name="KSO_WM_UNIT_ID" val="_1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6.xml><?xml version="1.0" encoding="utf-8"?>
<p:tagLst xmlns:p="http://schemas.openxmlformats.org/presentationml/2006/main">
  <p:tag name="KSO_WM_UNIT_TYPE" val="i"/>
  <p:tag name="KSO_WM_UNIT_INDEX" val="5"/>
  <p:tag name="KSO_WM_BEAUTIFY_FLAG" val="#wm#"/>
  <p:tag name="KSO_WM_TAG_VERSION" val="3.0"/>
  <p:tag name="KSO_WM_UNIT_ID" val="_1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7.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6"/>
</p:tagLst>
</file>

<file path=ppt/tags/tag78.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9.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1"/>
</p:tagLst>
</file>

<file path=ppt/tags/tag80.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1.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3"/>
</p:tagLst>
</file>

<file path=ppt/tags/tag82.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1"/>
</p:tagLst>
</file>

<file path=ppt/tags/tag83.xml><?xml version="1.0" encoding="utf-8"?>
<p:tagLst xmlns:p="http://schemas.openxmlformats.org/presentationml/2006/main">
  <p:tag name="KSO_WM_UNIT_TYPE" val="i"/>
  <p:tag name="KSO_WM_UNIT_INDEX" val="6"/>
  <p:tag name="KSO_WM_BEAUTIFY_FLAG" val="#wm#"/>
  <p:tag name="KSO_WM_TAG_VERSION" val="3.0"/>
  <p:tag name="KSO_WM_UNIT_ID" val="_1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4.xml><?xml version="1.0" encoding="utf-8"?>
<p:tagLst xmlns:p="http://schemas.openxmlformats.org/presentationml/2006/main">
  <p:tag name="KSO_WM_UNIT_TYPE" val="i"/>
  <p:tag name="KSO_WM_UNIT_INDEX" val="1"/>
  <p:tag name="KSO_WM_BEAUTIFY_FLAG" val="#wm#"/>
  <p:tag name="KSO_WM_TAG_VERSION" val="3.0"/>
  <p:tag name="KSO_WM_UNIT_ID" val="_0*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5.xml><?xml version="1.0" encoding="utf-8"?>
<p:tagLst xmlns:p="http://schemas.openxmlformats.org/presentationml/2006/main">
  <p:tag name="KSO_WM_UNIT_TYPE" val="i"/>
  <p:tag name="KSO_WM_UNIT_INDEX" val="2"/>
  <p:tag name="KSO_WM_BEAUTIFY_FLAG" val="#wm#"/>
  <p:tag name="KSO_WM_TAG_VERSION" val="3.0"/>
  <p:tag name="KSO_WM_UNIT_ID" val="_0*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6.xml><?xml version="1.0" encoding="utf-8"?>
<p:tagLst xmlns:p="http://schemas.openxmlformats.org/presentationml/2006/main">
  <p:tag name="KSO_WM_UNIT_TYPE" val="a"/>
  <p:tag name="KSO_WM_UNIT_INDEX" val="1"/>
  <p:tag name="KSO_WM_BEAUTIFY_FLAG" val="#wm#"/>
  <p:tag name="KSO_WM_TAG_VERSION" val="1.0"/>
  <p:tag name="KSO_WM_UNIT_PRESET_TEXT" val="单击此处编辑母版标题样式"/>
  <p:tag name="KSO_WM_UNIT_ID" val="_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30"/>
  <p:tag name="KSO_WM_TEMPLATE_CATEGORY" val="custom"/>
  <p:tag name="KSO_WM_TEMPLATE_INDEX" val="20236012"/>
</p:tagLst>
</file>

<file path=ppt/tags/tag87.xml><?xml version="1.0" encoding="utf-8"?>
<p:tagLst xmlns:p="http://schemas.openxmlformats.org/presentationml/2006/main">
  <p:tag name="KSO_WM_UNIT_TYPE" val="f"/>
  <p:tag name="KSO_WM_UNIT_SUBTYPE" val="a"/>
  <p:tag name="KSO_WM_UNIT_INDEX" val="1"/>
  <p:tag name="KSO_WM_BEAUTIFY_FLAG" val="#wm#"/>
  <p:tag name="KSO_WM_TAG_VERSION" val="1.0"/>
  <p:tag name="KSO_WM_UNIT_PRESET_TEXT" val="单击此处编辑母版文本样式&#10;第二级&#10;第三级&#10;第四级&#10;第五级"/>
  <p:tag name="KSO_WM_UNIT_ID" val="_0*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350"/>
  <p:tag name="KSO_WM_TEMPLATE_CATEGORY" val="custom"/>
  <p:tag name="KSO_WM_TEMPLATE_INDEX" val="20236012"/>
</p:tagLst>
</file>

<file path=ppt/tags/tag88.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9.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0.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1.xml><?xml version="1.0" encoding="utf-8"?>
<p:tagLst xmlns:p="http://schemas.openxmlformats.org/presentationml/2006/main">
  <p:tag name="KSO_WM_UNIT_TYPE" val="i"/>
  <p:tag name="KSO_WM_UNIT_INDEX" val="3"/>
  <p:tag name="KSO_WM_BEAUTIFY_FLAG" val="#wm#"/>
  <p:tag name="KSO_WM_TAG_VERSION" val="3.0"/>
  <p:tag name="KSO_WM_UNIT_ID" val="_0*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2.xml><?xml version="1.0" encoding="utf-8"?>
<p:tagLst xmlns:p="http://schemas.openxmlformats.org/presentationml/2006/main">
  <p:tag name="KSO_WM_TEMPLATE_THUMBS_INDEX" val="1、9"/>
  <p:tag name="KSO_WM_TEMPLATE_SUBCATEGORY" val="29"/>
  <p:tag name="KSO_WM_TEMPLATE_COLOR_TYPE" val="0"/>
  <p:tag name="KSO_WM_TAG_VERSION" val="3.0"/>
  <p:tag name="KSO_WM_BEAUTIFY_FLAG" val="#wm#"/>
  <p:tag name="KSO_WM_TEMPLATE_INDEX" val="20236012"/>
  <p:tag name="KSO_WM_TEMPLATE_CATEGORY" val="custom"/>
  <p:tag name="KSO_WM_TEMPLATE_MASTER_TYPE" val="0"/>
</p:tagLst>
</file>

<file path=ppt/tags/tag93.xml><?xml version="1.0" encoding="utf-8"?>
<p:tagLst xmlns:p="http://schemas.openxmlformats.org/presentationml/2006/main">
  <p:tag name="KSO_WM_UNIT_TYPE" val="i"/>
  <p:tag name="KSO_WM_UNIT_INDEX" val="1"/>
  <p:tag name="KSO_WM_BEAUTIFY_FLAG" val="#wm#"/>
  <p:tag name="KSO_WM_TAG_VERSION" val="3.0"/>
  <p:tag name="KSO_WM_UNIT_ID" val="custom20236012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Lst>
</file>

<file path=ppt/tags/tag94.xml><?xml version="1.0" encoding="utf-8"?>
<p:tagLst xmlns:p="http://schemas.openxmlformats.org/presentationml/2006/main">
  <p:tag name="KSO_WM_UNIT_TYPE" val="a"/>
  <p:tag name="KSO_WM_UNIT_INDEX" val="1"/>
  <p:tag name="KSO_WM_BEAUTIFY_FLAG" val="#wm#"/>
  <p:tag name="KSO_WM_TAG_VERSION" val="3.0"/>
  <p:tag name="KSO_WM_UNIT_ID" val="custom20236012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ISCONTENTSTITLE" val="0"/>
  <p:tag name="KSO_WM_UNIT_VALUE" val="21"/>
  <p:tag name="KSO_WM_UNIT_PRESET_TEXT" val="单击此处&#10;添加文档标题"/>
  <p:tag name="KSO_WM_UNIT_TEXT_TYPE" val="1"/>
</p:tagLst>
</file>

<file path=ppt/tags/tag95.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ID" val="custom20236012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VALUE" val="11"/>
</p:tagLst>
</file>

<file path=ppt/tags/tag96.xml><?xml version="1.0" encoding="utf-8"?>
<p:tagLst xmlns:p="http://schemas.openxmlformats.org/presentationml/2006/main">
  <p:tag name="KSO_WM_TEMPLATE_THUMBS_INDEX" val="1、9"/>
  <p:tag name="KSO_WM_SLIDE_TYPE" val="title"/>
  <p:tag name="KSO_WM_TEMPLATE_SUBCATEGORY" val="29"/>
  <p:tag name="KSO_WM_TEMPLATE_COLOR_TYPE" val="0"/>
  <p:tag name="KSO_WM_TAG_VERSION" val="3.0"/>
  <p:tag name="KSO_WM_SLIDE_SUBTYPE" val="pureTxt"/>
  <p:tag name="KSO_WM_SLIDE_ITEM_CNT" val="0"/>
  <p:tag name="KSO_WM_BEAUTIFY_FLAG" val="#wm#"/>
  <p:tag name="KSO_WM_TEMPLATE_INDEX" val="20236012"/>
  <p:tag name="KSO_WM_TEMPLATE_CATEGORY" val="custom"/>
  <p:tag name="KSO_WM_SLIDE_INDEX" val="1"/>
  <p:tag name="KSO_WM_SLIDE_ID" val="custom20236012_1"/>
  <p:tag name="KSO_WM_TEMPLATE_MASTER_TYPE" val="0"/>
  <p:tag name="KSO_WM_SLIDE_LAYOUT" val="a_f"/>
  <p:tag name="KSO_WM_SLIDE_LAYOUT_CNT" val="1_2"/>
  <p:tag name="KSO_WM_SLIDE_THEME_ID" val="3329146"/>
  <p:tag name="KSO_WM_SLIDE_THEME_NAME" val="蓝色职场办公商务风主题"/>
</p:tagLst>
</file>

<file path=ppt/tags/tag97.xml><?xml version="1.0" encoding="utf-8"?>
<p:tagLst xmlns:p="http://schemas.openxmlformats.org/presentationml/2006/main">
  <p:tag name="KSO_WM_UNIT_TYPE" val="a"/>
  <p:tag name="KSO_WM_UNIT_INDEX" val="1"/>
  <p:tag name="KSO_WM_BEAUTIFY_FLAG" val="#wm#"/>
  <p:tag name="KSO_WM_TAG_VERSION" val="3.0"/>
  <p:tag name="KSO_WM_UNIT_ID" val="custom20236012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ISCONTENTSTITLE" val="0"/>
  <p:tag name="KSO_WM_UNIT_PRESET_TEXT" val="添加章节标题"/>
  <p:tag name="KSO_WM_UNIT_TEXT_TYPE" val="1"/>
</p:tagLst>
</file>

<file path=ppt/tags/tag98.xml><?xml version="1.0" encoding="utf-8"?>
<p:tagLst xmlns:p="http://schemas.openxmlformats.org/presentationml/2006/main">
  <p:tag name="KSO_WM_UNIT_TYPE" val="e"/>
  <p:tag name="KSO_WM_UNIT_INDEX" val="1"/>
  <p:tag name="KSO_WM_BEAUTIFY_FLAG" val="#wm#"/>
  <p:tag name="KSO_WM_TAG_VERSION" val="3.0"/>
  <p:tag name="KSO_WM_UNIT_ID" val="custom20236012_7*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Lst>
</file>

<file path=ppt/tags/tag99.xml><?xml version="1.0" encoding="utf-8"?>
<p:tagLst xmlns:p="http://schemas.openxmlformats.org/presentationml/2006/main">
  <p:tag name="KSO_WM_SLIDE_TYPE" val="sectionTitle"/>
  <p:tag name="KSO_WM_TEMPLATE_SUBCATEGORY" val="29"/>
  <p:tag name="KSO_WM_TEMPLATE_COLOR_TYPE" val="0"/>
  <p:tag name="KSO_WM_TAG_VERSION" val="3.0"/>
  <p:tag name="KSO_WM_SLIDE_SUBTYPE" val="pureTxt"/>
  <p:tag name="KSO_WM_SLIDE_ITEM_CNT" val="0"/>
  <p:tag name="KSO_WM_BEAUTIFY_FLAG" val="#wm#"/>
  <p:tag name="KSO_WM_TEMPLATE_INDEX" val="20236012"/>
  <p:tag name="KSO_WM_TEMPLATE_CATEGORY" val="custom"/>
  <p:tag name="KSO_WM_SLIDE_INDEX" val="7"/>
  <p:tag name="KSO_WM_SLIDE_ID" val="custom20236012_7"/>
  <p:tag name="KSO_WM_TEMPLATE_MASTER_TYPE" val="0"/>
  <p:tag name="KSO_WM_SLIDE_LAYOUT" val="a_e"/>
  <p:tag name="KSO_WM_SLIDE_LAYOUT_CNT" val="1_1"/>
  <p:tag name="KSO_WM_SLIDE_THEME_ID" val="3329146"/>
  <p:tag name="KSO_WM_SLIDE_THEME_NAME" val="蓝色职场办公商务风主题"/>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000001-1">
      <a:dk1>
        <a:srgbClr val="333333"/>
      </a:dk1>
      <a:lt1>
        <a:srgbClr val="FFFFFF"/>
      </a:lt1>
      <a:dk2>
        <a:srgbClr val="314461"/>
      </a:dk2>
      <a:lt2>
        <a:srgbClr val="EBEFF5"/>
      </a:lt2>
      <a:accent1>
        <a:srgbClr val="7490B8"/>
      </a:accent1>
      <a:accent2>
        <a:srgbClr val="518D99"/>
      </a:accent2>
      <a:accent3>
        <a:srgbClr val="517899"/>
      </a:accent3>
      <a:accent4>
        <a:srgbClr val="D5A186"/>
      </a:accent4>
      <a:accent5>
        <a:srgbClr val="D5B487"/>
      </a:accent5>
      <a:accent6>
        <a:srgbClr val="D5C687"/>
      </a:accent6>
      <a:hlink>
        <a:srgbClr val="304FFE"/>
      </a:hlink>
      <a:folHlink>
        <a:srgbClr val="492067"/>
      </a:folHlink>
    </a:clrScheme>
    <a:fontScheme name="002主题字体-02">
      <a:majorFont>
        <a:latin typeface="汉仪文黑-55简"/>
        <a:ea typeface="汉仪文黑-85W"/>
        <a:cs typeface=""/>
      </a:majorFont>
      <a:minorFont>
        <a:latin typeface="汉仪文黑-55简"/>
        <a:ea typeface="汉仪文黑-55简"/>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normAutofit/>
      </a:bodyPr>
      <a:lstStyle>
        <a:defPPr>
          <a:lnSpc>
            <a:spcPct val="140000"/>
          </a:lnSpc>
          <a:defRPr lang="zh-CN" altLang="en-US" sz="2400" kern="100" dirty="0">
            <a:effectLst/>
            <a:latin typeface="+mn-ea"/>
            <a:cs typeface="江城圆体 400W" panose="020B0500000000000000" pitchFamily="3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7297</Words>
  <Application>WPS 演示</Application>
  <PresentationFormat>宽屏</PresentationFormat>
  <Paragraphs>239</Paragraphs>
  <Slides>29</Slides>
  <Notes>0</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29</vt:i4>
      </vt:variant>
    </vt:vector>
  </HeadingPairs>
  <TitlesOfParts>
    <vt:vector size="44" baseType="lpstr">
      <vt:lpstr>Arial</vt:lpstr>
      <vt:lpstr>宋体</vt:lpstr>
      <vt:lpstr>Wingdings</vt:lpstr>
      <vt:lpstr>江城圆体 400W</vt:lpstr>
      <vt:lpstr>Cambria Math</vt:lpstr>
      <vt:lpstr>MS Mincho</vt:lpstr>
      <vt:lpstr>ksdb</vt:lpstr>
      <vt:lpstr>汉仪文黑-55简</vt:lpstr>
      <vt:lpstr>汉仪文黑-85W</vt:lpstr>
      <vt:lpstr>微软雅黑</vt:lpstr>
      <vt:lpstr>Arial Unicode MS</vt:lpstr>
      <vt:lpstr>Calibri</vt:lpstr>
      <vt:lpstr>黑体</vt:lpstr>
      <vt:lpstr>1_Office 主题</vt:lpstr>
      <vt:lpstr>Office 主题​​</vt:lpstr>
      <vt:lpstr>基础会计 （第三版）</vt:lpstr>
      <vt:lpstr>会计账簿</vt:lpstr>
      <vt:lpstr>目  录</vt:lpstr>
      <vt:lpstr>第一节　会计账簿概述</vt:lpstr>
      <vt:lpstr>第一节　会计账簿概述</vt:lpstr>
      <vt:lpstr>第一节　会计账簿概述</vt:lpstr>
      <vt:lpstr>第二节　会计账簿的使用规则</vt:lpstr>
      <vt:lpstr>第二节　会计账簿的使用规则</vt:lpstr>
      <vt:lpstr>第二节　会计账簿的使用规则</vt:lpstr>
      <vt:lpstr>第三节　会计账簿的设置与登记</vt:lpstr>
      <vt:lpstr>第三节　会计账簿的设置与登记</vt:lpstr>
      <vt:lpstr>第三节　会计账簿的设置与登记</vt:lpstr>
      <vt:lpstr>第四节　对账和错账的更正方法</vt:lpstr>
      <vt:lpstr>第四节　对账和错账的更正方法</vt:lpstr>
      <vt:lpstr>第五节　结　账</vt:lpstr>
      <vt:lpstr>第五节　结　账</vt:lpstr>
      <vt:lpstr>本章课程思政教学案例.延伸阅读.财会技能</vt:lpstr>
      <vt:lpstr>本章课程思政教学案例.延伸阅读.财会技能</vt:lpstr>
      <vt:lpstr>本章课程思政教学案例.延伸阅读.财会技能</vt:lpstr>
      <vt:lpstr>本章课程思政教学案例.延伸阅读.财会技能</vt:lpstr>
      <vt:lpstr>本章课程思政教学案例.延伸阅读.财会技能</vt:lpstr>
      <vt:lpstr>本章课程思政教学案例.延伸阅读.财会技能</vt:lpstr>
      <vt:lpstr>本章课程思政教学案例.延伸阅读.财会技能</vt:lpstr>
      <vt:lpstr>本章课程思政教学案例.延伸阅读.财会技能</vt:lpstr>
      <vt:lpstr>本章课程思政教学案例.延伸阅读.财会技能</vt:lpstr>
      <vt:lpstr>本章课程思政教学案例.延伸阅读.财会技能</vt:lpstr>
      <vt:lpstr>本章课程思政教学案例.延伸阅读.财会技能</vt:lpstr>
      <vt:lpstr>本章课程思政教学案例.延伸阅读.财会技能</vt:lpstr>
      <vt:lpstr>基础会计 （第三版）</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s_cc@winning.com.cn</dc:creator>
  <cp:lastModifiedBy>倩倩</cp:lastModifiedBy>
  <cp:revision>6</cp:revision>
  <dcterms:created xsi:type="dcterms:W3CDTF">2018-09-16T11:44:00Z</dcterms:created>
  <dcterms:modified xsi:type="dcterms:W3CDTF">2025-07-08T01:47:56Z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F790F0FA3FC84671A97551683B589800_13</vt:lpwstr>
  </property>
  <property fmtid="{D5CDD505-2E9C-101B-9397-08002B2CF9AE}" pid="3" name="KSOProductBuildVer">
    <vt:lpwstr>2052-12.1.0.21541</vt:lpwstr>
  </property>
</Properties>
</file>