
<file path=[Content_Types].xml><?xml version="1.0" encoding="utf-8"?>
<Types xmlns="http://schemas.openxmlformats.org/package/2006/content-types">
  <Default Extension="xlsx" ContentType="application/vnd.openxmlformats-officedocument.spreadsheetml.sheet"/>
  <Default Extension="png" ContentType="image/png"/>
  <Default Extension="jpeg" ContentType="image/jpeg"/>
  <Default Extension="JPG" ContentType="image/.jpg"/>
  <Default Extension="emf" ContentType="image/x-emf"/>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10.xml" ContentType="application/vnd.openxmlformats-officedocument.drawingml.chart+xml"/>
  <Override PartName="/ppt/charts/chart11.xml" ContentType="application/vnd.openxmlformats-officedocument.drawingml.chart+xml"/>
  <Override PartName="/ppt/charts/chart12.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charts/chart9.xml" ContentType="application/vnd.openxmlformats-officedocument.drawingml.chart+xml"/>
  <Override PartName="/ppt/charts/colors1.xml" ContentType="application/vnd.ms-office.chartcolorstyle+xml"/>
  <Override PartName="/ppt/charts/colors10.xml" ContentType="application/vnd.ms-office.chartcolorstyle+xml"/>
  <Override PartName="/ppt/charts/colors11.xml" ContentType="application/vnd.ms-office.chartcolorstyle+xml"/>
  <Override PartName="/ppt/charts/colors2.xml" ContentType="application/vnd.ms-office.chartcolorstyle+xml"/>
  <Override PartName="/ppt/charts/colors3.xml" ContentType="application/vnd.ms-office.chartcolorstyle+xml"/>
  <Override PartName="/ppt/charts/colors4.xml" ContentType="application/vnd.ms-office.chartcolorstyle+xml"/>
  <Override PartName="/ppt/charts/colors5.xml" ContentType="application/vnd.ms-office.chartcolorstyle+xml"/>
  <Override PartName="/ppt/charts/colors6.xml" ContentType="application/vnd.ms-office.chartcolorstyle+xml"/>
  <Override PartName="/ppt/charts/colors7.xml" ContentType="application/vnd.ms-office.chartcolorstyle+xml"/>
  <Override PartName="/ppt/charts/colors8.xml" ContentType="application/vnd.ms-office.chartcolorstyle+xml"/>
  <Override PartName="/ppt/charts/colors9.xml" ContentType="application/vnd.ms-office.chartcolorstyle+xml"/>
  <Override PartName="/ppt/charts/style1.xml" ContentType="application/vnd.ms-office.chartstyle+xml"/>
  <Override PartName="/ppt/charts/style10.xml" ContentType="application/vnd.ms-office.chartstyle+xml"/>
  <Override PartName="/ppt/charts/style11.xml" ContentType="application/vnd.ms-office.chartstyle+xml"/>
  <Override PartName="/ppt/charts/style2.xml" ContentType="application/vnd.ms-office.chartstyle+xml"/>
  <Override PartName="/ppt/charts/style3.xml" ContentType="application/vnd.ms-office.chartstyle+xml"/>
  <Override PartName="/ppt/charts/style4.xml" ContentType="application/vnd.ms-office.chartstyle+xml"/>
  <Override PartName="/ppt/charts/style5.xml" ContentType="application/vnd.ms-office.chartstyle+xml"/>
  <Override PartName="/ppt/charts/style6.xml" ContentType="application/vnd.ms-office.chartstyle+xml"/>
  <Override PartName="/ppt/charts/style7.xml" ContentType="application/vnd.ms-office.chartstyle+xml"/>
  <Override PartName="/ppt/charts/style8.xml" ContentType="application/vnd.ms-office.chartstyle+xml"/>
  <Override PartName="/ppt/charts/style9.xml" ContentType="application/vnd.ms-office.chartstyle+xml"/>
  <Override PartName="/ppt/diagrams/colors1.xml" ContentType="application/vnd.openxmlformats-officedocument.drawingml.diagramColors+xml"/>
  <Override PartName="/ppt/diagrams/colors10.xml" ContentType="application/vnd.openxmlformats-officedocument.drawingml.diagramColors+xml"/>
  <Override PartName="/ppt/diagrams/colors11.xml" ContentType="application/vnd.openxmlformats-officedocument.drawingml.diagramColors+xml"/>
  <Override PartName="/ppt/diagrams/colors12.xml" ContentType="application/vnd.openxmlformats-officedocument.drawingml.diagramColors+xml"/>
  <Override PartName="/ppt/diagrams/colors13.xml" ContentType="application/vnd.openxmlformats-officedocument.drawingml.diagramColors+xml"/>
  <Override PartName="/ppt/diagrams/colors14.xml" ContentType="application/vnd.openxmlformats-officedocument.drawingml.diagramColors+xml"/>
  <Override PartName="/ppt/diagrams/colors15.xml" ContentType="application/vnd.openxmlformats-officedocument.drawingml.diagramColors+xml"/>
  <Override PartName="/ppt/diagrams/colors16.xml" ContentType="application/vnd.openxmlformats-officedocument.drawingml.diagramColors+xml"/>
  <Override PartName="/ppt/diagrams/colors17.xml" ContentType="application/vnd.openxmlformats-officedocument.drawingml.diagramColors+xml"/>
  <Override PartName="/ppt/diagrams/colors18.xml" ContentType="application/vnd.openxmlformats-officedocument.drawingml.diagramColors+xml"/>
  <Override PartName="/ppt/diagrams/colors19.xml" ContentType="application/vnd.openxmlformats-officedocument.drawingml.diagramColors+xml"/>
  <Override PartName="/ppt/diagrams/colors2.xml" ContentType="application/vnd.openxmlformats-officedocument.drawingml.diagramColors+xml"/>
  <Override PartName="/ppt/diagrams/colors20.xml" ContentType="application/vnd.openxmlformats-officedocument.drawingml.diagramColors+xml"/>
  <Override PartName="/ppt/diagrams/colors21.xml" ContentType="application/vnd.openxmlformats-officedocument.drawingml.diagramColors+xml"/>
  <Override PartName="/ppt/diagrams/colors22.xml" ContentType="application/vnd.openxmlformats-officedocument.drawingml.diagramColors+xml"/>
  <Override PartName="/ppt/diagrams/colors23.xml" ContentType="application/vnd.openxmlformats-officedocument.drawingml.diagramColors+xml"/>
  <Override PartName="/ppt/diagrams/colors24.xml" ContentType="application/vnd.openxmlformats-officedocument.drawingml.diagramColors+xml"/>
  <Override PartName="/ppt/diagrams/colors25.xml" ContentType="application/vnd.openxmlformats-officedocument.drawingml.diagramColors+xml"/>
  <Override PartName="/ppt/diagrams/colors26.xml" ContentType="application/vnd.openxmlformats-officedocument.drawingml.diagramColors+xml"/>
  <Override PartName="/ppt/diagrams/colors27.xml" ContentType="application/vnd.openxmlformats-officedocument.drawingml.diagramColors+xml"/>
  <Override PartName="/ppt/diagrams/colors28.xml" ContentType="application/vnd.openxmlformats-officedocument.drawingml.diagramColors+xml"/>
  <Override PartName="/ppt/diagrams/colors3.xml" ContentType="application/vnd.openxmlformats-officedocument.drawingml.diagramColors+xml"/>
  <Override PartName="/ppt/diagrams/colors4.xml" ContentType="application/vnd.openxmlformats-officedocument.drawingml.diagramColors+xml"/>
  <Override PartName="/ppt/diagrams/colors5.xml" ContentType="application/vnd.openxmlformats-officedocument.drawingml.diagramColors+xml"/>
  <Override PartName="/ppt/diagrams/colors6.xml" ContentType="application/vnd.openxmlformats-officedocument.drawingml.diagramColors+xml"/>
  <Override PartName="/ppt/diagrams/colors7.xml" ContentType="application/vnd.openxmlformats-officedocument.drawingml.diagramColors+xml"/>
  <Override PartName="/ppt/diagrams/colors8.xml" ContentType="application/vnd.openxmlformats-officedocument.drawingml.diagramColors+xml"/>
  <Override PartName="/ppt/diagrams/colors9.xml" ContentType="application/vnd.openxmlformats-officedocument.drawingml.diagramColors+xml"/>
  <Override PartName="/ppt/diagrams/data1.xml" ContentType="application/vnd.openxmlformats-officedocument.drawingml.diagramData+xml"/>
  <Override PartName="/ppt/diagrams/data10.xml" ContentType="application/vnd.openxmlformats-officedocument.drawingml.diagramData+xml"/>
  <Override PartName="/ppt/diagrams/data11.xml" ContentType="application/vnd.openxmlformats-officedocument.drawingml.diagramData+xml"/>
  <Override PartName="/ppt/diagrams/data12.xml" ContentType="application/vnd.openxmlformats-officedocument.drawingml.diagramData+xml"/>
  <Override PartName="/ppt/diagrams/data13.xml" ContentType="application/vnd.openxmlformats-officedocument.drawingml.diagramData+xml"/>
  <Override PartName="/ppt/diagrams/data14.xml" ContentType="application/vnd.openxmlformats-officedocument.drawingml.diagramData+xml"/>
  <Override PartName="/ppt/diagrams/data15.xml" ContentType="application/vnd.openxmlformats-officedocument.drawingml.diagramData+xml"/>
  <Override PartName="/ppt/diagrams/data16.xml" ContentType="application/vnd.openxmlformats-officedocument.drawingml.diagramData+xml"/>
  <Override PartName="/ppt/diagrams/data17.xml" ContentType="application/vnd.openxmlformats-officedocument.drawingml.diagramData+xml"/>
  <Override PartName="/ppt/diagrams/data18.xml" ContentType="application/vnd.openxmlformats-officedocument.drawingml.diagramData+xml"/>
  <Override PartName="/ppt/diagrams/data19.xml" ContentType="application/vnd.openxmlformats-officedocument.drawingml.diagramData+xml"/>
  <Override PartName="/ppt/diagrams/data2.xml" ContentType="application/vnd.openxmlformats-officedocument.drawingml.diagramData+xml"/>
  <Override PartName="/ppt/diagrams/data20.xml" ContentType="application/vnd.openxmlformats-officedocument.drawingml.diagramData+xml"/>
  <Override PartName="/ppt/diagrams/data21.xml" ContentType="application/vnd.openxmlformats-officedocument.drawingml.diagramData+xml"/>
  <Override PartName="/ppt/diagrams/data22.xml" ContentType="application/vnd.openxmlformats-officedocument.drawingml.diagramData+xml"/>
  <Override PartName="/ppt/diagrams/data23.xml" ContentType="application/vnd.openxmlformats-officedocument.drawingml.diagramData+xml"/>
  <Override PartName="/ppt/diagrams/data24.xml" ContentType="application/vnd.openxmlformats-officedocument.drawingml.diagramData+xml"/>
  <Override PartName="/ppt/diagrams/data25.xml" ContentType="application/vnd.openxmlformats-officedocument.drawingml.diagramData+xml"/>
  <Override PartName="/ppt/diagrams/data26.xml" ContentType="application/vnd.openxmlformats-officedocument.drawingml.diagramData+xml"/>
  <Override PartName="/ppt/diagrams/data27.xml" ContentType="application/vnd.openxmlformats-officedocument.drawingml.diagramData+xml"/>
  <Override PartName="/ppt/diagrams/data28.xml" ContentType="application/vnd.openxmlformats-officedocument.drawingml.diagramData+xml"/>
  <Override PartName="/ppt/diagrams/data3.xml" ContentType="application/vnd.openxmlformats-officedocument.drawingml.diagramData+xml"/>
  <Override PartName="/ppt/diagrams/data4.xml" ContentType="application/vnd.openxmlformats-officedocument.drawingml.diagramData+xml"/>
  <Override PartName="/ppt/diagrams/data5.xml" ContentType="application/vnd.openxmlformats-officedocument.drawingml.diagramData+xml"/>
  <Override PartName="/ppt/diagrams/data6.xml" ContentType="application/vnd.openxmlformats-officedocument.drawingml.diagramData+xml"/>
  <Override PartName="/ppt/diagrams/data7.xml" ContentType="application/vnd.openxmlformats-officedocument.drawingml.diagramData+xml"/>
  <Override PartName="/ppt/diagrams/data8.xml" ContentType="application/vnd.openxmlformats-officedocument.drawingml.diagramData+xml"/>
  <Override PartName="/ppt/diagrams/data9.xml" ContentType="application/vnd.openxmlformats-officedocument.drawingml.diagramData+xml"/>
  <Override PartName="/ppt/diagrams/drawing1.xml" ContentType="application/vnd.ms-office.drawingml.diagramDrawing+xml"/>
  <Override PartName="/ppt/diagrams/drawing10.xml" ContentType="application/vnd.ms-office.drawingml.diagramDrawing+xml"/>
  <Override PartName="/ppt/diagrams/drawing11.xml" ContentType="application/vnd.ms-office.drawingml.diagramDrawing+xml"/>
  <Override PartName="/ppt/diagrams/drawing12.xml" ContentType="application/vnd.ms-office.drawingml.diagramDrawing+xml"/>
  <Override PartName="/ppt/diagrams/drawing13.xml" ContentType="application/vnd.ms-office.drawingml.diagramDrawing+xml"/>
  <Override PartName="/ppt/diagrams/drawing14.xml" ContentType="application/vnd.ms-office.drawingml.diagramDrawing+xml"/>
  <Override PartName="/ppt/diagrams/drawing15.xml" ContentType="application/vnd.ms-office.drawingml.diagramDrawing+xml"/>
  <Override PartName="/ppt/diagrams/drawing16.xml" ContentType="application/vnd.ms-office.drawingml.diagramDrawing+xml"/>
  <Override PartName="/ppt/diagrams/drawing17.xml" ContentType="application/vnd.ms-office.drawingml.diagramDrawing+xml"/>
  <Override PartName="/ppt/diagrams/drawing18.xml" ContentType="application/vnd.ms-office.drawingml.diagramDrawing+xml"/>
  <Override PartName="/ppt/diagrams/drawing19.xml" ContentType="application/vnd.ms-office.drawingml.diagramDrawing+xml"/>
  <Override PartName="/ppt/diagrams/drawing2.xml" ContentType="application/vnd.ms-office.drawingml.diagramDrawing+xml"/>
  <Override PartName="/ppt/diagrams/drawing20.xml" ContentType="application/vnd.ms-office.drawingml.diagramDrawing+xml"/>
  <Override PartName="/ppt/diagrams/drawing21.xml" ContentType="application/vnd.ms-office.drawingml.diagramDrawing+xml"/>
  <Override PartName="/ppt/diagrams/drawing22.xml" ContentType="application/vnd.ms-office.drawingml.diagramDrawing+xml"/>
  <Override PartName="/ppt/diagrams/drawing23.xml" ContentType="application/vnd.ms-office.drawingml.diagramDrawing+xml"/>
  <Override PartName="/ppt/diagrams/drawing24.xml" ContentType="application/vnd.ms-office.drawingml.diagramDrawing+xml"/>
  <Override PartName="/ppt/diagrams/drawing25.xml" ContentType="application/vnd.ms-office.drawingml.diagramDrawing+xml"/>
  <Override PartName="/ppt/diagrams/drawing26.xml" ContentType="application/vnd.ms-office.drawingml.diagramDrawing+xml"/>
  <Override PartName="/ppt/diagrams/drawing27.xml" ContentType="application/vnd.ms-office.drawingml.diagramDrawing+xml"/>
  <Override PartName="/ppt/diagrams/drawing28.xml" ContentType="application/vnd.ms-office.drawingml.diagramDrawing+xml"/>
  <Override PartName="/ppt/diagrams/drawing3.xml" ContentType="application/vnd.ms-office.drawingml.diagramDrawing+xml"/>
  <Override PartName="/ppt/diagrams/drawing4.xml" ContentType="application/vnd.ms-office.drawingml.diagramDrawing+xml"/>
  <Override PartName="/ppt/diagrams/drawing5.xml" ContentType="application/vnd.ms-office.drawingml.diagramDrawing+xml"/>
  <Override PartName="/ppt/diagrams/drawing6.xml" ContentType="application/vnd.ms-office.drawingml.diagramDrawing+xml"/>
  <Override PartName="/ppt/diagrams/drawing7.xml" ContentType="application/vnd.ms-office.drawingml.diagramDrawing+xml"/>
  <Override PartName="/ppt/diagrams/drawing8.xml" ContentType="application/vnd.ms-office.drawingml.diagramDrawing+xml"/>
  <Override PartName="/ppt/diagrams/drawing9.xml" ContentType="application/vnd.ms-office.drawingml.diagramDrawing+xml"/>
  <Override PartName="/ppt/diagrams/layout1.xml" ContentType="application/vnd.openxmlformats-officedocument.drawingml.diagramLayout+xml"/>
  <Override PartName="/ppt/diagrams/layout10.xml" ContentType="application/vnd.openxmlformats-officedocument.drawingml.diagramLayout+xml"/>
  <Override PartName="/ppt/diagrams/layout11.xml" ContentType="application/vnd.openxmlformats-officedocument.drawingml.diagramLayout+xml"/>
  <Override PartName="/ppt/diagrams/layout12.xml" ContentType="application/vnd.openxmlformats-officedocument.drawingml.diagramLayout+xml"/>
  <Override PartName="/ppt/diagrams/layout13.xml" ContentType="application/vnd.openxmlformats-officedocument.drawingml.diagramLayout+xml"/>
  <Override PartName="/ppt/diagrams/layout14.xml" ContentType="application/vnd.openxmlformats-officedocument.drawingml.diagramLayout+xml"/>
  <Override PartName="/ppt/diagrams/layout15.xml" ContentType="application/vnd.openxmlformats-officedocument.drawingml.diagramLayout+xml"/>
  <Override PartName="/ppt/diagrams/layout16.xml" ContentType="application/vnd.openxmlformats-officedocument.drawingml.diagramLayout+xml"/>
  <Override PartName="/ppt/diagrams/layout17.xml" ContentType="application/vnd.openxmlformats-officedocument.drawingml.diagramLayout+xml"/>
  <Override PartName="/ppt/diagrams/layout18.xml" ContentType="application/vnd.openxmlformats-officedocument.drawingml.diagramLayout+xml"/>
  <Override PartName="/ppt/diagrams/layout19.xml" ContentType="application/vnd.openxmlformats-officedocument.drawingml.diagramLayout+xml"/>
  <Override PartName="/ppt/diagrams/layout2.xml" ContentType="application/vnd.openxmlformats-officedocument.drawingml.diagramLayout+xml"/>
  <Override PartName="/ppt/diagrams/layout20.xml" ContentType="application/vnd.openxmlformats-officedocument.drawingml.diagramLayout+xml"/>
  <Override PartName="/ppt/diagrams/layout21.xml" ContentType="application/vnd.openxmlformats-officedocument.drawingml.diagramLayout+xml"/>
  <Override PartName="/ppt/diagrams/layout22.xml" ContentType="application/vnd.openxmlformats-officedocument.drawingml.diagramLayout+xml"/>
  <Override PartName="/ppt/diagrams/layout23.xml" ContentType="application/vnd.openxmlformats-officedocument.drawingml.diagramLayout+xml"/>
  <Override PartName="/ppt/diagrams/layout24.xml" ContentType="application/vnd.openxmlformats-officedocument.drawingml.diagramLayout+xml"/>
  <Override PartName="/ppt/diagrams/layout25.xml" ContentType="application/vnd.openxmlformats-officedocument.drawingml.diagramLayout+xml"/>
  <Override PartName="/ppt/diagrams/layout26.xml" ContentType="application/vnd.openxmlformats-officedocument.drawingml.diagramLayout+xml"/>
  <Override PartName="/ppt/diagrams/layout27.xml" ContentType="application/vnd.openxmlformats-officedocument.drawingml.diagramLayout+xml"/>
  <Override PartName="/ppt/diagrams/layout28.xml" ContentType="application/vnd.openxmlformats-officedocument.drawingml.diagramLayout+xml"/>
  <Override PartName="/ppt/diagrams/layout3.xml" ContentType="application/vnd.openxmlformats-officedocument.drawingml.diagramLayout+xml"/>
  <Override PartName="/ppt/diagrams/layout4.xml" ContentType="application/vnd.openxmlformats-officedocument.drawingml.diagramLayout+xml"/>
  <Override PartName="/ppt/diagrams/layout5.xml" ContentType="application/vnd.openxmlformats-officedocument.drawingml.diagramLayout+xml"/>
  <Override PartName="/ppt/diagrams/layout6.xml" ContentType="application/vnd.openxmlformats-officedocument.drawingml.diagramLayout+xml"/>
  <Override PartName="/ppt/diagrams/layout7.xml" ContentType="application/vnd.openxmlformats-officedocument.drawingml.diagramLayout+xml"/>
  <Override PartName="/ppt/diagrams/layout8.xml" ContentType="application/vnd.openxmlformats-officedocument.drawingml.diagramLayout+xml"/>
  <Override PartName="/ppt/diagrams/layout9.xml" ContentType="application/vnd.openxmlformats-officedocument.drawingml.diagramLayout+xml"/>
  <Override PartName="/ppt/diagrams/quickStyle1.xml" ContentType="application/vnd.openxmlformats-officedocument.drawingml.diagramStyle+xml"/>
  <Override PartName="/ppt/diagrams/quickStyle10.xml" ContentType="application/vnd.openxmlformats-officedocument.drawingml.diagramStyle+xml"/>
  <Override PartName="/ppt/diagrams/quickStyle11.xml" ContentType="application/vnd.openxmlformats-officedocument.drawingml.diagramStyle+xml"/>
  <Override PartName="/ppt/diagrams/quickStyle12.xml" ContentType="application/vnd.openxmlformats-officedocument.drawingml.diagramStyle+xml"/>
  <Override PartName="/ppt/diagrams/quickStyle13.xml" ContentType="application/vnd.openxmlformats-officedocument.drawingml.diagramStyle+xml"/>
  <Override PartName="/ppt/diagrams/quickStyle14.xml" ContentType="application/vnd.openxmlformats-officedocument.drawingml.diagramStyle+xml"/>
  <Override PartName="/ppt/diagrams/quickStyle15.xml" ContentType="application/vnd.openxmlformats-officedocument.drawingml.diagramStyle+xml"/>
  <Override PartName="/ppt/diagrams/quickStyle16.xml" ContentType="application/vnd.openxmlformats-officedocument.drawingml.diagramStyle+xml"/>
  <Override PartName="/ppt/diagrams/quickStyle17.xml" ContentType="application/vnd.openxmlformats-officedocument.drawingml.diagramStyle+xml"/>
  <Override PartName="/ppt/diagrams/quickStyle18.xml" ContentType="application/vnd.openxmlformats-officedocument.drawingml.diagramStyle+xml"/>
  <Override PartName="/ppt/diagrams/quickStyle19.xml" ContentType="application/vnd.openxmlformats-officedocument.drawingml.diagramStyle+xml"/>
  <Override PartName="/ppt/diagrams/quickStyle2.xml" ContentType="application/vnd.openxmlformats-officedocument.drawingml.diagramStyle+xml"/>
  <Override PartName="/ppt/diagrams/quickStyle20.xml" ContentType="application/vnd.openxmlformats-officedocument.drawingml.diagramStyle+xml"/>
  <Override PartName="/ppt/diagrams/quickStyle21.xml" ContentType="application/vnd.openxmlformats-officedocument.drawingml.diagramStyle+xml"/>
  <Override PartName="/ppt/diagrams/quickStyle22.xml" ContentType="application/vnd.openxmlformats-officedocument.drawingml.diagramStyle+xml"/>
  <Override PartName="/ppt/diagrams/quickStyle23.xml" ContentType="application/vnd.openxmlformats-officedocument.drawingml.diagramStyle+xml"/>
  <Override PartName="/ppt/diagrams/quickStyle24.xml" ContentType="application/vnd.openxmlformats-officedocument.drawingml.diagramStyle+xml"/>
  <Override PartName="/ppt/diagrams/quickStyle25.xml" ContentType="application/vnd.openxmlformats-officedocument.drawingml.diagramStyle+xml"/>
  <Override PartName="/ppt/diagrams/quickStyle26.xml" ContentType="application/vnd.openxmlformats-officedocument.drawingml.diagramStyle+xml"/>
  <Override PartName="/ppt/diagrams/quickStyle27.xml" ContentType="application/vnd.openxmlformats-officedocument.drawingml.diagramStyle+xml"/>
  <Override PartName="/ppt/diagrams/quickStyle28.xml" ContentType="application/vnd.openxmlformats-officedocument.drawingml.diagramStyle+xml"/>
  <Override PartName="/ppt/diagrams/quickStyle3.xml" ContentType="application/vnd.openxmlformats-officedocument.drawingml.diagramStyle+xml"/>
  <Override PartName="/ppt/diagrams/quickStyle4.xml" ContentType="application/vnd.openxmlformats-officedocument.drawingml.diagramStyle+xml"/>
  <Override PartName="/ppt/diagrams/quickStyle5.xml" ContentType="application/vnd.openxmlformats-officedocument.drawingml.diagramStyle+xml"/>
  <Override PartName="/ppt/diagrams/quickStyle6.xml" ContentType="application/vnd.openxmlformats-officedocument.drawingml.diagramStyle+xml"/>
  <Override PartName="/ppt/diagrams/quickStyle7.xml" ContentType="application/vnd.openxmlformats-officedocument.drawingml.diagramStyle+xml"/>
  <Override PartName="/ppt/diagrams/quickStyle8.xml" ContentType="application/vnd.openxmlformats-officedocument.drawingml.diagramStyle+xml"/>
  <Override PartName="/ppt/diagrams/quickStyle9.xml" ContentType="application/vnd.openxmlformats-officedocument.drawingml.diagramStyle+xml"/>
  <Override PartName="/ppt/handoutMasters/handoutMaster1.xml" ContentType="application/vnd.openxmlformats-officedocument.presentationml.handoutMaster+xml"/>
  <Override PartName="/ppt/media/image7.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133"/>
  </p:handoutMasterIdLst>
  <p:sldIdLst>
    <p:sldId id="337" r:id="rId3"/>
    <p:sldId id="338" r:id="rId5"/>
    <p:sldId id="339" r:id="rId6"/>
    <p:sldId id="340" r:id="rId7"/>
    <p:sldId id="341" r:id="rId8"/>
    <p:sldId id="342" r:id="rId9"/>
    <p:sldId id="343" r:id="rId10"/>
    <p:sldId id="344" r:id="rId11"/>
    <p:sldId id="345" r:id="rId12"/>
    <p:sldId id="346" r:id="rId13"/>
    <p:sldId id="347" r:id="rId14"/>
    <p:sldId id="348" r:id="rId15"/>
    <p:sldId id="350" r:id="rId16"/>
    <p:sldId id="351" r:id="rId17"/>
    <p:sldId id="352" r:id="rId18"/>
    <p:sldId id="353" r:id="rId19"/>
    <p:sldId id="354" r:id="rId20"/>
    <p:sldId id="355" r:id="rId21"/>
    <p:sldId id="356" r:id="rId22"/>
    <p:sldId id="357" r:id="rId23"/>
    <p:sldId id="358" r:id="rId24"/>
    <p:sldId id="359" r:id="rId25"/>
    <p:sldId id="360" r:id="rId26"/>
    <p:sldId id="361" r:id="rId27"/>
    <p:sldId id="362" r:id="rId28"/>
    <p:sldId id="364" r:id="rId29"/>
    <p:sldId id="257" r:id="rId30"/>
    <p:sldId id="258" r:id="rId31"/>
    <p:sldId id="260" r:id="rId32"/>
    <p:sldId id="262" r:id="rId33"/>
    <p:sldId id="263" r:id="rId34"/>
    <p:sldId id="264" r:id="rId35"/>
    <p:sldId id="265" r:id="rId36"/>
    <p:sldId id="266" r:id="rId37"/>
    <p:sldId id="267" r:id="rId38"/>
    <p:sldId id="268" r:id="rId39"/>
    <p:sldId id="269" r:id="rId40"/>
    <p:sldId id="270" r:id="rId41"/>
    <p:sldId id="261" r:id="rId42"/>
    <p:sldId id="272" r:id="rId43"/>
    <p:sldId id="273" r:id="rId44"/>
    <p:sldId id="274" r:id="rId45"/>
    <p:sldId id="275" r:id="rId46"/>
    <p:sldId id="276" r:id="rId47"/>
    <p:sldId id="277" r:id="rId48"/>
    <p:sldId id="278" r:id="rId49"/>
    <p:sldId id="279" r:id="rId50"/>
    <p:sldId id="280" r:id="rId51"/>
    <p:sldId id="281" r:id="rId52"/>
    <p:sldId id="282" r:id="rId53"/>
    <p:sldId id="283" r:id="rId54"/>
    <p:sldId id="284" r:id="rId55"/>
    <p:sldId id="365" r:id="rId56"/>
    <p:sldId id="366" r:id="rId57"/>
    <p:sldId id="367" r:id="rId58"/>
    <p:sldId id="368" r:id="rId59"/>
    <p:sldId id="369" r:id="rId60"/>
    <p:sldId id="370" r:id="rId61"/>
    <p:sldId id="371" r:id="rId62"/>
    <p:sldId id="372" r:id="rId63"/>
    <p:sldId id="373" r:id="rId64"/>
    <p:sldId id="374" r:id="rId65"/>
    <p:sldId id="375" r:id="rId66"/>
    <p:sldId id="376" r:id="rId67"/>
    <p:sldId id="378" r:id="rId68"/>
    <p:sldId id="285" r:id="rId69"/>
    <p:sldId id="286" r:id="rId70"/>
    <p:sldId id="287" r:id="rId71"/>
    <p:sldId id="288" r:id="rId72"/>
    <p:sldId id="289" r:id="rId73"/>
    <p:sldId id="290" r:id="rId74"/>
    <p:sldId id="291" r:id="rId75"/>
    <p:sldId id="292" r:id="rId76"/>
    <p:sldId id="293" r:id="rId77"/>
    <p:sldId id="294" r:id="rId78"/>
    <p:sldId id="295" r:id="rId79"/>
    <p:sldId id="296" r:id="rId80"/>
    <p:sldId id="297" r:id="rId81"/>
    <p:sldId id="298" r:id="rId82"/>
    <p:sldId id="299" r:id="rId83"/>
    <p:sldId id="300" r:id="rId84"/>
    <p:sldId id="301" r:id="rId85"/>
    <p:sldId id="302" r:id="rId86"/>
    <p:sldId id="303" r:id="rId87"/>
    <p:sldId id="304" r:id="rId88"/>
    <p:sldId id="305" r:id="rId89"/>
    <p:sldId id="306" r:id="rId90"/>
    <p:sldId id="307" r:id="rId91"/>
    <p:sldId id="308" r:id="rId92"/>
    <p:sldId id="309" r:id="rId93"/>
    <p:sldId id="310" r:id="rId94"/>
    <p:sldId id="379" r:id="rId95"/>
    <p:sldId id="380" r:id="rId96"/>
    <p:sldId id="381" r:id="rId97"/>
    <p:sldId id="382" r:id="rId98"/>
    <p:sldId id="383" r:id="rId99"/>
    <p:sldId id="384" r:id="rId100"/>
    <p:sldId id="385" r:id="rId101"/>
    <p:sldId id="386" r:id="rId102"/>
    <p:sldId id="387" r:id="rId103"/>
    <p:sldId id="388" r:id="rId104"/>
    <p:sldId id="389" r:id="rId105"/>
    <p:sldId id="390" r:id="rId106"/>
    <p:sldId id="392" r:id="rId107"/>
    <p:sldId id="311" r:id="rId108"/>
    <p:sldId id="312" r:id="rId109"/>
    <p:sldId id="313" r:id="rId110"/>
    <p:sldId id="314" r:id="rId111"/>
    <p:sldId id="315" r:id="rId112"/>
    <p:sldId id="316" r:id="rId113"/>
    <p:sldId id="317" r:id="rId114"/>
    <p:sldId id="318" r:id="rId115"/>
    <p:sldId id="319" r:id="rId116"/>
    <p:sldId id="320" r:id="rId117"/>
    <p:sldId id="321" r:id="rId118"/>
    <p:sldId id="322" r:id="rId119"/>
    <p:sldId id="323" r:id="rId120"/>
    <p:sldId id="324" r:id="rId121"/>
    <p:sldId id="325" r:id="rId122"/>
    <p:sldId id="326" r:id="rId123"/>
    <p:sldId id="327" r:id="rId124"/>
    <p:sldId id="328" r:id="rId125"/>
    <p:sldId id="329" r:id="rId126"/>
    <p:sldId id="330" r:id="rId127"/>
    <p:sldId id="331" r:id="rId128"/>
    <p:sldId id="332" r:id="rId129"/>
    <p:sldId id="333" r:id="rId130"/>
    <p:sldId id="334" r:id="rId131"/>
    <p:sldId id="335" r:id="rId132"/>
  </p:sldIdLst>
  <p:sldSz cx="12192000" cy="6858000"/>
  <p:notesSz cx="6858000" cy="9144000"/>
  <p:custDataLst>
    <p:tags r:id="rId13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6" userDrawn="1">
          <p15:clr>
            <a:srgbClr val="A4A3A4"/>
          </p15:clr>
        </p15:guide>
        <p15:guide id="2" pos="381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46" d="100"/>
          <a:sy n="46" d="100"/>
        </p:scale>
        <p:origin x="156" y="42"/>
      </p:cViewPr>
      <p:guideLst>
        <p:guide orient="horz" pos="2136"/>
        <p:guide pos="3816"/>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7" Type="http://schemas.openxmlformats.org/officeDocument/2006/relationships/tags" Target="tags/tag505.xml"/><Relationship Id="rId136" Type="http://schemas.openxmlformats.org/officeDocument/2006/relationships/tableStyles" Target="tableStyles.xml"/><Relationship Id="rId135" Type="http://schemas.openxmlformats.org/officeDocument/2006/relationships/viewProps" Target="viewProps.xml"/><Relationship Id="rId134" Type="http://schemas.openxmlformats.org/officeDocument/2006/relationships/presProps" Target="presProps.xml"/><Relationship Id="rId133" Type="http://schemas.openxmlformats.org/officeDocument/2006/relationships/handoutMaster" Target="handoutMasters/handoutMaster1.xml"/><Relationship Id="rId132" Type="http://schemas.openxmlformats.org/officeDocument/2006/relationships/slide" Target="slides/slide129.xml"/><Relationship Id="rId131" Type="http://schemas.openxmlformats.org/officeDocument/2006/relationships/slide" Target="slides/slide128.xml"/><Relationship Id="rId130" Type="http://schemas.openxmlformats.org/officeDocument/2006/relationships/slide" Target="slides/slide127.xml"/><Relationship Id="rId13" Type="http://schemas.openxmlformats.org/officeDocument/2006/relationships/slide" Target="slides/slide10.xml"/><Relationship Id="rId129" Type="http://schemas.openxmlformats.org/officeDocument/2006/relationships/slide" Target="slides/slide126.xml"/><Relationship Id="rId128" Type="http://schemas.openxmlformats.org/officeDocument/2006/relationships/slide" Target="slides/slide125.xml"/><Relationship Id="rId127" Type="http://schemas.openxmlformats.org/officeDocument/2006/relationships/slide" Target="slides/slide124.xml"/><Relationship Id="rId126" Type="http://schemas.openxmlformats.org/officeDocument/2006/relationships/slide" Target="slides/slide123.xml"/><Relationship Id="rId125" Type="http://schemas.openxmlformats.org/officeDocument/2006/relationships/slide" Target="slides/slide122.xml"/><Relationship Id="rId124" Type="http://schemas.openxmlformats.org/officeDocument/2006/relationships/slide" Target="slides/slide121.xml"/><Relationship Id="rId123" Type="http://schemas.openxmlformats.org/officeDocument/2006/relationships/slide" Target="slides/slide120.xml"/><Relationship Id="rId122" Type="http://schemas.openxmlformats.org/officeDocument/2006/relationships/slide" Target="slides/slide119.xml"/><Relationship Id="rId121" Type="http://schemas.openxmlformats.org/officeDocument/2006/relationships/slide" Target="slides/slide118.xml"/><Relationship Id="rId120" Type="http://schemas.openxmlformats.org/officeDocument/2006/relationships/slide" Target="slides/slide117.xml"/><Relationship Id="rId12" Type="http://schemas.openxmlformats.org/officeDocument/2006/relationships/slide" Target="slides/slide9.xml"/><Relationship Id="rId119" Type="http://schemas.openxmlformats.org/officeDocument/2006/relationships/slide" Target="slides/slide116.xml"/><Relationship Id="rId118" Type="http://schemas.openxmlformats.org/officeDocument/2006/relationships/slide" Target="slides/slide115.xml"/><Relationship Id="rId117" Type="http://schemas.openxmlformats.org/officeDocument/2006/relationships/slide" Target="slides/slide114.xml"/><Relationship Id="rId116" Type="http://schemas.openxmlformats.org/officeDocument/2006/relationships/slide" Target="slides/slide113.xml"/><Relationship Id="rId115" Type="http://schemas.openxmlformats.org/officeDocument/2006/relationships/slide" Target="slides/slide112.xml"/><Relationship Id="rId114" Type="http://schemas.openxmlformats.org/officeDocument/2006/relationships/slide" Target="slides/slide111.xml"/><Relationship Id="rId113" Type="http://schemas.openxmlformats.org/officeDocument/2006/relationships/slide" Target="slides/slide110.xml"/><Relationship Id="rId112" Type="http://schemas.openxmlformats.org/officeDocument/2006/relationships/slide" Target="slides/slide109.xml"/><Relationship Id="rId111" Type="http://schemas.openxmlformats.org/officeDocument/2006/relationships/slide" Target="slides/slide108.xml"/><Relationship Id="rId110" Type="http://schemas.openxmlformats.org/officeDocument/2006/relationships/slide" Target="slides/slide107.xml"/><Relationship Id="rId11" Type="http://schemas.openxmlformats.org/officeDocument/2006/relationships/slide" Target="slides/slide8.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_rels/chart10.xml.rels><?xml version="1.0" encoding="UTF-8" standalone="yes"?>
<Relationships xmlns="http://schemas.openxmlformats.org/package/2006/relationships"><Relationship Id="rId3" Type="http://schemas.microsoft.com/office/2011/relationships/chartColorStyle" Target="colors9.xml"/><Relationship Id="rId2" Type="http://schemas.microsoft.com/office/2011/relationships/chartStyle" Target="style9.xml"/><Relationship Id="rId1" Type="http://schemas.openxmlformats.org/officeDocument/2006/relationships/package" Target="../embeddings/Workbook10.xlsx"/></Relationships>
</file>

<file path=ppt/charts/_rels/chart11.xml.rels><?xml version="1.0" encoding="UTF-8" standalone="yes"?>
<Relationships xmlns="http://schemas.openxmlformats.org/package/2006/relationships"><Relationship Id="rId3" Type="http://schemas.microsoft.com/office/2011/relationships/chartColorStyle" Target="colors10.xml"/><Relationship Id="rId2" Type="http://schemas.microsoft.com/office/2011/relationships/chartStyle" Target="style10.xml"/><Relationship Id="rId1" Type="http://schemas.openxmlformats.org/officeDocument/2006/relationships/package" Target="../embeddings/Workbook11.xlsx"/></Relationships>
</file>

<file path=ppt/charts/_rels/chart12.xml.rels><?xml version="1.0" encoding="UTF-8" standalone="yes"?>
<Relationships xmlns="http://schemas.openxmlformats.org/package/2006/relationships"><Relationship Id="rId3" Type="http://schemas.microsoft.com/office/2011/relationships/chartColorStyle" Target="colors11.xml"/><Relationship Id="rId2" Type="http://schemas.microsoft.com/office/2011/relationships/chartStyle" Target="style11.xml"/><Relationship Id="rId1" Type="http://schemas.openxmlformats.org/officeDocument/2006/relationships/package" Target="../embeddings/Workbook12.xlsx"/></Relationships>
</file>

<file path=ppt/charts/_rels/chart2.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4" Type="http://schemas.microsoft.com/office/2011/relationships/chartColorStyle" Target="colors2.xml"/><Relationship Id="rId3" Type="http://schemas.microsoft.com/office/2011/relationships/chartStyle" Target="style2.xml"/><Relationship Id="rId2" Type="http://schemas.openxmlformats.org/officeDocument/2006/relationships/themeOverride" Target="../theme/themeOverride1.xml"/><Relationship Id="rId1" Type="http://schemas.openxmlformats.org/officeDocument/2006/relationships/package" Target="../embeddings/Workbook3.xlsx"/></Relationships>
</file>

<file path=ppt/charts/_rels/chart4.xml.rels><?xml version="1.0" encoding="UTF-8" standalone="yes"?>
<Relationships xmlns="http://schemas.openxmlformats.org/package/2006/relationships"><Relationship Id="rId3" Type="http://schemas.microsoft.com/office/2011/relationships/chartColorStyle" Target="colors3.xml"/><Relationship Id="rId2" Type="http://schemas.microsoft.com/office/2011/relationships/chartStyle" Target="style3.xml"/><Relationship Id="rId1" Type="http://schemas.openxmlformats.org/officeDocument/2006/relationships/package" Target="../embeddings/Workbook4.xlsx"/></Relationships>
</file>

<file path=ppt/charts/_rels/chart5.xml.rels><?xml version="1.0" encoding="UTF-8" standalone="yes"?>
<Relationships xmlns="http://schemas.openxmlformats.org/package/2006/relationships"><Relationship Id="rId3" Type="http://schemas.microsoft.com/office/2011/relationships/chartColorStyle" Target="colors4.xml"/><Relationship Id="rId2" Type="http://schemas.microsoft.com/office/2011/relationships/chartStyle" Target="style4.xml"/><Relationship Id="rId1" Type="http://schemas.openxmlformats.org/officeDocument/2006/relationships/package" Target="../embeddings/Workbook5.xlsx"/></Relationships>
</file>

<file path=ppt/charts/_rels/chart6.xml.rels><?xml version="1.0" encoding="UTF-8" standalone="yes"?>
<Relationships xmlns="http://schemas.openxmlformats.org/package/2006/relationships"><Relationship Id="rId3" Type="http://schemas.microsoft.com/office/2011/relationships/chartColorStyle" Target="colors5.xml"/><Relationship Id="rId2" Type="http://schemas.microsoft.com/office/2011/relationships/chartStyle" Target="style5.xml"/><Relationship Id="rId1" Type="http://schemas.openxmlformats.org/officeDocument/2006/relationships/package" Target="../embeddings/Workbook6.xlsx"/></Relationships>
</file>

<file path=ppt/charts/_rels/chart7.xml.rels><?xml version="1.0" encoding="UTF-8" standalone="yes"?>
<Relationships xmlns="http://schemas.openxmlformats.org/package/2006/relationships"><Relationship Id="rId3" Type="http://schemas.microsoft.com/office/2011/relationships/chartColorStyle" Target="colors6.xml"/><Relationship Id="rId2" Type="http://schemas.microsoft.com/office/2011/relationships/chartStyle" Target="style6.xml"/><Relationship Id="rId1" Type="http://schemas.openxmlformats.org/officeDocument/2006/relationships/package" Target="../embeddings/Workbook7.xlsx"/></Relationships>
</file>

<file path=ppt/charts/_rels/chart8.xml.rels><?xml version="1.0" encoding="UTF-8" standalone="yes"?>
<Relationships xmlns="http://schemas.openxmlformats.org/package/2006/relationships"><Relationship Id="rId3" Type="http://schemas.microsoft.com/office/2011/relationships/chartColorStyle" Target="colors7.xml"/><Relationship Id="rId2" Type="http://schemas.microsoft.com/office/2011/relationships/chartStyle" Target="style7.xml"/><Relationship Id="rId1" Type="http://schemas.openxmlformats.org/officeDocument/2006/relationships/package" Target="../embeddings/Workbook8.xlsx"/></Relationships>
</file>

<file path=ppt/charts/_rels/chart9.xml.rels><?xml version="1.0" encoding="UTF-8" standalone="yes"?>
<Relationships xmlns="http://schemas.openxmlformats.org/package/2006/relationships"><Relationship Id="rId3" Type="http://schemas.microsoft.com/office/2011/relationships/chartColorStyle" Target="colors8.xml"/><Relationship Id="rId2" Type="http://schemas.microsoft.com/office/2011/relationships/chartStyle" Target="style8.xml"/><Relationship Id="rId1" Type="http://schemas.openxmlformats.org/officeDocument/2006/relationships/package" Target="../embeddings/Workbook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
        <c:rich>
          <a:bodyPr/>
          <a:lstStyle/>
          <a:p>
            <a:pPr>
              <a:defRPr/>
            </a:pPr>
          </a:p>
        </c:rich>
      </c:tx>
    </c:title>
    <c:autoTitleDeleted val="0"/>
    <c:plotArea>
      <c:layout/>
      <c:barChart>
        <c:barDir val="col"/>
        <c:grouping val="clustered"/>
        <c:varyColors val="0"/>
        <c:ser>
          <c:idx val="0"/>
          <c:order val="0"/>
          <c:tx>
            <c:strRef>
              <c:f>Sheet1!$B$1</c:f>
              <c:strCache>
                <c:ptCount val="1"/>
                <c:pt idx="0">
                  <c:v>GDP（亿美元）</c:v>
                </c:pt>
              </c:strCache>
            </c:strRef>
          </c:tx>
          <c:spPr>
            <a:solidFill>
              <a:schemeClr val="accent1"/>
            </a:solidFill>
            <a:ln>
              <a:noFill/>
            </a:ln>
            <a:effectLst/>
          </c:spPr>
          <c:invertIfNegative val="0"/>
          <c:dLbls>
            <c:delete val="1"/>
          </c:dLbls>
          <c:cat>
            <c:numRef>
              <c:f>Sheet1!$A$2:$A$14</c:f>
              <c:numCache>
                <c:formatCode>General</c:formatCode>
                <c:ptCount val="13"/>
                <c:pt idx="0">
                  <c:v>2011</c:v>
                </c:pt>
                <c:pt idx="1">
                  <c:v>2012</c:v>
                </c:pt>
                <c:pt idx="2">
                  <c:v>2013</c:v>
                </c:pt>
                <c:pt idx="3">
                  <c:v>2014</c:v>
                </c:pt>
                <c:pt idx="4">
                  <c:v>2015</c:v>
                </c:pt>
                <c:pt idx="5">
                  <c:v>2016</c:v>
                </c:pt>
                <c:pt idx="6">
                  <c:v>2017</c:v>
                </c:pt>
                <c:pt idx="7">
                  <c:v>2018</c:v>
                </c:pt>
                <c:pt idx="8">
                  <c:v>2019</c:v>
                </c:pt>
                <c:pt idx="9">
                  <c:v>2020</c:v>
                </c:pt>
                <c:pt idx="10">
                  <c:v>2021</c:v>
                </c:pt>
                <c:pt idx="11">
                  <c:v>2022</c:v>
                </c:pt>
              </c:numCache>
            </c:numRef>
          </c:cat>
          <c:val>
            <c:numRef>
              <c:f>Sheet1!$B$2:$B$14</c:f>
              <c:numCache>
                <c:formatCode>General</c:formatCode>
                <c:ptCount val="13"/>
                <c:pt idx="0">
                  <c:v>2979.52</c:v>
                </c:pt>
                <c:pt idx="1">
                  <c:v>3144.43</c:v>
                </c:pt>
                <c:pt idx="2">
                  <c:v>3232.76</c:v>
                </c:pt>
                <c:pt idx="3">
                  <c:v>3380.66</c:v>
                </c:pt>
                <c:pt idx="4">
                  <c:v>3013.55</c:v>
                </c:pt>
                <c:pt idx="5">
                  <c:v>3012.56</c:v>
                </c:pt>
                <c:pt idx="6">
                  <c:v>3191.09</c:v>
                </c:pt>
                <c:pt idx="7">
                  <c:v>3587.89</c:v>
                </c:pt>
                <c:pt idx="8">
                  <c:v>3651.78</c:v>
                </c:pt>
                <c:pt idx="9">
                  <c:v>3374.56</c:v>
                </c:pt>
                <c:pt idx="10">
                  <c:v>3738.32</c:v>
                </c:pt>
                <c:pt idx="11">
                  <c:v>4070.27</c:v>
                </c:pt>
              </c:numCache>
            </c:numRef>
          </c:val>
        </c:ser>
        <c:ser>
          <c:idx val="1"/>
          <c:order val="1"/>
          <c:tx>
            <c:strRef>
              <c:f>Sheet1!$C$1</c:f>
              <c:strCache>
                <c:ptCount val="1"/>
                <c:pt idx="0">
                  <c:v>列1</c:v>
                </c:pt>
              </c:strCache>
            </c:strRef>
          </c:tx>
          <c:spPr>
            <a:solidFill>
              <a:schemeClr val="accent2"/>
            </a:solidFill>
            <a:ln>
              <a:noFill/>
            </a:ln>
            <a:effectLst/>
          </c:spPr>
          <c:invertIfNegative val="0"/>
          <c:dLbls>
            <c:delete val="1"/>
          </c:dLbls>
          <c:cat>
            <c:numRef>
              <c:f>Sheet1!$A$2:$A$14</c:f>
              <c:numCache>
                <c:formatCode>General</c:formatCode>
                <c:ptCount val="13"/>
                <c:pt idx="0">
                  <c:v>2011</c:v>
                </c:pt>
                <c:pt idx="1">
                  <c:v>2012</c:v>
                </c:pt>
                <c:pt idx="2">
                  <c:v>2013</c:v>
                </c:pt>
                <c:pt idx="3">
                  <c:v>2014</c:v>
                </c:pt>
                <c:pt idx="4">
                  <c:v>2015</c:v>
                </c:pt>
                <c:pt idx="5">
                  <c:v>2016</c:v>
                </c:pt>
                <c:pt idx="6">
                  <c:v>2017</c:v>
                </c:pt>
                <c:pt idx="7">
                  <c:v>2018</c:v>
                </c:pt>
                <c:pt idx="8">
                  <c:v>2019</c:v>
                </c:pt>
                <c:pt idx="9">
                  <c:v>2020</c:v>
                </c:pt>
                <c:pt idx="10">
                  <c:v>2021</c:v>
                </c:pt>
                <c:pt idx="11">
                  <c:v>2022</c:v>
                </c:pt>
              </c:numCache>
            </c:numRef>
          </c:cat>
          <c:val>
            <c:numRef>
              <c:f>Sheet1!$C$2:$C$14</c:f>
              <c:numCache>
                <c:formatCode>General</c:formatCode>
                <c:ptCount val="13"/>
              </c:numCache>
            </c:numRef>
          </c:val>
        </c:ser>
        <c:dLbls>
          <c:showLegendKey val="0"/>
          <c:showVal val="0"/>
          <c:showCatName val="0"/>
          <c:showSerName val="0"/>
          <c:showPercent val="0"/>
          <c:showBubbleSize val="0"/>
        </c:dLbls>
        <c:gapWidth val="219"/>
        <c:overlap val="-27"/>
        <c:axId val="479514431"/>
        <c:axId val="479514911"/>
      </c:barChart>
      <c:lineChart>
        <c:grouping val="standard"/>
        <c:varyColors val="0"/>
        <c:ser>
          <c:idx val="2"/>
          <c:order val="2"/>
          <c:tx>
            <c:strRef>
              <c:f>Sheet1!$D$1</c:f>
              <c:strCache>
                <c:ptCount val="1"/>
                <c:pt idx="0">
                  <c:v>增长率（%）</c:v>
                </c:pt>
              </c:strCache>
            </c:strRef>
          </c:tx>
          <c:spPr>
            <a:ln w="38100" cap="rnd" cmpd="sng" algn="ctr">
              <a:solidFill>
                <a:srgbClr val="FF0000"/>
              </a:solidFill>
              <a:prstDash val="solid"/>
              <a:round/>
            </a:ln>
            <a:effectLst/>
          </c:spPr>
          <c:marker>
            <c:symbol val="circle"/>
            <c:size val="5"/>
            <c:spPr>
              <a:solidFill>
                <a:srgbClr val="FF0000"/>
              </a:solidFill>
              <a:ln w="9525" cap="flat" cmpd="sng" algn="ctr">
                <a:solidFill>
                  <a:schemeClr val="accent3"/>
                </a:solidFill>
                <a:prstDash val="solid"/>
                <a:round/>
              </a:ln>
              <a:effectLst/>
            </c:spPr>
          </c:marker>
          <c:dLbls>
            <c:delete val="1"/>
          </c:dLbls>
          <c:cat>
            <c:numRef>
              <c:f>Sheet1!$A$2:$A$14</c:f>
              <c:numCache>
                <c:formatCode>General</c:formatCode>
                <c:ptCount val="13"/>
                <c:pt idx="0">
                  <c:v>2011</c:v>
                </c:pt>
                <c:pt idx="1">
                  <c:v>2012</c:v>
                </c:pt>
                <c:pt idx="2">
                  <c:v>2013</c:v>
                </c:pt>
                <c:pt idx="3">
                  <c:v>2014</c:v>
                </c:pt>
                <c:pt idx="4">
                  <c:v>2015</c:v>
                </c:pt>
                <c:pt idx="5">
                  <c:v>2016</c:v>
                </c:pt>
                <c:pt idx="6">
                  <c:v>2017</c:v>
                </c:pt>
                <c:pt idx="7">
                  <c:v>2018</c:v>
                </c:pt>
                <c:pt idx="8">
                  <c:v>2019</c:v>
                </c:pt>
                <c:pt idx="9">
                  <c:v>2020</c:v>
                </c:pt>
                <c:pt idx="10">
                  <c:v>2021</c:v>
                </c:pt>
                <c:pt idx="11">
                  <c:v>2022</c:v>
                </c:pt>
              </c:numCache>
            </c:numRef>
          </c:cat>
          <c:val>
            <c:numRef>
              <c:f>Sheet1!$D$2:$D$14</c:f>
              <c:numCache>
                <c:formatCode>General</c:formatCode>
                <c:ptCount val="13"/>
                <c:pt idx="0">
                  <c:v>5.3</c:v>
                </c:pt>
                <c:pt idx="1">
                  <c:v>5.5</c:v>
                </c:pt>
                <c:pt idx="2">
                  <c:v>4.7</c:v>
                </c:pt>
                <c:pt idx="3">
                  <c:v>6</c:v>
                </c:pt>
                <c:pt idx="4">
                  <c:v>5.1</c:v>
                </c:pt>
                <c:pt idx="5">
                  <c:v>4.4</c:v>
                </c:pt>
                <c:pt idx="6">
                  <c:v>5.8</c:v>
                </c:pt>
                <c:pt idx="7">
                  <c:v>4.8</c:v>
                </c:pt>
                <c:pt idx="8">
                  <c:v>4.4</c:v>
                </c:pt>
                <c:pt idx="9">
                  <c:v>-5.5</c:v>
                </c:pt>
                <c:pt idx="10">
                  <c:v>3.3</c:v>
                </c:pt>
                <c:pt idx="11">
                  <c:v>8.7</c:v>
                </c:pt>
              </c:numCache>
            </c:numRef>
          </c:val>
          <c:smooth val="0"/>
        </c:ser>
        <c:dLbls>
          <c:showLegendKey val="0"/>
          <c:showVal val="0"/>
          <c:showCatName val="0"/>
          <c:showSerName val="0"/>
          <c:showPercent val="0"/>
          <c:showBubbleSize val="0"/>
        </c:dLbls>
        <c:marker val="1"/>
        <c:smooth val="0"/>
        <c:axId val="479530751"/>
        <c:axId val="479530271"/>
      </c:lineChart>
      <c:catAx>
        <c:axId val="47951443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prstDash val="solid"/>
            <a:round/>
          </a:ln>
          <a:effectLst/>
        </c:spPr>
        <c:txPr>
          <a:bodyPr rot="-60000000" spcFirstLastPara="1"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p>
        </c:txPr>
        <c:crossAx val="479514911"/>
        <c:crosses val="autoZero"/>
        <c:auto val="1"/>
        <c:lblAlgn val="ctr"/>
        <c:lblOffset val="100"/>
        <c:noMultiLvlLbl val="0"/>
      </c:catAx>
      <c:valAx>
        <c:axId val="479514911"/>
        <c:scaling>
          <c:orientation val="minMax"/>
        </c:scaling>
        <c:delete val="0"/>
        <c:axPos val="l"/>
        <c:majorGridlines>
          <c:spPr>
            <a:ln w="9525" cap="flat" cmpd="sng" algn="ctr">
              <a:solidFill>
                <a:schemeClr val="tx1">
                  <a:lumMod val="15000"/>
                  <a:lumOff val="85000"/>
                </a:schemeClr>
              </a:solidFill>
              <a:prstDash val="solid"/>
              <a:round/>
            </a:ln>
            <a:effectLst/>
          </c:spPr>
        </c:majorGridlines>
        <c:numFmt formatCode="General" sourceLinked="1"/>
        <c:majorTickMark val="none"/>
        <c:minorTickMark val="none"/>
        <c:tickLblPos val="nextTo"/>
        <c:spPr>
          <a:noFill/>
          <a:ln w="9525" cap="flat" cmpd="sng" algn="ctr">
            <a:noFill/>
            <a:prstDash val="solid"/>
            <a:round/>
          </a:ln>
          <a:effectLst/>
        </c:spPr>
        <c:txPr>
          <a:bodyPr rot="-60000000" spcFirstLastPara="1"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p>
        </c:txPr>
        <c:crossAx val="479514431"/>
        <c:crosses val="autoZero"/>
        <c:crossBetween val="between"/>
      </c:valAx>
      <c:catAx>
        <c:axId val="479530751"/>
        <c:scaling>
          <c:orientation val="minMax"/>
        </c:scaling>
        <c:delete val="1"/>
        <c:axPos val="b"/>
        <c:numFmt formatCode="General" sourceLinked="1"/>
        <c:majorTickMark val="out"/>
        <c:minorTickMark val="none"/>
        <c:tickLblPos val="nextTo"/>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cs"/>
              </a:defRPr>
            </a:pPr>
          </a:p>
        </c:txPr>
        <c:crossAx val="479530271"/>
        <c:crosses val="autoZero"/>
        <c:auto val="1"/>
        <c:lblAlgn val="ctr"/>
        <c:lblOffset val="100"/>
        <c:noMultiLvlLbl val="0"/>
      </c:catAx>
      <c:valAx>
        <c:axId val="479530271"/>
        <c:scaling>
          <c:orientation val="minMax"/>
        </c:scaling>
        <c:delete val="0"/>
        <c:axPos val="r"/>
        <c:numFmt formatCode="General" sourceLinked="1"/>
        <c:majorTickMark val="out"/>
        <c:minorTickMark val="none"/>
        <c:tickLblPos val="nextTo"/>
        <c:spPr>
          <a:noFill/>
          <a:ln w="9525" cap="flat" cmpd="sng" algn="ctr">
            <a:noFill/>
            <a:prstDash val="solid"/>
            <a:round/>
          </a:ln>
          <a:effectLst/>
        </c:spPr>
        <c:txPr>
          <a:bodyPr rot="-60000000" spcFirstLastPara="1"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p>
        </c:txPr>
        <c:crossAx val="479530751"/>
        <c:crosses val="max"/>
        <c:crossBetween val="between"/>
      </c:valAx>
      <c:spPr>
        <a:noFill/>
        <a:ln>
          <a:noFill/>
        </a:ln>
        <a:effectLst/>
      </c:spPr>
    </c:plotArea>
    <c:legend>
      <c:legendPos val="b"/>
      <c:legendEntry>
        <c:idx val="1"/>
        <c:delete val="1"/>
      </c:legendEntry>
      <c:layout/>
      <c:overlay val="0"/>
      <c:spPr>
        <a:noFill/>
        <a:ln>
          <a:noFill/>
        </a:ln>
        <a:effectLst/>
      </c:spPr>
      <c:txPr>
        <a:bodyPr rot="0" spcFirstLastPara="1"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p>
      </c:txPr>
    </c:legend>
    <c:plotVisOnly val="1"/>
    <c:dispBlanksAs val="gap"/>
    <c:showDLblsOverMax val="0"/>
  </c:chart>
  <c:spPr>
    <a:solidFill>
      <a:schemeClr val="bg1"/>
    </a:solidFill>
    <a:ln w="9525" cap="flat" cmpd="sng" algn="ctr">
      <a:solidFill>
        <a:schemeClr val="tx1">
          <a:lumMod val="15000"/>
          <a:lumOff val="85000"/>
        </a:schemeClr>
      </a:solidFill>
      <a:prstDash val="solid"/>
      <a:round/>
    </a:ln>
    <a:effectLst/>
  </c:spPr>
  <c:txPr>
    <a:bodyPr/>
    <a:lstStyle/>
    <a:p>
      <a:pPr>
        <a:defRPr lang="zh-CN"/>
      </a:pPr>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GDP（亿美元）</c:v>
                </c:pt>
              </c:strCache>
            </c:strRef>
          </c:tx>
          <c:spPr>
            <a:solidFill>
              <a:schemeClr val="accent1"/>
            </a:solidFill>
            <a:ln>
              <a:noFill/>
            </a:ln>
            <a:effectLst/>
          </c:spPr>
          <c:invertIfNegative val="0"/>
          <c:dLbls>
            <c:delete val="1"/>
          </c:dLbls>
          <c:cat>
            <c:numRef>
              <c:f>Sheet1!$A$2:$A$13</c:f>
              <c:numCache>
                <c:formatCode>General</c:formatCode>
                <c:ptCount val="12"/>
                <c:pt idx="0">
                  <c:v>2011</c:v>
                </c:pt>
                <c:pt idx="1">
                  <c:v>2012</c:v>
                </c:pt>
                <c:pt idx="2">
                  <c:v>2013</c:v>
                </c:pt>
                <c:pt idx="3">
                  <c:v>2014</c:v>
                </c:pt>
                <c:pt idx="4">
                  <c:v>2015</c:v>
                </c:pt>
                <c:pt idx="5">
                  <c:v>2016</c:v>
                </c:pt>
                <c:pt idx="6">
                  <c:v>2017</c:v>
                </c:pt>
                <c:pt idx="7">
                  <c:v>2018</c:v>
                </c:pt>
                <c:pt idx="8">
                  <c:v>2019</c:v>
                </c:pt>
                <c:pt idx="9">
                  <c:v>2020</c:v>
                </c:pt>
                <c:pt idx="10">
                  <c:v>2021</c:v>
                </c:pt>
                <c:pt idx="11">
                  <c:v>2022</c:v>
                </c:pt>
              </c:numCache>
            </c:numRef>
          </c:cat>
          <c:val>
            <c:numRef>
              <c:f>Sheet1!$B$2:$B$13</c:f>
              <c:numCache>
                <c:formatCode>General</c:formatCode>
                <c:ptCount val="12"/>
                <c:pt idx="0">
                  <c:v>599.77</c:v>
                </c:pt>
                <c:pt idx="1">
                  <c:v>599.38</c:v>
                </c:pt>
                <c:pt idx="2">
                  <c:v>602.7</c:v>
                </c:pt>
                <c:pt idx="3">
                  <c:v>654.46</c:v>
                </c:pt>
                <c:pt idx="4">
                  <c:v>596.87</c:v>
                </c:pt>
                <c:pt idx="5">
                  <c:v>632.16</c:v>
                </c:pt>
                <c:pt idx="6">
                  <c:v>660.55</c:v>
                </c:pt>
                <c:pt idx="7">
                  <c:v>678.56</c:v>
                </c:pt>
                <c:pt idx="8">
                  <c:v>750.72</c:v>
                </c:pt>
                <c:pt idx="9">
                  <c:v>790.46</c:v>
                </c:pt>
                <c:pt idx="10">
                  <c:v>662.63</c:v>
                </c:pt>
                <c:pt idx="11">
                  <c:v>622.63</c:v>
                </c:pt>
              </c:numCache>
            </c:numRef>
          </c:val>
        </c:ser>
        <c:ser>
          <c:idx val="1"/>
          <c:order val="1"/>
          <c:tx>
            <c:strRef>
              <c:f>Sheet1!$C$1</c:f>
              <c:strCache>
                <c:ptCount val="1"/>
                <c:pt idx="0">
                  <c:v>列1</c:v>
                </c:pt>
              </c:strCache>
            </c:strRef>
          </c:tx>
          <c:spPr>
            <a:solidFill>
              <a:schemeClr val="accent2"/>
            </a:solidFill>
            <a:ln>
              <a:noFill/>
            </a:ln>
            <a:effectLst/>
          </c:spPr>
          <c:invertIfNegative val="0"/>
          <c:dLbls>
            <c:delete val="1"/>
          </c:dLbls>
          <c:cat>
            <c:numRef>
              <c:f>Sheet1!$A$2:$A$13</c:f>
              <c:numCache>
                <c:formatCode>General</c:formatCode>
                <c:ptCount val="12"/>
                <c:pt idx="0">
                  <c:v>2011</c:v>
                </c:pt>
                <c:pt idx="1">
                  <c:v>2012</c:v>
                </c:pt>
                <c:pt idx="2">
                  <c:v>2013</c:v>
                </c:pt>
                <c:pt idx="3">
                  <c:v>2014</c:v>
                </c:pt>
                <c:pt idx="4">
                  <c:v>2015</c:v>
                </c:pt>
                <c:pt idx="5">
                  <c:v>2016</c:v>
                </c:pt>
                <c:pt idx="6">
                  <c:v>2017</c:v>
                </c:pt>
                <c:pt idx="7">
                  <c:v>2018</c:v>
                </c:pt>
                <c:pt idx="8">
                  <c:v>2019</c:v>
                </c:pt>
                <c:pt idx="9">
                  <c:v>2020</c:v>
                </c:pt>
                <c:pt idx="10">
                  <c:v>2021</c:v>
                </c:pt>
                <c:pt idx="11">
                  <c:v>2022</c:v>
                </c:pt>
              </c:numCache>
            </c:numRef>
          </c:cat>
          <c:val>
            <c:numRef>
              <c:f>Sheet1!$C$2:$C$13</c:f>
              <c:numCache>
                <c:formatCode>General</c:formatCode>
                <c:ptCount val="12"/>
              </c:numCache>
            </c:numRef>
          </c:val>
        </c:ser>
        <c:dLbls>
          <c:showLegendKey val="0"/>
          <c:showVal val="0"/>
          <c:showCatName val="0"/>
          <c:showSerName val="0"/>
          <c:showPercent val="0"/>
          <c:showBubbleSize val="0"/>
        </c:dLbls>
        <c:gapWidth val="219"/>
        <c:overlap val="-27"/>
        <c:axId val="472531295"/>
        <c:axId val="472527455"/>
      </c:barChart>
      <c:lineChart>
        <c:grouping val="standard"/>
        <c:varyColors val="0"/>
        <c:ser>
          <c:idx val="2"/>
          <c:order val="2"/>
          <c:tx>
            <c:strRef>
              <c:f>Sheet1!$D$1</c:f>
              <c:strCache>
                <c:ptCount val="1"/>
                <c:pt idx="0">
                  <c:v>增长率（%）</c:v>
                </c:pt>
              </c:strCache>
            </c:strRef>
          </c:tx>
          <c:spPr>
            <a:ln w="28575" cap="rnd">
              <a:solidFill>
                <a:srgbClr val="FF0000"/>
              </a:solidFill>
              <a:round/>
            </a:ln>
            <a:effectLst/>
          </c:spPr>
          <c:marker>
            <c:symbol val="circle"/>
            <c:size val="5"/>
            <c:spPr>
              <a:solidFill>
                <a:srgbClr val="FF0000"/>
              </a:solidFill>
              <a:ln w="9525">
                <a:solidFill>
                  <a:schemeClr val="accent3"/>
                </a:solidFill>
              </a:ln>
              <a:effectLst/>
            </c:spPr>
          </c:marker>
          <c:dLbls>
            <c:delete val="1"/>
          </c:dLbls>
          <c:cat>
            <c:numRef>
              <c:f>Sheet1!$A$2:$A$13</c:f>
              <c:numCache>
                <c:formatCode>General</c:formatCode>
                <c:ptCount val="12"/>
                <c:pt idx="0">
                  <c:v>2011</c:v>
                </c:pt>
                <c:pt idx="1">
                  <c:v>2012</c:v>
                </c:pt>
                <c:pt idx="2">
                  <c:v>2013</c:v>
                </c:pt>
                <c:pt idx="3">
                  <c:v>2014</c:v>
                </c:pt>
                <c:pt idx="4">
                  <c:v>2015</c:v>
                </c:pt>
                <c:pt idx="5">
                  <c:v>2016</c:v>
                </c:pt>
                <c:pt idx="6">
                  <c:v>2017</c:v>
                </c:pt>
                <c:pt idx="7">
                  <c:v>2018</c:v>
                </c:pt>
                <c:pt idx="8">
                  <c:v>2019</c:v>
                </c:pt>
                <c:pt idx="9">
                  <c:v>2020</c:v>
                </c:pt>
                <c:pt idx="10">
                  <c:v>2021</c:v>
                </c:pt>
                <c:pt idx="11">
                  <c:v>2022</c:v>
                </c:pt>
              </c:numCache>
            </c:numRef>
          </c:cat>
          <c:val>
            <c:numRef>
              <c:f>Sheet1!$D$2:$D$13</c:f>
              <c:numCache>
                <c:formatCode>General</c:formatCode>
                <c:ptCount val="12"/>
                <c:pt idx="0">
                  <c:v>5.59</c:v>
                </c:pt>
                <c:pt idx="1">
                  <c:v>7.33</c:v>
                </c:pt>
                <c:pt idx="2">
                  <c:v>8.43</c:v>
                </c:pt>
                <c:pt idx="3">
                  <c:v>7.99</c:v>
                </c:pt>
                <c:pt idx="4">
                  <c:v>6.99</c:v>
                </c:pt>
                <c:pt idx="5">
                  <c:v>6.04</c:v>
                </c:pt>
                <c:pt idx="6">
                  <c:v>6.14</c:v>
                </c:pt>
                <c:pt idx="7">
                  <c:v>6.27</c:v>
                </c:pt>
                <c:pt idx="8">
                  <c:v>6.58</c:v>
                </c:pt>
                <c:pt idx="9">
                  <c:v>-9.05</c:v>
                </c:pt>
                <c:pt idx="10">
                  <c:v>-12.02</c:v>
                </c:pt>
                <c:pt idx="11">
                  <c:v>4.04</c:v>
                </c:pt>
              </c:numCache>
            </c:numRef>
          </c:val>
          <c:smooth val="0"/>
        </c:ser>
        <c:dLbls>
          <c:showLegendKey val="0"/>
          <c:showVal val="0"/>
          <c:showCatName val="0"/>
          <c:showSerName val="0"/>
          <c:showPercent val="0"/>
          <c:showBubbleSize val="0"/>
        </c:dLbls>
        <c:marker val="1"/>
        <c:smooth val="0"/>
        <c:axId val="1514068975"/>
        <c:axId val="1374130575"/>
      </c:lineChart>
      <c:catAx>
        <c:axId val="47253129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p>
        </c:txPr>
        <c:crossAx val="472527455"/>
        <c:crosses val="autoZero"/>
        <c:auto val="1"/>
        <c:lblAlgn val="ctr"/>
        <c:lblOffset val="100"/>
        <c:noMultiLvlLbl val="0"/>
      </c:catAx>
      <c:valAx>
        <c:axId val="472527455"/>
        <c:scaling>
          <c:orientation val="minMax"/>
          <c:min val="40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p>
        </c:txPr>
        <c:crossAx val="472531295"/>
        <c:crosses val="autoZero"/>
        <c:crossBetween val="between"/>
      </c:valAx>
      <c:catAx>
        <c:axId val="1514068975"/>
        <c:scaling>
          <c:orientation val="minMax"/>
        </c:scaling>
        <c:delete val="1"/>
        <c:axPos val="b"/>
        <c:numFmt formatCode="General" sourceLinked="1"/>
        <c:majorTickMark val="out"/>
        <c:minorTickMark val="none"/>
        <c:tickLblPos val="nextTo"/>
        <c:txPr>
          <a:bodyPr rot="-60000000" spcFirstLastPara="0"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p>
        </c:txPr>
        <c:crossAx val="1374130575"/>
        <c:crosses val="autoZero"/>
        <c:auto val="1"/>
        <c:lblAlgn val="ctr"/>
        <c:lblOffset val="100"/>
        <c:noMultiLvlLbl val="0"/>
      </c:catAx>
      <c:valAx>
        <c:axId val="1374130575"/>
        <c:scaling>
          <c:orientation val="minMax"/>
        </c:scaling>
        <c:delete val="0"/>
        <c:axPos val="r"/>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p>
        </c:txPr>
        <c:crossAx val="1514068975"/>
        <c:crosses val="max"/>
        <c:crossBetween val="between"/>
      </c:valAx>
      <c:spPr>
        <a:noFill/>
        <a:ln>
          <a:noFill/>
        </a:ln>
        <a:effectLst/>
      </c:spPr>
    </c:plotArea>
    <c:legend>
      <c:legendPos val="b"/>
      <c:legendEntry>
        <c:idx val="1"/>
        <c:delete val="1"/>
      </c:legendEntry>
      <c:layout/>
      <c:overlay val="0"/>
      <c:spPr>
        <a:noFill/>
        <a:ln>
          <a:noFill/>
        </a:ln>
        <a:effectLst/>
      </c:spPr>
      <c:txPr>
        <a:bodyPr rot="0" spcFirstLastPara="1"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p>
      </c:txPr>
    </c:legend>
    <c:plotVisOnly val="1"/>
    <c:dispBlanksAs val="gap"/>
    <c:showDLblsOverMax val="0"/>
  </c:chart>
  <c:spPr>
    <a:solidFill>
      <a:schemeClr val="bg1"/>
    </a:solidFill>
    <a:ln w="9525" cap="flat" cmpd="sng" algn="ctr">
      <a:solidFill>
        <a:schemeClr val="tx1">
          <a:lumMod val="15000"/>
          <a:lumOff val="85000"/>
        </a:schemeClr>
      </a:solidFill>
      <a:round/>
    </a:ln>
    <a:effectLst/>
  </c:spPr>
  <c:txPr>
    <a:bodyPr/>
    <a:lstStyle/>
    <a:p>
      <a:pPr>
        <a:defRPr lang="zh-CN"/>
      </a:pPr>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人均GDP（美元）</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delete val="1"/>
          </c:dLbls>
          <c:cat>
            <c:numRef>
              <c:f>Sheet1!$A$2:$A$13</c:f>
              <c:numCache>
                <c:formatCode>General</c:formatCode>
                <c:ptCount val="12"/>
                <c:pt idx="0">
                  <c:v>2011</c:v>
                </c:pt>
                <c:pt idx="1">
                  <c:v>2012</c:v>
                </c:pt>
                <c:pt idx="2">
                  <c:v>2013</c:v>
                </c:pt>
                <c:pt idx="3">
                  <c:v>2014</c:v>
                </c:pt>
                <c:pt idx="4">
                  <c:v>2015</c:v>
                </c:pt>
                <c:pt idx="5">
                  <c:v>2016</c:v>
                </c:pt>
                <c:pt idx="6">
                  <c:v>2017</c:v>
                </c:pt>
                <c:pt idx="7">
                  <c:v>2018</c:v>
                </c:pt>
                <c:pt idx="8">
                  <c:v>2019</c:v>
                </c:pt>
                <c:pt idx="9">
                  <c:v>2020</c:v>
                </c:pt>
                <c:pt idx="10">
                  <c:v>2021</c:v>
                </c:pt>
                <c:pt idx="11">
                  <c:v>2022</c:v>
                </c:pt>
              </c:numCache>
            </c:numRef>
          </c:cat>
          <c:val>
            <c:numRef>
              <c:f>Sheet1!$B$2:$B$13</c:f>
              <c:numCache>
                <c:formatCode>General</c:formatCode>
                <c:ptCount val="12"/>
                <c:pt idx="0">
                  <c:v>1204</c:v>
                </c:pt>
                <c:pt idx="1">
                  <c:v>1193</c:v>
                </c:pt>
                <c:pt idx="2">
                  <c:v>1189</c:v>
                </c:pt>
                <c:pt idx="3">
                  <c:v>1281</c:v>
                </c:pt>
                <c:pt idx="4">
                  <c:v>1159</c:v>
                </c:pt>
                <c:pt idx="5">
                  <c:v>1218</c:v>
                </c:pt>
                <c:pt idx="6">
                  <c:v>1263</c:v>
                </c:pt>
                <c:pt idx="7">
                  <c:v>1288</c:v>
                </c:pt>
                <c:pt idx="8">
                  <c:v>1415</c:v>
                </c:pt>
                <c:pt idx="9">
                  <c:v>1479</c:v>
                </c:pt>
                <c:pt idx="10">
                  <c:v>1231</c:v>
                </c:pt>
                <c:pt idx="11">
                  <c:v>1149</c:v>
                </c:pt>
              </c:numCache>
            </c:numRef>
          </c:val>
          <c:smooth val="0"/>
        </c:ser>
        <c:ser>
          <c:idx val="1"/>
          <c:order val="1"/>
          <c:tx>
            <c:strRef>
              <c:f>Sheet1!$C$1</c:f>
              <c:strCache>
                <c:ptCount val="1"/>
                <c:pt idx="0">
                  <c:v>列1</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dLbls>
            <c:delete val="1"/>
          </c:dLbls>
          <c:cat>
            <c:numRef>
              <c:f>Sheet1!$A$2:$A$13</c:f>
              <c:numCache>
                <c:formatCode>General</c:formatCode>
                <c:ptCount val="12"/>
                <c:pt idx="0">
                  <c:v>2011</c:v>
                </c:pt>
                <c:pt idx="1">
                  <c:v>2012</c:v>
                </c:pt>
                <c:pt idx="2">
                  <c:v>2013</c:v>
                </c:pt>
                <c:pt idx="3">
                  <c:v>2014</c:v>
                </c:pt>
                <c:pt idx="4">
                  <c:v>2015</c:v>
                </c:pt>
                <c:pt idx="5">
                  <c:v>2016</c:v>
                </c:pt>
                <c:pt idx="6">
                  <c:v>2017</c:v>
                </c:pt>
                <c:pt idx="7">
                  <c:v>2018</c:v>
                </c:pt>
                <c:pt idx="8">
                  <c:v>2019</c:v>
                </c:pt>
                <c:pt idx="9">
                  <c:v>2020</c:v>
                </c:pt>
                <c:pt idx="10">
                  <c:v>2021</c:v>
                </c:pt>
                <c:pt idx="11">
                  <c:v>2022</c:v>
                </c:pt>
              </c:numCache>
            </c:numRef>
          </c:cat>
          <c:val>
            <c:numRef>
              <c:f>Sheet1!$C$2:$C$13</c:f>
              <c:numCache>
                <c:formatCode>General</c:formatCode>
                <c:ptCount val="12"/>
              </c:numCache>
            </c:numRef>
          </c:val>
          <c:smooth val="0"/>
        </c:ser>
        <c:ser>
          <c:idx val="2"/>
          <c:order val="2"/>
          <c:tx>
            <c:strRef>
              <c:f>Sheet1!$D$1</c:f>
              <c:strCache>
                <c:ptCount val="1"/>
                <c:pt idx="0">
                  <c:v>列2</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dLbls>
            <c:delete val="1"/>
          </c:dLbls>
          <c:cat>
            <c:numRef>
              <c:f>Sheet1!$A$2:$A$13</c:f>
              <c:numCache>
                <c:formatCode>General</c:formatCode>
                <c:ptCount val="12"/>
                <c:pt idx="0">
                  <c:v>2011</c:v>
                </c:pt>
                <c:pt idx="1">
                  <c:v>2012</c:v>
                </c:pt>
                <c:pt idx="2">
                  <c:v>2013</c:v>
                </c:pt>
                <c:pt idx="3">
                  <c:v>2014</c:v>
                </c:pt>
                <c:pt idx="4">
                  <c:v>2015</c:v>
                </c:pt>
                <c:pt idx="5">
                  <c:v>2016</c:v>
                </c:pt>
                <c:pt idx="6">
                  <c:v>2017</c:v>
                </c:pt>
                <c:pt idx="7">
                  <c:v>2018</c:v>
                </c:pt>
                <c:pt idx="8">
                  <c:v>2019</c:v>
                </c:pt>
                <c:pt idx="9">
                  <c:v>2020</c:v>
                </c:pt>
                <c:pt idx="10">
                  <c:v>2021</c:v>
                </c:pt>
                <c:pt idx="11">
                  <c:v>2022</c:v>
                </c:pt>
              </c:numCache>
            </c:numRef>
          </c:cat>
          <c:val>
            <c:numRef>
              <c:f>Sheet1!$D$2:$D$13</c:f>
              <c:numCache>
                <c:formatCode>General</c:formatCode>
                <c:ptCount val="12"/>
              </c:numCache>
            </c:numRef>
          </c:val>
          <c:smooth val="0"/>
        </c:ser>
        <c:dLbls>
          <c:showLegendKey val="0"/>
          <c:showVal val="0"/>
          <c:showCatName val="0"/>
          <c:showSerName val="0"/>
          <c:showPercent val="0"/>
          <c:showBubbleSize val="0"/>
        </c:dLbls>
        <c:marker val="1"/>
        <c:smooth val="0"/>
        <c:axId val="637189663"/>
        <c:axId val="637211263"/>
      </c:lineChart>
      <c:catAx>
        <c:axId val="63718966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p>
        </c:txPr>
        <c:crossAx val="637211263"/>
        <c:crosses val="autoZero"/>
        <c:auto val="1"/>
        <c:lblAlgn val="ctr"/>
        <c:lblOffset val="100"/>
        <c:noMultiLvlLbl val="0"/>
      </c:catAx>
      <c:valAx>
        <c:axId val="637211263"/>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p>
        </c:txPr>
        <c:crossAx val="637189663"/>
        <c:crosses val="autoZero"/>
        <c:crossBetween val="between"/>
      </c:valAx>
      <c:spPr>
        <a:noFill/>
        <a:ln>
          <a:noFill/>
        </a:ln>
        <a:effectLst/>
      </c:spPr>
    </c:plotArea>
    <c:legend>
      <c:legendPos val="b"/>
      <c:legendEntry>
        <c:idx val="1"/>
        <c:delete val="1"/>
      </c:legendEntry>
      <c:legendEntry>
        <c:idx val="2"/>
        <c:delete val="1"/>
      </c:legendEntry>
      <c:layout/>
      <c:overlay val="0"/>
      <c:spPr>
        <a:noFill/>
        <a:ln>
          <a:noFill/>
        </a:ln>
        <a:effectLst/>
      </c:spPr>
      <c:txPr>
        <a:bodyPr rot="0" spcFirstLastPara="1"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p>
      </c:txPr>
    </c:legend>
    <c:plotVisOnly val="1"/>
    <c:dispBlanksAs val="gap"/>
    <c:showDLblsOverMax val="0"/>
  </c:chart>
  <c:spPr>
    <a:solidFill>
      <a:schemeClr val="bg1"/>
    </a:solidFill>
    <a:ln w="9525" cap="flat" cmpd="sng" algn="ctr">
      <a:solidFill>
        <a:schemeClr val="tx1">
          <a:lumMod val="15000"/>
          <a:lumOff val="85000"/>
        </a:schemeClr>
      </a:solidFill>
      <a:round/>
    </a:ln>
    <a:effectLst/>
  </c:spPr>
  <c:txPr>
    <a:bodyPr/>
    <a:lstStyle/>
    <a:p>
      <a:pPr>
        <a:defRPr lang="zh-CN"/>
      </a:pPr>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农业占比（%）</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delete val="1"/>
          </c:dLbls>
          <c:cat>
            <c:numRef>
              <c:f>Sheet1!$A$2:$A$13</c:f>
              <c:numCache>
                <c:formatCode>General</c:formatCode>
                <c:ptCount val="12"/>
                <c:pt idx="0">
                  <c:v>2011</c:v>
                </c:pt>
                <c:pt idx="1">
                  <c:v>2012</c:v>
                </c:pt>
                <c:pt idx="2">
                  <c:v>2013</c:v>
                </c:pt>
                <c:pt idx="3">
                  <c:v>2014</c:v>
                </c:pt>
                <c:pt idx="4">
                  <c:v>2015</c:v>
                </c:pt>
                <c:pt idx="5">
                  <c:v>2016</c:v>
                </c:pt>
                <c:pt idx="6">
                  <c:v>2017</c:v>
                </c:pt>
                <c:pt idx="7">
                  <c:v>2018</c:v>
                </c:pt>
                <c:pt idx="8">
                  <c:v>2019</c:v>
                </c:pt>
                <c:pt idx="9">
                  <c:v>2020</c:v>
                </c:pt>
                <c:pt idx="10">
                  <c:v>2021</c:v>
                </c:pt>
                <c:pt idx="11">
                  <c:v>2022</c:v>
                </c:pt>
              </c:numCache>
            </c:numRef>
          </c:cat>
          <c:val>
            <c:numRef>
              <c:f>Sheet1!$B$2:$B$13</c:f>
              <c:numCache>
                <c:formatCode>General</c:formatCode>
                <c:ptCount val="12"/>
                <c:pt idx="0">
                  <c:v>34.51</c:v>
                </c:pt>
                <c:pt idx="1">
                  <c:v>31.49</c:v>
                </c:pt>
                <c:pt idx="2">
                  <c:v>30.03</c:v>
                </c:pt>
                <c:pt idx="3">
                  <c:v>28.63</c:v>
                </c:pt>
                <c:pt idx="4">
                  <c:v>27.27</c:v>
                </c:pt>
                <c:pt idx="5">
                  <c:v>26.73</c:v>
                </c:pt>
                <c:pt idx="6">
                  <c:v>24.92</c:v>
                </c:pt>
                <c:pt idx="7">
                  <c:v>23</c:v>
                </c:pt>
                <c:pt idx="8">
                  <c:v>21.35</c:v>
                </c:pt>
                <c:pt idx="9">
                  <c:v>20.93</c:v>
                </c:pt>
                <c:pt idx="10">
                  <c:v>23.44</c:v>
                </c:pt>
                <c:pt idx="11">
                  <c:v>20.3</c:v>
                </c:pt>
              </c:numCache>
            </c:numRef>
          </c:val>
          <c:smooth val="0"/>
        </c:ser>
        <c:ser>
          <c:idx val="1"/>
          <c:order val="1"/>
          <c:tx>
            <c:strRef>
              <c:f>Sheet1!$C$1</c:f>
              <c:strCache>
                <c:ptCount val="1"/>
                <c:pt idx="0">
                  <c:v>工业占比（%）</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dLbls>
            <c:delete val="1"/>
          </c:dLbls>
          <c:cat>
            <c:numRef>
              <c:f>Sheet1!$A$2:$A$13</c:f>
              <c:numCache>
                <c:formatCode>General</c:formatCode>
                <c:ptCount val="12"/>
                <c:pt idx="0">
                  <c:v>2011</c:v>
                </c:pt>
                <c:pt idx="1">
                  <c:v>2012</c:v>
                </c:pt>
                <c:pt idx="2">
                  <c:v>2013</c:v>
                </c:pt>
                <c:pt idx="3">
                  <c:v>2014</c:v>
                </c:pt>
                <c:pt idx="4">
                  <c:v>2015</c:v>
                </c:pt>
                <c:pt idx="5">
                  <c:v>2016</c:v>
                </c:pt>
                <c:pt idx="6">
                  <c:v>2017</c:v>
                </c:pt>
                <c:pt idx="7">
                  <c:v>2018</c:v>
                </c:pt>
                <c:pt idx="8">
                  <c:v>2019</c:v>
                </c:pt>
                <c:pt idx="9">
                  <c:v>2020</c:v>
                </c:pt>
                <c:pt idx="10">
                  <c:v>2021</c:v>
                </c:pt>
                <c:pt idx="11">
                  <c:v>2022</c:v>
                </c:pt>
              </c:numCache>
            </c:numRef>
          </c:cat>
          <c:val>
            <c:numRef>
              <c:f>Sheet1!$C$2:$C$13</c:f>
              <c:numCache>
                <c:formatCode>General</c:formatCode>
                <c:ptCount val="12"/>
                <c:pt idx="0">
                  <c:v>29.06</c:v>
                </c:pt>
                <c:pt idx="1">
                  <c:v>31.86</c:v>
                </c:pt>
                <c:pt idx="2">
                  <c:v>32.37</c:v>
                </c:pt>
                <c:pt idx="3">
                  <c:v>33.49</c:v>
                </c:pt>
                <c:pt idx="4">
                  <c:v>34.48</c:v>
                </c:pt>
                <c:pt idx="5">
                  <c:v>33.91</c:v>
                </c:pt>
                <c:pt idx="6">
                  <c:v>35.47</c:v>
                </c:pt>
                <c:pt idx="7">
                  <c:v>36.74</c:v>
                </c:pt>
                <c:pt idx="8">
                  <c:v>37.96</c:v>
                </c:pt>
                <c:pt idx="9">
                  <c:v>38.58</c:v>
                </c:pt>
                <c:pt idx="10">
                  <c:v>35.05</c:v>
                </c:pt>
                <c:pt idx="11">
                  <c:v>41.11</c:v>
                </c:pt>
              </c:numCache>
            </c:numRef>
          </c:val>
          <c:smooth val="0"/>
        </c:ser>
        <c:ser>
          <c:idx val="2"/>
          <c:order val="2"/>
          <c:tx>
            <c:strRef>
              <c:f>Sheet1!$D$1</c:f>
              <c:strCache>
                <c:ptCount val="1"/>
                <c:pt idx="0">
                  <c:v>服务业占比（%）</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dLbls>
            <c:delete val="1"/>
          </c:dLbls>
          <c:cat>
            <c:numRef>
              <c:f>Sheet1!$A$2:$A$13</c:f>
              <c:numCache>
                <c:formatCode>General</c:formatCode>
                <c:ptCount val="12"/>
                <c:pt idx="0">
                  <c:v>2011</c:v>
                </c:pt>
                <c:pt idx="1">
                  <c:v>2012</c:v>
                </c:pt>
                <c:pt idx="2">
                  <c:v>2013</c:v>
                </c:pt>
                <c:pt idx="3">
                  <c:v>2014</c:v>
                </c:pt>
                <c:pt idx="4">
                  <c:v>2015</c:v>
                </c:pt>
                <c:pt idx="5">
                  <c:v>2016</c:v>
                </c:pt>
                <c:pt idx="6">
                  <c:v>2017</c:v>
                </c:pt>
                <c:pt idx="7">
                  <c:v>2018</c:v>
                </c:pt>
                <c:pt idx="8">
                  <c:v>2019</c:v>
                </c:pt>
                <c:pt idx="9">
                  <c:v>2020</c:v>
                </c:pt>
                <c:pt idx="10">
                  <c:v>2021</c:v>
                </c:pt>
                <c:pt idx="11">
                  <c:v>2022</c:v>
                </c:pt>
              </c:numCache>
            </c:numRef>
          </c:cat>
          <c:val>
            <c:numRef>
              <c:f>Sheet1!$D$2:$D$13</c:f>
              <c:numCache>
                <c:formatCode>General</c:formatCode>
                <c:ptCount val="12"/>
                <c:pt idx="0">
                  <c:v>36.43</c:v>
                </c:pt>
                <c:pt idx="1">
                  <c:v>36.65</c:v>
                </c:pt>
                <c:pt idx="2">
                  <c:v>37.6</c:v>
                </c:pt>
                <c:pt idx="3">
                  <c:v>37.88</c:v>
                </c:pt>
                <c:pt idx="4">
                  <c:v>38.25</c:v>
                </c:pt>
                <c:pt idx="5">
                  <c:v>39.35</c:v>
                </c:pt>
                <c:pt idx="6">
                  <c:v>39.61</c:v>
                </c:pt>
                <c:pt idx="7">
                  <c:v>40.25</c:v>
                </c:pt>
                <c:pt idx="8">
                  <c:v>40.69</c:v>
                </c:pt>
                <c:pt idx="9">
                  <c:v>40.49</c:v>
                </c:pt>
                <c:pt idx="10">
                  <c:v>41.51</c:v>
                </c:pt>
                <c:pt idx="11">
                  <c:v>38.59</c:v>
                </c:pt>
              </c:numCache>
            </c:numRef>
          </c:val>
          <c:smooth val="0"/>
        </c:ser>
        <c:dLbls>
          <c:showLegendKey val="0"/>
          <c:showVal val="0"/>
          <c:showCatName val="0"/>
          <c:showSerName val="0"/>
          <c:showPercent val="0"/>
          <c:showBubbleSize val="0"/>
        </c:dLbls>
        <c:marker val="1"/>
        <c:smooth val="0"/>
        <c:axId val="2142216992"/>
        <c:axId val="2142208352"/>
      </c:lineChart>
      <c:catAx>
        <c:axId val="214221699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p>
        </c:txPr>
        <c:crossAx val="2142208352"/>
        <c:crosses val="autoZero"/>
        <c:auto val="1"/>
        <c:lblAlgn val="ctr"/>
        <c:lblOffset val="100"/>
        <c:noMultiLvlLbl val="0"/>
      </c:catAx>
      <c:valAx>
        <c:axId val="214220835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p>
        </c:txPr>
        <c:crossAx val="2142216992"/>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p>
      </c:txPr>
    </c:legend>
    <c:plotVisOnly val="1"/>
    <c:dispBlanksAs val="gap"/>
    <c:showDLblsOverMax val="0"/>
  </c:chart>
  <c:spPr>
    <a:solidFill>
      <a:schemeClr val="bg1"/>
    </a:solidFill>
    <a:ln w="9525" cap="flat" cmpd="sng" algn="ctr">
      <a:solidFill>
        <a:schemeClr val="tx1">
          <a:lumMod val="15000"/>
          <a:lumOff val="85000"/>
        </a:schemeClr>
      </a:solidFill>
      <a:round/>
    </a:ln>
    <a:effectLst/>
  </c:spPr>
  <c:txPr>
    <a:bodyPr/>
    <a:lstStyle/>
    <a:p>
      <a:pPr>
        <a:defRPr lang="zh-CN"/>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人均GDP（美元）</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delete val="1"/>
          </c:dLbls>
          <c:cat>
            <c:strRef>
              <c:f>Sheet1!$A$2:$A$13</c:f>
              <c:strCache>
                <c:ptCount val="12"/>
                <c:pt idx="0">
                  <c:v>2011年</c:v>
                </c:pt>
                <c:pt idx="1">
                  <c:v>2012年</c:v>
                </c:pt>
                <c:pt idx="2">
                  <c:v>2013年</c:v>
                </c:pt>
                <c:pt idx="3">
                  <c:v>2014年</c:v>
                </c:pt>
                <c:pt idx="4">
                  <c:v>2015年</c:v>
                </c:pt>
                <c:pt idx="5">
                  <c:v>2016年</c:v>
                </c:pt>
                <c:pt idx="6">
                  <c:v>2017年</c:v>
                </c:pt>
                <c:pt idx="7">
                  <c:v>2018年</c:v>
                </c:pt>
                <c:pt idx="8">
                  <c:v>2019年</c:v>
                </c:pt>
                <c:pt idx="9">
                  <c:v>2020年</c:v>
                </c:pt>
                <c:pt idx="10">
                  <c:v>2021年</c:v>
                </c:pt>
                <c:pt idx="11">
                  <c:v>2022年</c:v>
                </c:pt>
              </c:strCache>
            </c:strRef>
          </c:cat>
          <c:val>
            <c:numRef>
              <c:f>Sheet1!$B$2:$B$13</c:f>
              <c:numCache>
                <c:formatCode>General</c:formatCode>
                <c:ptCount val="12"/>
                <c:pt idx="0">
                  <c:v>10209.4</c:v>
                </c:pt>
                <c:pt idx="1">
                  <c:v>10601.5</c:v>
                </c:pt>
                <c:pt idx="2">
                  <c:v>10727.7</c:v>
                </c:pt>
                <c:pt idx="3">
                  <c:v>11045.6</c:v>
                </c:pt>
                <c:pt idx="4">
                  <c:v>9699.6</c:v>
                </c:pt>
                <c:pt idx="5">
                  <c:v>9555.7</c:v>
                </c:pt>
                <c:pt idx="6">
                  <c:v>9979.7</c:v>
                </c:pt>
                <c:pt idx="7">
                  <c:v>11074</c:v>
                </c:pt>
                <c:pt idx="8">
                  <c:v>11132.1</c:v>
                </c:pt>
                <c:pt idx="9">
                  <c:v>10164.3</c:v>
                </c:pt>
                <c:pt idx="10">
                  <c:v>11134.6</c:v>
                </c:pt>
                <c:pt idx="11">
                  <c:v>11993.2</c:v>
                </c:pt>
              </c:numCache>
            </c:numRef>
          </c:val>
          <c:smooth val="0"/>
        </c:ser>
        <c:dLbls>
          <c:showLegendKey val="0"/>
          <c:showVal val="0"/>
          <c:showCatName val="0"/>
          <c:showSerName val="0"/>
          <c:showPercent val="0"/>
          <c:showBubbleSize val="0"/>
        </c:dLbls>
        <c:marker val="1"/>
        <c:smooth val="0"/>
        <c:axId val="1050513951"/>
        <c:axId val="1050510591"/>
      </c:lineChart>
      <c:catAx>
        <c:axId val="105051395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p>
        </c:txPr>
        <c:crossAx val="1050510591"/>
        <c:crosses val="autoZero"/>
        <c:auto val="1"/>
        <c:lblAlgn val="ctr"/>
        <c:lblOffset val="100"/>
        <c:noMultiLvlLbl val="0"/>
      </c:catAx>
      <c:valAx>
        <c:axId val="1050510591"/>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p>
        </c:txPr>
        <c:crossAx val="1050513951"/>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p>
      </c:txPr>
    </c:legend>
    <c:plotVisOnly val="1"/>
    <c:dispBlanksAs val="gap"/>
    <c:showDLblsOverMax val="0"/>
  </c:chart>
  <c:spPr>
    <a:noFill/>
    <a:ln>
      <a:solidFill>
        <a:srgbClr val="DCDCDC"/>
      </a:solidFill>
    </a:ln>
    <a:effectLst/>
  </c:spPr>
  <c:txPr>
    <a:bodyPr/>
    <a:lstStyle/>
    <a:p>
      <a:pPr>
        <a:defRPr lang="zh-CN"/>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lineChart>
        <c:grouping val="standard"/>
        <c:varyColors val="0"/>
        <c:ser>
          <c:idx val="0"/>
          <c:order val="0"/>
          <c:tx>
            <c:strRef>
              <c:f>Sheet1!$B$1</c:f>
              <c:strCache>
                <c:ptCount val="1"/>
                <c:pt idx="0">
                  <c:v>农业占比（%）</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delete val="1"/>
          </c:dLbls>
          <c:cat>
            <c:numRef>
              <c:f>Sheet1!$A$2:$A$13</c:f>
              <c:numCache>
                <c:formatCode>General</c:formatCode>
                <c:ptCount val="12"/>
                <c:pt idx="0">
                  <c:v>2011</c:v>
                </c:pt>
                <c:pt idx="1">
                  <c:v>2012</c:v>
                </c:pt>
                <c:pt idx="2">
                  <c:v>2013</c:v>
                </c:pt>
                <c:pt idx="3">
                  <c:v>2014</c:v>
                </c:pt>
                <c:pt idx="4">
                  <c:v>2015</c:v>
                </c:pt>
                <c:pt idx="5">
                  <c:v>2016</c:v>
                </c:pt>
                <c:pt idx="6">
                  <c:v>2017</c:v>
                </c:pt>
                <c:pt idx="7">
                  <c:v>2018</c:v>
                </c:pt>
                <c:pt idx="8">
                  <c:v>2019</c:v>
                </c:pt>
                <c:pt idx="9">
                  <c:v>2020</c:v>
                </c:pt>
                <c:pt idx="10">
                  <c:v>2021</c:v>
                </c:pt>
                <c:pt idx="11">
                  <c:v>2022</c:v>
                </c:pt>
              </c:numCache>
            </c:numRef>
          </c:cat>
          <c:val>
            <c:numRef>
              <c:f>Sheet1!$B$2:$B$13</c:f>
              <c:numCache>
                <c:formatCode>General</c:formatCode>
                <c:ptCount val="12"/>
                <c:pt idx="0">
                  <c:v>11.45</c:v>
                </c:pt>
                <c:pt idx="1">
                  <c:v>9.79</c:v>
                </c:pt>
                <c:pt idx="2">
                  <c:v>9.11</c:v>
                </c:pt>
                <c:pt idx="3">
                  <c:v>8.87</c:v>
                </c:pt>
                <c:pt idx="4">
                  <c:v>8.29</c:v>
                </c:pt>
                <c:pt idx="5">
                  <c:v>8.46</c:v>
                </c:pt>
                <c:pt idx="6">
                  <c:v>8.6</c:v>
                </c:pt>
                <c:pt idx="7">
                  <c:v>7.51</c:v>
                </c:pt>
                <c:pt idx="8">
                  <c:v>7.24</c:v>
                </c:pt>
                <c:pt idx="9">
                  <c:v>8.17</c:v>
                </c:pt>
                <c:pt idx="10">
                  <c:v>9.59</c:v>
                </c:pt>
                <c:pt idx="11">
                  <c:v>8.93</c:v>
                </c:pt>
              </c:numCache>
            </c:numRef>
          </c:val>
          <c:smooth val="0"/>
        </c:ser>
        <c:ser>
          <c:idx val="1"/>
          <c:order val="1"/>
          <c:tx>
            <c:strRef>
              <c:f>Sheet1!$C$1</c:f>
              <c:strCache>
                <c:ptCount val="1"/>
                <c:pt idx="0">
                  <c:v>工业占比（%）</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dLbls>
            <c:delete val="1"/>
          </c:dLbls>
          <c:cat>
            <c:numRef>
              <c:f>Sheet1!$A$2:$A$13</c:f>
              <c:numCache>
                <c:formatCode>General</c:formatCode>
                <c:ptCount val="12"/>
                <c:pt idx="0">
                  <c:v>2011</c:v>
                </c:pt>
                <c:pt idx="1">
                  <c:v>2012</c:v>
                </c:pt>
                <c:pt idx="2">
                  <c:v>2013</c:v>
                </c:pt>
                <c:pt idx="3">
                  <c:v>2014</c:v>
                </c:pt>
                <c:pt idx="4">
                  <c:v>2015</c:v>
                </c:pt>
                <c:pt idx="5">
                  <c:v>2016</c:v>
                </c:pt>
                <c:pt idx="6">
                  <c:v>2017</c:v>
                </c:pt>
                <c:pt idx="7">
                  <c:v>2018</c:v>
                </c:pt>
                <c:pt idx="8">
                  <c:v>2019</c:v>
                </c:pt>
                <c:pt idx="9">
                  <c:v>2020</c:v>
                </c:pt>
                <c:pt idx="10">
                  <c:v>2021</c:v>
                </c:pt>
                <c:pt idx="11">
                  <c:v>2022</c:v>
                </c:pt>
              </c:numCache>
            </c:numRef>
          </c:cat>
          <c:val>
            <c:numRef>
              <c:f>Sheet1!$C$2:$C$13</c:f>
              <c:numCache>
                <c:formatCode>General</c:formatCode>
                <c:ptCount val="12"/>
                <c:pt idx="0">
                  <c:v>39.82</c:v>
                </c:pt>
                <c:pt idx="1">
                  <c:v>40.14</c:v>
                </c:pt>
                <c:pt idx="2">
                  <c:v>39.89</c:v>
                </c:pt>
                <c:pt idx="3">
                  <c:v>39.92</c:v>
                </c:pt>
                <c:pt idx="4">
                  <c:v>38.45</c:v>
                </c:pt>
                <c:pt idx="5">
                  <c:v>37.68</c:v>
                </c:pt>
                <c:pt idx="6">
                  <c:v>38.11</c:v>
                </c:pt>
                <c:pt idx="7">
                  <c:v>38.29</c:v>
                </c:pt>
                <c:pt idx="8">
                  <c:v>37.48</c:v>
                </c:pt>
                <c:pt idx="9">
                  <c:v>35.96</c:v>
                </c:pt>
                <c:pt idx="10">
                  <c:v>37.76</c:v>
                </c:pt>
                <c:pt idx="11">
                  <c:v>39.2</c:v>
                </c:pt>
              </c:numCache>
            </c:numRef>
          </c:val>
          <c:smooth val="0"/>
        </c:ser>
        <c:ser>
          <c:idx val="2"/>
          <c:order val="2"/>
          <c:tx>
            <c:strRef>
              <c:f>Sheet1!$D$1</c:f>
              <c:strCache>
                <c:ptCount val="1"/>
                <c:pt idx="0">
                  <c:v>服务业占比（%）</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dLbls>
            <c:delete val="1"/>
          </c:dLbls>
          <c:cat>
            <c:numRef>
              <c:f>Sheet1!$A$2:$A$13</c:f>
              <c:numCache>
                <c:formatCode>General</c:formatCode>
                <c:ptCount val="12"/>
                <c:pt idx="0">
                  <c:v>2011</c:v>
                </c:pt>
                <c:pt idx="1">
                  <c:v>2012</c:v>
                </c:pt>
                <c:pt idx="2">
                  <c:v>2013</c:v>
                </c:pt>
                <c:pt idx="3">
                  <c:v>2014</c:v>
                </c:pt>
                <c:pt idx="4">
                  <c:v>2015</c:v>
                </c:pt>
                <c:pt idx="5">
                  <c:v>2016</c:v>
                </c:pt>
                <c:pt idx="6">
                  <c:v>2017</c:v>
                </c:pt>
                <c:pt idx="7">
                  <c:v>2018</c:v>
                </c:pt>
                <c:pt idx="8">
                  <c:v>2019</c:v>
                </c:pt>
                <c:pt idx="9">
                  <c:v>2020</c:v>
                </c:pt>
                <c:pt idx="10">
                  <c:v>2021</c:v>
                </c:pt>
                <c:pt idx="11">
                  <c:v>2022</c:v>
                </c:pt>
              </c:numCache>
            </c:numRef>
          </c:cat>
          <c:val>
            <c:numRef>
              <c:f>Sheet1!$D$2:$D$13</c:f>
              <c:numCache>
                <c:formatCode>General</c:formatCode>
                <c:ptCount val="12"/>
                <c:pt idx="0">
                  <c:v>47.77</c:v>
                </c:pt>
                <c:pt idx="1">
                  <c:v>49.02</c:v>
                </c:pt>
                <c:pt idx="2">
                  <c:v>49.94</c:v>
                </c:pt>
                <c:pt idx="3">
                  <c:v>50.12</c:v>
                </c:pt>
                <c:pt idx="4">
                  <c:v>52.01</c:v>
                </c:pt>
                <c:pt idx="5">
                  <c:v>52.53</c:v>
                </c:pt>
                <c:pt idx="6">
                  <c:v>51.88</c:v>
                </c:pt>
                <c:pt idx="7">
                  <c:v>52.99</c:v>
                </c:pt>
                <c:pt idx="8">
                  <c:v>54.15</c:v>
                </c:pt>
                <c:pt idx="9">
                  <c:v>54.76</c:v>
                </c:pt>
                <c:pt idx="10">
                  <c:v>51.55</c:v>
                </c:pt>
                <c:pt idx="11">
                  <c:v>50.82</c:v>
                </c:pt>
              </c:numCache>
            </c:numRef>
          </c:val>
          <c:smooth val="0"/>
        </c:ser>
        <c:dLbls>
          <c:showLegendKey val="0"/>
          <c:showVal val="0"/>
          <c:showCatName val="0"/>
          <c:showSerName val="0"/>
          <c:showPercent val="0"/>
          <c:showBubbleSize val="0"/>
        </c:dLbls>
        <c:marker val="1"/>
        <c:smooth val="0"/>
        <c:axId val="17773376"/>
        <c:axId val="17773856"/>
      </c:lineChart>
      <c:catAx>
        <c:axId val="1777337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900" b="0" i="0" u="none" strike="noStrike" kern="1200" baseline="0">
                <a:solidFill>
                  <a:srgbClr val="FFFFFF"/>
                </a:solidFill>
                <a:latin typeface="+mn-lt"/>
                <a:ea typeface="+mn-ea"/>
                <a:cs typeface="+mn-cs"/>
              </a:defRPr>
            </a:pPr>
          </a:p>
        </c:txPr>
        <c:crossAx val="17773856"/>
        <c:crosses val="autoZero"/>
        <c:auto val="1"/>
        <c:lblAlgn val="ctr"/>
        <c:lblOffset val="100"/>
        <c:noMultiLvlLbl val="0"/>
      </c:catAx>
      <c:valAx>
        <c:axId val="1777385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900" b="0" i="0" u="none" strike="noStrike" kern="1200" baseline="0">
                <a:solidFill>
                  <a:srgbClr val="FFFFFF"/>
                </a:solidFill>
                <a:latin typeface="+mn-lt"/>
                <a:ea typeface="+mn-ea"/>
                <a:cs typeface="+mn-cs"/>
              </a:defRPr>
            </a:pPr>
          </a:p>
        </c:txPr>
        <c:crossAx val="17773376"/>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lang="zh-CN" sz="900" b="0" i="0" u="none" strike="noStrike" kern="1200" baseline="0">
              <a:solidFill>
                <a:srgbClr val="FFFFFF"/>
              </a:solidFill>
              <a:latin typeface="+mn-lt"/>
              <a:ea typeface="+mn-ea"/>
              <a:cs typeface="+mn-cs"/>
            </a:defRPr>
          </a:pPr>
        </a:p>
      </c:txPr>
    </c:legend>
    <c:plotVisOnly val="1"/>
    <c:dispBlanksAs val="gap"/>
    <c:showDLblsOverMax val="0"/>
  </c:chart>
  <c:spPr>
    <a:noFill/>
    <a:ln>
      <a:solidFill>
        <a:srgbClr val="FFFFFF"/>
      </a:solidFill>
    </a:ln>
    <a:effectLst/>
  </c:spPr>
  <c:txPr>
    <a:bodyPr/>
    <a:lstStyle/>
    <a:p>
      <a:pPr>
        <a:defRPr lang="zh-CN"/>
      </a:pP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GDP（亿美元）</c:v>
                </c:pt>
              </c:strCache>
            </c:strRef>
          </c:tx>
          <c:spPr>
            <a:solidFill>
              <a:schemeClr val="accent1"/>
            </a:solidFill>
            <a:ln>
              <a:noFill/>
            </a:ln>
            <a:effectLst/>
          </c:spPr>
          <c:invertIfNegative val="0"/>
          <c:dLbls>
            <c:delete val="1"/>
          </c:dLbls>
          <c:cat>
            <c:numRef>
              <c:f>Sheet1!$A$2:$A$7</c:f>
              <c:numCache>
                <c:formatCode>General</c:formatCode>
                <c:ptCount val="6"/>
                <c:pt idx="0">
                  <c:v>2018</c:v>
                </c:pt>
                <c:pt idx="1">
                  <c:v>2019</c:v>
                </c:pt>
                <c:pt idx="2">
                  <c:v>2020</c:v>
                </c:pt>
                <c:pt idx="3">
                  <c:v>2021</c:v>
                </c:pt>
                <c:pt idx="4">
                  <c:v>2022</c:v>
                </c:pt>
                <c:pt idx="5">
                  <c:v>2023</c:v>
                </c:pt>
              </c:numCache>
            </c:numRef>
          </c:cat>
          <c:val>
            <c:numRef>
              <c:f>Sheet1!$B$2:$B$7</c:f>
              <c:numCache>
                <c:formatCode>General</c:formatCode>
                <c:ptCount val="6"/>
                <c:pt idx="0">
                  <c:v>5064</c:v>
                </c:pt>
                <c:pt idx="1">
                  <c:v>5441</c:v>
                </c:pt>
                <c:pt idx="2">
                  <c:v>5005</c:v>
                </c:pt>
                <c:pt idx="3">
                  <c:v>5055</c:v>
                </c:pt>
                <c:pt idx="4">
                  <c:v>4952</c:v>
                </c:pt>
                <c:pt idx="5">
                  <c:v>5135</c:v>
                </c:pt>
              </c:numCache>
            </c:numRef>
          </c:val>
        </c:ser>
        <c:ser>
          <c:idx val="1"/>
          <c:order val="1"/>
          <c:tx>
            <c:strRef>
              <c:f>Sheet1!$C$1</c:f>
              <c:strCache>
                <c:ptCount val="1"/>
                <c:pt idx="0">
                  <c:v>列1</c:v>
                </c:pt>
              </c:strCache>
            </c:strRef>
          </c:tx>
          <c:spPr>
            <a:solidFill>
              <a:schemeClr val="accent2"/>
            </a:solidFill>
            <a:ln>
              <a:noFill/>
            </a:ln>
            <a:effectLst/>
          </c:spPr>
          <c:invertIfNegative val="0"/>
          <c:dLbls>
            <c:delete val="1"/>
          </c:dLbls>
          <c:cat>
            <c:numRef>
              <c:f>Sheet1!$A$2:$A$7</c:f>
              <c:numCache>
                <c:formatCode>General</c:formatCode>
                <c:ptCount val="6"/>
                <c:pt idx="0">
                  <c:v>2018</c:v>
                </c:pt>
                <c:pt idx="1">
                  <c:v>2019</c:v>
                </c:pt>
                <c:pt idx="2">
                  <c:v>2020</c:v>
                </c:pt>
                <c:pt idx="3">
                  <c:v>2021</c:v>
                </c:pt>
                <c:pt idx="4">
                  <c:v>2022</c:v>
                </c:pt>
                <c:pt idx="5">
                  <c:v>2023</c:v>
                </c:pt>
              </c:numCache>
            </c:numRef>
          </c:cat>
          <c:val>
            <c:numRef>
              <c:f>Sheet1!$C$2:$C$7</c:f>
              <c:numCache>
                <c:formatCode>General</c:formatCode>
                <c:ptCount val="6"/>
              </c:numCache>
            </c:numRef>
          </c:val>
        </c:ser>
        <c:dLbls>
          <c:showLegendKey val="0"/>
          <c:showVal val="0"/>
          <c:showCatName val="0"/>
          <c:showSerName val="0"/>
          <c:showPercent val="0"/>
          <c:showBubbleSize val="0"/>
        </c:dLbls>
        <c:gapWidth val="219"/>
        <c:overlap val="-27"/>
        <c:axId val="175728351"/>
        <c:axId val="175749951"/>
      </c:barChart>
      <c:lineChart>
        <c:grouping val="standard"/>
        <c:varyColors val="0"/>
        <c:ser>
          <c:idx val="2"/>
          <c:order val="2"/>
          <c:tx>
            <c:strRef>
              <c:f>Sheet1!$D$1</c:f>
              <c:strCache>
                <c:ptCount val="1"/>
                <c:pt idx="0">
                  <c:v>GDP增长率（％）</c:v>
                </c:pt>
              </c:strCache>
            </c:strRef>
          </c:tx>
          <c:spPr>
            <a:ln w="28575" cap="rnd">
              <a:solidFill>
                <a:srgbClr val="FF0000"/>
              </a:solidFill>
              <a:round/>
            </a:ln>
            <a:effectLst/>
          </c:spPr>
          <c:marker>
            <c:symbol val="circle"/>
            <c:size val="5"/>
            <c:spPr>
              <a:solidFill>
                <a:srgbClr val="FF0000"/>
              </a:solidFill>
              <a:ln w="9525">
                <a:solidFill>
                  <a:srgbClr val="FF0000"/>
                </a:solidFill>
              </a:ln>
              <a:effectLst/>
            </c:spPr>
          </c:marker>
          <c:dLbls>
            <c:delete val="1"/>
          </c:dLbls>
          <c:cat>
            <c:numRef>
              <c:f>Sheet1!$A$2:$A$7</c:f>
              <c:numCache>
                <c:formatCode>General</c:formatCode>
                <c:ptCount val="6"/>
                <c:pt idx="0">
                  <c:v>2018</c:v>
                </c:pt>
                <c:pt idx="1">
                  <c:v>2019</c:v>
                </c:pt>
                <c:pt idx="2">
                  <c:v>2020</c:v>
                </c:pt>
                <c:pt idx="3">
                  <c:v>2021</c:v>
                </c:pt>
                <c:pt idx="4">
                  <c:v>2022</c:v>
                </c:pt>
                <c:pt idx="5">
                  <c:v>2023</c:v>
                </c:pt>
              </c:numCache>
            </c:numRef>
          </c:cat>
          <c:val>
            <c:numRef>
              <c:f>Sheet1!$D$2:$D$7</c:f>
              <c:numCache>
                <c:formatCode>General</c:formatCode>
                <c:ptCount val="6"/>
                <c:pt idx="0">
                  <c:v>4.2</c:v>
                </c:pt>
                <c:pt idx="1">
                  <c:v>2.2</c:v>
                </c:pt>
                <c:pt idx="2">
                  <c:v>-6.1</c:v>
                </c:pt>
                <c:pt idx="3">
                  <c:v>1.5</c:v>
                </c:pt>
                <c:pt idx="4">
                  <c:v>2.6</c:v>
                </c:pt>
                <c:pt idx="5">
                  <c:v>1.9</c:v>
                </c:pt>
              </c:numCache>
            </c:numRef>
          </c:val>
          <c:smooth val="0"/>
        </c:ser>
        <c:dLbls>
          <c:showLegendKey val="0"/>
          <c:showVal val="0"/>
          <c:showCatName val="0"/>
          <c:showSerName val="0"/>
          <c:showPercent val="0"/>
          <c:showBubbleSize val="0"/>
        </c:dLbls>
        <c:marker val="1"/>
        <c:smooth val="0"/>
        <c:axId val="175733631"/>
        <c:axId val="175744671"/>
      </c:lineChart>
      <c:catAx>
        <c:axId val="17572835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p>
        </c:txPr>
        <c:crossAx val="175749951"/>
        <c:crosses val="autoZero"/>
        <c:auto val="1"/>
        <c:lblAlgn val="ctr"/>
        <c:lblOffset val="100"/>
        <c:noMultiLvlLbl val="0"/>
      </c:catAx>
      <c:valAx>
        <c:axId val="175749951"/>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p>
        </c:txPr>
        <c:crossAx val="175728351"/>
        <c:crosses val="autoZero"/>
        <c:crossBetween val="between"/>
      </c:valAx>
      <c:catAx>
        <c:axId val="175733631"/>
        <c:scaling>
          <c:orientation val="minMax"/>
        </c:scaling>
        <c:delete val="1"/>
        <c:axPos val="b"/>
        <c:numFmt formatCode="General" sourceLinked="1"/>
        <c:majorTickMark val="out"/>
        <c:minorTickMark val="none"/>
        <c:tickLblPos val="nextTo"/>
        <c:txPr>
          <a:bodyPr rot="-60000000" spcFirstLastPara="0"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p>
        </c:txPr>
        <c:crossAx val="175744671"/>
        <c:crosses val="autoZero"/>
        <c:auto val="1"/>
        <c:lblAlgn val="ctr"/>
        <c:lblOffset val="100"/>
        <c:noMultiLvlLbl val="0"/>
      </c:catAx>
      <c:valAx>
        <c:axId val="175744671"/>
        <c:scaling>
          <c:orientation val="minMax"/>
        </c:scaling>
        <c:delete val="0"/>
        <c:axPos val="r"/>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p>
        </c:txPr>
        <c:crossAx val="175733631"/>
        <c:crosses val="max"/>
        <c:crossBetween val="between"/>
      </c:valAx>
      <c:spPr>
        <a:noFill/>
        <a:ln>
          <a:noFill/>
        </a:ln>
        <a:effectLst/>
      </c:spPr>
    </c:plotArea>
    <c:legend>
      <c:legendPos val="b"/>
      <c:legendEntry>
        <c:idx val="1"/>
        <c:delete val="1"/>
      </c:legendEntry>
      <c:layout/>
      <c:overlay val="0"/>
      <c:spPr>
        <a:noFill/>
        <a:ln>
          <a:noFill/>
        </a:ln>
        <a:effectLst/>
      </c:spPr>
      <c:txPr>
        <a:bodyPr rot="0" spcFirstLastPara="1"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p>
      </c:txPr>
    </c:legend>
    <c:plotVisOnly val="1"/>
    <c:dispBlanksAs val="gap"/>
    <c:showDLblsOverMax val="0"/>
  </c:chart>
  <c:spPr>
    <a:solidFill>
      <a:schemeClr val="bg1"/>
    </a:solidFill>
    <a:ln w="9525" cap="flat" cmpd="sng" algn="ctr">
      <a:solidFill>
        <a:schemeClr val="tx1">
          <a:lumMod val="15000"/>
          <a:lumOff val="85000"/>
        </a:schemeClr>
      </a:solidFill>
      <a:round/>
    </a:ln>
    <a:effectLst/>
  </c:spPr>
  <c:txPr>
    <a:bodyPr/>
    <a:lstStyle/>
    <a:p>
      <a:pPr>
        <a:defRPr lang="zh-CN"/>
      </a:pPr>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人均GDP（美元）</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delete val="1"/>
          </c:dLbls>
          <c:cat>
            <c:numRef>
              <c:f>Sheet1!$A$2:$A$7</c:f>
              <c:numCache>
                <c:formatCode>General</c:formatCode>
                <c:ptCount val="6"/>
                <c:pt idx="0">
                  <c:v>2018</c:v>
                </c:pt>
                <c:pt idx="1">
                  <c:v>2019</c:v>
                </c:pt>
                <c:pt idx="2">
                  <c:v>2020</c:v>
                </c:pt>
                <c:pt idx="3">
                  <c:v>2021</c:v>
                </c:pt>
                <c:pt idx="4">
                  <c:v>2022</c:v>
                </c:pt>
                <c:pt idx="5">
                  <c:v>2023</c:v>
                </c:pt>
              </c:numCache>
            </c:numRef>
          </c:cat>
          <c:val>
            <c:numRef>
              <c:f>Sheet1!$B$2:$B$7</c:f>
              <c:numCache>
                <c:formatCode>General</c:formatCode>
                <c:ptCount val="6"/>
                <c:pt idx="0">
                  <c:v>7328</c:v>
                </c:pt>
                <c:pt idx="1">
                  <c:v>7850</c:v>
                </c:pt>
                <c:pt idx="2">
                  <c:v>7201</c:v>
                </c:pt>
                <c:pt idx="3">
                  <c:v>7254</c:v>
                </c:pt>
                <c:pt idx="4">
                  <c:v>7090</c:v>
                </c:pt>
                <c:pt idx="5">
                  <c:v>7312</c:v>
                </c:pt>
              </c:numCache>
            </c:numRef>
          </c:val>
          <c:smooth val="0"/>
        </c:ser>
        <c:ser>
          <c:idx val="1"/>
          <c:order val="1"/>
          <c:tx>
            <c:strRef>
              <c:f>Sheet1!$C$1</c:f>
              <c:strCache>
                <c:ptCount val="1"/>
                <c:pt idx="0">
                  <c:v>列1</c:v>
                </c:pt>
              </c:strCache>
            </c:strRef>
          </c:tx>
          <c:spPr>
            <a:ln w="28575" cap="rnd">
              <a:solidFill>
                <a:schemeClr val="accent2"/>
              </a:solidFill>
              <a:round/>
            </a:ln>
            <a:effectLst/>
          </c:spPr>
          <c:marker>
            <c:symbol val="none"/>
          </c:marker>
          <c:dLbls>
            <c:delete val="1"/>
          </c:dLbls>
          <c:cat>
            <c:numRef>
              <c:f>Sheet1!$A$2:$A$7</c:f>
              <c:numCache>
                <c:formatCode>General</c:formatCode>
                <c:ptCount val="6"/>
                <c:pt idx="0">
                  <c:v>2018</c:v>
                </c:pt>
                <c:pt idx="1">
                  <c:v>2019</c:v>
                </c:pt>
                <c:pt idx="2">
                  <c:v>2020</c:v>
                </c:pt>
                <c:pt idx="3">
                  <c:v>2021</c:v>
                </c:pt>
                <c:pt idx="4">
                  <c:v>2022</c:v>
                </c:pt>
                <c:pt idx="5">
                  <c:v>2023</c:v>
                </c:pt>
              </c:numCache>
            </c:numRef>
          </c:cat>
          <c:val>
            <c:numRef>
              <c:f>Sheet1!$C$2:$C$7</c:f>
              <c:numCache>
                <c:formatCode>General</c:formatCode>
                <c:ptCount val="6"/>
              </c:numCache>
            </c:numRef>
          </c:val>
          <c:smooth val="0"/>
        </c:ser>
        <c:ser>
          <c:idx val="2"/>
          <c:order val="2"/>
          <c:tx>
            <c:strRef>
              <c:f>Sheet1!$D$1</c:f>
              <c:strCache>
                <c:ptCount val="1"/>
                <c:pt idx="0">
                  <c:v>列2</c:v>
                </c:pt>
              </c:strCache>
            </c:strRef>
          </c:tx>
          <c:spPr>
            <a:ln w="28575" cap="rnd">
              <a:solidFill>
                <a:schemeClr val="accent3"/>
              </a:solidFill>
              <a:round/>
            </a:ln>
            <a:effectLst/>
          </c:spPr>
          <c:marker>
            <c:symbol val="none"/>
          </c:marker>
          <c:dLbls>
            <c:delete val="1"/>
          </c:dLbls>
          <c:cat>
            <c:numRef>
              <c:f>Sheet1!$A$2:$A$7</c:f>
              <c:numCache>
                <c:formatCode>General</c:formatCode>
                <c:ptCount val="6"/>
                <c:pt idx="0">
                  <c:v>2018</c:v>
                </c:pt>
                <c:pt idx="1">
                  <c:v>2019</c:v>
                </c:pt>
                <c:pt idx="2">
                  <c:v>2020</c:v>
                </c:pt>
                <c:pt idx="3">
                  <c:v>2021</c:v>
                </c:pt>
                <c:pt idx="4">
                  <c:v>2022</c:v>
                </c:pt>
                <c:pt idx="5">
                  <c:v>2023</c:v>
                </c:pt>
              </c:numCache>
            </c:numRef>
          </c:cat>
          <c:val>
            <c:numRef>
              <c:f>Sheet1!$D$2:$D$7</c:f>
              <c:numCache>
                <c:formatCode>General</c:formatCode>
                <c:ptCount val="6"/>
              </c:numCache>
            </c:numRef>
          </c:val>
          <c:smooth val="0"/>
        </c:ser>
        <c:dLbls>
          <c:showLegendKey val="0"/>
          <c:showVal val="0"/>
          <c:showCatName val="0"/>
          <c:showSerName val="0"/>
          <c:showPercent val="0"/>
          <c:showBubbleSize val="0"/>
        </c:dLbls>
        <c:marker val="1"/>
        <c:smooth val="0"/>
        <c:axId val="246343119"/>
        <c:axId val="246349839"/>
      </c:lineChart>
      <c:catAx>
        <c:axId val="24634311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p>
        </c:txPr>
        <c:crossAx val="246349839"/>
        <c:crosses val="autoZero"/>
        <c:auto val="1"/>
        <c:lblAlgn val="ctr"/>
        <c:lblOffset val="100"/>
        <c:noMultiLvlLbl val="0"/>
      </c:catAx>
      <c:valAx>
        <c:axId val="246349839"/>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p>
        </c:txPr>
        <c:crossAx val="246343119"/>
        <c:crosses val="autoZero"/>
        <c:crossBetween val="between"/>
      </c:valAx>
      <c:spPr>
        <a:noFill/>
        <a:ln>
          <a:noFill/>
        </a:ln>
        <a:effectLst/>
      </c:spPr>
    </c:plotArea>
    <c:legend>
      <c:legendPos val="b"/>
      <c:legendEntry>
        <c:idx val="1"/>
        <c:delete val="1"/>
      </c:legendEntry>
      <c:legendEntry>
        <c:idx val="2"/>
        <c:delete val="1"/>
      </c:legendEntry>
      <c:layout/>
      <c:overlay val="0"/>
      <c:spPr>
        <a:noFill/>
        <a:ln>
          <a:noFill/>
        </a:ln>
        <a:effectLst/>
      </c:spPr>
      <c:txPr>
        <a:bodyPr rot="0" spcFirstLastPara="1"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p>
      </c:txPr>
    </c:legend>
    <c:plotVisOnly val="1"/>
    <c:dispBlanksAs val="gap"/>
    <c:showDLblsOverMax val="0"/>
  </c:chart>
  <c:spPr>
    <a:solidFill>
      <a:schemeClr val="bg1"/>
    </a:solidFill>
    <a:ln w="9525" cap="flat" cmpd="sng" algn="ctr">
      <a:solidFill>
        <a:schemeClr val="tx1">
          <a:lumMod val="15000"/>
          <a:lumOff val="85000"/>
        </a:schemeClr>
      </a:solidFill>
      <a:round/>
    </a:ln>
    <a:effectLst/>
  </c:spPr>
  <c:txPr>
    <a:bodyPr/>
    <a:lstStyle/>
    <a:p>
      <a:pPr>
        <a:defRPr lang="zh-CN"/>
      </a:pPr>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574534911814448"/>
          <c:y val="0.161920951976201"/>
          <c:w val="0.919594104856245"/>
          <c:h val="0.639481512962176"/>
        </c:manualLayout>
      </c:layout>
      <c:lineChart>
        <c:grouping val="standard"/>
        <c:varyColors val="0"/>
        <c:ser>
          <c:idx val="0"/>
          <c:order val="0"/>
          <c:tx>
            <c:strRef>
              <c:f>Sheet1!$B$1</c:f>
              <c:strCache>
                <c:ptCount val="1"/>
                <c:pt idx="0">
                  <c:v>农业占比（％）</c:v>
                </c:pt>
              </c:strCache>
            </c:strRef>
          </c:tx>
          <c:spPr>
            <a:ln w="28575" cap="rnd">
              <a:solidFill>
                <a:schemeClr val="accent1"/>
              </a:solidFill>
              <a:round/>
            </a:ln>
            <a:effectLst/>
          </c:spPr>
          <c:marker>
            <c:symbol val="square"/>
            <c:size val="5"/>
            <c:spPr>
              <a:solidFill>
                <a:schemeClr val="accent1"/>
              </a:solidFill>
              <a:ln w="9525">
                <a:solidFill>
                  <a:schemeClr val="accent1"/>
                </a:solidFill>
              </a:ln>
              <a:effectLst/>
            </c:spPr>
          </c:marker>
          <c:dLbls>
            <c:delete val="1"/>
          </c:dLbls>
          <c:cat>
            <c:numRef>
              <c:f>Sheet1!$A$2:$A$13</c:f>
              <c:numCache>
                <c:formatCode>General</c:formatCode>
                <c:ptCount val="12"/>
                <c:pt idx="0">
                  <c:v>2011</c:v>
                </c:pt>
                <c:pt idx="1">
                  <c:v>2012</c:v>
                </c:pt>
                <c:pt idx="2">
                  <c:v>2013</c:v>
                </c:pt>
                <c:pt idx="3">
                  <c:v>2014</c:v>
                </c:pt>
                <c:pt idx="4">
                  <c:v>2015</c:v>
                </c:pt>
                <c:pt idx="5">
                  <c:v>2016</c:v>
                </c:pt>
                <c:pt idx="6">
                  <c:v>2017</c:v>
                </c:pt>
                <c:pt idx="7">
                  <c:v>2018</c:v>
                </c:pt>
                <c:pt idx="8">
                  <c:v>2019</c:v>
                </c:pt>
                <c:pt idx="9">
                  <c:v>2020</c:v>
                </c:pt>
                <c:pt idx="10">
                  <c:v>2021</c:v>
                </c:pt>
                <c:pt idx="11">
                  <c:v>2022</c:v>
                </c:pt>
              </c:numCache>
            </c:numRef>
          </c:cat>
          <c:val>
            <c:numRef>
              <c:f>Sheet1!$B$2:$B$13</c:f>
              <c:numCache>
                <c:formatCode>General</c:formatCode>
                <c:ptCount val="12"/>
                <c:pt idx="0">
                  <c:v>11.59</c:v>
                </c:pt>
                <c:pt idx="1">
                  <c:v>11.5</c:v>
                </c:pt>
                <c:pt idx="2">
                  <c:v>11.32</c:v>
                </c:pt>
                <c:pt idx="3">
                  <c:v>10.09</c:v>
                </c:pt>
                <c:pt idx="4">
                  <c:v>8.87</c:v>
                </c:pt>
                <c:pt idx="5">
                  <c:v>8.48</c:v>
                </c:pt>
                <c:pt idx="6">
                  <c:v>8.41</c:v>
                </c:pt>
                <c:pt idx="7">
                  <c:v>8.2</c:v>
                </c:pt>
                <c:pt idx="8">
                  <c:v>8.13</c:v>
                </c:pt>
                <c:pt idx="9">
                  <c:v>8.7</c:v>
                </c:pt>
                <c:pt idx="10">
                  <c:v>8.71</c:v>
                </c:pt>
                <c:pt idx="11">
                  <c:v>8.82</c:v>
                </c:pt>
              </c:numCache>
            </c:numRef>
          </c:val>
          <c:smooth val="0"/>
        </c:ser>
        <c:ser>
          <c:idx val="1"/>
          <c:order val="1"/>
          <c:tx>
            <c:strRef>
              <c:f>Sheet1!$C$1</c:f>
              <c:strCache>
                <c:ptCount val="1"/>
                <c:pt idx="0">
                  <c:v>工业占比（％）</c:v>
                </c:pt>
              </c:strCache>
            </c:strRef>
          </c:tx>
          <c:spPr>
            <a:ln w="28575" cap="rnd">
              <a:solidFill>
                <a:schemeClr val="accent2"/>
              </a:solidFill>
              <a:round/>
            </a:ln>
            <a:effectLst/>
          </c:spPr>
          <c:marker>
            <c:symbol val="square"/>
            <c:size val="5"/>
            <c:spPr>
              <a:solidFill>
                <a:schemeClr val="accent2"/>
              </a:solidFill>
              <a:ln w="9525">
                <a:solidFill>
                  <a:schemeClr val="accent2"/>
                </a:solidFill>
              </a:ln>
              <a:effectLst/>
            </c:spPr>
          </c:marker>
          <c:dLbls>
            <c:delete val="1"/>
          </c:dLbls>
          <c:cat>
            <c:numRef>
              <c:f>Sheet1!$A$2:$A$13</c:f>
              <c:numCache>
                <c:formatCode>General</c:formatCode>
                <c:ptCount val="12"/>
                <c:pt idx="0">
                  <c:v>2011</c:v>
                </c:pt>
                <c:pt idx="1">
                  <c:v>2012</c:v>
                </c:pt>
                <c:pt idx="2">
                  <c:v>2013</c:v>
                </c:pt>
                <c:pt idx="3">
                  <c:v>2014</c:v>
                </c:pt>
                <c:pt idx="4">
                  <c:v>2015</c:v>
                </c:pt>
                <c:pt idx="5">
                  <c:v>2016</c:v>
                </c:pt>
                <c:pt idx="6">
                  <c:v>2017</c:v>
                </c:pt>
                <c:pt idx="7">
                  <c:v>2018</c:v>
                </c:pt>
                <c:pt idx="8">
                  <c:v>2019</c:v>
                </c:pt>
                <c:pt idx="9">
                  <c:v>2020</c:v>
                </c:pt>
                <c:pt idx="10">
                  <c:v>2021</c:v>
                </c:pt>
                <c:pt idx="11">
                  <c:v>2022</c:v>
                </c:pt>
              </c:numCache>
            </c:numRef>
          </c:cat>
          <c:val>
            <c:numRef>
              <c:f>Sheet1!$C$2:$C$13</c:f>
              <c:numCache>
                <c:formatCode>General</c:formatCode>
                <c:ptCount val="12"/>
                <c:pt idx="0">
                  <c:v>37.98</c:v>
                </c:pt>
                <c:pt idx="1">
                  <c:v>37.34</c:v>
                </c:pt>
                <c:pt idx="2">
                  <c:v>36.9</c:v>
                </c:pt>
                <c:pt idx="3">
                  <c:v>36.76</c:v>
                </c:pt>
                <c:pt idx="4">
                  <c:v>36.18</c:v>
                </c:pt>
                <c:pt idx="5">
                  <c:v>35.59</c:v>
                </c:pt>
                <c:pt idx="6">
                  <c:v>35.02</c:v>
                </c:pt>
                <c:pt idx="7">
                  <c:v>34.74</c:v>
                </c:pt>
                <c:pt idx="8">
                  <c:v>33.59</c:v>
                </c:pt>
                <c:pt idx="9">
                  <c:v>33.29</c:v>
                </c:pt>
                <c:pt idx="10">
                  <c:v>34.99</c:v>
                </c:pt>
                <c:pt idx="11">
                  <c:v>34.99</c:v>
                </c:pt>
              </c:numCache>
            </c:numRef>
          </c:val>
          <c:smooth val="0"/>
        </c:ser>
        <c:ser>
          <c:idx val="2"/>
          <c:order val="2"/>
          <c:tx>
            <c:strRef>
              <c:f>Sheet1!$D$1</c:f>
              <c:strCache>
                <c:ptCount val="1"/>
                <c:pt idx="0">
                  <c:v>服务业占比（％）</c:v>
                </c:pt>
              </c:strCache>
            </c:strRef>
          </c:tx>
          <c:spPr>
            <a:ln w="28575" cap="rnd">
              <a:solidFill>
                <a:schemeClr val="accent3"/>
              </a:solidFill>
              <a:round/>
            </a:ln>
            <a:effectLst/>
          </c:spPr>
          <c:marker>
            <c:symbol val="square"/>
            <c:size val="5"/>
            <c:spPr>
              <a:solidFill>
                <a:schemeClr val="accent3"/>
              </a:solidFill>
              <a:ln w="9525">
                <a:solidFill>
                  <a:schemeClr val="accent3"/>
                </a:solidFill>
              </a:ln>
              <a:effectLst/>
            </c:spPr>
          </c:marker>
          <c:dLbls>
            <c:delete val="1"/>
          </c:dLbls>
          <c:cat>
            <c:numRef>
              <c:f>Sheet1!$A$2:$A$13</c:f>
              <c:numCache>
                <c:formatCode>General</c:formatCode>
                <c:ptCount val="12"/>
                <c:pt idx="0">
                  <c:v>2011</c:v>
                </c:pt>
                <c:pt idx="1">
                  <c:v>2012</c:v>
                </c:pt>
                <c:pt idx="2">
                  <c:v>2013</c:v>
                </c:pt>
                <c:pt idx="3">
                  <c:v>2014</c:v>
                </c:pt>
                <c:pt idx="4">
                  <c:v>2015</c:v>
                </c:pt>
                <c:pt idx="5">
                  <c:v>2016</c:v>
                </c:pt>
                <c:pt idx="6">
                  <c:v>2017</c:v>
                </c:pt>
                <c:pt idx="7">
                  <c:v>2018</c:v>
                </c:pt>
                <c:pt idx="8">
                  <c:v>2019</c:v>
                </c:pt>
                <c:pt idx="9">
                  <c:v>2020</c:v>
                </c:pt>
                <c:pt idx="10">
                  <c:v>2021</c:v>
                </c:pt>
                <c:pt idx="11">
                  <c:v>2022</c:v>
                </c:pt>
              </c:numCache>
            </c:numRef>
          </c:cat>
          <c:val>
            <c:numRef>
              <c:f>Sheet1!$D$2:$D$13</c:f>
              <c:numCache>
                <c:formatCode>General</c:formatCode>
                <c:ptCount val="12"/>
                <c:pt idx="0">
                  <c:v>50.43</c:v>
                </c:pt>
                <c:pt idx="1">
                  <c:v>51.15</c:v>
                </c:pt>
                <c:pt idx="2">
                  <c:v>51.78</c:v>
                </c:pt>
                <c:pt idx="3">
                  <c:v>53.15</c:v>
                </c:pt>
                <c:pt idx="4">
                  <c:v>54.95</c:v>
                </c:pt>
                <c:pt idx="5">
                  <c:v>55.94</c:v>
                </c:pt>
                <c:pt idx="6">
                  <c:v>56.57</c:v>
                </c:pt>
                <c:pt idx="7">
                  <c:v>57.06</c:v>
                </c:pt>
                <c:pt idx="8">
                  <c:v>58.28</c:v>
                </c:pt>
                <c:pt idx="9">
                  <c:v>58.01</c:v>
                </c:pt>
                <c:pt idx="10">
                  <c:v>56.3</c:v>
                </c:pt>
                <c:pt idx="11">
                  <c:v>56.18</c:v>
                </c:pt>
              </c:numCache>
            </c:numRef>
          </c:val>
          <c:smooth val="0"/>
        </c:ser>
        <c:dLbls>
          <c:showLegendKey val="0"/>
          <c:showVal val="0"/>
          <c:showCatName val="0"/>
          <c:showSerName val="0"/>
          <c:showPercent val="0"/>
          <c:showBubbleSize val="0"/>
        </c:dLbls>
        <c:marker val="1"/>
        <c:smooth val="0"/>
        <c:axId val="933275619"/>
        <c:axId val="879012338"/>
      </c:lineChart>
      <c:catAx>
        <c:axId val="933275619"/>
        <c:scaling>
          <c:orientation val="minMax"/>
        </c:scaling>
        <c:delete val="0"/>
        <c:axPos val="b"/>
        <c:numFmt formatCode="General" sourceLinked="0"/>
        <c:majorTickMark val="none"/>
        <c:minorTickMark val="none"/>
        <c:tickLblPos val="nextTo"/>
        <c:spPr>
          <a:noFill/>
          <a:ln w="9525" cap="flat" cmpd="sng" algn="ctr">
            <a:solidFill>
              <a:schemeClr val="tx1">
                <a:lumMod val="15000"/>
                <a:lumOff val="85000"/>
              </a:schemeClr>
            </a:solidFill>
            <a:round/>
          </a:ln>
          <a:effectLst/>
        </c:spPr>
        <c:txPr>
          <a:bodyPr rot="-60000000" spcFirstLastPara="0"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p>
        </c:txPr>
        <c:crossAx val="879012338"/>
        <c:crosses val="autoZero"/>
        <c:auto val="1"/>
        <c:lblAlgn val="ctr"/>
        <c:lblOffset val="100"/>
        <c:noMultiLvlLbl val="0"/>
      </c:catAx>
      <c:valAx>
        <c:axId val="879012338"/>
        <c:scaling>
          <c:orientation val="minMax"/>
        </c:scaling>
        <c:delete val="0"/>
        <c:axPos val="l"/>
        <c:majorGridlines>
          <c:spPr>
            <a:ln w="9525" cap="flat" cmpd="sng" algn="ctr">
              <a:solidFill>
                <a:schemeClr val="lt1">
                  <a:lumMod val="90200"/>
                </a:schemeClr>
              </a:solidFill>
              <a:round/>
            </a:ln>
            <a:effectLst/>
          </c:spPr>
        </c:majorGridlines>
        <c:numFmt formatCode="General" sourceLinked="1"/>
        <c:majorTickMark val="none"/>
        <c:minorTickMark val="none"/>
        <c:tickLblPos val="nextTo"/>
        <c:spPr>
          <a:noFill/>
          <a:ln>
            <a:noFill/>
          </a:ln>
          <a:effectLst/>
        </c:spPr>
        <c:txPr>
          <a:bodyPr rot="-60000000" spcFirstLastPara="0"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p>
        </c:txPr>
        <c:crossAx val="933275619"/>
        <c:crosses val="autoZero"/>
        <c:crossBetween val="between"/>
      </c:valAx>
      <c:spPr>
        <a:noFill/>
        <a:ln>
          <a:noFill/>
        </a:ln>
        <a:effectLst/>
      </c:spPr>
    </c:plotArea>
    <c:legend>
      <c:legendPos val="b"/>
      <c:layout/>
      <c:overlay val="0"/>
      <c:spPr>
        <a:noFill/>
        <a:ln>
          <a:noFill/>
        </a:ln>
        <a:effectLst/>
      </c:spPr>
      <c:txPr>
        <a:bodyPr rot="0" spcFirstLastPara="0"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p>
      </c:txPr>
    </c:legend>
    <c:plotVisOnly val="1"/>
    <c:dispBlanksAs val="gap"/>
    <c:showDLblsOverMax val="0"/>
  </c:chart>
  <c:spPr>
    <a:solidFill>
      <a:schemeClr val="bg1"/>
    </a:solidFill>
    <a:ln w="9525" cap="flat" cmpd="sng" algn="ctr">
      <a:solidFill>
        <a:schemeClr val="tx1">
          <a:lumMod val="15000"/>
          <a:lumOff val="85000"/>
        </a:schemeClr>
      </a:solidFill>
      <a:round/>
    </a:ln>
    <a:effectLst/>
  </c:spPr>
  <c:txPr>
    <a:bodyPr/>
    <a:lstStyle/>
    <a:p>
      <a:pPr>
        <a:defRPr lang="zh-CN"/>
      </a:pPr>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GDP（亿美元）</c:v>
                </c:pt>
              </c:strCache>
            </c:strRef>
          </c:tx>
          <c:spPr>
            <a:solidFill>
              <a:schemeClr val="accent1"/>
            </a:solidFill>
            <a:ln>
              <a:noFill/>
            </a:ln>
            <a:effectLst/>
          </c:spPr>
          <c:invertIfNegative val="0"/>
          <c:dLbls>
            <c:delete val="1"/>
          </c:dLbls>
          <c:cat>
            <c:numRef>
              <c:f>Sheet1!$A$2:$A$12</c:f>
              <c:numCache>
                <c:formatCode>General</c:formatCode>
                <c:ptCount val="11"/>
                <c:pt idx="0">
                  <c:v>2013</c:v>
                </c:pt>
                <c:pt idx="1">
                  <c:v>2014</c:v>
                </c:pt>
                <c:pt idx="2">
                  <c:v>2015</c:v>
                </c:pt>
                <c:pt idx="3">
                  <c:v>2016</c:v>
                </c:pt>
                <c:pt idx="4">
                  <c:v>2017</c:v>
                </c:pt>
                <c:pt idx="5">
                  <c:v>2018</c:v>
                </c:pt>
                <c:pt idx="6">
                  <c:v>2019</c:v>
                </c:pt>
                <c:pt idx="7">
                  <c:v>2020</c:v>
                </c:pt>
                <c:pt idx="8">
                  <c:v>2021</c:v>
                </c:pt>
                <c:pt idx="9">
                  <c:v>2022</c:v>
                </c:pt>
                <c:pt idx="10">
                  <c:v>2023</c:v>
                </c:pt>
              </c:numCache>
            </c:numRef>
          </c:cat>
          <c:val>
            <c:numRef>
              <c:f>Sheet1!$B$2:$B$12</c:f>
              <c:numCache>
                <c:formatCode>General</c:formatCode>
                <c:ptCount val="11"/>
                <c:pt idx="0">
                  <c:v>119.8</c:v>
                </c:pt>
                <c:pt idx="1">
                  <c:v>132.8</c:v>
                </c:pt>
                <c:pt idx="2">
                  <c:v>144.3</c:v>
                </c:pt>
                <c:pt idx="3">
                  <c:v>159.1</c:v>
                </c:pt>
                <c:pt idx="4">
                  <c:v>170.7</c:v>
                </c:pt>
                <c:pt idx="5">
                  <c:v>181.4</c:v>
                </c:pt>
                <c:pt idx="6">
                  <c:v>187.4</c:v>
                </c:pt>
                <c:pt idx="7">
                  <c:v>189.8</c:v>
                </c:pt>
                <c:pt idx="8">
                  <c:v>188.3</c:v>
                </c:pt>
                <c:pt idx="9">
                  <c:v>154.7</c:v>
                </c:pt>
                <c:pt idx="10">
                  <c:v>158.4</c:v>
                </c:pt>
              </c:numCache>
            </c:numRef>
          </c:val>
        </c:ser>
        <c:ser>
          <c:idx val="1"/>
          <c:order val="1"/>
          <c:tx>
            <c:strRef>
              <c:f>Sheet1!$C$1</c:f>
              <c:strCache>
                <c:ptCount val="1"/>
                <c:pt idx="0">
                  <c:v>列1</c:v>
                </c:pt>
              </c:strCache>
            </c:strRef>
          </c:tx>
          <c:spPr>
            <a:solidFill>
              <a:schemeClr val="accent2"/>
            </a:solidFill>
            <a:ln>
              <a:noFill/>
            </a:ln>
            <a:effectLst/>
          </c:spPr>
          <c:invertIfNegative val="0"/>
          <c:dLbls>
            <c:delete val="1"/>
          </c:dLbls>
          <c:cat>
            <c:numRef>
              <c:f>Sheet1!$A$2:$A$12</c:f>
              <c:numCache>
                <c:formatCode>General</c:formatCode>
                <c:ptCount val="11"/>
                <c:pt idx="0">
                  <c:v>2013</c:v>
                </c:pt>
                <c:pt idx="1">
                  <c:v>2014</c:v>
                </c:pt>
                <c:pt idx="2">
                  <c:v>2015</c:v>
                </c:pt>
                <c:pt idx="3">
                  <c:v>2016</c:v>
                </c:pt>
                <c:pt idx="4">
                  <c:v>2017</c:v>
                </c:pt>
                <c:pt idx="5">
                  <c:v>2018</c:v>
                </c:pt>
                <c:pt idx="6">
                  <c:v>2019</c:v>
                </c:pt>
                <c:pt idx="7">
                  <c:v>2020</c:v>
                </c:pt>
                <c:pt idx="8">
                  <c:v>2021</c:v>
                </c:pt>
                <c:pt idx="9">
                  <c:v>2022</c:v>
                </c:pt>
                <c:pt idx="10">
                  <c:v>2023</c:v>
                </c:pt>
              </c:numCache>
            </c:numRef>
          </c:cat>
          <c:val>
            <c:numRef>
              <c:f>Sheet1!$C$2:$C$12</c:f>
              <c:numCache>
                <c:formatCode>General</c:formatCode>
                <c:ptCount val="11"/>
              </c:numCache>
            </c:numRef>
          </c:val>
        </c:ser>
        <c:dLbls>
          <c:showLegendKey val="0"/>
          <c:showVal val="0"/>
          <c:showCatName val="0"/>
          <c:showSerName val="0"/>
          <c:showPercent val="0"/>
          <c:showBubbleSize val="0"/>
        </c:dLbls>
        <c:gapWidth val="219"/>
        <c:overlap val="-27"/>
        <c:axId val="472531295"/>
        <c:axId val="472527455"/>
      </c:barChart>
      <c:lineChart>
        <c:grouping val="standard"/>
        <c:varyColors val="0"/>
        <c:ser>
          <c:idx val="2"/>
          <c:order val="2"/>
          <c:tx>
            <c:strRef>
              <c:f>Sheet1!$D$1</c:f>
              <c:strCache>
                <c:ptCount val="1"/>
                <c:pt idx="0">
                  <c:v>增长率（%）</c:v>
                </c:pt>
              </c:strCache>
            </c:strRef>
          </c:tx>
          <c:spPr>
            <a:ln w="28575" cap="rnd">
              <a:solidFill>
                <a:srgbClr val="FF0000"/>
              </a:solidFill>
              <a:round/>
            </a:ln>
            <a:effectLst/>
          </c:spPr>
          <c:marker>
            <c:symbol val="circle"/>
            <c:size val="5"/>
            <c:spPr>
              <a:solidFill>
                <a:srgbClr val="FF0000"/>
              </a:solidFill>
              <a:ln w="9525">
                <a:solidFill>
                  <a:schemeClr val="accent3"/>
                </a:solidFill>
              </a:ln>
              <a:effectLst/>
            </c:spPr>
          </c:marker>
          <c:dLbls>
            <c:delete val="1"/>
          </c:dLbls>
          <c:cat>
            <c:numRef>
              <c:f>Sheet1!$A$2:$A$12</c:f>
              <c:numCache>
                <c:formatCode>General</c:formatCode>
                <c:ptCount val="11"/>
                <c:pt idx="0">
                  <c:v>2013</c:v>
                </c:pt>
                <c:pt idx="1">
                  <c:v>2014</c:v>
                </c:pt>
                <c:pt idx="2">
                  <c:v>2015</c:v>
                </c:pt>
                <c:pt idx="3">
                  <c:v>2016</c:v>
                </c:pt>
                <c:pt idx="4">
                  <c:v>2017</c:v>
                </c:pt>
                <c:pt idx="5">
                  <c:v>2018</c:v>
                </c:pt>
                <c:pt idx="6">
                  <c:v>2019</c:v>
                </c:pt>
                <c:pt idx="7">
                  <c:v>2020</c:v>
                </c:pt>
                <c:pt idx="8">
                  <c:v>2021</c:v>
                </c:pt>
                <c:pt idx="9">
                  <c:v>2022</c:v>
                </c:pt>
                <c:pt idx="10">
                  <c:v>2023</c:v>
                </c:pt>
              </c:numCache>
            </c:numRef>
          </c:cat>
          <c:val>
            <c:numRef>
              <c:f>Sheet1!$D$2:$D$12</c:f>
              <c:numCache>
                <c:formatCode>General</c:formatCode>
                <c:ptCount val="11"/>
                <c:pt idx="0">
                  <c:v>8</c:v>
                </c:pt>
                <c:pt idx="1">
                  <c:v>7.6</c:v>
                </c:pt>
                <c:pt idx="2">
                  <c:v>7.3</c:v>
                </c:pt>
                <c:pt idx="3">
                  <c:v>7</c:v>
                </c:pt>
                <c:pt idx="4">
                  <c:v>6.9</c:v>
                </c:pt>
                <c:pt idx="5">
                  <c:v>6.2</c:v>
                </c:pt>
                <c:pt idx="6">
                  <c:v>5.5</c:v>
                </c:pt>
                <c:pt idx="7">
                  <c:v>0.5</c:v>
                </c:pt>
                <c:pt idx="8">
                  <c:v>2.5</c:v>
                </c:pt>
                <c:pt idx="9">
                  <c:v>2.7</c:v>
                </c:pt>
                <c:pt idx="10">
                  <c:v>3.7</c:v>
                </c:pt>
              </c:numCache>
            </c:numRef>
          </c:val>
          <c:smooth val="0"/>
        </c:ser>
        <c:dLbls>
          <c:showLegendKey val="0"/>
          <c:showVal val="0"/>
          <c:showCatName val="0"/>
          <c:showSerName val="0"/>
          <c:showPercent val="0"/>
          <c:showBubbleSize val="0"/>
        </c:dLbls>
        <c:marker val="1"/>
        <c:smooth val="0"/>
        <c:axId val="1514068975"/>
        <c:axId val="1374130575"/>
      </c:lineChart>
      <c:catAx>
        <c:axId val="47253129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p>
        </c:txPr>
        <c:crossAx val="472527455"/>
        <c:crosses val="autoZero"/>
        <c:auto val="1"/>
        <c:lblAlgn val="ctr"/>
        <c:lblOffset val="100"/>
        <c:noMultiLvlLbl val="0"/>
      </c:catAx>
      <c:valAx>
        <c:axId val="472527455"/>
        <c:scaling>
          <c:orientation val="minMax"/>
          <c:min val="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p>
        </c:txPr>
        <c:crossAx val="472531295"/>
        <c:crosses val="autoZero"/>
        <c:crossBetween val="between"/>
      </c:valAx>
      <c:catAx>
        <c:axId val="1514068975"/>
        <c:scaling>
          <c:orientation val="minMax"/>
        </c:scaling>
        <c:delete val="1"/>
        <c:axPos val="b"/>
        <c:numFmt formatCode="General" sourceLinked="1"/>
        <c:majorTickMark val="out"/>
        <c:minorTickMark val="none"/>
        <c:tickLblPos val="nextTo"/>
        <c:txPr>
          <a:bodyPr rot="-60000000" spcFirstLastPara="0"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p>
        </c:txPr>
        <c:crossAx val="1374130575"/>
        <c:crosses val="autoZero"/>
        <c:auto val="1"/>
        <c:lblAlgn val="ctr"/>
        <c:lblOffset val="100"/>
        <c:noMultiLvlLbl val="0"/>
      </c:catAx>
      <c:valAx>
        <c:axId val="1374130575"/>
        <c:scaling>
          <c:orientation val="minMax"/>
        </c:scaling>
        <c:delete val="0"/>
        <c:axPos val="r"/>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p>
        </c:txPr>
        <c:crossAx val="1514068975"/>
        <c:crosses val="max"/>
        <c:crossBetween val="between"/>
      </c:valAx>
      <c:spPr>
        <a:noFill/>
        <a:ln>
          <a:noFill/>
        </a:ln>
        <a:effectLst/>
      </c:spPr>
    </c:plotArea>
    <c:legend>
      <c:legendPos val="b"/>
      <c:legendEntry>
        <c:idx val="1"/>
        <c:delete val="1"/>
      </c:legendEntry>
      <c:layout/>
      <c:overlay val="0"/>
      <c:spPr>
        <a:noFill/>
        <a:ln>
          <a:noFill/>
        </a:ln>
        <a:effectLst/>
      </c:spPr>
      <c:txPr>
        <a:bodyPr rot="0" spcFirstLastPara="1"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p>
      </c:txPr>
    </c:legend>
    <c:plotVisOnly val="1"/>
    <c:dispBlanksAs val="gap"/>
    <c:showDLblsOverMax val="0"/>
  </c:chart>
  <c:spPr>
    <a:solidFill>
      <a:schemeClr val="bg1"/>
    </a:solidFill>
    <a:ln w="9525" cap="flat" cmpd="sng" algn="ctr">
      <a:solidFill>
        <a:schemeClr val="tx1">
          <a:lumMod val="15000"/>
          <a:lumOff val="85000"/>
        </a:schemeClr>
      </a:solidFill>
      <a:round/>
    </a:ln>
    <a:effectLst/>
  </c:spPr>
  <c:txPr>
    <a:bodyPr/>
    <a:lstStyle/>
    <a:p>
      <a:pPr>
        <a:defRPr lang="zh-CN"/>
      </a:pPr>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人均GDP（美元）</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delete val="1"/>
          </c:dLbls>
          <c:cat>
            <c:numRef>
              <c:f>Sheet1!$A$2:$A$13</c:f>
              <c:numCache>
                <c:formatCode>General</c:formatCode>
                <c:ptCount val="12"/>
                <c:pt idx="0">
                  <c:v>2013</c:v>
                </c:pt>
                <c:pt idx="1">
                  <c:v>2014</c:v>
                </c:pt>
                <c:pt idx="2">
                  <c:v>2015</c:v>
                </c:pt>
                <c:pt idx="3">
                  <c:v>2016</c:v>
                </c:pt>
                <c:pt idx="4">
                  <c:v>2017</c:v>
                </c:pt>
                <c:pt idx="5">
                  <c:v>2018</c:v>
                </c:pt>
                <c:pt idx="6">
                  <c:v>2019</c:v>
                </c:pt>
                <c:pt idx="7">
                  <c:v>2020</c:v>
                </c:pt>
                <c:pt idx="8">
                  <c:v>2021</c:v>
                </c:pt>
                <c:pt idx="9">
                  <c:v>2022</c:v>
                </c:pt>
                <c:pt idx="10">
                  <c:v>2023</c:v>
                </c:pt>
              </c:numCache>
            </c:numRef>
          </c:cat>
          <c:val>
            <c:numRef>
              <c:f>Sheet1!$B$2:$B$13</c:f>
              <c:numCache>
                <c:formatCode>General</c:formatCode>
                <c:ptCount val="12"/>
                <c:pt idx="0">
                  <c:v>1815.4</c:v>
                </c:pt>
                <c:pt idx="1">
                  <c:v>1984.5</c:v>
                </c:pt>
                <c:pt idx="2">
                  <c:v>2125.5</c:v>
                </c:pt>
                <c:pt idx="3">
                  <c:v>2309</c:v>
                </c:pt>
                <c:pt idx="4">
                  <c:v>2439.5</c:v>
                </c:pt>
                <c:pt idx="5">
                  <c:v>2553.4</c:v>
                </c:pt>
                <c:pt idx="6">
                  <c:v>2598.5</c:v>
                </c:pt>
                <c:pt idx="7">
                  <c:v>2593.4</c:v>
                </c:pt>
                <c:pt idx="8">
                  <c:v>2535.6</c:v>
                </c:pt>
                <c:pt idx="9">
                  <c:v>2054.4</c:v>
                </c:pt>
                <c:pt idx="10">
                  <c:v>2075.4</c:v>
                </c:pt>
              </c:numCache>
            </c:numRef>
          </c:val>
          <c:smooth val="0"/>
        </c:ser>
        <c:ser>
          <c:idx val="1"/>
          <c:order val="1"/>
          <c:tx>
            <c:strRef>
              <c:f>Sheet1!$C$1</c:f>
              <c:strCache>
                <c:ptCount val="1"/>
                <c:pt idx="0">
                  <c:v>列1</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dLbls>
            <c:delete val="1"/>
          </c:dLbls>
          <c:cat>
            <c:numRef>
              <c:f>Sheet1!$A$2:$A$13</c:f>
              <c:numCache>
                <c:formatCode>General</c:formatCode>
                <c:ptCount val="12"/>
                <c:pt idx="0">
                  <c:v>2013</c:v>
                </c:pt>
                <c:pt idx="1">
                  <c:v>2014</c:v>
                </c:pt>
                <c:pt idx="2">
                  <c:v>2015</c:v>
                </c:pt>
                <c:pt idx="3">
                  <c:v>2016</c:v>
                </c:pt>
                <c:pt idx="4">
                  <c:v>2017</c:v>
                </c:pt>
                <c:pt idx="5">
                  <c:v>2018</c:v>
                </c:pt>
                <c:pt idx="6">
                  <c:v>2019</c:v>
                </c:pt>
                <c:pt idx="7">
                  <c:v>2020</c:v>
                </c:pt>
                <c:pt idx="8">
                  <c:v>2021</c:v>
                </c:pt>
                <c:pt idx="9">
                  <c:v>2022</c:v>
                </c:pt>
                <c:pt idx="10">
                  <c:v>2023</c:v>
                </c:pt>
              </c:numCache>
            </c:numRef>
          </c:cat>
          <c:val>
            <c:numRef>
              <c:f>Sheet1!$C$2:$C$13</c:f>
              <c:numCache>
                <c:formatCode>General</c:formatCode>
                <c:ptCount val="12"/>
              </c:numCache>
            </c:numRef>
          </c:val>
          <c:smooth val="0"/>
        </c:ser>
        <c:ser>
          <c:idx val="2"/>
          <c:order val="2"/>
          <c:tx>
            <c:strRef>
              <c:f>Sheet1!$D$1</c:f>
              <c:strCache>
                <c:ptCount val="1"/>
                <c:pt idx="0">
                  <c:v>列2</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dLbls>
            <c:delete val="1"/>
          </c:dLbls>
          <c:cat>
            <c:numRef>
              <c:f>Sheet1!$A$2:$A$13</c:f>
              <c:numCache>
                <c:formatCode>General</c:formatCode>
                <c:ptCount val="12"/>
                <c:pt idx="0">
                  <c:v>2013</c:v>
                </c:pt>
                <c:pt idx="1">
                  <c:v>2014</c:v>
                </c:pt>
                <c:pt idx="2">
                  <c:v>2015</c:v>
                </c:pt>
                <c:pt idx="3">
                  <c:v>2016</c:v>
                </c:pt>
                <c:pt idx="4">
                  <c:v>2017</c:v>
                </c:pt>
                <c:pt idx="5">
                  <c:v>2018</c:v>
                </c:pt>
                <c:pt idx="6">
                  <c:v>2019</c:v>
                </c:pt>
                <c:pt idx="7">
                  <c:v>2020</c:v>
                </c:pt>
                <c:pt idx="8">
                  <c:v>2021</c:v>
                </c:pt>
                <c:pt idx="9">
                  <c:v>2022</c:v>
                </c:pt>
                <c:pt idx="10">
                  <c:v>2023</c:v>
                </c:pt>
              </c:numCache>
            </c:numRef>
          </c:cat>
          <c:val>
            <c:numRef>
              <c:f>Sheet1!$D$2:$D$13</c:f>
              <c:numCache>
                <c:formatCode>General</c:formatCode>
                <c:ptCount val="12"/>
              </c:numCache>
            </c:numRef>
          </c:val>
          <c:smooth val="0"/>
        </c:ser>
        <c:dLbls>
          <c:showLegendKey val="0"/>
          <c:showVal val="0"/>
          <c:showCatName val="0"/>
          <c:showSerName val="0"/>
          <c:showPercent val="0"/>
          <c:showBubbleSize val="0"/>
        </c:dLbls>
        <c:marker val="1"/>
        <c:smooth val="0"/>
        <c:axId val="637189663"/>
        <c:axId val="637211263"/>
      </c:lineChart>
      <c:catAx>
        <c:axId val="63718966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p>
        </c:txPr>
        <c:crossAx val="637211263"/>
        <c:crosses val="autoZero"/>
        <c:auto val="1"/>
        <c:lblAlgn val="ctr"/>
        <c:lblOffset val="100"/>
        <c:noMultiLvlLbl val="0"/>
      </c:catAx>
      <c:valAx>
        <c:axId val="637211263"/>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p>
        </c:txPr>
        <c:crossAx val="637189663"/>
        <c:crosses val="autoZero"/>
        <c:crossBetween val="between"/>
      </c:valAx>
      <c:spPr>
        <a:noFill/>
        <a:ln>
          <a:noFill/>
        </a:ln>
        <a:effectLst/>
      </c:spPr>
    </c:plotArea>
    <c:legend>
      <c:legendPos val="b"/>
      <c:legendEntry>
        <c:idx val="1"/>
        <c:delete val="1"/>
      </c:legendEntry>
      <c:legendEntry>
        <c:idx val="2"/>
        <c:delete val="1"/>
      </c:legendEntry>
      <c:layout/>
      <c:overlay val="0"/>
      <c:spPr>
        <a:noFill/>
        <a:ln>
          <a:noFill/>
        </a:ln>
        <a:effectLst/>
      </c:spPr>
      <c:txPr>
        <a:bodyPr rot="0" spcFirstLastPara="1"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p>
      </c:txPr>
    </c:legend>
    <c:plotVisOnly val="1"/>
    <c:dispBlanksAs val="gap"/>
    <c:showDLblsOverMax val="0"/>
  </c:chart>
  <c:spPr>
    <a:solidFill>
      <a:schemeClr val="bg1"/>
    </a:solidFill>
    <a:ln w="9525" cap="flat" cmpd="sng" algn="ctr">
      <a:solidFill>
        <a:schemeClr val="tx1">
          <a:lumMod val="15000"/>
          <a:lumOff val="85000"/>
        </a:schemeClr>
      </a:solidFill>
      <a:round/>
    </a:ln>
    <a:effectLst/>
  </c:spPr>
  <c:txPr>
    <a:bodyPr/>
    <a:lstStyle/>
    <a:p>
      <a:pPr>
        <a:defRPr lang="zh-CN"/>
      </a:pPr>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农业占比（%）</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delete val="1"/>
          </c:dLbls>
          <c:cat>
            <c:numRef>
              <c:f>Sheet1!$A$2:$A$11</c:f>
              <c:numCache>
                <c:formatCode>General</c:formatCode>
                <c:ptCount val="10"/>
                <c:pt idx="0">
                  <c:v>2013</c:v>
                </c:pt>
                <c:pt idx="1">
                  <c:v>2014</c:v>
                </c:pt>
                <c:pt idx="2">
                  <c:v>2015</c:v>
                </c:pt>
                <c:pt idx="3">
                  <c:v>2016</c:v>
                </c:pt>
                <c:pt idx="4">
                  <c:v>2017</c:v>
                </c:pt>
                <c:pt idx="5">
                  <c:v>2018</c:v>
                </c:pt>
                <c:pt idx="6">
                  <c:v>2019</c:v>
                </c:pt>
                <c:pt idx="7">
                  <c:v>2020</c:v>
                </c:pt>
                <c:pt idx="8">
                  <c:v>2021</c:v>
                </c:pt>
                <c:pt idx="9">
                  <c:v>2022</c:v>
                </c:pt>
              </c:numCache>
            </c:numRef>
          </c:cat>
          <c:val>
            <c:numRef>
              <c:f>Sheet1!$B$2:$B$11</c:f>
              <c:numCache>
                <c:formatCode>General</c:formatCode>
                <c:ptCount val="10"/>
                <c:pt idx="0">
                  <c:v>17.9</c:v>
                </c:pt>
                <c:pt idx="1">
                  <c:v>17.8</c:v>
                </c:pt>
                <c:pt idx="2">
                  <c:v>17.6</c:v>
                </c:pt>
                <c:pt idx="3">
                  <c:v>17.2</c:v>
                </c:pt>
                <c:pt idx="4">
                  <c:v>16.2</c:v>
                </c:pt>
                <c:pt idx="5">
                  <c:v>15.7</c:v>
                </c:pt>
                <c:pt idx="6">
                  <c:v>16.1</c:v>
                </c:pt>
                <c:pt idx="7">
                  <c:v>16.3</c:v>
                </c:pt>
                <c:pt idx="8">
                  <c:v>16.1</c:v>
                </c:pt>
                <c:pt idx="9">
                  <c:v>14.9</c:v>
                </c:pt>
              </c:numCache>
            </c:numRef>
          </c:val>
          <c:smooth val="0"/>
        </c:ser>
        <c:ser>
          <c:idx val="1"/>
          <c:order val="1"/>
          <c:tx>
            <c:strRef>
              <c:f>Sheet1!$C$1</c:f>
              <c:strCache>
                <c:ptCount val="1"/>
                <c:pt idx="0">
                  <c:v>工业占比（%）</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dLbls>
            <c:delete val="1"/>
          </c:dLbls>
          <c:cat>
            <c:numRef>
              <c:f>Sheet1!$A$2:$A$11</c:f>
              <c:numCache>
                <c:formatCode>General</c:formatCode>
                <c:ptCount val="10"/>
                <c:pt idx="0">
                  <c:v>2013</c:v>
                </c:pt>
                <c:pt idx="1">
                  <c:v>2014</c:v>
                </c:pt>
                <c:pt idx="2">
                  <c:v>2015</c:v>
                </c:pt>
                <c:pt idx="3">
                  <c:v>2016</c:v>
                </c:pt>
                <c:pt idx="4">
                  <c:v>2017</c:v>
                </c:pt>
                <c:pt idx="5">
                  <c:v>2018</c:v>
                </c:pt>
                <c:pt idx="6">
                  <c:v>2019</c:v>
                </c:pt>
                <c:pt idx="7">
                  <c:v>2020</c:v>
                </c:pt>
                <c:pt idx="8">
                  <c:v>2021</c:v>
                </c:pt>
                <c:pt idx="9">
                  <c:v>2022</c:v>
                </c:pt>
              </c:numCache>
            </c:numRef>
          </c:cat>
          <c:val>
            <c:numRef>
              <c:f>Sheet1!$C$2:$C$11</c:f>
              <c:numCache>
                <c:formatCode>General</c:formatCode>
                <c:ptCount val="10"/>
                <c:pt idx="0">
                  <c:v>30.43</c:v>
                </c:pt>
                <c:pt idx="1">
                  <c:v>28.82</c:v>
                </c:pt>
                <c:pt idx="2">
                  <c:v>27.69</c:v>
                </c:pt>
                <c:pt idx="3">
                  <c:v>28.76</c:v>
                </c:pt>
                <c:pt idx="4">
                  <c:v>30.91</c:v>
                </c:pt>
                <c:pt idx="5">
                  <c:v>31.53</c:v>
                </c:pt>
                <c:pt idx="6">
                  <c:v>31.53</c:v>
                </c:pt>
                <c:pt idx="7">
                  <c:v>32.42</c:v>
                </c:pt>
                <c:pt idx="8">
                  <c:v>34.13</c:v>
                </c:pt>
                <c:pt idx="9">
                  <c:v>33.55</c:v>
                </c:pt>
              </c:numCache>
            </c:numRef>
          </c:val>
          <c:smooth val="0"/>
        </c:ser>
        <c:ser>
          <c:idx val="2"/>
          <c:order val="2"/>
          <c:tx>
            <c:strRef>
              <c:f>Sheet1!$D$1</c:f>
              <c:strCache>
                <c:ptCount val="1"/>
                <c:pt idx="0">
                  <c:v>服务业占比（%）</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dLbls>
            <c:delete val="1"/>
          </c:dLbls>
          <c:cat>
            <c:numRef>
              <c:f>Sheet1!$A$2:$A$11</c:f>
              <c:numCache>
                <c:formatCode>General</c:formatCode>
                <c:ptCount val="10"/>
                <c:pt idx="0">
                  <c:v>2013</c:v>
                </c:pt>
                <c:pt idx="1">
                  <c:v>2014</c:v>
                </c:pt>
                <c:pt idx="2">
                  <c:v>2015</c:v>
                </c:pt>
                <c:pt idx="3">
                  <c:v>2016</c:v>
                </c:pt>
                <c:pt idx="4">
                  <c:v>2017</c:v>
                </c:pt>
                <c:pt idx="5">
                  <c:v>2018</c:v>
                </c:pt>
                <c:pt idx="6">
                  <c:v>2019</c:v>
                </c:pt>
                <c:pt idx="7">
                  <c:v>2020</c:v>
                </c:pt>
                <c:pt idx="8">
                  <c:v>2021</c:v>
                </c:pt>
                <c:pt idx="9">
                  <c:v>2022</c:v>
                </c:pt>
              </c:numCache>
            </c:numRef>
          </c:cat>
          <c:val>
            <c:numRef>
              <c:f>Sheet1!$D$2:$D$11</c:f>
              <c:numCache>
                <c:formatCode>General</c:formatCode>
                <c:ptCount val="10"/>
                <c:pt idx="0">
                  <c:v>42.5</c:v>
                </c:pt>
                <c:pt idx="1">
                  <c:v>44.2</c:v>
                </c:pt>
                <c:pt idx="2">
                  <c:v>44.2</c:v>
                </c:pt>
                <c:pt idx="3">
                  <c:v>42.5</c:v>
                </c:pt>
                <c:pt idx="4">
                  <c:v>41.5</c:v>
                </c:pt>
                <c:pt idx="5">
                  <c:v>41.6</c:v>
                </c:pt>
                <c:pt idx="6">
                  <c:v>41.5</c:v>
                </c:pt>
                <c:pt idx="7">
                  <c:v>41</c:v>
                </c:pt>
                <c:pt idx="8">
                  <c:v>38.8</c:v>
                </c:pt>
                <c:pt idx="9">
                  <c:v>40.3</c:v>
                </c:pt>
              </c:numCache>
            </c:numRef>
          </c:val>
          <c:smooth val="0"/>
        </c:ser>
        <c:dLbls>
          <c:showLegendKey val="0"/>
          <c:showVal val="0"/>
          <c:showCatName val="0"/>
          <c:showSerName val="0"/>
          <c:showPercent val="0"/>
          <c:showBubbleSize val="0"/>
        </c:dLbls>
        <c:marker val="1"/>
        <c:smooth val="0"/>
        <c:axId val="2142216992"/>
        <c:axId val="2142208352"/>
      </c:lineChart>
      <c:catAx>
        <c:axId val="214221699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p>
        </c:txPr>
        <c:crossAx val="2142208352"/>
        <c:crosses val="autoZero"/>
        <c:auto val="1"/>
        <c:lblAlgn val="ctr"/>
        <c:lblOffset val="100"/>
        <c:noMultiLvlLbl val="0"/>
      </c:catAx>
      <c:valAx>
        <c:axId val="214220835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p>
        </c:txPr>
        <c:crossAx val="2142216992"/>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p>
      </c:txPr>
    </c:legend>
    <c:plotVisOnly val="1"/>
    <c:dispBlanksAs val="gap"/>
    <c:showDLblsOverMax val="0"/>
  </c:chart>
  <c:spPr>
    <a:solidFill>
      <a:schemeClr val="bg1"/>
    </a:solidFill>
    <a:ln w="9525" cap="flat" cmpd="sng" algn="ctr">
      <a:solidFill>
        <a:schemeClr val="tx1">
          <a:lumMod val="15000"/>
          <a:lumOff val="85000"/>
        </a:schemeClr>
      </a:solidFill>
      <a:round/>
    </a:ln>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10028">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10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0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0">
      <cs:styleClr val="auto"/>
    </cs:fillRef>
    <cs:effectRef idx="0"/>
    <cs:fontRef idx="minor">
      <a:schemeClr val="dk1"/>
    </cs:fontRef>
    <cs:spPr>
      <a:ln w="28575" cap="rnd">
        <a:solidFill>
          <a:schemeClr val="phClr"/>
        </a:solidFill>
        <a:round/>
      </a:ln>
      <a:effectLst/>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lt1">
            <a:lumMod val="902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75000"/>
        <a:lumOff val="25000"/>
      </a:schemeClr>
    </cs:fontRef>
    <cs:defRPr sz="1400" b="1" kern="120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3">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2#7">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2#8">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2#9">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3">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20D729CB-F9C6-40D5-9912-9F5CFCE984A8}" type="doc">
      <dgm:prSet loTypeId="list" loCatId="list" qsTypeId="urn:microsoft.com/office/officeart/2005/8/quickstyle/simple1" qsCatId="simple" csTypeId="urn:microsoft.com/office/officeart/2005/8/colors/accent1_2" csCatId="accent1" phldr="1"/>
      <dgm:spPr/>
      <dgm:t>
        <a:bodyPr/>
        <a:lstStyle/>
        <a:p>
          <a:endParaRPr lang="zh-CN" altLang="en-US"/>
        </a:p>
      </dgm:t>
    </dgm:pt>
    <dgm:pt modelId="{E30FE8EF-344E-4ACE-A86D-336EB0E5B1B7}">
      <dgm:prSet phldrT="[文本]" custT="1"/>
      <dgm:spPr/>
      <dgm:t>
        <a:bodyPr/>
        <a:lstStyle/>
        <a:p>
          <a:r>
            <a:rPr lang="zh-CN" altLang="en-US" sz="3600" b="1" dirty="0" smtClean="0"/>
            <a:t>人口状况</a:t>
          </a:r>
          <a:endParaRPr lang="zh-CN" altLang="en-US" sz="3600" dirty="0"/>
        </a:p>
      </dgm:t>
    </dgm:pt>
    <dgm:pt modelId="{D1C5FBEF-BB6E-45CA-B8FF-76BAD54E0D7D}" cxnId="{55048C83-9CAD-4D08-B16B-2941BB3B689B}" type="parTrans">
      <dgm:prSet/>
      <dgm:spPr/>
      <dgm:t>
        <a:bodyPr/>
        <a:lstStyle/>
        <a:p>
          <a:endParaRPr lang="zh-CN" altLang="en-US"/>
        </a:p>
      </dgm:t>
    </dgm:pt>
    <dgm:pt modelId="{C0902337-D518-4014-A592-B05AFFC2BB67}" cxnId="{55048C83-9CAD-4D08-B16B-2941BB3B689B}" type="sibTrans">
      <dgm:prSet/>
      <dgm:spPr/>
      <dgm:t>
        <a:bodyPr/>
        <a:lstStyle/>
        <a:p>
          <a:endParaRPr lang="zh-CN" altLang="en-US"/>
        </a:p>
      </dgm:t>
    </dgm:pt>
    <dgm:pt modelId="{B046B9A1-828C-4761-8B97-1428ABC04972}">
      <dgm:prSet phldrT="[文本]" phldr="0" custT="1"/>
      <dgm:spPr/>
      <dgm:t>
        <a:bodyPr vert="horz" wrap="square"/>
        <a:p>
          <a:pPr eaLnBrk="1" fontAlgn="auto" latinLnBrk="0" hangingPunct="1">
            <a:lnSpc>
              <a:spcPct val="120000"/>
            </a:lnSpc>
            <a:spcBef>
              <a:spcPct val="0"/>
            </a:spcBef>
            <a:spcAft>
              <a:spcPts val="0"/>
            </a:spcAft>
          </a:pPr>
          <a:r>
            <a:rPr sz="2000" dirty="0" smtClean="0"/>
            <a:t>截至 2023年印尼人口总数达2.76亿，是目前世界第四人口大国，是东盟各成员国中人口最多的国家，在亚洲各国中人口数量仅次于中国和印度。就人口年龄结构而言,整体较为年轻化,为印尼的经济发展提供了充足的劳动力资源。</a:t>
          </a:r>
          <a:r>
            <a:rPr sz="2000" dirty="0" smtClean="0"/>
            <a:t/>
          </a:r>
          <a:endParaRPr sz="2000" dirty="0" smtClean="0"/>
        </a:p>
      </dgm:t>
    </dgm:pt>
    <dgm:pt modelId="{A698FC89-269F-4654-AD7F-F11ABB57143B}" cxnId="{C6835E25-3E59-4B3A-AE8F-527DFB7EE15A}" type="parTrans">
      <dgm:prSet/>
      <dgm:spPr/>
      <dgm:t>
        <a:bodyPr/>
        <a:lstStyle/>
        <a:p>
          <a:endParaRPr lang="zh-CN" altLang="en-US"/>
        </a:p>
      </dgm:t>
    </dgm:pt>
    <dgm:pt modelId="{12133639-4BE9-4EF2-AC68-0E397E3B175D}" cxnId="{C6835E25-3E59-4B3A-AE8F-527DFB7EE15A}" type="sibTrans">
      <dgm:prSet/>
      <dgm:spPr/>
      <dgm:t>
        <a:bodyPr/>
        <a:lstStyle/>
        <a:p>
          <a:endParaRPr lang="zh-CN" altLang="en-US"/>
        </a:p>
      </dgm:t>
    </dgm:pt>
    <dgm:pt modelId="{65687113-33EA-4393-81D6-F95B08B7D1B6}">
      <dgm:prSet phldrT="[文本]" custT="1"/>
      <dgm:spPr/>
      <dgm:t>
        <a:bodyPr/>
        <a:lstStyle/>
        <a:p>
          <a:r>
            <a:rPr lang="zh-CN" altLang="en-US" sz="3600" b="1" dirty="0" smtClean="0"/>
            <a:t>地理环境</a:t>
          </a:r>
          <a:endParaRPr lang="zh-CN" altLang="en-US" sz="3600" dirty="0"/>
        </a:p>
      </dgm:t>
    </dgm:pt>
    <dgm:pt modelId="{3F105875-4077-4043-B2EE-FB4AB5D39969}" cxnId="{F0EB7CBF-D513-4E0A-8042-B201DDE4B0AC}" type="parTrans">
      <dgm:prSet/>
      <dgm:spPr/>
      <dgm:t>
        <a:bodyPr/>
        <a:lstStyle/>
        <a:p>
          <a:endParaRPr lang="zh-CN" altLang="en-US"/>
        </a:p>
      </dgm:t>
    </dgm:pt>
    <dgm:pt modelId="{8E9BD8C2-977D-40B9-B221-C353F08D9D49}" cxnId="{F0EB7CBF-D513-4E0A-8042-B201DDE4B0AC}" type="sibTrans">
      <dgm:prSet/>
      <dgm:spPr/>
      <dgm:t>
        <a:bodyPr/>
        <a:lstStyle/>
        <a:p>
          <a:endParaRPr lang="zh-CN" altLang="en-US"/>
        </a:p>
      </dgm:t>
    </dgm:pt>
    <dgm:pt modelId="{B6202A7F-2567-4218-BD4A-79BF80E7A05C}">
      <dgm:prSet phldrT="[文本]" phldr="0" custT="1"/>
      <dgm:spPr/>
      <dgm:t>
        <a:bodyPr vert="horz" wrap="square"/>
        <a:p>
          <a:pPr eaLnBrk="1" fontAlgn="auto" latinLnBrk="0" hangingPunct="1">
            <a:lnSpc>
              <a:spcPct val="100000"/>
            </a:lnSpc>
            <a:spcBef>
              <a:spcPct val="0"/>
            </a:spcBef>
            <a:spcAft>
              <a:spcPts val="0"/>
            </a:spcAft>
          </a:pPr>
          <a:r>
            <a:rPr sz="2000" dirty="0" smtClean="0"/>
            <a:t>印度尼西亚位于亚洲东南部，由太平洋和印度洋之间约17508个大小岛屿组成，是全世界最大的群岛国家，疆域横跨亚洲及大洋洲，别称“千岛之国”。国土面积191.4万平方公里，海洋面积316.6万平方公里（不包括专属经济区）。印尼与巴布亚新几内亚、东帝汶和马来西亚等国家接壤</a:t>
          </a:r>
          <a:r>
            <a:rPr lang="zh-CN" sz="2000" dirty="0" smtClean="0"/>
            <a:t>，</a:t>
          </a:r>
          <a:r>
            <a:rPr sz="2000" dirty="0" smtClean="0"/>
            <a:t>与泰国、新加坡、菲律宾、澳大利亚等国隔海相望。印尼地跨赤道，其70%以上领地位于南半球，因此是亚洲南半球最大的国家</a:t>
          </a:r>
          <a:r>
            <a:rPr lang="zh-CN" sz="2000" dirty="0" smtClean="0"/>
            <a:t>。</a:t>
          </a:r>
          <a:r>
            <a:rPr lang="zh-CN" sz="2000" dirty="0" smtClean="0"/>
            <a:t/>
          </a:r>
          <a:endParaRPr lang="zh-CN" sz="2000" dirty="0" smtClean="0"/>
        </a:p>
      </dgm:t>
    </dgm:pt>
    <dgm:pt modelId="{2FF3FD89-B785-4C16-A0F0-A633E4855DF1}" cxnId="{C7694DE8-9320-4D0B-BA99-983908FEC0C5}" type="parTrans">
      <dgm:prSet/>
      <dgm:spPr/>
      <dgm:t>
        <a:bodyPr/>
        <a:lstStyle/>
        <a:p>
          <a:endParaRPr lang="zh-CN" altLang="en-US"/>
        </a:p>
      </dgm:t>
    </dgm:pt>
    <dgm:pt modelId="{E4C9236C-B41B-4968-B14E-51A6236E78CB}" cxnId="{C7694DE8-9320-4D0B-BA99-983908FEC0C5}" type="sibTrans">
      <dgm:prSet/>
      <dgm:spPr/>
      <dgm:t>
        <a:bodyPr/>
        <a:lstStyle/>
        <a:p>
          <a:endParaRPr lang="zh-CN" altLang="en-US"/>
        </a:p>
      </dgm:t>
    </dgm:pt>
    <dgm:pt modelId="{2CF6C917-62E8-4FB0-98F3-7A17FE01D621}">
      <dgm:prSet phldrT="[文本]" custT="1"/>
      <dgm:spPr/>
      <dgm:t>
        <a:bodyPr/>
        <a:lstStyle/>
        <a:p>
          <a:r>
            <a:rPr lang="zh-CN" altLang="en-US" sz="3600" b="1" dirty="0" smtClean="0"/>
            <a:t>资源禀赋</a:t>
          </a:r>
          <a:endParaRPr lang="zh-CN" altLang="en-US" sz="3600" dirty="0"/>
        </a:p>
      </dgm:t>
    </dgm:pt>
    <dgm:pt modelId="{B1F1FD9F-A6D8-4B46-94EA-B18093B14B6A}" cxnId="{BA4F3D1E-83A4-4EE2-B5CC-F3143B672973}" type="parTrans">
      <dgm:prSet/>
      <dgm:spPr/>
      <dgm:t>
        <a:bodyPr/>
        <a:lstStyle/>
        <a:p>
          <a:endParaRPr lang="zh-CN" altLang="en-US"/>
        </a:p>
      </dgm:t>
    </dgm:pt>
    <dgm:pt modelId="{8CF9009F-3B1F-4261-87AC-AB1D90B9E319}" cxnId="{BA4F3D1E-83A4-4EE2-B5CC-F3143B672973}" type="sibTrans">
      <dgm:prSet/>
      <dgm:spPr/>
      <dgm:t>
        <a:bodyPr/>
        <a:lstStyle/>
        <a:p>
          <a:endParaRPr lang="zh-CN" altLang="en-US"/>
        </a:p>
      </dgm:t>
    </dgm:pt>
    <dgm:pt modelId="{080293AB-0DF9-4456-9A13-B5D0C4D3B5EE}">
      <dgm:prSet phldrT="[文本]" phldr="0" custT="1"/>
      <dgm:spPr/>
      <dgm:t>
        <a:bodyPr vert="horz" wrap="square"/>
        <a:p>
          <a:pPr>
            <a:lnSpc>
              <a:spcPct val="100000"/>
            </a:lnSpc>
            <a:spcBef>
              <a:spcPct val="0"/>
            </a:spcBef>
            <a:spcAft>
              <a:spcPct val="15000"/>
            </a:spcAft>
          </a:pPr>
          <a:r>
            <a:rPr lang="zh-CN" sz="2000" dirty="0" smtClean="0"/>
            <a:t>印度</a:t>
          </a:r>
          <a:r>
            <a:rPr lang="zh-CN" sz="2000" dirty="0" smtClean="0"/>
            <a:t>尼西亚</a:t>
          </a:r>
          <a:r>
            <a:rPr lang="zh-CN" sz="2000" dirty="0" smtClean="0"/>
            <a:t>石油、天然气、煤、锡、铝矾土、镍、铜、金、银等矿产资源丰富。有“热带宝岛”之称。盛产棕榈油、橡胶等农林产品。作为世界上生物资源最丰富的国家之一，印尼约有40000种植物，海洋鱼类多达 7000种。 </a:t>
          </a:r>
          <a:r>
            <a:rPr lang="zh-CN" sz="2000" dirty="0" smtClean="0"/>
            <a:t/>
          </a:r>
          <a:endParaRPr lang="zh-CN" sz="2000" dirty="0" smtClean="0"/>
        </a:p>
      </dgm:t>
    </dgm:pt>
    <dgm:pt modelId="{6EDDE793-1A3A-47C9-B426-4E56C648CEAB}" cxnId="{4BF55FA9-C2B9-46B1-B251-88995D04E6CF}" type="parTrans">
      <dgm:prSet/>
      <dgm:spPr/>
      <dgm:t>
        <a:bodyPr/>
        <a:lstStyle/>
        <a:p>
          <a:endParaRPr lang="zh-CN" altLang="en-US"/>
        </a:p>
      </dgm:t>
    </dgm:pt>
    <dgm:pt modelId="{8827019E-0DC6-4591-8944-9C604B0B1768}" cxnId="{4BF55FA9-C2B9-46B1-B251-88995D04E6CF}" type="sibTrans">
      <dgm:prSet/>
      <dgm:spPr/>
      <dgm:t>
        <a:bodyPr/>
        <a:lstStyle/>
        <a:p>
          <a:endParaRPr lang="zh-CN" altLang="en-US"/>
        </a:p>
      </dgm:t>
    </dgm:pt>
    <dgm:pt modelId="{7A227C50-B7A5-433D-B0A8-09BED6BA0096}" type="pres">
      <dgm:prSet presAssocID="{20D729CB-F9C6-40D5-9912-9F5CFCE984A8}" presName="Name0" presStyleCnt="0">
        <dgm:presLayoutVars>
          <dgm:dir/>
          <dgm:animLvl val="lvl"/>
          <dgm:resizeHandles val="exact"/>
        </dgm:presLayoutVars>
      </dgm:prSet>
      <dgm:spPr/>
      <dgm:t>
        <a:bodyPr/>
        <a:lstStyle/>
        <a:p>
          <a:endParaRPr lang="zh-CN" altLang="en-US"/>
        </a:p>
      </dgm:t>
    </dgm:pt>
    <dgm:pt modelId="{E37420B3-C903-4946-9BB5-CDC9D111FEC3}" type="pres">
      <dgm:prSet presAssocID="{E30FE8EF-344E-4ACE-A86D-336EB0E5B1B7}" presName="linNode" presStyleCnt="0"/>
      <dgm:spPr/>
    </dgm:pt>
    <dgm:pt modelId="{BEE6183A-E8F6-45A5-AD60-ECF121263E55}" type="pres">
      <dgm:prSet presAssocID="{E30FE8EF-344E-4ACE-A86D-336EB0E5B1B7}" presName="parentText" presStyleLbl="node1" presStyleIdx="0" presStyleCnt="3" custScaleX="58130" custScaleY="68497">
        <dgm:presLayoutVars>
          <dgm:chMax val="1"/>
          <dgm:bulletEnabled val="1"/>
        </dgm:presLayoutVars>
      </dgm:prSet>
      <dgm:spPr/>
      <dgm:t>
        <a:bodyPr/>
        <a:lstStyle/>
        <a:p>
          <a:endParaRPr lang="zh-CN" altLang="en-US"/>
        </a:p>
      </dgm:t>
    </dgm:pt>
    <dgm:pt modelId="{1206E566-4C12-4A0C-96FE-87151FAB626D}" type="pres">
      <dgm:prSet presAssocID="{E30FE8EF-344E-4ACE-A86D-336EB0E5B1B7}" presName="descendantText" presStyleLbl="alignAccFollowNode1" presStyleIdx="0" presStyleCnt="3" custScaleX="121730" custLinFactNeighborX="1637">
        <dgm:presLayoutVars>
          <dgm:bulletEnabled val="1"/>
        </dgm:presLayoutVars>
      </dgm:prSet>
      <dgm:spPr/>
      <dgm:t>
        <a:bodyPr/>
        <a:lstStyle/>
        <a:p>
          <a:endParaRPr lang="zh-CN" altLang="en-US"/>
        </a:p>
      </dgm:t>
    </dgm:pt>
    <dgm:pt modelId="{0483DAD0-FBAC-4043-8109-A8F7C12DD25C}" type="pres">
      <dgm:prSet presAssocID="{C0902337-D518-4014-A592-B05AFFC2BB67}" presName="sp" presStyleCnt="0"/>
      <dgm:spPr/>
    </dgm:pt>
    <dgm:pt modelId="{5A4EF9C7-AC79-43DE-89D1-CB1A71FD1D5F}" type="pres">
      <dgm:prSet presAssocID="{65687113-33EA-4393-81D6-F95B08B7D1B6}" presName="linNode" presStyleCnt="0"/>
      <dgm:spPr/>
    </dgm:pt>
    <dgm:pt modelId="{7340BB85-61F9-44EA-92FB-23F88EBA2FCE}" type="pres">
      <dgm:prSet presAssocID="{65687113-33EA-4393-81D6-F95B08B7D1B6}" presName="parentText" presStyleLbl="node1" presStyleIdx="1" presStyleCnt="3" custScaleX="59128" custScaleY="70598">
        <dgm:presLayoutVars>
          <dgm:chMax val="1"/>
          <dgm:bulletEnabled val="1"/>
        </dgm:presLayoutVars>
      </dgm:prSet>
      <dgm:spPr/>
      <dgm:t>
        <a:bodyPr/>
        <a:lstStyle/>
        <a:p>
          <a:endParaRPr lang="zh-CN" altLang="en-US"/>
        </a:p>
      </dgm:t>
    </dgm:pt>
    <dgm:pt modelId="{0FAB16BC-D15D-4020-BE75-2E782C993DE2}" type="pres">
      <dgm:prSet presAssocID="{65687113-33EA-4393-81D6-F95B08B7D1B6}" presName="descendantText" presStyleLbl="alignAccFollowNode1" presStyleIdx="1" presStyleCnt="3" custScaleX="121198" custScaleY="114043">
        <dgm:presLayoutVars>
          <dgm:bulletEnabled val="1"/>
        </dgm:presLayoutVars>
      </dgm:prSet>
      <dgm:spPr/>
      <dgm:t>
        <a:bodyPr/>
        <a:lstStyle/>
        <a:p>
          <a:endParaRPr lang="zh-CN" altLang="en-US"/>
        </a:p>
      </dgm:t>
    </dgm:pt>
    <dgm:pt modelId="{0AB0E190-8BEA-484A-9C95-DE6C559F566E}" type="pres">
      <dgm:prSet presAssocID="{8E9BD8C2-977D-40B9-B221-C353F08D9D49}" presName="sp" presStyleCnt="0"/>
      <dgm:spPr/>
    </dgm:pt>
    <dgm:pt modelId="{779E1AD7-4F7C-482F-9122-0302AA31C18E}" type="pres">
      <dgm:prSet presAssocID="{2CF6C917-62E8-4FB0-98F3-7A17FE01D621}" presName="linNode" presStyleCnt="0"/>
      <dgm:spPr/>
    </dgm:pt>
    <dgm:pt modelId="{A1034A97-54DB-4F4B-ACCC-CBF2EC5684EF}" type="pres">
      <dgm:prSet presAssocID="{2CF6C917-62E8-4FB0-98F3-7A17FE01D621}" presName="parentText" presStyleLbl="node1" presStyleIdx="2" presStyleCnt="3" custScaleX="57930" custScaleY="66940">
        <dgm:presLayoutVars>
          <dgm:chMax val="1"/>
          <dgm:bulletEnabled val="1"/>
        </dgm:presLayoutVars>
      </dgm:prSet>
      <dgm:spPr/>
      <dgm:t>
        <a:bodyPr/>
        <a:lstStyle/>
        <a:p>
          <a:endParaRPr lang="zh-CN" altLang="en-US"/>
        </a:p>
      </dgm:t>
    </dgm:pt>
    <dgm:pt modelId="{7CBC61F1-C1EE-459A-BB82-367E1CA12ECE}" type="pres">
      <dgm:prSet presAssocID="{2CF6C917-62E8-4FB0-98F3-7A17FE01D621}" presName="descendantText" presStyleLbl="alignAccFollowNode1" presStyleIdx="2" presStyleCnt="3" custScaleX="121797" custScaleY="85017">
        <dgm:presLayoutVars>
          <dgm:bulletEnabled val="1"/>
        </dgm:presLayoutVars>
      </dgm:prSet>
      <dgm:spPr/>
      <dgm:t>
        <a:bodyPr/>
        <a:lstStyle/>
        <a:p>
          <a:endParaRPr lang="zh-CN" altLang="en-US"/>
        </a:p>
      </dgm:t>
    </dgm:pt>
  </dgm:ptLst>
  <dgm:cxnLst>
    <dgm:cxn modelId="{55048C83-9CAD-4D08-B16B-2941BB3B689B}" srcId="{20D729CB-F9C6-40D5-9912-9F5CFCE984A8}" destId="{E30FE8EF-344E-4ACE-A86D-336EB0E5B1B7}" srcOrd="0" destOrd="0" parTransId="{D1C5FBEF-BB6E-45CA-B8FF-76BAD54E0D7D}" sibTransId="{C0902337-D518-4014-A592-B05AFFC2BB67}"/>
    <dgm:cxn modelId="{C6835E25-3E59-4B3A-AE8F-527DFB7EE15A}" srcId="{E30FE8EF-344E-4ACE-A86D-336EB0E5B1B7}" destId="{B046B9A1-828C-4761-8B97-1428ABC04972}" srcOrd="0" destOrd="0" parTransId="{A698FC89-269F-4654-AD7F-F11ABB57143B}" sibTransId="{12133639-4BE9-4EF2-AC68-0E397E3B175D}"/>
    <dgm:cxn modelId="{F0EB7CBF-D513-4E0A-8042-B201DDE4B0AC}" srcId="{20D729CB-F9C6-40D5-9912-9F5CFCE984A8}" destId="{65687113-33EA-4393-81D6-F95B08B7D1B6}" srcOrd="1" destOrd="0" parTransId="{3F105875-4077-4043-B2EE-FB4AB5D39969}" sibTransId="{8E9BD8C2-977D-40B9-B221-C353F08D9D49}"/>
    <dgm:cxn modelId="{C7694DE8-9320-4D0B-BA99-983908FEC0C5}" srcId="{65687113-33EA-4393-81D6-F95B08B7D1B6}" destId="{B6202A7F-2567-4218-BD4A-79BF80E7A05C}" srcOrd="0" destOrd="1" parTransId="{2FF3FD89-B785-4C16-A0F0-A633E4855DF1}" sibTransId="{E4C9236C-B41B-4968-B14E-51A6236E78CB}"/>
    <dgm:cxn modelId="{BA4F3D1E-83A4-4EE2-B5CC-F3143B672973}" srcId="{20D729CB-F9C6-40D5-9912-9F5CFCE984A8}" destId="{2CF6C917-62E8-4FB0-98F3-7A17FE01D621}" srcOrd="2" destOrd="0" parTransId="{B1F1FD9F-A6D8-4B46-94EA-B18093B14B6A}" sibTransId="{8CF9009F-3B1F-4261-87AC-AB1D90B9E319}"/>
    <dgm:cxn modelId="{4BF55FA9-C2B9-46B1-B251-88995D04E6CF}" srcId="{2CF6C917-62E8-4FB0-98F3-7A17FE01D621}" destId="{080293AB-0DF9-4456-9A13-B5D0C4D3B5EE}" srcOrd="0" destOrd="2" parTransId="{6EDDE793-1A3A-47C9-B426-4E56C648CEAB}" sibTransId="{8827019E-0DC6-4591-8944-9C604B0B1768}"/>
    <dgm:cxn modelId="{31AE052B-D551-4C86-8D71-30D3855EBCD4}" type="presOf" srcId="{20D729CB-F9C6-40D5-9912-9F5CFCE984A8}" destId="{7A227C50-B7A5-433D-B0A8-09BED6BA0096}" srcOrd="0" destOrd="0" presId="urn:microsoft.com/office/officeart/2005/8/layout/vList5"/>
    <dgm:cxn modelId="{FA4C1957-7FF9-4338-828F-D21F0197CDF3}" type="presParOf" srcId="{7A227C50-B7A5-433D-B0A8-09BED6BA0096}" destId="{E37420B3-C903-4946-9BB5-CDC9D111FEC3}" srcOrd="0" destOrd="0" presId="urn:microsoft.com/office/officeart/2005/8/layout/vList5"/>
    <dgm:cxn modelId="{523A42F2-DF17-4C46-8896-FF3BCB392E68}" type="presParOf" srcId="{E37420B3-C903-4946-9BB5-CDC9D111FEC3}" destId="{BEE6183A-E8F6-45A5-AD60-ECF121263E55}" srcOrd="0" destOrd="0" presId="urn:microsoft.com/office/officeart/2005/8/layout/vList5"/>
    <dgm:cxn modelId="{D3AE145A-48A4-4BBF-9BF3-E2EBDB327FA5}" type="presOf" srcId="{E30FE8EF-344E-4ACE-A86D-336EB0E5B1B7}" destId="{BEE6183A-E8F6-45A5-AD60-ECF121263E55}" srcOrd="0" destOrd="0" presId="urn:microsoft.com/office/officeart/2005/8/layout/vList5"/>
    <dgm:cxn modelId="{109238C1-B30E-43E0-BE66-C1C8DBA2D1BB}" type="presParOf" srcId="{E37420B3-C903-4946-9BB5-CDC9D111FEC3}" destId="{1206E566-4C12-4A0C-96FE-87151FAB626D}" srcOrd="1" destOrd="0" presId="urn:microsoft.com/office/officeart/2005/8/layout/vList5"/>
    <dgm:cxn modelId="{DA80953E-BA94-45E5-B82B-31F563091177}" type="presOf" srcId="{B046B9A1-828C-4761-8B97-1428ABC04972}" destId="{1206E566-4C12-4A0C-96FE-87151FAB626D}" srcOrd="0" destOrd="0" presId="urn:microsoft.com/office/officeart/2005/8/layout/vList5"/>
    <dgm:cxn modelId="{E3EBF62B-6B0F-47C2-A33F-57F3D47E4994}" type="presParOf" srcId="{7A227C50-B7A5-433D-B0A8-09BED6BA0096}" destId="{0483DAD0-FBAC-4043-8109-A8F7C12DD25C}" srcOrd="1" destOrd="0" presId="urn:microsoft.com/office/officeart/2005/8/layout/vList5"/>
    <dgm:cxn modelId="{DAAD1A3C-4035-41D2-9A3C-CBC7AEDE2489}" type="presParOf" srcId="{7A227C50-B7A5-433D-B0A8-09BED6BA0096}" destId="{5A4EF9C7-AC79-43DE-89D1-CB1A71FD1D5F}" srcOrd="2" destOrd="0" presId="urn:microsoft.com/office/officeart/2005/8/layout/vList5"/>
    <dgm:cxn modelId="{FE8A27DC-AB38-469E-82FC-1039957F1A95}" type="presParOf" srcId="{5A4EF9C7-AC79-43DE-89D1-CB1A71FD1D5F}" destId="{7340BB85-61F9-44EA-92FB-23F88EBA2FCE}" srcOrd="0" destOrd="2" presId="urn:microsoft.com/office/officeart/2005/8/layout/vList5"/>
    <dgm:cxn modelId="{E9229AB3-A32A-4F92-8313-191C5BD6A7F3}" type="presOf" srcId="{65687113-33EA-4393-81D6-F95B08B7D1B6}" destId="{7340BB85-61F9-44EA-92FB-23F88EBA2FCE}" srcOrd="0" destOrd="0" presId="urn:microsoft.com/office/officeart/2005/8/layout/vList5"/>
    <dgm:cxn modelId="{200449A4-4D29-4B87-96BB-8369EBF82AC0}" type="presParOf" srcId="{5A4EF9C7-AC79-43DE-89D1-CB1A71FD1D5F}" destId="{0FAB16BC-D15D-4020-BE75-2E782C993DE2}" srcOrd="1" destOrd="2" presId="urn:microsoft.com/office/officeart/2005/8/layout/vList5"/>
    <dgm:cxn modelId="{D9091387-5FA1-48FA-A74C-5D5C1BDDFA69}" type="presOf" srcId="{B6202A7F-2567-4218-BD4A-79BF80E7A05C}" destId="{0FAB16BC-D15D-4020-BE75-2E782C993DE2}" srcOrd="0" destOrd="0" presId="urn:microsoft.com/office/officeart/2005/8/layout/vList5"/>
    <dgm:cxn modelId="{6E8833B4-3653-4CA4-9EF5-0F6327B2B566}" type="presParOf" srcId="{7A227C50-B7A5-433D-B0A8-09BED6BA0096}" destId="{0AB0E190-8BEA-484A-9C95-DE6C559F566E}" srcOrd="3" destOrd="0" presId="urn:microsoft.com/office/officeart/2005/8/layout/vList5"/>
    <dgm:cxn modelId="{E1C272E6-B8E5-4C29-8077-A8B7FCC3BE81}" type="presParOf" srcId="{7A227C50-B7A5-433D-B0A8-09BED6BA0096}" destId="{779E1AD7-4F7C-482F-9122-0302AA31C18E}" srcOrd="4" destOrd="0" presId="urn:microsoft.com/office/officeart/2005/8/layout/vList5"/>
    <dgm:cxn modelId="{96FD7B5D-BCA4-46E0-86BF-ADF6DE47EB87}" type="presParOf" srcId="{779E1AD7-4F7C-482F-9122-0302AA31C18E}" destId="{A1034A97-54DB-4F4B-ACCC-CBF2EC5684EF}" srcOrd="0" destOrd="4" presId="urn:microsoft.com/office/officeart/2005/8/layout/vList5"/>
    <dgm:cxn modelId="{C7985DA3-5B5E-443D-A1F2-307A88FC9EFD}" type="presOf" srcId="{2CF6C917-62E8-4FB0-98F3-7A17FE01D621}" destId="{A1034A97-54DB-4F4B-ACCC-CBF2EC5684EF}" srcOrd="0" destOrd="0" presId="urn:microsoft.com/office/officeart/2005/8/layout/vList5"/>
    <dgm:cxn modelId="{8546DA73-C700-422A-A34E-00AE8A7FB0A1}" type="presParOf" srcId="{779E1AD7-4F7C-482F-9122-0302AA31C18E}" destId="{7CBC61F1-C1EE-459A-BB82-367E1CA12ECE}" srcOrd="1" destOrd="4" presId="urn:microsoft.com/office/officeart/2005/8/layout/vList5"/>
    <dgm:cxn modelId="{A954A8AF-D5D1-4A64-BC43-413F7EBB7AB6}" type="presOf" srcId="{080293AB-0DF9-4456-9A13-B5D0C4D3B5EE}" destId="{7CBC61F1-C1EE-459A-BB82-367E1CA12ECE}" srcOrd="0" destOrd="0" presId="urn:microsoft.com/office/officeart/2005/8/layout/vList5"/>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20D729CB-F9C6-40D5-9912-9F5CFCE984A8}" type="doc">
      <dgm:prSet loTypeId="list" loCatId="list" qsTypeId="urn:microsoft.com/office/officeart/2005/8/quickstyle/simple1" qsCatId="simple" csTypeId="urn:microsoft.com/office/officeart/2005/8/colors/accent1_2" csCatId="accent1" phldr="1"/>
      <dgm:spPr/>
      <dgm:t>
        <a:bodyPr/>
        <a:lstStyle/>
        <a:p>
          <a:endParaRPr lang="zh-CN" altLang="en-US"/>
        </a:p>
      </dgm:t>
    </dgm:pt>
    <dgm:pt modelId="{E30FE8EF-344E-4ACE-A86D-336EB0E5B1B7}">
      <dgm:prSet phldrT="[文本]" custT="1"/>
      <dgm:spPr/>
      <dgm:t>
        <a:bodyPr/>
        <a:lstStyle/>
        <a:p>
          <a:r>
            <a:rPr lang="zh-CN" altLang="en-US" sz="3600" b="1" dirty="0" smtClean="0"/>
            <a:t>人口状况</a:t>
          </a:r>
          <a:endParaRPr lang="zh-CN" altLang="en-US" sz="3600" dirty="0"/>
        </a:p>
      </dgm:t>
    </dgm:pt>
    <dgm:pt modelId="{D1C5FBEF-BB6E-45CA-B8FF-76BAD54E0D7D}" cxnId="{ECDA3F80-048F-4C71-AAA0-A84D22C055AA}" type="parTrans">
      <dgm:prSet/>
      <dgm:spPr/>
      <dgm:t>
        <a:bodyPr/>
        <a:lstStyle/>
        <a:p>
          <a:endParaRPr lang="zh-CN" altLang="en-US"/>
        </a:p>
      </dgm:t>
    </dgm:pt>
    <dgm:pt modelId="{C0902337-D518-4014-A592-B05AFFC2BB67}" cxnId="{ECDA3F80-048F-4C71-AAA0-A84D22C055AA}" type="sibTrans">
      <dgm:prSet/>
      <dgm:spPr/>
      <dgm:t>
        <a:bodyPr/>
        <a:lstStyle/>
        <a:p>
          <a:endParaRPr lang="zh-CN" altLang="en-US"/>
        </a:p>
      </dgm:t>
    </dgm:pt>
    <dgm:pt modelId="{B046B9A1-828C-4761-8B97-1428ABC04972}">
      <dgm:prSet phldrT="[文本]" phldr="0" custT="1"/>
      <dgm:spPr/>
      <dgm:t>
        <a:bodyPr vert="horz" wrap="square"/>
        <a:p>
          <a:pPr>
            <a:lnSpc>
              <a:spcPct val="150000"/>
            </a:lnSpc>
            <a:spcBef>
              <a:spcPct val="0"/>
            </a:spcBef>
            <a:spcAft>
              <a:spcPct val="15000"/>
            </a:spcAft>
          </a:pPr>
          <a:r>
            <a:rPr sz="2000" dirty="0" smtClean="0">
              <a:latin typeface="微软雅黑" panose="020B0503020204020204" charset="-122"/>
              <a:ea typeface="微软雅黑" panose="020B0503020204020204" charset="-122"/>
              <a:cs typeface="微软雅黑" panose="020B0503020204020204" charset="-122"/>
            </a:rPr>
            <a:t>截至2023年6月，新加坡总人口591.76万，总人口增长率50%，人口密度8073人/平方公里，性别男女比例为957:1000。其中，居民劳动人口为234.55万，大学以上居民劳动力占居民劳动力总数比重为39.1%。</a:t>
          </a:r>
          <a:r>
            <a:rPr sz="2000" dirty="0" smtClean="0">
              <a:latin typeface="微软雅黑" panose="020B0503020204020204" charset="-122"/>
              <a:ea typeface="微软雅黑" panose="020B0503020204020204" charset="-122"/>
              <a:cs typeface="微软雅黑" panose="020B0503020204020204" charset="-122"/>
            </a:rPr>
            <a:t/>
          </a:r>
          <a:endParaRPr sz="2000" dirty="0" smtClean="0">
            <a:latin typeface="微软雅黑" panose="020B0503020204020204" charset="-122"/>
            <a:ea typeface="微软雅黑" panose="020B0503020204020204" charset="-122"/>
            <a:cs typeface="微软雅黑" panose="020B0503020204020204" charset="-122"/>
          </a:endParaRPr>
        </a:p>
      </dgm:t>
    </dgm:pt>
    <dgm:pt modelId="{A698FC89-269F-4654-AD7F-F11ABB57143B}" cxnId="{C9EC4C14-8AE3-44FA-B197-74F795D9E8E7}" type="parTrans">
      <dgm:prSet/>
      <dgm:spPr/>
      <dgm:t>
        <a:bodyPr/>
        <a:lstStyle/>
        <a:p>
          <a:endParaRPr lang="zh-CN" altLang="en-US"/>
        </a:p>
      </dgm:t>
    </dgm:pt>
    <dgm:pt modelId="{12133639-4BE9-4EF2-AC68-0E397E3B175D}" cxnId="{C9EC4C14-8AE3-44FA-B197-74F795D9E8E7}" type="sibTrans">
      <dgm:prSet/>
      <dgm:spPr/>
      <dgm:t>
        <a:bodyPr/>
        <a:lstStyle/>
        <a:p>
          <a:endParaRPr lang="zh-CN" altLang="en-US"/>
        </a:p>
      </dgm:t>
    </dgm:pt>
    <dgm:pt modelId="{65687113-33EA-4393-81D6-F95B08B7D1B6}">
      <dgm:prSet phldrT="[文本]" custT="1"/>
      <dgm:spPr/>
      <dgm:t>
        <a:bodyPr/>
        <a:lstStyle/>
        <a:p>
          <a:r>
            <a:rPr lang="zh-CN" altLang="en-US" sz="3600" b="1" dirty="0" smtClean="0"/>
            <a:t>地理环境</a:t>
          </a:r>
          <a:endParaRPr lang="zh-CN" altLang="en-US" sz="3600" dirty="0"/>
        </a:p>
      </dgm:t>
    </dgm:pt>
    <dgm:pt modelId="{3F105875-4077-4043-B2EE-FB4AB5D39969}" cxnId="{9573F58B-FD51-48AB-93E9-1B87EACE6723}" type="parTrans">
      <dgm:prSet/>
      <dgm:spPr/>
      <dgm:t>
        <a:bodyPr/>
        <a:lstStyle/>
        <a:p>
          <a:endParaRPr lang="zh-CN" altLang="en-US"/>
        </a:p>
      </dgm:t>
    </dgm:pt>
    <dgm:pt modelId="{8E9BD8C2-977D-40B9-B221-C353F08D9D49}" cxnId="{9573F58B-FD51-48AB-93E9-1B87EACE6723}" type="sibTrans">
      <dgm:prSet/>
      <dgm:spPr/>
      <dgm:t>
        <a:bodyPr/>
        <a:lstStyle/>
        <a:p>
          <a:endParaRPr lang="zh-CN" altLang="en-US"/>
        </a:p>
      </dgm:t>
    </dgm:pt>
    <dgm:pt modelId="{B6202A7F-2567-4218-BD4A-79BF80E7A05C}">
      <dgm:prSet phldrT="[文本]" phldr="0" custT="1"/>
      <dgm:spPr/>
      <dgm:t>
        <a:bodyPr vert="horz" wrap="square"/>
        <a:p>
          <a:pPr>
            <a:lnSpc>
              <a:spcPct val="150000"/>
            </a:lnSpc>
            <a:spcBef>
              <a:spcPct val="0"/>
            </a:spcBef>
            <a:spcAft>
              <a:spcPct val="15000"/>
            </a:spcAft>
          </a:pPr>
          <a:r>
            <a:rPr sz="2000" dirty="0" smtClean="0">
              <a:latin typeface="微软雅黑" panose="020B0503020204020204" charset="-122"/>
              <a:ea typeface="微软雅黑" panose="020B0503020204020204" charset="-122"/>
              <a:cs typeface="微软雅黑" panose="020B0503020204020204" charset="-122"/>
            </a:rPr>
            <a:t>新加坡位于北纬1°18',东经103°51',毗邻马六甲海峡南口,北隔狭窄的柔佛海峡与马来西亚紧邻,并在北部和西部边境建有新柔长堤和第二通道相通,南隔新加坡海峡与印尼的民丹岛和巴淡岛等岛屿都有轮渡联系。</a:t>
          </a:r>
          <a:r>
            <a:rPr sz="2000" dirty="0" smtClean="0">
              <a:latin typeface="微软雅黑" panose="020B0503020204020204" charset="-122"/>
              <a:ea typeface="微软雅黑" panose="020B0503020204020204" charset="-122"/>
              <a:cs typeface="微软雅黑" panose="020B0503020204020204" charset="-122"/>
            </a:rPr>
            <a:t/>
          </a:r>
          <a:endParaRPr sz="2000" dirty="0" smtClean="0">
            <a:latin typeface="微软雅黑" panose="020B0503020204020204" charset="-122"/>
            <a:ea typeface="微软雅黑" panose="020B0503020204020204" charset="-122"/>
            <a:cs typeface="微软雅黑" panose="020B0503020204020204" charset="-122"/>
          </a:endParaRPr>
        </a:p>
      </dgm:t>
    </dgm:pt>
    <dgm:pt modelId="{2FF3FD89-B785-4C16-A0F0-A633E4855DF1}" cxnId="{C62D7C6E-CB3B-4F90-B482-BC01FDE4B3F9}" type="parTrans">
      <dgm:prSet/>
      <dgm:spPr/>
      <dgm:t>
        <a:bodyPr/>
        <a:lstStyle/>
        <a:p>
          <a:endParaRPr lang="zh-CN" altLang="en-US"/>
        </a:p>
      </dgm:t>
    </dgm:pt>
    <dgm:pt modelId="{E4C9236C-B41B-4968-B14E-51A6236E78CB}" cxnId="{C62D7C6E-CB3B-4F90-B482-BC01FDE4B3F9}" type="sibTrans">
      <dgm:prSet/>
      <dgm:spPr/>
      <dgm:t>
        <a:bodyPr/>
        <a:lstStyle/>
        <a:p>
          <a:endParaRPr lang="zh-CN" altLang="en-US"/>
        </a:p>
      </dgm:t>
    </dgm:pt>
    <dgm:pt modelId="{2CF6C917-62E8-4FB0-98F3-7A17FE01D621}">
      <dgm:prSet phldrT="[文本]" custT="1"/>
      <dgm:spPr/>
      <dgm:t>
        <a:bodyPr/>
        <a:lstStyle/>
        <a:p>
          <a:r>
            <a:rPr lang="zh-CN" altLang="en-US" sz="3600" b="1" dirty="0" smtClean="0"/>
            <a:t>资源禀赋</a:t>
          </a:r>
          <a:endParaRPr lang="zh-CN" altLang="en-US" sz="3600" dirty="0"/>
        </a:p>
      </dgm:t>
    </dgm:pt>
    <dgm:pt modelId="{B1F1FD9F-A6D8-4B46-94EA-B18093B14B6A}" cxnId="{7393D3F5-589D-432D-90E6-422E913D0092}" type="parTrans">
      <dgm:prSet/>
      <dgm:spPr/>
      <dgm:t>
        <a:bodyPr/>
        <a:lstStyle/>
        <a:p>
          <a:endParaRPr lang="zh-CN" altLang="en-US"/>
        </a:p>
      </dgm:t>
    </dgm:pt>
    <dgm:pt modelId="{8CF9009F-3B1F-4261-87AC-AB1D90B9E319}" cxnId="{7393D3F5-589D-432D-90E6-422E913D0092}" type="sibTrans">
      <dgm:prSet/>
      <dgm:spPr/>
      <dgm:t>
        <a:bodyPr/>
        <a:lstStyle/>
        <a:p>
          <a:endParaRPr lang="zh-CN" altLang="en-US"/>
        </a:p>
      </dgm:t>
    </dgm:pt>
    <dgm:pt modelId="{080293AB-0DF9-4456-9A13-B5D0C4D3B5EE}">
      <dgm:prSet phldrT="[文本]" phldr="0" custT="1"/>
      <dgm:spPr/>
      <dgm:t>
        <a:bodyPr vert="horz" wrap="square"/>
        <a:p>
          <a:pPr>
            <a:lnSpc>
              <a:spcPct val="80000"/>
            </a:lnSpc>
            <a:spcBef>
              <a:spcPct val="0"/>
            </a:spcBef>
            <a:spcAft>
              <a:spcPct val="15000"/>
            </a:spcAft>
          </a:pPr>
          <a:r>
            <a:rPr lang="zh-CN" sz="2000" dirty="0" smtClean="0">
              <a:latin typeface="微软雅黑" panose="020B0503020204020204" charset="-122"/>
              <a:ea typeface="微软雅黑" panose="020B0503020204020204" charset="-122"/>
              <a:cs typeface="微软雅黑" panose="020B0503020204020204" charset="-122"/>
            </a:rPr>
            <a:t>新加坡资源比较匮乏，主要工业原料、生活必需品需进口。除岛中部武吉知马的锡矿、辉钼矿和绿泥石的小矿藏外,其他矿产资源匮乏,锡矿也在早年被采尽。</a:t>
          </a:r>
          <a:r>
            <a:rPr lang="zh-CN" sz="2000" dirty="0" smtClean="0">
              <a:latin typeface="微软雅黑" panose="020B0503020204020204" charset="-122"/>
              <a:ea typeface="微软雅黑" panose="020B0503020204020204" charset="-122"/>
              <a:cs typeface="微软雅黑" panose="020B0503020204020204" charset="-122"/>
            </a:rPr>
            <a:t/>
          </a:r>
          <a:endParaRPr lang="zh-CN" sz="2000" dirty="0" smtClean="0">
            <a:latin typeface="微软雅黑" panose="020B0503020204020204" charset="-122"/>
            <a:ea typeface="微软雅黑" panose="020B0503020204020204" charset="-122"/>
            <a:cs typeface="微软雅黑" panose="020B0503020204020204" charset="-122"/>
          </a:endParaRPr>
        </a:p>
      </dgm:t>
    </dgm:pt>
    <dgm:pt modelId="{6EDDE793-1A3A-47C9-B426-4E56C648CEAB}" cxnId="{661FE3BA-EF59-499E-841E-8BDC0E5F92D8}" type="parTrans">
      <dgm:prSet/>
      <dgm:spPr/>
      <dgm:t>
        <a:bodyPr/>
        <a:lstStyle/>
        <a:p>
          <a:endParaRPr lang="zh-CN" altLang="en-US"/>
        </a:p>
      </dgm:t>
    </dgm:pt>
    <dgm:pt modelId="{8827019E-0DC6-4591-8944-9C604B0B1768}" cxnId="{661FE3BA-EF59-499E-841E-8BDC0E5F92D8}" type="sibTrans">
      <dgm:prSet/>
      <dgm:spPr/>
      <dgm:t>
        <a:bodyPr/>
        <a:lstStyle/>
        <a:p>
          <a:endParaRPr lang="zh-CN" altLang="en-US"/>
        </a:p>
      </dgm:t>
    </dgm:pt>
    <dgm:pt modelId="{A8FD2782-6B9F-4761-B024-8593EA0D745D}">
      <dgm:prSet phldr="0" custT="1"/>
      <dgm:spPr/>
      <dgm:t>
        <a:bodyPr vert="horz" wrap="square"/>
        <a:p>
          <a:pPr>
            <a:lnSpc>
              <a:spcPct val="80000"/>
            </a:lnSpc>
            <a:spcBef>
              <a:spcPct val="0"/>
            </a:spcBef>
            <a:spcAft>
              <a:spcPct val="15000"/>
            </a:spcAft>
          </a:pPr>
          <a:r>
            <a:rPr sz="2000" dirty="0" smtClean="0">
              <a:latin typeface="微软雅黑" panose="020B0503020204020204" charset="-122"/>
              <a:ea typeface="微软雅黑" panose="020B0503020204020204" charset="-122"/>
              <a:cs typeface="微软雅黑" panose="020B0503020204020204" charset="-122"/>
            </a:rPr>
            <a:t>新加坡农业受地形、河流等因素制约,农业耕地面积小,粮食依赖进口,连淡水也主要靠从国外引入。</a:t>
          </a:r>
          <a:r>
            <a:rPr sz="2000" dirty="0" smtClean="0">
              <a:latin typeface="微软雅黑" panose="020B0503020204020204" charset="-122"/>
              <a:ea typeface="微软雅黑" panose="020B0503020204020204" charset="-122"/>
              <a:cs typeface="微软雅黑" panose="020B0503020204020204" charset="-122"/>
            </a:rPr>
            <a:t/>
          </a:r>
          <a:endParaRPr sz="2000" dirty="0" smtClean="0">
            <a:latin typeface="微软雅黑" panose="020B0503020204020204" charset="-122"/>
            <a:ea typeface="微软雅黑" panose="020B0503020204020204" charset="-122"/>
            <a:cs typeface="微软雅黑" panose="020B0503020204020204" charset="-122"/>
          </a:endParaRPr>
        </a:p>
      </dgm:t>
    </dgm:pt>
    <dgm:pt modelId="{3947F9E1-32DD-42DE-B378-47E6F4E95A0C}" cxnId="{F2F983C5-D16B-4AF0-BEEA-7DFFD60BBC6A}" type="parTrans">
      <dgm:prSet/>
      <dgm:spPr/>
    </dgm:pt>
    <dgm:pt modelId="{45AF5F23-5B8A-4B2D-B6F5-34EB410DED71}" cxnId="{F2F983C5-D16B-4AF0-BEEA-7DFFD60BBC6A}" type="sibTrans">
      <dgm:prSet/>
      <dgm:spPr/>
    </dgm:pt>
    <dgm:pt modelId="{B71B7A04-F498-457D-90E7-1785A473F36E}">
      <dgm:prSet phldr="0" custT="1"/>
      <dgm:spPr/>
      <dgm:t>
        <a:bodyPr vert="horz" wrap="square"/>
        <a:p>
          <a:pPr>
            <a:lnSpc>
              <a:spcPct val="80000"/>
            </a:lnSpc>
            <a:spcBef>
              <a:spcPct val="0"/>
            </a:spcBef>
            <a:spcAft>
              <a:spcPct val="15000"/>
            </a:spcAft>
          </a:pPr>
          <a:r>
            <a:rPr sz="2000" dirty="0" smtClean="0">
              <a:latin typeface="微软雅黑" panose="020B0503020204020204" charset="-122"/>
              <a:ea typeface="微软雅黑" panose="020B0503020204020204" charset="-122"/>
              <a:cs typeface="微软雅黑" panose="020B0503020204020204" charset="-122"/>
            </a:rPr>
            <a:t>新加坡植物资源比较丰富,且多属热带低地常绿植物。植物品种多达2000种以上,其中椰子、油棕、橡胶是经济价值较高的作物</a:t>
          </a:r>
          <a:r>
            <a:rPr sz="2000" dirty="0" smtClean="0">
              <a:latin typeface="微软雅黑" panose="020B0503020204020204" charset="-122"/>
              <a:ea typeface="微软雅黑" panose="020B0503020204020204" charset="-122"/>
              <a:cs typeface="微软雅黑" panose="020B0503020204020204" charset="-122"/>
            </a:rPr>
            <a:t>。</a:t>
          </a:r>
          <a:r>
            <a:rPr sz="2000" dirty="0" smtClean="0">
              <a:latin typeface="微软雅黑" panose="020B0503020204020204" charset="-122"/>
              <a:ea typeface="微软雅黑" panose="020B0503020204020204" charset="-122"/>
              <a:cs typeface="微软雅黑" panose="020B0503020204020204" charset="-122"/>
            </a:rPr>
            <a:t/>
          </a:r>
          <a:endParaRPr sz="2000" dirty="0" smtClean="0">
            <a:latin typeface="微软雅黑" panose="020B0503020204020204" charset="-122"/>
            <a:ea typeface="微软雅黑" panose="020B0503020204020204" charset="-122"/>
            <a:cs typeface="微软雅黑" panose="020B0503020204020204" charset="-122"/>
          </a:endParaRPr>
        </a:p>
      </dgm:t>
    </dgm:pt>
    <dgm:pt modelId="{E983A116-08CC-4741-BC8F-51063882F95D}" cxnId="{0BA0570A-4727-47A6-BB58-D866602C1737}" type="parTrans">
      <dgm:prSet/>
      <dgm:spPr/>
    </dgm:pt>
    <dgm:pt modelId="{30E136FC-9846-4CF2-9F2D-DC0D7C55E571}" cxnId="{0BA0570A-4727-47A6-BB58-D866602C1737}" type="sibTrans">
      <dgm:prSet/>
      <dgm:spPr/>
    </dgm:pt>
    <dgm:pt modelId="{7A227C50-B7A5-433D-B0A8-09BED6BA0096}" type="pres">
      <dgm:prSet presAssocID="{20D729CB-F9C6-40D5-9912-9F5CFCE984A8}" presName="Name0" presStyleCnt="0">
        <dgm:presLayoutVars>
          <dgm:dir/>
          <dgm:animLvl val="lvl"/>
          <dgm:resizeHandles val="exact"/>
        </dgm:presLayoutVars>
      </dgm:prSet>
      <dgm:spPr/>
      <dgm:t>
        <a:bodyPr/>
        <a:lstStyle/>
        <a:p>
          <a:endParaRPr lang="zh-CN" altLang="en-US"/>
        </a:p>
      </dgm:t>
    </dgm:pt>
    <dgm:pt modelId="{E37420B3-C903-4946-9BB5-CDC9D111FEC3}" type="pres">
      <dgm:prSet presAssocID="{E30FE8EF-344E-4ACE-A86D-336EB0E5B1B7}" presName="linNode" presStyleCnt="0"/>
      <dgm:spPr/>
    </dgm:pt>
    <dgm:pt modelId="{BEE6183A-E8F6-45A5-AD60-ECF121263E55}" type="pres">
      <dgm:prSet presAssocID="{E30FE8EF-344E-4ACE-A86D-336EB0E5B1B7}" presName="parentText" presStyleLbl="node1" presStyleIdx="0" presStyleCnt="3" custScaleX="58130" custScaleY="68497">
        <dgm:presLayoutVars>
          <dgm:chMax val="1"/>
          <dgm:bulletEnabled val="1"/>
        </dgm:presLayoutVars>
      </dgm:prSet>
      <dgm:spPr/>
      <dgm:t>
        <a:bodyPr/>
        <a:lstStyle/>
        <a:p>
          <a:endParaRPr lang="zh-CN" altLang="en-US"/>
        </a:p>
      </dgm:t>
    </dgm:pt>
    <dgm:pt modelId="{1206E566-4C12-4A0C-96FE-87151FAB626D}" type="pres">
      <dgm:prSet presAssocID="{E30FE8EF-344E-4ACE-A86D-336EB0E5B1B7}" presName="descendantText" presStyleLbl="alignAccFollowNode1" presStyleIdx="0" presStyleCnt="3" custScaleX="121730">
        <dgm:presLayoutVars>
          <dgm:bulletEnabled val="1"/>
        </dgm:presLayoutVars>
      </dgm:prSet>
      <dgm:spPr/>
      <dgm:t>
        <a:bodyPr/>
        <a:lstStyle/>
        <a:p>
          <a:endParaRPr lang="zh-CN" altLang="en-US"/>
        </a:p>
      </dgm:t>
    </dgm:pt>
    <dgm:pt modelId="{0483DAD0-FBAC-4043-8109-A8F7C12DD25C}" type="pres">
      <dgm:prSet presAssocID="{C0902337-D518-4014-A592-B05AFFC2BB67}" presName="sp" presStyleCnt="0"/>
      <dgm:spPr/>
    </dgm:pt>
    <dgm:pt modelId="{5A4EF9C7-AC79-43DE-89D1-CB1A71FD1D5F}" type="pres">
      <dgm:prSet presAssocID="{65687113-33EA-4393-81D6-F95B08B7D1B6}" presName="linNode" presStyleCnt="0"/>
      <dgm:spPr/>
    </dgm:pt>
    <dgm:pt modelId="{7340BB85-61F9-44EA-92FB-23F88EBA2FCE}" type="pres">
      <dgm:prSet presAssocID="{65687113-33EA-4393-81D6-F95B08B7D1B6}" presName="parentText" presStyleLbl="node1" presStyleIdx="1" presStyleCnt="3" custScaleX="59128" custScaleY="70598">
        <dgm:presLayoutVars>
          <dgm:chMax val="1"/>
          <dgm:bulletEnabled val="1"/>
        </dgm:presLayoutVars>
      </dgm:prSet>
      <dgm:spPr/>
      <dgm:t>
        <a:bodyPr/>
        <a:lstStyle/>
        <a:p>
          <a:endParaRPr lang="zh-CN" altLang="en-US"/>
        </a:p>
      </dgm:t>
    </dgm:pt>
    <dgm:pt modelId="{0FAB16BC-D15D-4020-BE75-2E782C993DE2}" type="pres">
      <dgm:prSet presAssocID="{65687113-33EA-4393-81D6-F95B08B7D1B6}" presName="descendantText" presStyleLbl="alignAccFollowNode1" presStyleIdx="1" presStyleCnt="3" custScaleX="121198">
        <dgm:presLayoutVars>
          <dgm:bulletEnabled val="1"/>
        </dgm:presLayoutVars>
      </dgm:prSet>
      <dgm:spPr/>
      <dgm:t>
        <a:bodyPr/>
        <a:lstStyle/>
        <a:p>
          <a:endParaRPr lang="zh-CN" altLang="en-US"/>
        </a:p>
      </dgm:t>
    </dgm:pt>
    <dgm:pt modelId="{0AB0E190-8BEA-484A-9C95-DE6C559F566E}" type="pres">
      <dgm:prSet presAssocID="{8E9BD8C2-977D-40B9-B221-C353F08D9D49}" presName="sp" presStyleCnt="0"/>
      <dgm:spPr/>
    </dgm:pt>
    <dgm:pt modelId="{779E1AD7-4F7C-482F-9122-0302AA31C18E}" type="pres">
      <dgm:prSet presAssocID="{2CF6C917-62E8-4FB0-98F3-7A17FE01D621}" presName="linNode" presStyleCnt="0"/>
      <dgm:spPr/>
    </dgm:pt>
    <dgm:pt modelId="{A1034A97-54DB-4F4B-ACCC-CBF2EC5684EF}" type="pres">
      <dgm:prSet presAssocID="{2CF6C917-62E8-4FB0-98F3-7A17FE01D621}" presName="parentText" presStyleLbl="node1" presStyleIdx="2" presStyleCnt="3" custScaleX="57930" custScaleY="66940">
        <dgm:presLayoutVars>
          <dgm:chMax val="1"/>
          <dgm:bulletEnabled val="1"/>
        </dgm:presLayoutVars>
      </dgm:prSet>
      <dgm:spPr/>
      <dgm:t>
        <a:bodyPr/>
        <a:lstStyle/>
        <a:p>
          <a:endParaRPr lang="zh-CN" altLang="en-US"/>
        </a:p>
      </dgm:t>
    </dgm:pt>
    <dgm:pt modelId="{7CBC61F1-C1EE-459A-BB82-367E1CA12ECE}" type="pres">
      <dgm:prSet presAssocID="{2CF6C917-62E8-4FB0-98F3-7A17FE01D621}" presName="descendantText" presStyleLbl="alignAccFollowNode1" presStyleIdx="2" presStyleCnt="3" custScaleX="121797" custScaleY="137990">
        <dgm:presLayoutVars>
          <dgm:bulletEnabled val="1"/>
        </dgm:presLayoutVars>
      </dgm:prSet>
      <dgm:spPr/>
      <dgm:t>
        <a:bodyPr/>
        <a:lstStyle/>
        <a:p>
          <a:endParaRPr lang="zh-CN" altLang="en-US"/>
        </a:p>
      </dgm:t>
    </dgm:pt>
  </dgm:ptLst>
  <dgm:cxnLst>
    <dgm:cxn modelId="{ECDA3F80-048F-4C71-AAA0-A84D22C055AA}" srcId="{20D729CB-F9C6-40D5-9912-9F5CFCE984A8}" destId="{E30FE8EF-344E-4ACE-A86D-336EB0E5B1B7}" srcOrd="0" destOrd="0" parTransId="{D1C5FBEF-BB6E-45CA-B8FF-76BAD54E0D7D}" sibTransId="{C0902337-D518-4014-A592-B05AFFC2BB67}"/>
    <dgm:cxn modelId="{C9EC4C14-8AE3-44FA-B197-74F795D9E8E7}" srcId="{E30FE8EF-344E-4ACE-A86D-336EB0E5B1B7}" destId="{B046B9A1-828C-4761-8B97-1428ABC04972}" srcOrd="0" destOrd="0" parTransId="{A698FC89-269F-4654-AD7F-F11ABB57143B}" sibTransId="{12133639-4BE9-4EF2-AC68-0E397E3B175D}"/>
    <dgm:cxn modelId="{9573F58B-FD51-48AB-93E9-1B87EACE6723}" srcId="{20D729CB-F9C6-40D5-9912-9F5CFCE984A8}" destId="{65687113-33EA-4393-81D6-F95B08B7D1B6}" srcOrd="1" destOrd="0" parTransId="{3F105875-4077-4043-B2EE-FB4AB5D39969}" sibTransId="{8E9BD8C2-977D-40B9-B221-C353F08D9D49}"/>
    <dgm:cxn modelId="{C62D7C6E-CB3B-4F90-B482-BC01FDE4B3F9}" srcId="{65687113-33EA-4393-81D6-F95B08B7D1B6}" destId="{B6202A7F-2567-4218-BD4A-79BF80E7A05C}" srcOrd="0" destOrd="1" parTransId="{2FF3FD89-B785-4C16-A0F0-A633E4855DF1}" sibTransId="{E4C9236C-B41B-4968-B14E-51A6236E78CB}"/>
    <dgm:cxn modelId="{7393D3F5-589D-432D-90E6-422E913D0092}" srcId="{20D729CB-F9C6-40D5-9912-9F5CFCE984A8}" destId="{2CF6C917-62E8-4FB0-98F3-7A17FE01D621}" srcOrd="2" destOrd="0" parTransId="{B1F1FD9F-A6D8-4B46-94EA-B18093B14B6A}" sibTransId="{8CF9009F-3B1F-4261-87AC-AB1D90B9E319}"/>
    <dgm:cxn modelId="{661FE3BA-EF59-499E-841E-8BDC0E5F92D8}" srcId="{2CF6C917-62E8-4FB0-98F3-7A17FE01D621}" destId="{080293AB-0DF9-4456-9A13-B5D0C4D3B5EE}" srcOrd="0" destOrd="2" parTransId="{6EDDE793-1A3A-47C9-B426-4E56C648CEAB}" sibTransId="{8827019E-0DC6-4591-8944-9C604B0B1768}"/>
    <dgm:cxn modelId="{F2F983C5-D16B-4AF0-BEEA-7DFFD60BBC6A}" srcId="{2CF6C917-62E8-4FB0-98F3-7A17FE01D621}" destId="{A8FD2782-6B9F-4761-B024-8593EA0D745D}" srcOrd="1" destOrd="2" parTransId="{3947F9E1-32DD-42DE-B378-47E6F4E95A0C}" sibTransId="{45AF5F23-5B8A-4B2D-B6F5-34EB410DED71}"/>
    <dgm:cxn modelId="{0BA0570A-4727-47A6-BB58-D866602C1737}" srcId="{2CF6C917-62E8-4FB0-98F3-7A17FE01D621}" destId="{B71B7A04-F498-457D-90E7-1785A473F36E}" srcOrd="2" destOrd="2" parTransId="{E983A116-08CC-4741-BC8F-51063882F95D}" sibTransId="{30E136FC-9846-4CF2-9F2D-DC0D7C55E571}"/>
    <dgm:cxn modelId="{2FCB0F56-F9A3-486F-A027-0256713A9F37}" type="presOf" srcId="{20D729CB-F9C6-40D5-9912-9F5CFCE984A8}" destId="{7A227C50-B7A5-433D-B0A8-09BED6BA0096}" srcOrd="0" destOrd="0" presId="urn:microsoft.com/office/officeart/2005/8/layout/vList5"/>
    <dgm:cxn modelId="{C1F309CD-DD86-4F4F-8FC8-E658A7800004}" type="presParOf" srcId="{7A227C50-B7A5-433D-B0A8-09BED6BA0096}" destId="{E37420B3-C903-4946-9BB5-CDC9D111FEC3}" srcOrd="0" destOrd="0" presId="urn:microsoft.com/office/officeart/2005/8/layout/vList5"/>
    <dgm:cxn modelId="{64CD669A-37C7-46FE-97FD-2EB216A59B1E}" type="presParOf" srcId="{E37420B3-C903-4946-9BB5-CDC9D111FEC3}" destId="{BEE6183A-E8F6-45A5-AD60-ECF121263E55}" srcOrd="0" destOrd="0" presId="urn:microsoft.com/office/officeart/2005/8/layout/vList5"/>
    <dgm:cxn modelId="{016923CA-EBC1-4A5C-AC56-08D3AA2C1395}" type="presOf" srcId="{E30FE8EF-344E-4ACE-A86D-336EB0E5B1B7}" destId="{BEE6183A-E8F6-45A5-AD60-ECF121263E55}" srcOrd="0" destOrd="0" presId="urn:microsoft.com/office/officeart/2005/8/layout/vList5"/>
    <dgm:cxn modelId="{9663602B-EB35-47BF-9FCD-3E4BE9ADF937}" type="presParOf" srcId="{E37420B3-C903-4946-9BB5-CDC9D111FEC3}" destId="{1206E566-4C12-4A0C-96FE-87151FAB626D}" srcOrd="1" destOrd="0" presId="urn:microsoft.com/office/officeart/2005/8/layout/vList5"/>
    <dgm:cxn modelId="{CF7021E9-6ADA-4D84-A451-6FA6DA5D20B2}" type="presOf" srcId="{B046B9A1-828C-4761-8B97-1428ABC04972}" destId="{1206E566-4C12-4A0C-96FE-87151FAB626D}" srcOrd="0" destOrd="0" presId="urn:microsoft.com/office/officeart/2005/8/layout/vList5"/>
    <dgm:cxn modelId="{60CFE62F-E67C-42A5-8CB9-D5FF57CDAB01}" type="presParOf" srcId="{7A227C50-B7A5-433D-B0A8-09BED6BA0096}" destId="{0483DAD0-FBAC-4043-8109-A8F7C12DD25C}" srcOrd="1" destOrd="0" presId="urn:microsoft.com/office/officeart/2005/8/layout/vList5"/>
    <dgm:cxn modelId="{0616C223-8048-40F8-8B05-6ED819AE136C}" type="presParOf" srcId="{7A227C50-B7A5-433D-B0A8-09BED6BA0096}" destId="{5A4EF9C7-AC79-43DE-89D1-CB1A71FD1D5F}" srcOrd="2" destOrd="0" presId="urn:microsoft.com/office/officeart/2005/8/layout/vList5"/>
    <dgm:cxn modelId="{5052CD98-E787-4F9B-8692-63E25CCF5D30}" type="presParOf" srcId="{5A4EF9C7-AC79-43DE-89D1-CB1A71FD1D5F}" destId="{7340BB85-61F9-44EA-92FB-23F88EBA2FCE}" srcOrd="0" destOrd="2" presId="urn:microsoft.com/office/officeart/2005/8/layout/vList5"/>
    <dgm:cxn modelId="{D195B14C-456C-421D-B5A9-7D6E84B0974E}" type="presOf" srcId="{65687113-33EA-4393-81D6-F95B08B7D1B6}" destId="{7340BB85-61F9-44EA-92FB-23F88EBA2FCE}" srcOrd="0" destOrd="0" presId="urn:microsoft.com/office/officeart/2005/8/layout/vList5"/>
    <dgm:cxn modelId="{DE4D7C84-7E76-40CC-812B-FB46E07C9355}" type="presParOf" srcId="{5A4EF9C7-AC79-43DE-89D1-CB1A71FD1D5F}" destId="{0FAB16BC-D15D-4020-BE75-2E782C993DE2}" srcOrd="1" destOrd="2" presId="urn:microsoft.com/office/officeart/2005/8/layout/vList5"/>
    <dgm:cxn modelId="{98B1FBAC-0F2B-4FBC-B4AB-320ED91559DE}" type="presOf" srcId="{B6202A7F-2567-4218-BD4A-79BF80E7A05C}" destId="{0FAB16BC-D15D-4020-BE75-2E782C993DE2}" srcOrd="0" destOrd="0" presId="urn:microsoft.com/office/officeart/2005/8/layout/vList5"/>
    <dgm:cxn modelId="{04CD3A48-4566-4147-9441-541EB93605AC}" type="presParOf" srcId="{7A227C50-B7A5-433D-B0A8-09BED6BA0096}" destId="{0AB0E190-8BEA-484A-9C95-DE6C559F566E}" srcOrd="3" destOrd="0" presId="urn:microsoft.com/office/officeart/2005/8/layout/vList5"/>
    <dgm:cxn modelId="{ADFA3B13-D0EC-4EEA-8025-9073EBF0AFF1}" type="presParOf" srcId="{7A227C50-B7A5-433D-B0A8-09BED6BA0096}" destId="{779E1AD7-4F7C-482F-9122-0302AA31C18E}" srcOrd="4" destOrd="0" presId="urn:microsoft.com/office/officeart/2005/8/layout/vList5"/>
    <dgm:cxn modelId="{8D8E3E01-8B21-4860-B0C2-71EC87BB8625}" type="presParOf" srcId="{779E1AD7-4F7C-482F-9122-0302AA31C18E}" destId="{A1034A97-54DB-4F4B-ACCC-CBF2EC5684EF}" srcOrd="0" destOrd="4" presId="urn:microsoft.com/office/officeart/2005/8/layout/vList5"/>
    <dgm:cxn modelId="{A05A5B1B-0035-4E45-822C-4BDF18276958}" type="presOf" srcId="{2CF6C917-62E8-4FB0-98F3-7A17FE01D621}" destId="{A1034A97-54DB-4F4B-ACCC-CBF2EC5684EF}" srcOrd="0" destOrd="0" presId="urn:microsoft.com/office/officeart/2005/8/layout/vList5"/>
    <dgm:cxn modelId="{6F96C415-663B-47D7-9F68-C0DF7284B8B4}" type="presParOf" srcId="{779E1AD7-4F7C-482F-9122-0302AA31C18E}" destId="{7CBC61F1-C1EE-459A-BB82-367E1CA12ECE}" srcOrd="1" destOrd="4" presId="urn:microsoft.com/office/officeart/2005/8/layout/vList5"/>
    <dgm:cxn modelId="{F84F644E-8E66-4824-BE2F-3E35EFE23CF7}" type="presOf" srcId="{080293AB-0DF9-4456-9A13-B5D0C4D3B5EE}" destId="{7CBC61F1-C1EE-459A-BB82-367E1CA12ECE}" srcOrd="0" destOrd="0" presId="urn:microsoft.com/office/officeart/2005/8/layout/vList5"/>
    <dgm:cxn modelId="{94BB81F0-621F-4FAF-8A48-561A748D5B8A}" type="presOf" srcId="{A8FD2782-6B9F-4761-B024-8593EA0D745D}" destId="{7CBC61F1-C1EE-459A-BB82-367E1CA12ECE}" srcOrd="0" destOrd="1" presId="urn:microsoft.com/office/officeart/2005/8/layout/vList5"/>
    <dgm:cxn modelId="{B58F76C4-39DC-4A11-877E-AB5F9F743833}" type="presOf" srcId="{B71B7A04-F498-457D-90E7-1785A473F36E}" destId="{7CBC61F1-C1EE-459A-BB82-367E1CA12ECE}" srcOrd="0" destOrd="2" presId="urn:microsoft.com/office/officeart/2005/8/layout/vList5"/>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20D729CB-F9C6-40D5-9912-9F5CFCE984A8}" type="doc">
      <dgm:prSet loTypeId="list" loCatId="list" qsTypeId="urn:microsoft.com/office/officeart/2005/8/quickstyle/simple1" qsCatId="simple" csTypeId="urn:microsoft.com/office/officeart/2005/8/colors/accent1_2" csCatId="accent1" phldr="1"/>
      <dgm:spPr/>
      <dgm:t>
        <a:bodyPr/>
        <a:lstStyle/>
        <a:p>
          <a:endParaRPr lang="zh-CN" altLang="en-US"/>
        </a:p>
      </dgm:t>
    </dgm:pt>
    <dgm:pt modelId="{E30FE8EF-344E-4ACE-A86D-336EB0E5B1B7}">
      <dgm:prSet phldrT="[文本]" phldr="0" custT="1"/>
      <dgm:spPr/>
      <dgm:t>
        <a:bodyPr vert="horz" wrap="square"/>
        <a:p>
          <a:pPr>
            <a:lnSpc>
              <a:spcPct val="100000"/>
            </a:lnSpc>
            <a:spcBef>
              <a:spcPct val="0"/>
            </a:spcBef>
            <a:spcAft>
              <a:spcPts val="0"/>
            </a:spcAft>
          </a:pPr>
          <a:r>
            <a:rPr lang="zh-CN" sz="3600" b="1" dirty="0" smtClean="0"/>
            <a:t>法律体系 </a:t>
          </a:r>
          <a:r>
            <a:rPr lang="zh-CN" sz="3600" b="1" dirty="0" smtClean="0"/>
            <a:t/>
          </a:r>
          <a:endParaRPr lang="zh-CN" sz="3600" b="1" dirty="0" smtClean="0"/>
        </a:p>
      </dgm:t>
    </dgm:pt>
    <dgm:pt modelId="{D1C5FBEF-BB6E-45CA-B8FF-76BAD54E0D7D}" cxnId="{A95D4404-E439-4C20-87B2-745633E3F88E}" type="parTrans">
      <dgm:prSet/>
      <dgm:spPr/>
      <dgm:t>
        <a:bodyPr/>
        <a:lstStyle/>
        <a:p>
          <a:endParaRPr lang="zh-CN" altLang="en-US"/>
        </a:p>
      </dgm:t>
    </dgm:pt>
    <dgm:pt modelId="{C0902337-D518-4014-A592-B05AFFC2BB67}" cxnId="{A95D4404-E439-4C20-87B2-745633E3F88E}" type="sibTrans">
      <dgm:prSet/>
      <dgm:spPr/>
      <dgm:t>
        <a:bodyPr/>
        <a:lstStyle/>
        <a:p>
          <a:endParaRPr lang="zh-CN" altLang="en-US"/>
        </a:p>
      </dgm:t>
    </dgm:pt>
    <dgm:pt modelId="{B046B9A1-828C-4761-8B97-1428ABC04972}">
      <dgm:prSet phldrT="[文本]" phldr="0" custT="1"/>
      <dgm:spPr/>
      <dgm:t>
        <a:bodyPr vert="horz" wrap="square"/>
        <a:p>
          <a:pPr>
            <a:lnSpc>
              <a:spcPct val="150000"/>
            </a:lnSpc>
            <a:spcBef>
              <a:spcPct val="0"/>
            </a:spcBef>
            <a:spcAft>
              <a:spcPct val="15000"/>
            </a:spcAft>
          </a:pPr>
          <a:r>
            <a:rPr sz="2400" dirty="0" smtClean="0">
              <a:latin typeface="微软雅黑" panose="020B0503020204020204" charset="-122"/>
              <a:ea typeface="微软雅黑" panose="020B0503020204020204" charset="-122"/>
              <a:cs typeface="微软雅黑" panose="020B0503020204020204" charset="-122"/>
            </a:rPr>
            <a:t>1963年9月，新加坡并入马来西亚后，颁布了州宪法。1965年12月，州宪法经修改成为新加坡共和国宪法，并规定马来西亚宪法中的一些条文适用于新加坡。</a:t>
          </a:r>
          <a:r>
            <a:rPr sz="2400" dirty="0" smtClean="0">
              <a:latin typeface="微软雅黑" panose="020B0503020204020204" charset="-122"/>
              <a:ea typeface="微软雅黑" panose="020B0503020204020204" charset="-122"/>
              <a:cs typeface="微软雅黑" panose="020B0503020204020204" charset="-122"/>
            </a:rPr>
            <a:t/>
          </a:r>
          <a:endParaRPr sz="2400" dirty="0" smtClean="0">
            <a:latin typeface="微软雅黑" panose="020B0503020204020204" charset="-122"/>
            <a:ea typeface="微软雅黑" panose="020B0503020204020204" charset="-122"/>
            <a:cs typeface="微软雅黑" panose="020B0503020204020204" charset="-122"/>
          </a:endParaRPr>
        </a:p>
      </dgm:t>
    </dgm:pt>
    <dgm:pt modelId="{A698FC89-269F-4654-AD7F-F11ABB57143B}" cxnId="{B5F59362-E46F-4425-951F-D500AE98AD41}" type="parTrans">
      <dgm:prSet/>
      <dgm:spPr/>
      <dgm:t>
        <a:bodyPr/>
        <a:lstStyle/>
        <a:p>
          <a:endParaRPr lang="zh-CN" altLang="en-US"/>
        </a:p>
      </dgm:t>
    </dgm:pt>
    <dgm:pt modelId="{12133639-4BE9-4EF2-AC68-0E397E3B175D}" cxnId="{B5F59362-E46F-4425-951F-D500AE98AD41}" type="sibTrans">
      <dgm:prSet/>
      <dgm:spPr/>
      <dgm:t>
        <a:bodyPr/>
        <a:lstStyle/>
        <a:p>
          <a:endParaRPr lang="zh-CN" altLang="en-US"/>
        </a:p>
      </dgm:t>
    </dgm:pt>
    <dgm:pt modelId="{65687113-33EA-4393-81D6-F95B08B7D1B6}">
      <dgm:prSet phldrT="[文本]" phldr="0" custT="1"/>
      <dgm:spPr/>
      <dgm:t>
        <a:bodyPr vert="horz" wrap="square"/>
        <a:p>
          <a:pPr>
            <a:lnSpc>
              <a:spcPct val="100000"/>
            </a:lnSpc>
            <a:spcBef>
              <a:spcPct val="0"/>
            </a:spcBef>
            <a:spcAft>
              <a:spcPts val="0"/>
            </a:spcAft>
          </a:pPr>
          <a:r>
            <a:rPr lang="zh-CN" sz="3600" b="1" dirty="0" smtClean="0">
              <a:sym typeface="+mn-ea"/>
            </a:rPr>
            <a:t>贸易法规</a:t>
          </a:r>
          <a:r>
            <a:rPr lang="zh-CN" altLang="en-US" sz="3600" dirty="0"/>
            <a:t/>
          </a:r>
          <a:endParaRPr lang="zh-CN" altLang="en-US" sz="3600" dirty="0"/>
        </a:p>
      </dgm:t>
    </dgm:pt>
    <dgm:pt modelId="{3F105875-4077-4043-B2EE-FB4AB5D39969}" cxnId="{E665EFA4-3313-4668-9500-7CA970FBDF49}" type="parTrans">
      <dgm:prSet/>
      <dgm:spPr/>
      <dgm:t>
        <a:bodyPr/>
        <a:lstStyle/>
        <a:p>
          <a:endParaRPr lang="zh-CN" altLang="en-US"/>
        </a:p>
      </dgm:t>
    </dgm:pt>
    <dgm:pt modelId="{8E9BD8C2-977D-40B9-B221-C353F08D9D49}" cxnId="{E665EFA4-3313-4668-9500-7CA970FBDF49}" type="sibTrans">
      <dgm:prSet/>
      <dgm:spPr/>
      <dgm:t>
        <a:bodyPr/>
        <a:lstStyle/>
        <a:p>
          <a:endParaRPr lang="zh-CN" altLang="en-US"/>
        </a:p>
      </dgm:t>
    </dgm:pt>
    <dgm:pt modelId="{B6202A7F-2567-4218-BD4A-79BF80E7A05C}">
      <dgm:prSet phldrT="[文本]" phldr="0" custT="1"/>
      <dgm:spPr/>
      <dgm:t>
        <a:bodyPr vert="horz" wrap="square"/>
        <a:p>
          <a:pPr>
            <a:lnSpc>
              <a:spcPct val="90000"/>
            </a:lnSpc>
            <a:spcBef>
              <a:spcPct val="0"/>
            </a:spcBef>
            <a:spcAft>
              <a:spcPct val="15000"/>
            </a:spcAft>
          </a:pPr>
          <a:r>
            <a:rPr lang="zh-CN" sz="2400" dirty="0" smtClean="0"/>
            <a:t>新加坡与贸易相关的主要法律有《商品对外贸易法》《进出口管理办法》《商品服务税法》《竞争法》《海关法》《商务争端法》《自由贸易区法》《商船运输法》《禁止化学武器法》和《战略物资管制法》等。</a:t>
          </a:r>
          <a:r>
            <a:rPr lang="zh-CN" sz="2400" dirty="0" smtClean="0"/>
            <a:t/>
          </a:r>
          <a:endParaRPr lang="zh-CN" sz="2400" dirty="0" smtClean="0"/>
        </a:p>
      </dgm:t>
    </dgm:pt>
    <dgm:pt modelId="{2FF3FD89-B785-4C16-A0F0-A633E4855DF1}" cxnId="{D3CA5A11-3E2D-4E57-98DE-C57D8633FF1B}" type="parTrans">
      <dgm:prSet/>
      <dgm:spPr/>
      <dgm:t>
        <a:bodyPr/>
        <a:lstStyle/>
        <a:p>
          <a:endParaRPr lang="zh-CN" altLang="en-US"/>
        </a:p>
      </dgm:t>
    </dgm:pt>
    <dgm:pt modelId="{E4C9236C-B41B-4968-B14E-51A6236E78CB}" cxnId="{D3CA5A11-3E2D-4E57-98DE-C57D8633FF1B}" type="sibTrans">
      <dgm:prSet/>
      <dgm:spPr/>
      <dgm:t>
        <a:bodyPr/>
        <a:lstStyle/>
        <a:p>
          <a:endParaRPr lang="zh-CN" altLang="en-US"/>
        </a:p>
      </dgm:t>
    </dgm:pt>
    <dgm:pt modelId="{2CF6C917-62E8-4FB0-98F3-7A17FE01D621}">
      <dgm:prSet phldrT="[文本]" phldr="0" custT="1"/>
      <dgm:spPr/>
      <dgm:t>
        <a:bodyPr vert="horz" wrap="square"/>
        <a:p>
          <a:pPr>
            <a:lnSpc>
              <a:spcPct val="100000"/>
            </a:lnSpc>
            <a:spcBef>
              <a:spcPct val="0"/>
            </a:spcBef>
            <a:spcAft>
              <a:spcPts val="0"/>
            </a:spcAft>
          </a:pPr>
          <a:r>
            <a:rPr lang="zh-CN" sz="3600" b="1" dirty="0" smtClean="0"/>
            <a:t>数字经济相关</a:t>
          </a:r>
          <a:r>
            <a:rPr lang="zh-CN" altLang="en-US" sz="3600" b="1" dirty="0" smtClean="0"/>
            <a:t>法规</a:t>
          </a:r>
          <a:r>
            <a:rPr lang="zh-CN" altLang="en-US" sz="3600" b="1" dirty="0"/>
            <a:t/>
          </a:r>
          <a:endParaRPr lang="zh-CN" altLang="en-US" sz="3600" b="1" dirty="0"/>
        </a:p>
      </dgm:t>
    </dgm:pt>
    <dgm:pt modelId="{B1F1FD9F-A6D8-4B46-94EA-B18093B14B6A}" cxnId="{19CD8CEA-8ED2-4844-913B-B329DD5FC11B}" type="parTrans">
      <dgm:prSet/>
      <dgm:spPr/>
      <dgm:t>
        <a:bodyPr/>
        <a:lstStyle/>
        <a:p>
          <a:endParaRPr lang="zh-CN" altLang="en-US"/>
        </a:p>
      </dgm:t>
    </dgm:pt>
    <dgm:pt modelId="{8CF9009F-3B1F-4261-87AC-AB1D90B9E319}" cxnId="{19CD8CEA-8ED2-4844-913B-B329DD5FC11B}" type="sibTrans">
      <dgm:prSet/>
      <dgm:spPr/>
      <dgm:t>
        <a:bodyPr/>
        <a:lstStyle/>
        <a:p>
          <a:endParaRPr lang="zh-CN" altLang="en-US"/>
        </a:p>
      </dgm:t>
    </dgm:pt>
    <dgm:pt modelId="{080293AB-0DF9-4456-9A13-B5D0C4D3B5EE}">
      <dgm:prSet phldrT="[文本]" phldr="0" custT="1"/>
      <dgm:spPr/>
      <dgm:t>
        <a:bodyPr vert="horz" wrap="square"/>
        <a:p>
          <a:pPr>
            <a:lnSpc>
              <a:spcPct val="100000"/>
            </a:lnSpc>
            <a:spcBef>
              <a:spcPct val="0"/>
            </a:spcBef>
            <a:spcAft>
              <a:spcPct val="15000"/>
            </a:spcAft>
          </a:pPr>
          <a:r>
            <a:rPr sz="2400" dirty="0" smtClean="0">
              <a:latin typeface="微软雅黑" panose="020B0503020204020204" charset="-122"/>
              <a:ea typeface="微软雅黑" panose="020B0503020204020204" charset="-122"/>
              <a:cs typeface="微软雅黑" panose="020B0503020204020204" charset="-122"/>
              <a:sym typeface="+mn-ea"/>
            </a:rPr>
            <a:t>1998年7月，新加坡首次颁布《电子交易法》 (ETA)，2021年3月，新加坡对ETA进行了修订，以确保新加坡的法律和监管基础设施与国际贸易法和最新技术发展保持同步，从而使新加坡保持全球竞争力。</a:t>
          </a:r>
          <a:r>
            <a:rPr lang="zh-CN" altLang="en-US" sz="2400" dirty="0" smtClean="0">
              <a:latin typeface="微软雅黑" panose="020B0503020204020204" charset="-122"/>
              <a:ea typeface="微软雅黑" panose="020B0503020204020204" charset="-122"/>
              <a:cs typeface="微软雅黑" panose="020B0503020204020204" charset="-122"/>
              <a:sym typeface="+mn-ea"/>
            </a:rPr>
            <a:t/>
          </a:r>
          <a:endParaRPr lang="zh-CN" altLang="en-US" sz="2400" dirty="0" smtClean="0">
            <a:latin typeface="微软雅黑" panose="020B0503020204020204" charset="-122"/>
            <a:ea typeface="微软雅黑" panose="020B0503020204020204" charset="-122"/>
            <a:cs typeface="微软雅黑" panose="020B0503020204020204" charset="-122"/>
            <a:sym typeface="+mn-ea"/>
          </a:endParaRPr>
        </a:p>
      </dgm:t>
    </dgm:pt>
    <dgm:pt modelId="{6EDDE793-1A3A-47C9-B426-4E56C648CEAB}" cxnId="{31F1865C-F1CB-450B-834B-5F6C0301CF47}" type="parTrans">
      <dgm:prSet/>
      <dgm:spPr/>
      <dgm:t>
        <a:bodyPr/>
        <a:lstStyle/>
        <a:p>
          <a:endParaRPr lang="zh-CN" altLang="en-US"/>
        </a:p>
      </dgm:t>
    </dgm:pt>
    <dgm:pt modelId="{8827019E-0DC6-4591-8944-9C604B0B1768}" cxnId="{31F1865C-F1CB-450B-834B-5F6C0301CF47}" type="sibTrans">
      <dgm:prSet/>
      <dgm:spPr/>
      <dgm:t>
        <a:bodyPr/>
        <a:lstStyle/>
        <a:p>
          <a:endParaRPr lang="zh-CN" altLang="en-US"/>
        </a:p>
      </dgm:t>
    </dgm:pt>
    <dgm:pt modelId="{7A227C50-B7A5-433D-B0A8-09BED6BA0096}" type="pres">
      <dgm:prSet presAssocID="{20D729CB-F9C6-40D5-9912-9F5CFCE984A8}" presName="Name0" presStyleCnt="0">
        <dgm:presLayoutVars>
          <dgm:dir/>
          <dgm:animLvl val="lvl"/>
          <dgm:resizeHandles val="exact"/>
        </dgm:presLayoutVars>
      </dgm:prSet>
      <dgm:spPr/>
      <dgm:t>
        <a:bodyPr/>
        <a:lstStyle/>
        <a:p>
          <a:endParaRPr lang="zh-CN" altLang="en-US"/>
        </a:p>
      </dgm:t>
    </dgm:pt>
    <dgm:pt modelId="{E37420B3-C903-4946-9BB5-CDC9D111FEC3}" type="pres">
      <dgm:prSet presAssocID="{E30FE8EF-344E-4ACE-A86D-336EB0E5B1B7}" presName="linNode" presStyleCnt="0"/>
      <dgm:spPr/>
    </dgm:pt>
    <dgm:pt modelId="{BEE6183A-E8F6-45A5-AD60-ECF121263E55}" type="pres">
      <dgm:prSet presAssocID="{E30FE8EF-344E-4ACE-A86D-336EB0E5B1B7}" presName="parentText" presStyleLbl="node1" presStyleIdx="0" presStyleCnt="3" custScaleX="58130" custScaleY="90631">
        <dgm:presLayoutVars>
          <dgm:chMax val="1"/>
          <dgm:bulletEnabled val="1"/>
        </dgm:presLayoutVars>
      </dgm:prSet>
      <dgm:spPr/>
      <dgm:t>
        <a:bodyPr/>
        <a:lstStyle/>
        <a:p>
          <a:endParaRPr lang="zh-CN" altLang="en-US"/>
        </a:p>
      </dgm:t>
    </dgm:pt>
    <dgm:pt modelId="{1206E566-4C12-4A0C-96FE-87151FAB626D}" type="pres">
      <dgm:prSet presAssocID="{E30FE8EF-344E-4ACE-A86D-336EB0E5B1B7}" presName="descendantText" presStyleLbl="alignAccFollowNode1" presStyleIdx="0" presStyleCnt="3" custScaleX="121730" custScaleY="134144" custLinFactNeighborX="261">
        <dgm:presLayoutVars>
          <dgm:bulletEnabled val="1"/>
        </dgm:presLayoutVars>
      </dgm:prSet>
      <dgm:spPr/>
      <dgm:t>
        <a:bodyPr/>
        <a:lstStyle/>
        <a:p>
          <a:endParaRPr lang="zh-CN" altLang="en-US"/>
        </a:p>
      </dgm:t>
    </dgm:pt>
    <dgm:pt modelId="{0483DAD0-FBAC-4043-8109-A8F7C12DD25C}" type="pres">
      <dgm:prSet presAssocID="{C0902337-D518-4014-A592-B05AFFC2BB67}" presName="sp" presStyleCnt="0"/>
      <dgm:spPr/>
    </dgm:pt>
    <dgm:pt modelId="{5A4EF9C7-AC79-43DE-89D1-CB1A71FD1D5F}" type="pres">
      <dgm:prSet presAssocID="{65687113-33EA-4393-81D6-F95B08B7D1B6}" presName="linNode" presStyleCnt="0"/>
      <dgm:spPr/>
    </dgm:pt>
    <dgm:pt modelId="{7340BB85-61F9-44EA-92FB-23F88EBA2FCE}" type="pres">
      <dgm:prSet presAssocID="{65687113-33EA-4393-81D6-F95B08B7D1B6}" presName="parentText" presStyleLbl="node1" presStyleIdx="1" presStyleCnt="3" custScaleX="59128" custScaleY="82892">
        <dgm:presLayoutVars>
          <dgm:chMax val="1"/>
          <dgm:bulletEnabled val="1"/>
        </dgm:presLayoutVars>
      </dgm:prSet>
      <dgm:spPr/>
      <dgm:t>
        <a:bodyPr/>
        <a:lstStyle/>
        <a:p>
          <a:endParaRPr lang="zh-CN" altLang="en-US"/>
        </a:p>
      </dgm:t>
    </dgm:pt>
    <dgm:pt modelId="{0FAB16BC-D15D-4020-BE75-2E782C993DE2}" type="pres">
      <dgm:prSet presAssocID="{65687113-33EA-4393-81D6-F95B08B7D1B6}" presName="descendantText" presStyleLbl="alignAccFollowNode1" presStyleIdx="1" presStyleCnt="3" custScaleX="121198">
        <dgm:presLayoutVars>
          <dgm:bulletEnabled val="1"/>
        </dgm:presLayoutVars>
      </dgm:prSet>
      <dgm:spPr/>
      <dgm:t>
        <a:bodyPr/>
        <a:lstStyle/>
        <a:p>
          <a:endParaRPr lang="zh-CN" altLang="en-US"/>
        </a:p>
      </dgm:t>
    </dgm:pt>
    <dgm:pt modelId="{0AB0E190-8BEA-484A-9C95-DE6C559F566E}" type="pres">
      <dgm:prSet presAssocID="{8E9BD8C2-977D-40B9-B221-C353F08D9D49}" presName="sp" presStyleCnt="0"/>
      <dgm:spPr/>
    </dgm:pt>
    <dgm:pt modelId="{779E1AD7-4F7C-482F-9122-0302AA31C18E}" type="pres">
      <dgm:prSet presAssocID="{2CF6C917-62E8-4FB0-98F3-7A17FE01D621}" presName="linNode" presStyleCnt="0"/>
      <dgm:spPr/>
    </dgm:pt>
    <dgm:pt modelId="{A1034A97-54DB-4F4B-ACCC-CBF2EC5684EF}" type="pres">
      <dgm:prSet presAssocID="{2CF6C917-62E8-4FB0-98F3-7A17FE01D621}" presName="parentText" presStyleLbl="node1" presStyleIdx="2" presStyleCnt="3" custScaleX="59761" custScaleY="91609">
        <dgm:presLayoutVars>
          <dgm:chMax val="1"/>
          <dgm:bulletEnabled val="1"/>
        </dgm:presLayoutVars>
      </dgm:prSet>
      <dgm:spPr/>
      <dgm:t>
        <a:bodyPr/>
        <a:lstStyle/>
        <a:p>
          <a:endParaRPr lang="zh-CN" altLang="en-US"/>
        </a:p>
      </dgm:t>
    </dgm:pt>
    <dgm:pt modelId="{7CBC61F1-C1EE-459A-BB82-367E1CA12ECE}" type="pres">
      <dgm:prSet presAssocID="{2CF6C917-62E8-4FB0-98F3-7A17FE01D621}" presName="descendantText" presStyleLbl="alignAccFollowNode1" presStyleIdx="2" presStyleCnt="3" custScaleX="121797" custScaleY="137990">
        <dgm:presLayoutVars>
          <dgm:bulletEnabled val="1"/>
        </dgm:presLayoutVars>
      </dgm:prSet>
      <dgm:spPr/>
      <dgm:t>
        <a:bodyPr/>
        <a:lstStyle/>
        <a:p>
          <a:endParaRPr lang="zh-CN" altLang="en-US"/>
        </a:p>
      </dgm:t>
    </dgm:pt>
  </dgm:ptLst>
  <dgm:cxnLst>
    <dgm:cxn modelId="{A95D4404-E439-4C20-87B2-745633E3F88E}" srcId="{20D729CB-F9C6-40D5-9912-9F5CFCE984A8}" destId="{E30FE8EF-344E-4ACE-A86D-336EB0E5B1B7}" srcOrd="0" destOrd="0" parTransId="{D1C5FBEF-BB6E-45CA-B8FF-76BAD54E0D7D}" sibTransId="{C0902337-D518-4014-A592-B05AFFC2BB67}"/>
    <dgm:cxn modelId="{B5F59362-E46F-4425-951F-D500AE98AD41}" srcId="{E30FE8EF-344E-4ACE-A86D-336EB0E5B1B7}" destId="{B046B9A1-828C-4761-8B97-1428ABC04972}" srcOrd="0" destOrd="0" parTransId="{A698FC89-269F-4654-AD7F-F11ABB57143B}" sibTransId="{12133639-4BE9-4EF2-AC68-0E397E3B175D}"/>
    <dgm:cxn modelId="{E665EFA4-3313-4668-9500-7CA970FBDF49}" srcId="{20D729CB-F9C6-40D5-9912-9F5CFCE984A8}" destId="{65687113-33EA-4393-81D6-F95B08B7D1B6}" srcOrd="1" destOrd="0" parTransId="{3F105875-4077-4043-B2EE-FB4AB5D39969}" sibTransId="{8E9BD8C2-977D-40B9-B221-C353F08D9D49}"/>
    <dgm:cxn modelId="{D3CA5A11-3E2D-4E57-98DE-C57D8633FF1B}" srcId="{65687113-33EA-4393-81D6-F95B08B7D1B6}" destId="{B6202A7F-2567-4218-BD4A-79BF80E7A05C}" srcOrd="0" destOrd="1" parTransId="{2FF3FD89-B785-4C16-A0F0-A633E4855DF1}" sibTransId="{E4C9236C-B41B-4968-B14E-51A6236E78CB}"/>
    <dgm:cxn modelId="{19CD8CEA-8ED2-4844-913B-B329DD5FC11B}" srcId="{20D729CB-F9C6-40D5-9912-9F5CFCE984A8}" destId="{2CF6C917-62E8-4FB0-98F3-7A17FE01D621}" srcOrd="2" destOrd="0" parTransId="{B1F1FD9F-A6D8-4B46-94EA-B18093B14B6A}" sibTransId="{8CF9009F-3B1F-4261-87AC-AB1D90B9E319}"/>
    <dgm:cxn modelId="{31F1865C-F1CB-450B-834B-5F6C0301CF47}" srcId="{2CF6C917-62E8-4FB0-98F3-7A17FE01D621}" destId="{080293AB-0DF9-4456-9A13-B5D0C4D3B5EE}" srcOrd="0" destOrd="2" parTransId="{6EDDE793-1A3A-47C9-B426-4E56C648CEAB}" sibTransId="{8827019E-0DC6-4591-8944-9C604B0B1768}"/>
    <dgm:cxn modelId="{09629406-9251-4257-81B2-BF99C1E2C19B}" type="presOf" srcId="{20D729CB-F9C6-40D5-9912-9F5CFCE984A8}" destId="{7A227C50-B7A5-433D-B0A8-09BED6BA0096}" srcOrd="0" destOrd="0" presId="urn:microsoft.com/office/officeart/2005/8/layout/vList5"/>
    <dgm:cxn modelId="{0392956D-3515-47B5-BB19-AA0DC4622056}" type="presParOf" srcId="{7A227C50-B7A5-433D-B0A8-09BED6BA0096}" destId="{E37420B3-C903-4946-9BB5-CDC9D111FEC3}" srcOrd="0" destOrd="0" presId="urn:microsoft.com/office/officeart/2005/8/layout/vList5"/>
    <dgm:cxn modelId="{E4F51EFC-50B9-48EE-A7A0-F5B9AB7B2A51}" type="presParOf" srcId="{E37420B3-C903-4946-9BB5-CDC9D111FEC3}" destId="{BEE6183A-E8F6-45A5-AD60-ECF121263E55}" srcOrd="0" destOrd="0" presId="urn:microsoft.com/office/officeart/2005/8/layout/vList5"/>
    <dgm:cxn modelId="{AFC16C8E-6043-4A6B-964B-D02B2F5426E4}" type="presOf" srcId="{E30FE8EF-344E-4ACE-A86D-336EB0E5B1B7}" destId="{BEE6183A-E8F6-45A5-AD60-ECF121263E55}" srcOrd="0" destOrd="0" presId="urn:microsoft.com/office/officeart/2005/8/layout/vList5"/>
    <dgm:cxn modelId="{5A8208F8-822D-483B-8556-248C36396CE8}" type="presParOf" srcId="{E37420B3-C903-4946-9BB5-CDC9D111FEC3}" destId="{1206E566-4C12-4A0C-96FE-87151FAB626D}" srcOrd="1" destOrd="0" presId="urn:microsoft.com/office/officeart/2005/8/layout/vList5"/>
    <dgm:cxn modelId="{6FDDF7A0-414A-4BBB-A4D5-A97C552A88D7}" type="presOf" srcId="{B046B9A1-828C-4761-8B97-1428ABC04972}" destId="{1206E566-4C12-4A0C-96FE-87151FAB626D}" srcOrd="0" destOrd="0" presId="urn:microsoft.com/office/officeart/2005/8/layout/vList5"/>
    <dgm:cxn modelId="{040FAF9F-C22B-4B49-A2EE-0C2EFF0B0EF0}" type="presParOf" srcId="{7A227C50-B7A5-433D-B0A8-09BED6BA0096}" destId="{0483DAD0-FBAC-4043-8109-A8F7C12DD25C}" srcOrd="1" destOrd="0" presId="urn:microsoft.com/office/officeart/2005/8/layout/vList5"/>
    <dgm:cxn modelId="{33A00CD4-A51C-49E2-A264-B323CDA1E352}" type="presParOf" srcId="{7A227C50-B7A5-433D-B0A8-09BED6BA0096}" destId="{5A4EF9C7-AC79-43DE-89D1-CB1A71FD1D5F}" srcOrd="2" destOrd="0" presId="urn:microsoft.com/office/officeart/2005/8/layout/vList5"/>
    <dgm:cxn modelId="{899B2DF0-9A08-43C9-977F-4F18197A4AEE}" type="presParOf" srcId="{5A4EF9C7-AC79-43DE-89D1-CB1A71FD1D5F}" destId="{7340BB85-61F9-44EA-92FB-23F88EBA2FCE}" srcOrd="0" destOrd="2" presId="urn:microsoft.com/office/officeart/2005/8/layout/vList5"/>
    <dgm:cxn modelId="{99C14285-FDF5-4BED-AA51-CEB74B5170D4}" type="presOf" srcId="{65687113-33EA-4393-81D6-F95B08B7D1B6}" destId="{7340BB85-61F9-44EA-92FB-23F88EBA2FCE}" srcOrd="0" destOrd="0" presId="urn:microsoft.com/office/officeart/2005/8/layout/vList5"/>
    <dgm:cxn modelId="{6C4F6E22-BE04-421C-A84B-60F1CF613C6F}" type="presParOf" srcId="{5A4EF9C7-AC79-43DE-89D1-CB1A71FD1D5F}" destId="{0FAB16BC-D15D-4020-BE75-2E782C993DE2}" srcOrd="1" destOrd="2" presId="urn:microsoft.com/office/officeart/2005/8/layout/vList5"/>
    <dgm:cxn modelId="{306B8484-3517-45A5-846A-0F1A1CCD63C2}" type="presOf" srcId="{B6202A7F-2567-4218-BD4A-79BF80E7A05C}" destId="{0FAB16BC-D15D-4020-BE75-2E782C993DE2}" srcOrd="0" destOrd="0" presId="urn:microsoft.com/office/officeart/2005/8/layout/vList5"/>
    <dgm:cxn modelId="{2545DB32-D205-455B-8A5F-BECA5F97082C}" type="presParOf" srcId="{7A227C50-B7A5-433D-B0A8-09BED6BA0096}" destId="{0AB0E190-8BEA-484A-9C95-DE6C559F566E}" srcOrd="3" destOrd="0" presId="urn:microsoft.com/office/officeart/2005/8/layout/vList5"/>
    <dgm:cxn modelId="{F7840C60-B3C2-4185-8E01-E237A83B07F7}" type="presParOf" srcId="{7A227C50-B7A5-433D-B0A8-09BED6BA0096}" destId="{779E1AD7-4F7C-482F-9122-0302AA31C18E}" srcOrd="4" destOrd="0" presId="urn:microsoft.com/office/officeart/2005/8/layout/vList5"/>
    <dgm:cxn modelId="{90764681-9BF9-4541-A4A4-5CD1776DD0EA}" type="presParOf" srcId="{779E1AD7-4F7C-482F-9122-0302AA31C18E}" destId="{A1034A97-54DB-4F4B-ACCC-CBF2EC5684EF}" srcOrd="0" destOrd="4" presId="urn:microsoft.com/office/officeart/2005/8/layout/vList5"/>
    <dgm:cxn modelId="{B6B98420-8522-49D1-9878-79A76F6FE891}" type="presOf" srcId="{2CF6C917-62E8-4FB0-98F3-7A17FE01D621}" destId="{A1034A97-54DB-4F4B-ACCC-CBF2EC5684EF}" srcOrd="0" destOrd="0" presId="urn:microsoft.com/office/officeart/2005/8/layout/vList5"/>
    <dgm:cxn modelId="{B8BB576B-4391-494E-87C9-7C59CCD20A62}" type="presParOf" srcId="{779E1AD7-4F7C-482F-9122-0302AA31C18E}" destId="{7CBC61F1-C1EE-459A-BB82-367E1CA12ECE}" srcOrd="1" destOrd="4" presId="urn:microsoft.com/office/officeart/2005/8/layout/vList5"/>
    <dgm:cxn modelId="{3DB74EA8-A2BD-467C-8186-00D1B24F7BF0}" type="presOf" srcId="{080293AB-0DF9-4456-9A13-B5D0C4D3B5EE}" destId="{7CBC61F1-C1EE-459A-BB82-367E1CA12ECE}" srcOrd="0" destOrd="0" presId="urn:microsoft.com/office/officeart/2005/8/layout/vList5"/>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20D729CB-F9C6-40D5-9912-9F5CFCE984A8}" type="doc">
      <dgm:prSet loTypeId="list" loCatId="list" qsTypeId="urn:microsoft.com/office/officeart/2005/8/quickstyle/simple1#1" qsCatId="simple" csTypeId="urn:microsoft.com/office/officeart/2005/8/colors/accent1_2#1" csCatId="accent1" phldr="1"/>
      <dgm:spPr/>
      <dgm:t>
        <a:bodyPr/>
        <a:lstStyle/>
        <a:p>
          <a:endParaRPr lang="zh-CN" altLang="en-US"/>
        </a:p>
      </dgm:t>
    </dgm:pt>
    <dgm:pt modelId="{E30FE8EF-344E-4ACE-A86D-336EB0E5B1B7}">
      <dgm:prSet phldrT="[文本]" custT="1"/>
      <dgm:spPr/>
      <dgm:t>
        <a:bodyPr/>
        <a:lstStyle/>
        <a:p>
          <a:r>
            <a:rPr lang="zh-CN" altLang="en-US" sz="3600" b="1" dirty="0"/>
            <a:t>人口状况</a:t>
          </a:r>
          <a:endParaRPr lang="zh-CN" altLang="en-US" sz="3600" dirty="0"/>
        </a:p>
      </dgm:t>
    </dgm:pt>
    <dgm:pt modelId="{D1C5FBEF-BB6E-45CA-B8FF-76BAD54E0D7D}" cxnId="{A3F03B76-A19C-41B1-8267-7CC006A1F170}" type="parTrans">
      <dgm:prSet/>
      <dgm:spPr/>
      <dgm:t>
        <a:bodyPr/>
        <a:lstStyle/>
        <a:p>
          <a:endParaRPr lang="zh-CN" altLang="en-US"/>
        </a:p>
      </dgm:t>
    </dgm:pt>
    <dgm:pt modelId="{C0902337-D518-4014-A592-B05AFFC2BB67}" cxnId="{A3F03B76-A19C-41B1-8267-7CC006A1F170}" type="sibTrans">
      <dgm:prSet/>
      <dgm:spPr/>
      <dgm:t>
        <a:bodyPr/>
        <a:lstStyle/>
        <a:p>
          <a:endParaRPr lang="zh-CN" altLang="en-US"/>
        </a:p>
      </dgm:t>
    </dgm:pt>
    <dgm:pt modelId="{B046B9A1-828C-4761-8B97-1428ABC04972}">
      <dgm:prSet phldrT="[文本]" phldr="0" custT="1"/>
      <dgm:spPr/>
      <dgm:t>
        <a:bodyPr vert="horz" wrap="square"/>
        <a:p>
          <a:pPr>
            <a:lnSpc>
              <a:spcPct val="150000"/>
            </a:lnSpc>
            <a:spcBef>
              <a:spcPct val="0"/>
            </a:spcBef>
            <a:spcAft>
              <a:spcPct val="15000"/>
            </a:spcAft>
          </a:pPr>
          <a:r>
            <a:rPr sz="2000" dirty="0"/>
            <a:t>泰国人口规模呈现递增趋势,2022年泰国人口总数为7169.703万人,在2011年基础上增加了298.4184万人。</a:t>
          </a:r>
          <a:r>
            <a:rPr sz="2000" dirty="0"/>
            <a:t/>
          </a:r>
          <a:endParaRPr sz="2000" dirty="0"/>
        </a:p>
      </dgm:t>
    </dgm:pt>
    <dgm:pt modelId="{A698FC89-269F-4654-AD7F-F11ABB57143B}" cxnId="{4C60003A-844B-4C3E-8987-F249DCC5C87E}" type="parTrans">
      <dgm:prSet/>
      <dgm:spPr/>
      <dgm:t>
        <a:bodyPr/>
        <a:lstStyle/>
        <a:p>
          <a:endParaRPr lang="zh-CN" altLang="en-US"/>
        </a:p>
      </dgm:t>
    </dgm:pt>
    <dgm:pt modelId="{12133639-4BE9-4EF2-AC68-0E397E3B175D}" cxnId="{4C60003A-844B-4C3E-8987-F249DCC5C87E}" type="sibTrans">
      <dgm:prSet/>
      <dgm:spPr/>
      <dgm:t>
        <a:bodyPr/>
        <a:lstStyle/>
        <a:p>
          <a:endParaRPr lang="zh-CN" altLang="en-US"/>
        </a:p>
      </dgm:t>
    </dgm:pt>
    <dgm:pt modelId="{65687113-33EA-4393-81D6-F95B08B7D1B6}">
      <dgm:prSet phldrT="[文本]" custT="1"/>
      <dgm:spPr/>
      <dgm:t>
        <a:bodyPr/>
        <a:lstStyle/>
        <a:p>
          <a:r>
            <a:rPr lang="zh-CN" altLang="en-US" sz="3600" b="1" dirty="0"/>
            <a:t>地理环境</a:t>
          </a:r>
          <a:endParaRPr lang="zh-CN" altLang="en-US" sz="3600" dirty="0"/>
        </a:p>
      </dgm:t>
    </dgm:pt>
    <dgm:pt modelId="{3F105875-4077-4043-B2EE-FB4AB5D39969}" cxnId="{CC6AC39E-24CE-4200-95E6-7DEC651CB481}" type="parTrans">
      <dgm:prSet/>
      <dgm:spPr/>
      <dgm:t>
        <a:bodyPr/>
        <a:lstStyle/>
        <a:p>
          <a:endParaRPr lang="zh-CN" altLang="en-US"/>
        </a:p>
      </dgm:t>
    </dgm:pt>
    <dgm:pt modelId="{8E9BD8C2-977D-40B9-B221-C353F08D9D49}" cxnId="{CC6AC39E-24CE-4200-95E6-7DEC651CB481}" type="sibTrans">
      <dgm:prSet/>
      <dgm:spPr/>
      <dgm:t>
        <a:bodyPr/>
        <a:lstStyle/>
        <a:p>
          <a:endParaRPr lang="zh-CN" altLang="en-US"/>
        </a:p>
      </dgm:t>
    </dgm:pt>
    <dgm:pt modelId="{B6202A7F-2567-4218-BD4A-79BF80E7A05C}">
      <dgm:prSet phldrT="[文本]" phldr="0" custT="0"/>
      <dgm:spPr/>
      <dgm:t>
        <a:bodyPr vert="horz" wrap="square"/>
        <a:p>
          <a:pPr>
            <a:lnSpc>
              <a:spcPct val="120000"/>
            </a:lnSpc>
            <a:spcBef>
              <a:spcPct val="0"/>
            </a:spcBef>
            <a:spcAft>
              <a:spcPct val="15000"/>
            </a:spcAft>
          </a:pPr>
          <a:r>
            <a:rPr/>
            <a:t>泰国地处中南半岛中部（北纬5°30′-21°，东经97°30′-105°30′），东南临太平洋泰国湾，西南临印度洋安达曼海。西部及西北部与缅甸交界，东北部与老挝毗邻，东连柬埔寨，南接马来西亚。泰国国土面积51.3万平方公里，在东南亚地区仅次于印度尼西亚、缅甸；50%以上为平原和低地。</a:t>
          </a:r>
          <a:endParaRPr/>
        </a:p>
      </dgm:t>
    </dgm:pt>
    <dgm:pt modelId="{2FF3FD89-B785-4C16-A0F0-A633E4855DF1}" cxnId="{1F828FB8-098E-4330-9A3D-19DEF6B6A37E}" type="parTrans">
      <dgm:prSet/>
      <dgm:spPr/>
      <dgm:t>
        <a:bodyPr/>
        <a:lstStyle/>
        <a:p>
          <a:endParaRPr lang="zh-CN" altLang="en-US"/>
        </a:p>
      </dgm:t>
    </dgm:pt>
    <dgm:pt modelId="{E4C9236C-B41B-4968-B14E-51A6236E78CB}" cxnId="{1F828FB8-098E-4330-9A3D-19DEF6B6A37E}" type="sibTrans">
      <dgm:prSet/>
      <dgm:spPr/>
      <dgm:t>
        <a:bodyPr/>
        <a:lstStyle/>
        <a:p>
          <a:endParaRPr lang="zh-CN" altLang="en-US"/>
        </a:p>
      </dgm:t>
    </dgm:pt>
    <dgm:pt modelId="{2CF6C917-62E8-4FB0-98F3-7A17FE01D621}">
      <dgm:prSet phldrT="[文本]" custT="1"/>
      <dgm:spPr/>
      <dgm:t>
        <a:bodyPr/>
        <a:lstStyle/>
        <a:p>
          <a:r>
            <a:rPr lang="zh-CN" altLang="en-US" sz="3600" b="1" dirty="0"/>
            <a:t>资源禀赋</a:t>
          </a:r>
          <a:endParaRPr lang="zh-CN" altLang="en-US" sz="3600" dirty="0"/>
        </a:p>
      </dgm:t>
    </dgm:pt>
    <dgm:pt modelId="{B1F1FD9F-A6D8-4B46-94EA-B18093B14B6A}" cxnId="{AF3AA4B6-9240-4745-89D6-4A152B7F5EED}" type="parTrans">
      <dgm:prSet/>
      <dgm:spPr/>
      <dgm:t>
        <a:bodyPr/>
        <a:lstStyle/>
        <a:p>
          <a:endParaRPr lang="zh-CN" altLang="en-US"/>
        </a:p>
      </dgm:t>
    </dgm:pt>
    <dgm:pt modelId="{8CF9009F-3B1F-4261-87AC-AB1D90B9E319}" cxnId="{AF3AA4B6-9240-4745-89D6-4A152B7F5EED}" type="sibTrans">
      <dgm:prSet/>
      <dgm:spPr/>
      <dgm:t>
        <a:bodyPr/>
        <a:lstStyle/>
        <a:p>
          <a:endParaRPr lang="zh-CN" altLang="en-US"/>
        </a:p>
      </dgm:t>
    </dgm:pt>
    <dgm:pt modelId="{080293AB-0DF9-4456-9A13-B5D0C4D3B5EE}">
      <dgm:prSet phldrT="[文本]" phldr="0" custT="1"/>
      <dgm:spPr/>
      <dgm:t>
        <a:bodyPr vert="horz" wrap="square"/>
        <a:p>
          <a:pPr>
            <a:lnSpc>
              <a:spcPct val="100000"/>
            </a:lnSpc>
            <a:spcBef>
              <a:spcPct val="0"/>
            </a:spcBef>
            <a:spcAft>
              <a:spcPct val="15000"/>
            </a:spcAft>
          </a:pPr>
          <a:r>
            <a:rPr lang="zh-CN" sz="2000" dirty="0"/>
            <a:t>泰国可耕地面积约占国土面积的43%，主要农产品有大米、天然橡胶和热带水果等。泰国一度也是世界最大的大米、天然橡胶、榴莲、山竹和对虾出口国。</a:t>
          </a:r>
          <a:r>
            <a:rPr lang="zh-CN" sz="2000" dirty="0"/>
            <a:t> </a:t>
          </a:r>
          <a:r>
            <a:rPr sz="1700"/>
            <a:t/>
          </a:r>
          <a:endParaRPr sz="1700"/>
        </a:p>
      </dgm:t>
    </dgm:pt>
    <dgm:pt modelId="{6EDDE793-1A3A-47C9-B426-4E56C648CEAB}" cxnId="{2CBF5F2E-D166-40C0-A5B0-C185A08CB298}" type="parTrans">
      <dgm:prSet/>
      <dgm:spPr/>
      <dgm:t>
        <a:bodyPr/>
        <a:lstStyle/>
        <a:p>
          <a:endParaRPr lang="zh-CN" altLang="en-US"/>
        </a:p>
      </dgm:t>
    </dgm:pt>
    <dgm:pt modelId="{8827019E-0DC6-4591-8944-9C604B0B1768}" cxnId="{2CBF5F2E-D166-40C0-A5B0-C185A08CB298}" type="sibTrans">
      <dgm:prSet/>
      <dgm:spPr/>
      <dgm:t>
        <a:bodyPr/>
        <a:lstStyle/>
        <a:p>
          <a:endParaRPr lang="zh-CN" altLang="en-US"/>
        </a:p>
      </dgm:t>
    </dgm:pt>
    <dgm:pt modelId="{7A227C50-B7A5-433D-B0A8-09BED6BA0096}" type="pres">
      <dgm:prSet presAssocID="{20D729CB-F9C6-40D5-9912-9F5CFCE984A8}" presName="Name0" presStyleCnt="0">
        <dgm:presLayoutVars>
          <dgm:dir/>
          <dgm:animLvl val="lvl"/>
          <dgm:resizeHandles val="exact"/>
        </dgm:presLayoutVars>
      </dgm:prSet>
      <dgm:spPr/>
    </dgm:pt>
    <dgm:pt modelId="{E37420B3-C903-4946-9BB5-CDC9D111FEC3}" type="pres">
      <dgm:prSet presAssocID="{E30FE8EF-344E-4ACE-A86D-336EB0E5B1B7}" presName="linNode" presStyleCnt="0"/>
      <dgm:spPr/>
    </dgm:pt>
    <dgm:pt modelId="{BEE6183A-E8F6-45A5-AD60-ECF121263E55}" type="pres">
      <dgm:prSet presAssocID="{E30FE8EF-344E-4ACE-A86D-336EB0E5B1B7}" presName="parentText" presStyleLbl="node1" presStyleIdx="0" presStyleCnt="3" custScaleX="58130" custScaleY="68497">
        <dgm:presLayoutVars>
          <dgm:chMax val="1"/>
          <dgm:bulletEnabled val="1"/>
        </dgm:presLayoutVars>
      </dgm:prSet>
      <dgm:spPr/>
    </dgm:pt>
    <dgm:pt modelId="{1206E566-4C12-4A0C-96FE-87151FAB626D}" type="pres">
      <dgm:prSet presAssocID="{E30FE8EF-344E-4ACE-A86D-336EB0E5B1B7}" presName="descendantText" presStyleLbl="alignAccFollowNode1" presStyleIdx="0" presStyleCnt="3" custScaleX="121730">
        <dgm:presLayoutVars>
          <dgm:bulletEnabled val="1"/>
        </dgm:presLayoutVars>
      </dgm:prSet>
      <dgm:spPr/>
    </dgm:pt>
    <dgm:pt modelId="{0483DAD0-FBAC-4043-8109-A8F7C12DD25C}" type="pres">
      <dgm:prSet presAssocID="{C0902337-D518-4014-A592-B05AFFC2BB67}" presName="sp" presStyleCnt="0"/>
      <dgm:spPr/>
    </dgm:pt>
    <dgm:pt modelId="{5A4EF9C7-AC79-43DE-89D1-CB1A71FD1D5F}" type="pres">
      <dgm:prSet presAssocID="{65687113-33EA-4393-81D6-F95B08B7D1B6}" presName="linNode" presStyleCnt="0"/>
      <dgm:spPr/>
    </dgm:pt>
    <dgm:pt modelId="{7340BB85-61F9-44EA-92FB-23F88EBA2FCE}" type="pres">
      <dgm:prSet presAssocID="{65687113-33EA-4393-81D6-F95B08B7D1B6}" presName="parentText" presStyleLbl="node1" presStyleIdx="1" presStyleCnt="3" custScaleX="59128" custScaleY="70598">
        <dgm:presLayoutVars>
          <dgm:chMax val="1"/>
          <dgm:bulletEnabled val="1"/>
        </dgm:presLayoutVars>
      </dgm:prSet>
      <dgm:spPr/>
    </dgm:pt>
    <dgm:pt modelId="{0FAB16BC-D15D-4020-BE75-2E782C993DE2}" type="pres">
      <dgm:prSet presAssocID="{65687113-33EA-4393-81D6-F95B08B7D1B6}" presName="descendantText" presStyleLbl="alignAccFollowNode1" presStyleIdx="1" presStyleCnt="3" custScaleX="121198" custScaleY="114043">
        <dgm:presLayoutVars>
          <dgm:bulletEnabled val="1"/>
        </dgm:presLayoutVars>
      </dgm:prSet>
      <dgm:spPr/>
    </dgm:pt>
    <dgm:pt modelId="{0AB0E190-8BEA-484A-9C95-DE6C559F566E}" type="pres">
      <dgm:prSet presAssocID="{8E9BD8C2-977D-40B9-B221-C353F08D9D49}" presName="sp" presStyleCnt="0"/>
      <dgm:spPr/>
    </dgm:pt>
    <dgm:pt modelId="{779E1AD7-4F7C-482F-9122-0302AA31C18E}" type="pres">
      <dgm:prSet presAssocID="{2CF6C917-62E8-4FB0-98F3-7A17FE01D621}" presName="linNode" presStyleCnt="0"/>
      <dgm:spPr/>
    </dgm:pt>
    <dgm:pt modelId="{A1034A97-54DB-4F4B-ACCC-CBF2EC5684EF}" type="pres">
      <dgm:prSet presAssocID="{2CF6C917-62E8-4FB0-98F3-7A17FE01D621}" presName="parentText" presStyleLbl="node1" presStyleIdx="2" presStyleCnt="3" custScaleX="57930" custScaleY="66940">
        <dgm:presLayoutVars>
          <dgm:chMax val="1"/>
          <dgm:bulletEnabled val="1"/>
        </dgm:presLayoutVars>
      </dgm:prSet>
      <dgm:spPr/>
    </dgm:pt>
    <dgm:pt modelId="{7CBC61F1-C1EE-459A-BB82-367E1CA12ECE}" type="pres">
      <dgm:prSet presAssocID="{2CF6C917-62E8-4FB0-98F3-7A17FE01D621}" presName="descendantText" presStyleLbl="alignAccFollowNode1" presStyleIdx="2" presStyleCnt="3" custScaleX="121797" custScaleY="85017">
        <dgm:presLayoutVars>
          <dgm:bulletEnabled val="1"/>
        </dgm:presLayoutVars>
      </dgm:prSet>
      <dgm:spPr/>
    </dgm:pt>
  </dgm:ptLst>
  <dgm:cxnLst>
    <dgm:cxn modelId="{A3F03B76-A19C-41B1-8267-7CC006A1F170}" srcId="{20D729CB-F9C6-40D5-9912-9F5CFCE984A8}" destId="{E30FE8EF-344E-4ACE-A86D-336EB0E5B1B7}" srcOrd="0" destOrd="0" parTransId="{D1C5FBEF-BB6E-45CA-B8FF-76BAD54E0D7D}" sibTransId="{C0902337-D518-4014-A592-B05AFFC2BB67}"/>
    <dgm:cxn modelId="{4C60003A-844B-4C3E-8987-F249DCC5C87E}" srcId="{E30FE8EF-344E-4ACE-A86D-336EB0E5B1B7}" destId="{B046B9A1-828C-4761-8B97-1428ABC04972}" srcOrd="0" destOrd="0" parTransId="{A698FC89-269F-4654-AD7F-F11ABB57143B}" sibTransId="{12133639-4BE9-4EF2-AC68-0E397E3B175D}"/>
    <dgm:cxn modelId="{CC6AC39E-24CE-4200-95E6-7DEC651CB481}" srcId="{20D729CB-F9C6-40D5-9912-9F5CFCE984A8}" destId="{65687113-33EA-4393-81D6-F95B08B7D1B6}" srcOrd="1" destOrd="0" parTransId="{3F105875-4077-4043-B2EE-FB4AB5D39969}" sibTransId="{8E9BD8C2-977D-40B9-B221-C353F08D9D49}"/>
    <dgm:cxn modelId="{1F828FB8-098E-4330-9A3D-19DEF6B6A37E}" srcId="{65687113-33EA-4393-81D6-F95B08B7D1B6}" destId="{B6202A7F-2567-4218-BD4A-79BF80E7A05C}" srcOrd="0" destOrd="1" parTransId="{2FF3FD89-B785-4C16-A0F0-A633E4855DF1}" sibTransId="{E4C9236C-B41B-4968-B14E-51A6236E78CB}"/>
    <dgm:cxn modelId="{AF3AA4B6-9240-4745-89D6-4A152B7F5EED}" srcId="{20D729CB-F9C6-40D5-9912-9F5CFCE984A8}" destId="{2CF6C917-62E8-4FB0-98F3-7A17FE01D621}" srcOrd="2" destOrd="0" parTransId="{B1F1FD9F-A6D8-4B46-94EA-B18093B14B6A}" sibTransId="{8CF9009F-3B1F-4261-87AC-AB1D90B9E319}"/>
    <dgm:cxn modelId="{2CBF5F2E-D166-40C0-A5B0-C185A08CB298}" srcId="{2CF6C917-62E8-4FB0-98F3-7A17FE01D621}" destId="{080293AB-0DF9-4456-9A13-B5D0C4D3B5EE}" srcOrd="0" destOrd="2" parTransId="{6EDDE793-1A3A-47C9-B426-4E56C648CEAB}" sibTransId="{8827019E-0DC6-4591-8944-9C604B0B1768}"/>
    <dgm:cxn modelId="{F8773F2F-76A2-4BE8-B9F0-CD470DEE072B}" type="presOf" srcId="{20D729CB-F9C6-40D5-9912-9F5CFCE984A8}" destId="{7A227C50-B7A5-433D-B0A8-09BED6BA0096}" srcOrd="0" destOrd="0" presId="urn:microsoft.com/office/officeart/2005/8/layout/vList5"/>
    <dgm:cxn modelId="{C5EFD650-4C17-4BB3-B356-FCFE27B36E92}" type="presParOf" srcId="{7A227C50-B7A5-433D-B0A8-09BED6BA0096}" destId="{E37420B3-C903-4946-9BB5-CDC9D111FEC3}" srcOrd="0" destOrd="0" presId="urn:microsoft.com/office/officeart/2005/8/layout/vList5"/>
    <dgm:cxn modelId="{646ADD8D-578C-4A93-8F80-AD981CEB4A4D}" type="presParOf" srcId="{E37420B3-C903-4946-9BB5-CDC9D111FEC3}" destId="{BEE6183A-E8F6-45A5-AD60-ECF121263E55}" srcOrd="0" destOrd="0" presId="urn:microsoft.com/office/officeart/2005/8/layout/vList5"/>
    <dgm:cxn modelId="{0ED84DE0-5DB3-4FE7-BC1A-630854AAFDD7}" type="presOf" srcId="{E30FE8EF-344E-4ACE-A86D-336EB0E5B1B7}" destId="{BEE6183A-E8F6-45A5-AD60-ECF121263E55}" srcOrd="0" destOrd="0" presId="urn:microsoft.com/office/officeart/2005/8/layout/vList5"/>
    <dgm:cxn modelId="{78E381A6-D641-4690-A0C6-01E9A2CF9392}" type="presParOf" srcId="{E37420B3-C903-4946-9BB5-CDC9D111FEC3}" destId="{1206E566-4C12-4A0C-96FE-87151FAB626D}" srcOrd="1" destOrd="0" presId="urn:microsoft.com/office/officeart/2005/8/layout/vList5"/>
    <dgm:cxn modelId="{6D4CE06E-8302-4487-9457-D993EA62AF72}" type="presOf" srcId="{B046B9A1-828C-4761-8B97-1428ABC04972}" destId="{1206E566-4C12-4A0C-96FE-87151FAB626D}" srcOrd="0" destOrd="0" presId="urn:microsoft.com/office/officeart/2005/8/layout/vList5"/>
    <dgm:cxn modelId="{507CAD44-5577-4356-9713-7337ED20D01D}" type="presParOf" srcId="{7A227C50-B7A5-433D-B0A8-09BED6BA0096}" destId="{0483DAD0-FBAC-4043-8109-A8F7C12DD25C}" srcOrd="1" destOrd="0" presId="urn:microsoft.com/office/officeart/2005/8/layout/vList5"/>
    <dgm:cxn modelId="{4DDDC38E-B775-4787-9BDF-C0276E021EE7}" type="presParOf" srcId="{7A227C50-B7A5-433D-B0A8-09BED6BA0096}" destId="{5A4EF9C7-AC79-43DE-89D1-CB1A71FD1D5F}" srcOrd="2" destOrd="0" presId="urn:microsoft.com/office/officeart/2005/8/layout/vList5"/>
    <dgm:cxn modelId="{24C0C73B-801C-46E5-9D65-E5301019E8F5}" type="presParOf" srcId="{5A4EF9C7-AC79-43DE-89D1-CB1A71FD1D5F}" destId="{7340BB85-61F9-44EA-92FB-23F88EBA2FCE}" srcOrd="0" destOrd="2" presId="urn:microsoft.com/office/officeart/2005/8/layout/vList5"/>
    <dgm:cxn modelId="{2A4B9F86-53B2-41C1-B3F9-91D11C34EB89}" type="presOf" srcId="{65687113-33EA-4393-81D6-F95B08B7D1B6}" destId="{7340BB85-61F9-44EA-92FB-23F88EBA2FCE}" srcOrd="0" destOrd="0" presId="urn:microsoft.com/office/officeart/2005/8/layout/vList5"/>
    <dgm:cxn modelId="{A19DF4F3-C48C-4655-A3E2-6D31A5DA5133}" type="presParOf" srcId="{5A4EF9C7-AC79-43DE-89D1-CB1A71FD1D5F}" destId="{0FAB16BC-D15D-4020-BE75-2E782C993DE2}" srcOrd="1" destOrd="2" presId="urn:microsoft.com/office/officeart/2005/8/layout/vList5"/>
    <dgm:cxn modelId="{0FB0375F-331C-493F-A934-339FB2C25524}" type="presOf" srcId="{B6202A7F-2567-4218-BD4A-79BF80E7A05C}" destId="{0FAB16BC-D15D-4020-BE75-2E782C993DE2}" srcOrd="0" destOrd="0" presId="urn:microsoft.com/office/officeart/2005/8/layout/vList5"/>
    <dgm:cxn modelId="{9A8D68E3-B125-493A-A420-5510CDB7432F}" type="presParOf" srcId="{7A227C50-B7A5-433D-B0A8-09BED6BA0096}" destId="{0AB0E190-8BEA-484A-9C95-DE6C559F566E}" srcOrd="3" destOrd="0" presId="urn:microsoft.com/office/officeart/2005/8/layout/vList5"/>
    <dgm:cxn modelId="{FA1AD974-0504-4D83-9FE2-ED68B16924B9}" type="presParOf" srcId="{7A227C50-B7A5-433D-B0A8-09BED6BA0096}" destId="{779E1AD7-4F7C-482F-9122-0302AA31C18E}" srcOrd="4" destOrd="0" presId="urn:microsoft.com/office/officeart/2005/8/layout/vList5"/>
    <dgm:cxn modelId="{F8C7E4F0-9873-493F-AF07-E79FF6881E22}" type="presParOf" srcId="{779E1AD7-4F7C-482F-9122-0302AA31C18E}" destId="{A1034A97-54DB-4F4B-ACCC-CBF2EC5684EF}" srcOrd="0" destOrd="4" presId="urn:microsoft.com/office/officeart/2005/8/layout/vList5"/>
    <dgm:cxn modelId="{EF41185C-8235-4043-A218-EFA3ABBF83FF}" type="presOf" srcId="{2CF6C917-62E8-4FB0-98F3-7A17FE01D621}" destId="{A1034A97-54DB-4F4B-ACCC-CBF2EC5684EF}" srcOrd="0" destOrd="0" presId="urn:microsoft.com/office/officeart/2005/8/layout/vList5"/>
    <dgm:cxn modelId="{26EECC94-2E13-4AFE-AB8B-FC2FB0E3230A}" type="presParOf" srcId="{779E1AD7-4F7C-482F-9122-0302AA31C18E}" destId="{7CBC61F1-C1EE-459A-BB82-367E1CA12ECE}" srcOrd="1" destOrd="4" presId="urn:microsoft.com/office/officeart/2005/8/layout/vList5"/>
    <dgm:cxn modelId="{40AA2AE3-F193-4470-9D4D-771D33042E71}" type="presOf" srcId="{080293AB-0DF9-4456-9A13-B5D0C4D3B5EE}" destId="{7CBC61F1-C1EE-459A-BB82-367E1CA12ECE}" srcOrd="0" destOrd="0" presId="urn:microsoft.com/office/officeart/2005/8/layout/vList5"/>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20D729CB-F9C6-40D5-9912-9F5CFCE984A8}" type="doc">
      <dgm:prSet loTypeId="list" loCatId="list" qsTypeId="urn:microsoft.com/office/officeart/2005/8/quickstyle/simple1#2" qsCatId="simple" csTypeId="urn:microsoft.com/office/officeart/2005/8/colors/accent1_2#2" csCatId="accent1" phldr="1"/>
      <dgm:spPr/>
      <dgm:t>
        <a:bodyPr/>
        <a:lstStyle/>
        <a:p>
          <a:endParaRPr lang="zh-CN" altLang="en-US"/>
        </a:p>
      </dgm:t>
    </dgm:pt>
    <dgm:pt modelId="{E30FE8EF-344E-4ACE-A86D-336EB0E5B1B7}">
      <dgm:prSet phldrT="[文本]" custT="1"/>
      <dgm:spPr/>
      <dgm:t>
        <a:bodyPr/>
        <a:lstStyle/>
        <a:p>
          <a:r>
            <a:rPr lang="zh-CN" sz="3600" b="1" dirty="0"/>
            <a:t>贸易法规</a:t>
          </a:r>
          <a:endParaRPr lang="zh-CN" altLang="en-US" sz="3600" dirty="0"/>
        </a:p>
      </dgm:t>
    </dgm:pt>
    <dgm:pt modelId="{D1C5FBEF-BB6E-45CA-B8FF-76BAD54E0D7D}" cxnId="{11D4BD7A-3164-4D33-B7A4-88DC717EC170}" type="parTrans">
      <dgm:prSet/>
      <dgm:spPr/>
      <dgm:t>
        <a:bodyPr/>
        <a:lstStyle/>
        <a:p>
          <a:endParaRPr lang="zh-CN" altLang="en-US"/>
        </a:p>
      </dgm:t>
    </dgm:pt>
    <dgm:pt modelId="{C0902337-D518-4014-A592-B05AFFC2BB67}" cxnId="{11D4BD7A-3164-4D33-B7A4-88DC717EC170}" type="sibTrans">
      <dgm:prSet/>
      <dgm:spPr/>
      <dgm:t>
        <a:bodyPr/>
        <a:lstStyle/>
        <a:p>
          <a:endParaRPr lang="zh-CN" altLang="en-US"/>
        </a:p>
      </dgm:t>
    </dgm:pt>
    <dgm:pt modelId="{B046B9A1-828C-4761-8B97-1428ABC04972}">
      <dgm:prSet phldrT="[文本]" phldr="0" custT="1"/>
      <dgm:spPr/>
      <dgm:t>
        <a:bodyPr vert="horz" wrap="square"/>
        <a:lstStyle/>
        <a:p>
          <a:pPr>
            <a:lnSpc>
              <a:spcPct val="100000"/>
            </a:lnSpc>
            <a:spcBef>
              <a:spcPct val="0"/>
            </a:spcBef>
            <a:spcAft>
              <a:spcPct val="15000"/>
            </a:spcAft>
          </a:pPr>
          <a:r>
            <a:rPr sz="2400" dirty="0">
              <a:latin typeface="微软雅黑" panose="020B0503020204020204" charset="-122"/>
              <a:ea typeface="微软雅黑" panose="020B0503020204020204" charset="-122"/>
              <a:cs typeface="微软雅黑" panose="020B0503020204020204" charset="-122"/>
            </a:rPr>
            <a:t>《</a:t>
          </a:r>
          <a:r>
            <a:rPr sz="2400" dirty="0" err="1">
              <a:latin typeface="微软雅黑" panose="020B0503020204020204" charset="-122"/>
              <a:ea typeface="微软雅黑" panose="020B0503020204020204" charset="-122"/>
              <a:cs typeface="微软雅黑" panose="020B0503020204020204" charset="-122"/>
            </a:rPr>
            <a:t>重要商品服务法</a:t>
          </a:r>
          <a:r>
            <a:rPr sz="2400" dirty="0">
              <a:latin typeface="微软雅黑" panose="020B0503020204020204" charset="-122"/>
              <a:ea typeface="微软雅黑" panose="020B0503020204020204" charset="-122"/>
              <a:cs typeface="微软雅黑" panose="020B0503020204020204" charset="-122"/>
            </a:rPr>
            <a:t>》、《</a:t>
          </a:r>
          <a:r>
            <a:rPr sz="2400" dirty="0" err="1">
              <a:latin typeface="微软雅黑" panose="020B0503020204020204" charset="-122"/>
              <a:ea typeface="微软雅黑" panose="020B0503020204020204" charset="-122"/>
              <a:cs typeface="微软雅黑" panose="020B0503020204020204" charset="-122"/>
            </a:rPr>
            <a:t>竞争法</a:t>
          </a:r>
          <a:r>
            <a:rPr sz="2400" dirty="0">
              <a:latin typeface="微软雅黑" panose="020B0503020204020204" charset="-122"/>
              <a:ea typeface="微软雅黑" panose="020B0503020204020204" charset="-122"/>
              <a:cs typeface="微软雅黑" panose="020B0503020204020204" charset="-122"/>
            </a:rPr>
            <a:t>》、《</a:t>
          </a:r>
          <a:r>
            <a:rPr sz="2400" dirty="0" err="1">
              <a:latin typeface="微软雅黑" panose="020B0503020204020204" charset="-122"/>
              <a:ea typeface="微软雅黑" panose="020B0503020204020204" charset="-122"/>
              <a:cs typeface="微软雅黑" panose="020B0503020204020204" charset="-122"/>
            </a:rPr>
            <a:t>竞争法实施细则</a:t>
          </a:r>
          <a:r>
            <a:rPr sz="2400" dirty="0">
              <a:latin typeface="微软雅黑" panose="020B0503020204020204" charset="-122"/>
              <a:ea typeface="微软雅黑" panose="020B0503020204020204" charset="-122"/>
              <a:cs typeface="微软雅黑" panose="020B0503020204020204" charset="-122"/>
            </a:rPr>
            <a:t>》、《</a:t>
          </a:r>
          <a:r>
            <a:rPr sz="2400" dirty="0" err="1">
              <a:latin typeface="微软雅黑" panose="020B0503020204020204" charset="-122"/>
              <a:ea typeface="微软雅黑" panose="020B0503020204020204" charset="-122"/>
              <a:cs typeface="微软雅黑" panose="020B0503020204020204" charset="-122"/>
            </a:rPr>
            <a:t>消费者保护法</a:t>
          </a:r>
          <a:r>
            <a:rPr sz="2400" dirty="0">
              <a:latin typeface="微软雅黑" panose="020B0503020204020204" charset="-122"/>
              <a:ea typeface="微软雅黑" panose="020B0503020204020204" charset="-122"/>
              <a:cs typeface="微软雅黑" panose="020B0503020204020204" charset="-122"/>
            </a:rPr>
            <a:t>》、《</a:t>
          </a:r>
          <a:r>
            <a:rPr sz="2400" dirty="0" err="1">
              <a:latin typeface="微软雅黑" panose="020B0503020204020204" charset="-122"/>
              <a:ea typeface="微软雅黑" panose="020B0503020204020204" charset="-122"/>
              <a:cs typeface="微软雅黑" panose="020B0503020204020204" charset="-122"/>
            </a:rPr>
            <a:t>进口保护法</a:t>
          </a:r>
          <a:r>
            <a:rPr sz="2400" dirty="0">
              <a:latin typeface="微软雅黑" panose="020B0503020204020204" charset="-122"/>
              <a:ea typeface="微软雅黑" panose="020B0503020204020204" charset="-122"/>
              <a:cs typeface="微软雅黑" panose="020B0503020204020204" charset="-122"/>
            </a:rPr>
            <a:t>》、《</a:t>
          </a:r>
          <a:r>
            <a:rPr sz="2400" dirty="0" err="1">
              <a:latin typeface="微软雅黑" panose="020B0503020204020204" charset="-122"/>
              <a:ea typeface="微软雅黑" panose="020B0503020204020204" charset="-122"/>
              <a:cs typeface="微软雅黑" panose="020B0503020204020204" charset="-122"/>
            </a:rPr>
            <a:t>破产法</a:t>
          </a:r>
          <a:r>
            <a:rPr sz="2400" dirty="0">
              <a:latin typeface="微软雅黑" panose="020B0503020204020204" charset="-122"/>
              <a:ea typeface="微软雅黑" panose="020B0503020204020204" charset="-122"/>
              <a:cs typeface="微软雅黑" panose="020B0503020204020204" charset="-122"/>
            </a:rPr>
            <a:t>》</a:t>
          </a:r>
          <a:r>
            <a:rPr lang="zh-CN" sz="2400" dirty="0">
              <a:latin typeface="微软雅黑" panose="020B0503020204020204" charset="-122"/>
              <a:ea typeface="微软雅黑" panose="020B0503020204020204" charset="-122"/>
              <a:cs typeface="微软雅黑" panose="020B0503020204020204" charset="-122"/>
            </a:rPr>
            <a:t>。</a:t>
          </a:r>
          <a:endParaRPr lang="zh-CN" altLang="en-US" sz="2400" dirty="0">
            <a:latin typeface="微软雅黑" panose="020B0503020204020204" charset="-122"/>
            <a:ea typeface="微软雅黑" panose="020B0503020204020204" charset="-122"/>
            <a:cs typeface="微软雅黑" panose="020B0503020204020204" charset="-122"/>
          </a:endParaRPr>
        </a:p>
      </dgm:t>
    </dgm:pt>
    <dgm:pt modelId="{A698FC89-269F-4654-AD7F-F11ABB57143B}" cxnId="{C90A8E4F-C2FE-45C3-A74A-B6FE3794B62D}" type="parTrans">
      <dgm:prSet/>
      <dgm:spPr/>
      <dgm:t>
        <a:bodyPr/>
        <a:lstStyle/>
        <a:p>
          <a:endParaRPr lang="zh-CN" altLang="en-US"/>
        </a:p>
      </dgm:t>
    </dgm:pt>
    <dgm:pt modelId="{12133639-4BE9-4EF2-AC68-0E397E3B175D}" cxnId="{C90A8E4F-C2FE-45C3-A74A-B6FE3794B62D}" type="sibTrans">
      <dgm:prSet/>
      <dgm:spPr/>
      <dgm:t>
        <a:bodyPr/>
        <a:lstStyle/>
        <a:p>
          <a:endParaRPr lang="zh-CN" altLang="en-US"/>
        </a:p>
      </dgm:t>
    </dgm:pt>
    <dgm:pt modelId="{65687113-33EA-4393-81D6-F95B08B7D1B6}">
      <dgm:prSet phldrT="[文本]" phldr="0" custT="1"/>
      <dgm:spPr/>
      <dgm:t>
        <a:bodyPr vert="horz" wrap="square"/>
        <a:lstStyle/>
        <a:p>
          <a:pPr>
            <a:lnSpc>
              <a:spcPct val="100000"/>
            </a:lnSpc>
            <a:spcBef>
              <a:spcPct val="0"/>
            </a:spcBef>
            <a:spcAft>
              <a:spcPts val="0"/>
            </a:spcAft>
          </a:pPr>
          <a:r>
            <a:rPr lang="zh-CN" sz="3600" b="1" dirty="0"/>
            <a:t>外国投</a:t>
          </a:r>
          <a:endParaRPr lang="en-US" altLang="zh-CN" sz="3600" b="1" dirty="0"/>
        </a:p>
        <a:p>
          <a:pPr>
            <a:lnSpc>
              <a:spcPct val="100000"/>
            </a:lnSpc>
            <a:spcBef>
              <a:spcPct val="0"/>
            </a:spcBef>
            <a:spcAft>
              <a:spcPts val="0"/>
            </a:spcAft>
          </a:pPr>
          <a:r>
            <a:rPr lang="zh-CN" sz="3600" b="1" dirty="0"/>
            <a:t>资法规</a:t>
          </a:r>
          <a:endParaRPr lang="zh-CN" altLang="en-US" sz="3600" dirty="0"/>
        </a:p>
      </dgm:t>
    </dgm:pt>
    <dgm:pt modelId="{3F105875-4077-4043-B2EE-FB4AB5D39969}" cxnId="{497F74C6-2718-4410-B454-0213A68BEF45}" type="parTrans">
      <dgm:prSet/>
      <dgm:spPr/>
      <dgm:t>
        <a:bodyPr/>
        <a:lstStyle/>
        <a:p>
          <a:endParaRPr lang="zh-CN" altLang="en-US"/>
        </a:p>
      </dgm:t>
    </dgm:pt>
    <dgm:pt modelId="{8E9BD8C2-977D-40B9-B221-C353F08D9D49}" cxnId="{497F74C6-2718-4410-B454-0213A68BEF45}" type="sibTrans">
      <dgm:prSet/>
      <dgm:spPr/>
      <dgm:t>
        <a:bodyPr/>
        <a:lstStyle/>
        <a:p>
          <a:endParaRPr lang="zh-CN" altLang="en-US"/>
        </a:p>
      </dgm:t>
    </dgm:pt>
    <dgm:pt modelId="{B6202A7F-2567-4218-BD4A-79BF80E7A05C}">
      <dgm:prSet phldrT="[文本]" phldr="0" custT="1"/>
      <dgm:spPr/>
      <dgm:t>
        <a:bodyPr vert="horz" wrap="square"/>
        <a:lstStyle/>
        <a:p>
          <a:pPr>
            <a:lnSpc>
              <a:spcPct val="100000"/>
            </a:lnSpc>
            <a:spcBef>
              <a:spcPct val="0"/>
            </a:spcBef>
            <a:spcAft>
              <a:spcPct val="15000"/>
            </a:spcAft>
          </a:pPr>
          <a:r>
            <a:rPr sz="2400" dirty="0">
              <a:latin typeface="微软雅黑" panose="020B0503020204020204" charset="-122"/>
              <a:ea typeface="微软雅黑" panose="020B0503020204020204" charset="-122"/>
              <a:cs typeface="微软雅黑" panose="020B0503020204020204" charset="-122"/>
            </a:rPr>
            <a:t>《</a:t>
          </a:r>
          <a:r>
            <a:rPr sz="2400" dirty="0" err="1">
              <a:latin typeface="微软雅黑" panose="020B0503020204020204" charset="-122"/>
              <a:ea typeface="微软雅黑" panose="020B0503020204020204" charset="-122"/>
              <a:cs typeface="微软雅黑" panose="020B0503020204020204" charset="-122"/>
            </a:rPr>
            <a:t>缅甸投资法</a:t>
          </a:r>
          <a:r>
            <a:rPr sz="2400" dirty="0">
              <a:latin typeface="微软雅黑" panose="020B0503020204020204" charset="-122"/>
              <a:ea typeface="微软雅黑" panose="020B0503020204020204" charset="-122"/>
              <a:cs typeface="微软雅黑" panose="020B0503020204020204" charset="-122"/>
            </a:rPr>
            <a:t>》、《</a:t>
          </a:r>
          <a:r>
            <a:rPr sz="2400" dirty="0" err="1">
              <a:latin typeface="微软雅黑" panose="020B0503020204020204" charset="-122"/>
              <a:ea typeface="微软雅黑" panose="020B0503020204020204" charset="-122"/>
              <a:cs typeface="微软雅黑" panose="020B0503020204020204" charset="-122"/>
            </a:rPr>
            <a:t>缅甸投资法实施细则</a:t>
          </a:r>
          <a:r>
            <a:rPr sz="2400" dirty="0">
              <a:latin typeface="微软雅黑" panose="020B0503020204020204" charset="-122"/>
              <a:ea typeface="微软雅黑" panose="020B0503020204020204" charset="-122"/>
              <a:cs typeface="微软雅黑" panose="020B0503020204020204" charset="-122"/>
            </a:rPr>
            <a:t>》、《</a:t>
          </a:r>
          <a:r>
            <a:rPr sz="2400" dirty="0" err="1">
              <a:latin typeface="微软雅黑" panose="020B0503020204020204" charset="-122"/>
              <a:ea typeface="微软雅黑" panose="020B0503020204020204" charset="-122"/>
              <a:cs typeface="微软雅黑" panose="020B0503020204020204" charset="-122"/>
            </a:rPr>
            <a:t>缅甸经济特区法</a:t>
          </a:r>
          <a:r>
            <a:rPr sz="2400" dirty="0">
              <a:latin typeface="微软雅黑" panose="020B0503020204020204" charset="-122"/>
              <a:ea typeface="微软雅黑" panose="020B0503020204020204" charset="-122"/>
              <a:cs typeface="微软雅黑" panose="020B0503020204020204" charset="-122"/>
            </a:rPr>
            <a:t>》、《</a:t>
          </a:r>
          <a:r>
            <a:rPr sz="2400" dirty="0" err="1">
              <a:latin typeface="微软雅黑" panose="020B0503020204020204" charset="-122"/>
              <a:ea typeface="微软雅黑" panose="020B0503020204020204" charset="-122"/>
              <a:cs typeface="微软雅黑" panose="020B0503020204020204" charset="-122"/>
            </a:rPr>
            <a:t>缅甸经济特区法实施细则》等</a:t>
          </a:r>
          <a:r>
            <a:rPr sz="2400" dirty="0">
              <a:latin typeface="微软雅黑" panose="020B0503020204020204" charset="-122"/>
              <a:ea typeface="微软雅黑" panose="020B0503020204020204" charset="-122"/>
              <a:cs typeface="微软雅黑" panose="020B0503020204020204" charset="-122"/>
            </a:rPr>
            <a:t>。</a:t>
          </a:r>
        </a:p>
      </dgm:t>
    </dgm:pt>
    <dgm:pt modelId="{2FF3FD89-B785-4C16-A0F0-A633E4855DF1}" cxnId="{5F1D8DAA-09AC-481B-A106-169AF1C8B667}" type="parTrans">
      <dgm:prSet/>
      <dgm:spPr/>
      <dgm:t>
        <a:bodyPr/>
        <a:lstStyle/>
        <a:p>
          <a:endParaRPr lang="zh-CN" altLang="en-US"/>
        </a:p>
      </dgm:t>
    </dgm:pt>
    <dgm:pt modelId="{E4C9236C-B41B-4968-B14E-51A6236E78CB}" cxnId="{5F1D8DAA-09AC-481B-A106-169AF1C8B667}" type="sibTrans">
      <dgm:prSet/>
      <dgm:spPr/>
      <dgm:t>
        <a:bodyPr/>
        <a:lstStyle/>
        <a:p>
          <a:endParaRPr lang="zh-CN" altLang="en-US"/>
        </a:p>
      </dgm:t>
    </dgm:pt>
    <dgm:pt modelId="{2CF6C917-62E8-4FB0-98F3-7A17FE01D621}">
      <dgm:prSet phldrT="[文本]" custT="1"/>
      <dgm:spPr/>
      <dgm:t>
        <a:bodyPr/>
        <a:lstStyle/>
        <a:p>
          <a:r>
            <a:rPr lang="zh-CN" sz="3600" b="1" dirty="0"/>
            <a:t>税收制度</a:t>
          </a:r>
          <a:endParaRPr lang="zh-CN" altLang="en-US" sz="3600" dirty="0"/>
        </a:p>
      </dgm:t>
    </dgm:pt>
    <dgm:pt modelId="{B1F1FD9F-A6D8-4B46-94EA-B18093B14B6A}" cxnId="{2C77A9E4-C521-4B8B-8636-4B0543F1C881}" type="parTrans">
      <dgm:prSet/>
      <dgm:spPr/>
      <dgm:t>
        <a:bodyPr/>
        <a:lstStyle/>
        <a:p>
          <a:endParaRPr lang="zh-CN" altLang="en-US"/>
        </a:p>
      </dgm:t>
    </dgm:pt>
    <dgm:pt modelId="{8CF9009F-3B1F-4261-87AC-AB1D90B9E319}" cxnId="{2C77A9E4-C521-4B8B-8636-4B0543F1C881}" type="sibTrans">
      <dgm:prSet/>
      <dgm:spPr/>
      <dgm:t>
        <a:bodyPr/>
        <a:lstStyle/>
        <a:p>
          <a:endParaRPr lang="zh-CN" altLang="en-US"/>
        </a:p>
      </dgm:t>
    </dgm:pt>
    <dgm:pt modelId="{080293AB-0DF9-4456-9A13-B5D0C4D3B5EE}">
      <dgm:prSet phldrT="[文本]" phldr="0" custT="1"/>
      <dgm:spPr/>
      <dgm:t>
        <a:bodyPr vert="horz" wrap="square"/>
        <a:lstStyle/>
        <a:p>
          <a:pPr>
            <a:lnSpc>
              <a:spcPct val="150000"/>
            </a:lnSpc>
            <a:spcBef>
              <a:spcPct val="0"/>
            </a:spcBef>
            <a:spcAft>
              <a:spcPct val="15000"/>
            </a:spcAft>
          </a:pPr>
          <a:r>
            <a:rPr sz="2400" dirty="0">
              <a:latin typeface="微软雅黑" panose="020B0503020204020204" charset="-122"/>
              <a:ea typeface="微软雅黑" panose="020B0503020204020204" charset="-122"/>
              <a:cs typeface="微软雅黑" panose="020B0503020204020204" charset="-122"/>
            </a:rPr>
            <a:t>缅甸财政税收体系包括对国内产品和公共消费征税、对收入和所有权征税、关税、对国有财产使用权征税4个主要项目下的15个税种。主要由缅甸国家税务局管理。</a:t>
          </a:r>
        </a:p>
      </dgm:t>
    </dgm:pt>
    <dgm:pt modelId="{6EDDE793-1A3A-47C9-B426-4E56C648CEAB}" cxnId="{9D633269-7795-405D-B914-1F5669F342CC}" type="parTrans">
      <dgm:prSet/>
      <dgm:spPr/>
      <dgm:t>
        <a:bodyPr/>
        <a:lstStyle/>
        <a:p>
          <a:endParaRPr lang="zh-CN" altLang="en-US"/>
        </a:p>
      </dgm:t>
    </dgm:pt>
    <dgm:pt modelId="{8827019E-0DC6-4591-8944-9C604B0B1768}" cxnId="{9D633269-7795-405D-B914-1F5669F342CC}" type="sibTrans">
      <dgm:prSet/>
      <dgm:spPr/>
      <dgm:t>
        <a:bodyPr/>
        <a:lstStyle/>
        <a:p>
          <a:endParaRPr lang="zh-CN" altLang="en-US"/>
        </a:p>
      </dgm:t>
    </dgm:pt>
    <dgm:pt modelId="{7A227C50-B7A5-433D-B0A8-09BED6BA0096}" type="pres">
      <dgm:prSet presAssocID="{20D729CB-F9C6-40D5-9912-9F5CFCE984A8}" presName="Name0" presStyleCnt="0">
        <dgm:presLayoutVars>
          <dgm:dir/>
          <dgm:animLvl val="lvl"/>
          <dgm:resizeHandles val="exact"/>
        </dgm:presLayoutVars>
      </dgm:prSet>
      <dgm:spPr/>
    </dgm:pt>
    <dgm:pt modelId="{E37420B3-C903-4946-9BB5-CDC9D111FEC3}" type="pres">
      <dgm:prSet presAssocID="{E30FE8EF-344E-4ACE-A86D-336EB0E5B1B7}" presName="linNode" presStyleCnt="0"/>
      <dgm:spPr/>
    </dgm:pt>
    <dgm:pt modelId="{BEE6183A-E8F6-45A5-AD60-ECF121263E55}" type="pres">
      <dgm:prSet presAssocID="{E30FE8EF-344E-4ACE-A86D-336EB0E5B1B7}" presName="parentText" presStyleLbl="node1" presStyleIdx="0" presStyleCnt="3" custScaleX="58130" custScaleY="68497">
        <dgm:presLayoutVars>
          <dgm:chMax val="1"/>
          <dgm:bulletEnabled val="1"/>
        </dgm:presLayoutVars>
      </dgm:prSet>
      <dgm:spPr/>
    </dgm:pt>
    <dgm:pt modelId="{1206E566-4C12-4A0C-96FE-87151FAB626D}" type="pres">
      <dgm:prSet presAssocID="{E30FE8EF-344E-4ACE-A86D-336EB0E5B1B7}" presName="descendantText" presStyleLbl="alignAccFollowNode1" presStyleIdx="0" presStyleCnt="3" custScaleX="121730" custScaleY="134144">
        <dgm:presLayoutVars>
          <dgm:bulletEnabled val="1"/>
        </dgm:presLayoutVars>
      </dgm:prSet>
      <dgm:spPr/>
    </dgm:pt>
    <dgm:pt modelId="{0483DAD0-FBAC-4043-8109-A8F7C12DD25C}" type="pres">
      <dgm:prSet presAssocID="{C0902337-D518-4014-A592-B05AFFC2BB67}" presName="sp" presStyleCnt="0"/>
      <dgm:spPr/>
    </dgm:pt>
    <dgm:pt modelId="{5A4EF9C7-AC79-43DE-89D1-CB1A71FD1D5F}" type="pres">
      <dgm:prSet presAssocID="{65687113-33EA-4393-81D6-F95B08B7D1B6}" presName="linNode" presStyleCnt="0"/>
      <dgm:spPr/>
    </dgm:pt>
    <dgm:pt modelId="{7340BB85-61F9-44EA-92FB-23F88EBA2FCE}" type="pres">
      <dgm:prSet presAssocID="{65687113-33EA-4393-81D6-F95B08B7D1B6}" presName="parentText" presStyleLbl="node1" presStyleIdx="1" presStyleCnt="3" custScaleX="59128" custScaleY="82892" custLinFactNeighborX="-55">
        <dgm:presLayoutVars>
          <dgm:chMax val="1"/>
          <dgm:bulletEnabled val="1"/>
        </dgm:presLayoutVars>
      </dgm:prSet>
      <dgm:spPr/>
    </dgm:pt>
    <dgm:pt modelId="{0FAB16BC-D15D-4020-BE75-2E782C993DE2}" type="pres">
      <dgm:prSet presAssocID="{65687113-33EA-4393-81D6-F95B08B7D1B6}" presName="descendantText" presStyleLbl="alignAccFollowNode1" presStyleIdx="1" presStyleCnt="3" custScaleX="121198">
        <dgm:presLayoutVars>
          <dgm:bulletEnabled val="1"/>
        </dgm:presLayoutVars>
      </dgm:prSet>
      <dgm:spPr/>
    </dgm:pt>
    <dgm:pt modelId="{0AB0E190-8BEA-484A-9C95-DE6C559F566E}" type="pres">
      <dgm:prSet presAssocID="{8E9BD8C2-977D-40B9-B221-C353F08D9D49}" presName="sp" presStyleCnt="0"/>
      <dgm:spPr/>
    </dgm:pt>
    <dgm:pt modelId="{779E1AD7-4F7C-482F-9122-0302AA31C18E}" type="pres">
      <dgm:prSet presAssocID="{2CF6C917-62E8-4FB0-98F3-7A17FE01D621}" presName="linNode" presStyleCnt="0"/>
      <dgm:spPr/>
    </dgm:pt>
    <dgm:pt modelId="{A1034A97-54DB-4F4B-ACCC-CBF2EC5684EF}" type="pres">
      <dgm:prSet presAssocID="{2CF6C917-62E8-4FB0-98F3-7A17FE01D621}" presName="parentText" presStyleLbl="node1" presStyleIdx="2" presStyleCnt="3" custScaleX="57930" custScaleY="66940">
        <dgm:presLayoutVars>
          <dgm:chMax val="1"/>
          <dgm:bulletEnabled val="1"/>
        </dgm:presLayoutVars>
      </dgm:prSet>
      <dgm:spPr/>
    </dgm:pt>
    <dgm:pt modelId="{7CBC61F1-C1EE-459A-BB82-367E1CA12ECE}" type="pres">
      <dgm:prSet presAssocID="{2CF6C917-62E8-4FB0-98F3-7A17FE01D621}" presName="descendantText" presStyleLbl="alignAccFollowNode1" presStyleIdx="2" presStyleCnt="3" custScaleX="121797" custScaleY="137990">
        <dgm:presLayoutVars>
          <dgm:bulletEnabled val="1"/>
        </dgm:presLayoutVars>
      </dgm:prSet>
      <dgm:spPr/>
    </dgm:pt>
  </dgm:ptLst>
  <dgm:cxnLst>
    <dgm:cxn modelId="{A525AE2E-8AE5-4A77-85B3-D3C57072CC10}" type="presOf" srcId="{20D729CB-F9C6-40D5-9912-9F5CFCE984A8}" destId="{7A227C50-B7A5-433D-B0A8-09BED6BA0096}" srcOrd="0" destOrd="0" presId="urn:microsoft.com/office/officeart/2005/8/layout/vList5"/>
    <dgm:cxn modelId="{9D633269-7795-405D-B914-1F5669F342CC}" srcId="{2CF6C917-62E8-4FB0-98F3-7A17FE01D621}" destId="{080293AB-0DF9-4456-9A13-B5D0C4D3B5EE}" srcOrd="0" destOrd="0" parTransId="{6EDDE793-1A3A-47C9-B426-4E56C648CEAB}" sibTransId="{8827019E-0DC6-4591-8944-9C604B0B1768}"/>
    <dgm:cxn modelId="{C90A8E4F-C2FE-45C3-A74A-B6FE3794B62D}" srcId="{E30FE8EF-344E-4ACE-A86D-336EB0E5B1B7}" destId="{B046B9A1-828C-4761-8B97-1428ABC04972}" srcOrd="0" destOrd="0" parTransId="{A698FC89-269F-4654-AD7F-F11ABB57143B}" sibTransId="{12133639-4BE9-4EF2-AC68-0E397E3B175D}"/>
    <dgm:cxn modelId="{D1FB3C53-0FCF-4AD6-A5DE-ACFA9F47B710}" type="presOf" srcId="{B6202A7F-2567-4218-BD4A-79BF80E7A05C}" destId="{0FAB16BC-D15D-4020-BE75-2E782C993DE2}" srcOrd="0" destOrd="0" presId="urn:microsoft.com/office/officeart/2005/8/layout/vList5"/>
    <dgm:cxn modelId="{4A9B2B55-61B6-4CC0-B920-F2A86B318CC7}" type="presOf" srcId="{2CF6C917-62E8-4FB0-98F3-7A17FE01D621}" destId="{A1034A97-54DB-4F4B-ACCC-CBF2EC5684EF}" srcOrd="0" destOrd="0" presId="urn:microsoft.com/office/officeart/2005/8/layout/vList5"/>
    <dgm:cxn modelId="{11D4BD7A-3164-4D33-B7A4-88DC717EC170}" srcId="{20D729CB-F9C6-40D5-9912-9F5CFCE984A8}" destId="{E30FE8EF-344E-4ACE-A86D-336EB0E5B1B7}" srcOrd="0" destOrd="0" parTransId="{D1C5FBEF-BB6E-45CA-B8FF-76BAD54E0D7D}" sibTransId="{C0902337-D518-4014-A592-B05AFFC2BB67}"/>
    <dgm:cxn modelId="{5F1D8DAA-09AC-481B-A106-169AF1C8B667}" srcId="{65687113-33EA-4393-81D6-F95B08B7D1B6}" destId="{B6202A7F-2567-4218-BD4A-79BF80E7A05C}" srcOrd="0" destOrd="0" parTransId="{2FF3FD89-B785-4C16-A0F0-A633E4855DF1}" sibTransId="{E4C9236C-B41B-4968-B14E-51A6236E78CB}"/>
    <dgm:cxn modelId="{497F74C6-2718-4410-B454-0213A68BEF45}" srcId="{20D729CB-F9C6-40D5-9912-9F5CFCE984A8}" destId="{65687113-33EA-4393-81D6-F95B08B7D1B6}" srcOrd="1" destOrd="0" parTransId="{3F105875-4077-4043-B2EE-FB4AB5D39969}" sibTransId="{8E9BD8C2-977D-40B9-B221-C353F08D9D49}"/>
    <dgm:cxn modelId="{A0A95CDD-745A-42E7-8E73-A530F2B94765}" type="presOf" srcId="{B046B9A1-828C-4761-8B97-1428ABC04972}" destId="{1206E566-4C12-4A0C-96FE-87151FAB626D}" srcOrd="0" destOrd="0" presId="urn:microsoft.com/office/officeart/2005/8/layout/vList5"/>
    <dgm:cxn modelId="{2C77A9E4-C521-4B8B-8636-4B0543F1C881}" srcId="{20D729CB-F9C6-40D5-9912-9F5CFCE984A8}" destId="{2CF6C917-62E8-4FB0-98F3-7A17FE01D621}" srcOrd="2" destOrd="0" parTransId="{B1F1FD9F-A6D8-4B46-94EA-B18093B14B6A}" sibTransId="{8CF9009F-3B1F-4261-87AC-AB1D90B9E319}"/>
    <dgm:cxn modelId="{EBD827E6-228E-48A7-801A-BD77326A3BCA}" type="presOf" srcId="{080293AB-0DF9-4456-9A13-B5D0C4D3B5EE}" destId="{7CBC61F1-C1EE-459A-BB82-367E1CA12ECE}" srcOrd="0" destOrd="0" presId="urn:microsoft.com/office/officeart/2005/8/layout/vList5"/>
    <dgm:cxn modelId="{BD3DA3F4-03DA-4802-9D02-CFE8A8D54B5D}" type="presOf" srcId="{E30FE8EF-344E-4ACE-A86D-336EB0E5B1B7}" destId="{BEE6183A-E8F6-45A5-AD60-ECF121263E55}" srcOrd="0" destOrd="0" presId="urn:microsoft.com/office/officeart/2005/8/layout/vList5"/>
    <dgm:cxn modelId="{EE299DFB-9C41-47E7-8CEB-DB830DA44734}" type="presOf" srcId="{65687113-33EA-4393-81D6-F95B08B7D1B6}" destId="{7340BB85-61F9-44EA-92FB-23F88EBA2FCE}" srcOrd="0" destOrd="0" presId="urn:microsoft.com/office/officeart/2005/8/layout/vList5"/>
    <dgm:cxn modelId="{2306F7C7-307B-4057-8758-5C1ACC6E6722}" type="presParOf" srcId="{7A227C50-B7A5-433D-B0A8-09BED6BA0096}" destId="{E37420B3-C903-4946-9BB5-CDC9D111FEC3}" srcOrd="0" destOrd="0" presId="urn:microsoft.com/office/officeart/2005/8/layout/vList5"/>
    <dgm:cxn modelId="{AEA69369-A818-4271-BDDC-475E9C4BAA3C}" type="presParOf" srcId="{E37420B3-C903-4946-9BB5-CDC9D111FEC3}" destId="{BEE6183A-E8F6-45A5-AD60-ECF121263E55}" srcOrd="0" destOrd="0" presId="urn:microsoft.com/office/officeart/2005/8/layout/vList5"/>
    <dgm:cxn modelId="{F2D6CE7D-B706-4935-8CE3-BB1300D53A93}" type="presParOf" srcId="{E37420B3-C903-4946-9BB5-CDC9D111FEC3}" destId="{1206E566-4C12-4A0C-96FE-87151FAB626D}" srcOrd="1" destOrd="0" presId="urn:microsoft.com/office/officeart/2005/8/layout/vList5"/>
    <dgm:cxn modelId="{ED9B6A56-CD3F-424C-A16B-C3C1B014CE0D}" type="presParOf" srcId="{7A227C50-B7A5-433D-B0A8-09BED6BA0096}" destId="{0483DAD0-FBAC-4043-8109-A8F7C12DD25C}" srcOrd="1" destOrd="0" presId="urn:microsoft.com/office/officeart/2005/8/layout/vList5"/>
    <dgm:cxn modelId="{36651099-BC9F-4B97-922F-3FDB2AAAF200}" type="presParOf" srcId="{7A227C50-B7A5-433D-B0A8-09BED6BA0096}" destId="{5A4EF9C7-AC79-43DE-89D1-CB1A71FD1D5F}" srcOrd="2" destOrd="0" presId="urn:microsoft.com/office/officeart/2005/8/layout/vList5"/>
    <dgm:cxn modelId="{CBE6BFD2-D9C4-4ABD-AFF3-3457F04EB580}" type="presParOf" srcId="{5A4EF9C7-AC79-43DE-89D1-CB1A71FD1D5F}" destId="{7340BB85-61F9-44EA-92FB-23F88EBA2FCE}" srcOrd="0" destOrd="0" presId="urn:microsoft.com/office/officeart/2005/8/layout/vList5"/>
    <dgm:cxn modelId="{401CBF33-E753-463A-A939-25EA2164B3CF}" type="presParOf" srcId="{5A4EF9C7-AC79-43DE-89D1-CB1A71FD1D5F}" destId="{0FAB16BC-D15D-4020-BE75-2E782C993DE2}" srcOrd="1" destOrd="0" presId="urn:microsoft.com/office/officeart/2005/8/layout/vList5"/>
    <dgm:cxn modelId="{E13E4146-6D0C-4153-92AE-8FC44FA4C084}" type="presParOf" srcId="{7A227C50-B7A5-433D-B0A8-09BED6BA0096}" destId="{0AB0E190-8BEA-484A-9C95-DE6C559F566E}" srcOrd="3" destOrd="0" presId="urn:microsoft.com/office/officeart/2005/8/layout/vList5"/>
    <dgm:cxn modelId="{22832B6D-AD97-4210-BEC6-C4504FA63478}" type="presParOf" srcId="{7A227C50-B7A5-433D-B0A8-09BED6BA0096}" destId="{779E1AD7-4F7C-482F-9122-0302AA31C18E}" srcOrd="4" destOrd="0" presId="urn:microsoft.com/office/officeart/2005/8/layout/vList5"/>
    <dgm:cxn modelId="{992C8BF0-8299-4BE5-AAB7-9C26F51D5C4A}" type="presParOf" srcId="{779E1AD7-4F7C-482F-9122-0302AA31C18E}" destId="{A1034A97-54DB-4F4B-ACCC-CBF2EC5684EF}" srcOrd="0" destOrd="0" presId="urn:microsoft.com/office/officeart/2005/8/layout/vList5"/>
    <dgm:cxn modelId="{DB4CD6DA-2AD3-442F-BDA3-3651EB5B0E3F}" type="presParOf" srcId="{779E1AD7-4F7C-482F-9122-0302AA31C18E}" destId="{7CBC61F1-C1EE-459A-BB82-367E1CA12ECE}" srcOrd="1" destOrd="0" presId="urn:microsoft.com/office/officeart/2005/8/layout/vList5"/>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20D729CB-F9C6-40D5-9912-9F5CFCE984A8}" type="doc">
      <dgm:prSet loTypeId="list" loCatId="list" qsTypeId="urn:microsoft.com/office/officeart/2005/8/quickstyle/simple1#3" qsCatId="simple" csTypeId="urn:microsoft.com/office/officeart/2005/8/colors/accent1_2#3" csCatId="accent1" phldr="1"/>
      <dgm:spPr/>
      <dgm:t>
        <a:bodyPr/>
        <a:lstStyle/>
        <a:p>
          <a:endParaRPr lang="zh-CN" altLang="en-US"/>
        </a:p>
      </dgm:t>
    </dgm:pt>
    <dgm:pt modelId="{E30FE8EF-344E-4ACE-A86D-336EB0E5B1B7}">
      <dgm:prSet phldrT="[文本]" phldr="0" custT="1"/>
      <dgm:spPr/>
      <dgm:t>
        <a:bodyPr vert="horz" wrap="square"/>
        <a:lstStyle/>
        <a:p>
          <a:pPr>
            <a:lnSpc>
              <a:spcPct val="100000"/>
            </a:lnSpc>
            <a:spcBef>
              <a:spcPct val="0"/>
            </a:spcBef>
            <a:spcAft>
              <a:spcPts val="0"/>
            </a:spcAft>
          </a:pPr>
          <a:r>
            <a:rPr lang="zh-CN" sz="3600" b="1" dirty="0"/>
            <a:t>劳动就业法规</a:t>
          </a:r>
          <a:endParaRPr lang="zh-CN" altLang="en-US" sz="3600" b="1" dirty="0"/>
        </a:p>
      </dgm:t>
    </dgm:pt>
    <dgm:pt modelId="{D1C5FBEF-BB6E-45CA-B8FF-76BAD54E0D7D}" cxnId="{BF4221FD-84AD-488F-A854-8C1A2C857257}" type="parTrans">
      <dgm:prSet/>
      <dgm:spPr/>
      <dgm:t>
        <a:bodyPr/>
        <a:lstStyle/>
        <a:p>
          <a:endParaRPr lang="zh-CN" altLang="en-US"/>
        </a:p>
      </dgm:t>
    </dgm:pt>
    <dgm:pt modelId="{C0902337-D518-4014-A592-B05AFFC2BB67}" cxnId="{BF4221FD-84AD-488F-A854-8C1A2C857257}" type="sibTrans">
      <dgm:prSet/>
      <dgm:spPr/>
      <dgm:t>
        <a:bodyPr/>
        <a:lstStyle/>
        <a:p>
          <a:endParaRPr lang="zh-CN" altLang="en-US"/>
        </a:p>
      </dgm:t>
    </dgm:pt>
    <dgm:pt modelId="{B046B9A1-828C-4761-8B97-1428ABC04972}">
      <dgm:prSet phldrT="[文本]" phldr="0" custT="0"/>
      <dgm:spPr/>
      <dgm:t>
        <a:bodyPr vert="horz" wrap="square"/>
        <a:p>
          <a:pPr>
            <a:lnSpc>
              <a:spcPct val="100000"/>
            </a:lnSpc>
            <a:spcBef>
              <a:spcPct val="0"/>
            </a:spcBef>
            <a:spcAft>
              <a:spcPct val="15000"/>
            </a:spcAft>
          </a:pPr>
          <a:r>
            <a:rPr/>
            <a:t>泰国目前实施的《劳动保护法》（Labour Protection Act）于1998年制定。该法明确了雇主和雇员的权利及义务，建立了关于一般劳动、雇用女工和童工、工资报酬、解除雇佣关系和雇员救济基金等方面的最低标准。</a:t>
          </a:r>
          <a:r>
            <a:rPr/>
            <a:t/>
          </a:r>
          <a:endParaRPr/>
        </a:p>
      </dgm:t>
    </dgm:pt>
    <dgm:pt modelId="{A698FC89-269F-4654-AD7F-F11ABB57143B}" cxnId="{5CBBD665-CC5D-4C4E-AFD5-EDA38734CD4B}" type="parTrans">
      <dgm:prSet/>
      <dgm:spPr/>
      <dgm:t>
        <a:bodyPr/>
        <a:lstStyle/>
        <a:p>
          <a:endParaRPr lang="zh-CN" altLang="en-US"/>
        </a:p>
      </dgm:t>
    </dgm:pt>
    <dgm:pt modelId="{12133639-4BE9-4EF2-AC68-0E397E3B175D}" cxnId="{5CBBD665-CC5D-4C4E-AFD5-EDA38734CD4B}" type="sibTrans">
      <dgm:prSet/>
      <dgm:spPr/>
      <dgm:t>
        <a:bodyPr/>
        <a:lstStyle/>
        <a:p>
          <a:endParaRPr lang="zh-CN" altLang="en-US"/>
        </a:p>
      </dgm:t>
    </dgm:pt>
    <dgm:pt modelId="{65687113-33EA-4393-81D6-F95B08B7D1B6}">
      <dgm:prSet phldrT="[文本]" phldr="0" custT="1"/>
      <dgm:spPr/>
      <dgm:t>
        <a:bodyPr vert="horz" wrap="square"/>
        <a:lstStyle/>
        <a:p>
          <a:pPr>
            <a:lnSpc>
              <a:spcPct val="100000"/>
            </a:lnSpc>
            <a:spcBef>
              <a:spcPct val="0"/>
            </a:spcBef>
            <a:spcAft>
              <a:spcPts val="0"/>
            </a:spcAft>
          </a:pPr>
          <a:r>
            <a:rPr lang="zh-CN" sz="3600" b="1" dirty="0"/>
            <a:t>商务纠纷</a:t>
          </a:r>
          <a:r>
            <a:rPr lang="zh-CN" altLang="zh-CN" sz="3600" b="1" dirty="0"/>
            <a:t>解决</a:t>
          </a:r>
          <a:endParaRPr lang="zh-CN" altLang="en-US" sz="3600" dirty="0"/>
        </a:p>
      </dgm:t>
    </dgm:pt>
    <dgm:pt modelId="{3F105875-4077-4043-B2EE-FB4AB5D39969}" cxnId="{1F22BF7C-4622-4CC3-B591-08841A7BCF26}" type="parTrans">
      <dgm:prSet/>
      <dgm:spPr/>
      <dgm:t>
        <a:bodyPr/>
        <a:lstStyle/>
        <a:p>
          <a:endParaRPr lang="zh-CN" altLang="en-US"/>
        </a:p>
      </dgm:t>
    </dgm:pt>
    <dgm:pt modelId="{8E9BD8C2-977D-40B9-B221-C353F08D9D49}" cxnId="{1F22BF7C-4622-4CC3-B591-08841A7BCF26}" type="sibTrans">
      <dgm:prSet/>
      <dgm:spPr/>
      <dgm:t>
        <a:bodyPr/>
        <a:lstStyle/>
        <a:p>
          <a:endParaRPr lang="zh-CN" altLang="en-US"/>
        </a:p>
      </dgm:t>
    </dgm:pt>
    <dgm:pt modelId="{B6202A7F-2567-4218-BD4A-79BF80E7A05C}">
      <dgm:prSet phldrT="[文本]" phldr="0" custT="0"/>
      <dgm:spPr/>
      <dgm:t>
        <a:bodyPr vert="horz" wrap="square"/>
        <a:p>
          <a:pPr>
            <a:lnSpc>
              <a:spcPct val="100000"/>
            </a:lnSpc>
            <a:spcBef>
              <a:spcPct val="0"/>
            </a:spcBef>
            <a:spcAft>
              <a:spcPct val="15000"/>
            </a:spcAft>
          </a:pPr>
          <a:r>
            <a:rPr/>
            <a:t>在泰国出现商务纠纷时，一般通过协商解决、调解解决、仲裁解决和诉讼解决等形式。其中，仲裁解决是常用的国际商务纠纷解决手段。</a:t>
          </a:r>
          <a:endParaRPr/>
        </a:p>
      </dgm:t>
    </dgm:pt>
    <dgm:pt modelId="{2FF3FD89-B785-4C16-A0F0-A633E4855DF1}" cxnId="{DA619D44-5F41-431D-9B35-A82EB76EDB3F}" type="parTrans">
      <dgm:prSet/>
      <dgm:spPr/>
      <dgm:t>
        <a:bodyPr/>
        <a:lstStyle/>
        <a:p>
          <a:endParaRPr lang="zh-CN" altLang="en-US"/>
        </a:p>
      </dgm:t>
    </dgm:pt>
    <dgm:pt modelId="{E4C9236C-B41B-4968-B14E-51A6236E78CB}" cxnId="{DA619D44-5F41-431D-9B35-A82EB76EDB3F}" type="sibTrans">
      <dgm:prSet/>
      <dgm:spPr/>
      <dgm:t>
        <a:bodyPr/>
        <a:lstStyle/>
        <a:p>
          <a:endParaRPr lang="zh-CN" altLang="en-US"/>
        </a:p>
      </dgm:t>
    </dgm:pt>
    <dgm:pt modelId="{7ECA83F5-8965-4AC0-A468-FEB00B5D35B0}">
      <dgm:prSet phldr="0" custT="0"/>
      <dgm:spPr/>
      <dgm:t>
        <a:bodyPr vert="horz" wrap="square"/>
        <a:p>
          <a:pPr>
            <a:lnSpc>
              <a:spcPct val="100000"/>
            </a:lnSpc>
            <a:spcBef>
              <a:spcPct val="0"/>
            </a:spcBef>
            <a:spcAft>
              <a:spcPct val="15000"/>
            </a:spcAft>
          </a:pPr>
          <a:r>
            <a:rPr/>
            <a:t/>
          </a:r>
          <a:endParaRPr/>
        </a:p>
      </dgm:t>
    </dgm:pt>
    <dgm:pt modelId="{9DE80336-D4E9-4FD8-A111-2EB346C4BFB1}" cxnId="{BD5BB05E-F5BB-446B-B691-8F1B2EA731FD}" type="parTrans">
      <dgm:prSet/>
      <dgm:spPr/>
    </dgm:pt>
    <dgm:pt modelId="{038F4928-45D2-4443-84C1-26128232C8B3}" cxnId="{BD5BB05E-F5BB-446B-B691-8F1B2EA731FD}" type="sibTrans">
      <dgm:prSet/>
      <dgm:spPr/>
    </dgm:pt>
    <dgm:pt modelId="{2CF6C917-62E8-4FB0-98F3-7A17FE01D621}">
      <dgm:prSet phldrT="[文本]" phldr="0" custT="1"/>
      <dgm:spPr/>
      <dgm:t>
        <a:bodyPr vert="horz" wrap="square"/>
        <a:lstStyle/>
        <a:p>
          <a:pPr>
            <a:lnSpc>
              <a:spcPct val="100000"/>
            </a:lnSpc>
            <a:spcBef>
              <a:spcPct val="0"/>
            </a:spcBef>
            <a:spcAft>
              <a:spcPts val="0"/>
            </a:spcAft>
          </a:pPr>
          <a:r>
            <a:rPr lang="zh-CN" sz="3600" b="1" dirty="0"/>
            <a:t>数字经济相关</a:t>
          </a:r>
          <a:r>
            <a:rPr lang="zh-CN" altLang="en-US" sz="3600" b="1" dirty="0"/>
            <a:t>法规</a:t>
          </a:r>
        </a:p>
      </dgm:t>
    </dgm:pt>
    <dgm:pt modelId="{B1F1FD9F-A6D8-4B46-94EA-B18093B14B6A}" cxnId="{41B39EC0-480F-4BC4-87EA-13267E483AB5}" type="parTrans">
      <dgm:prSet/>
      <dgm:spPr/>
      <dgm:t>
        <a:bodyPr/>
        <a:lstStyle/>
        <a:p>
          <a:endParaRPr lang="zh-CN" altLang="en-US"/>
        </a:p>
      </dgm:t>
    </dgm:pt>
    <dgm:pt modelId="{8CF9009F-3B1F-4261-87AC-AB1D90B9E319}" cxnId="{41B39EC0-480F-4BC4-87EA-13267E483AB5}" type="sibTrans">
      <dgm:prSet/>
      <dgm:spPr/>
      <dgm:t>
        <a:bodyPr/>
        <a:lstStyle/>
        <a:p>
          <a:endParaRPr lang="zh-CN" altLang="en-US"/>
        </a:p>
      </dgm:t>
    </dgm:pt>
    <dgm:pt modelId="{080293AB-0DF9-4456-9A13-B5D0C4D3B5EE}">
      <dgm:prSet phldrT="[文本]" phldr="0" custT="1"/>
      <dgm:spPr/>
      <dgm:t>
        <a:bodyPr vert="horz" wrap="square"/>
        <a:p>
          <a:pPr>
            <a:lnSpc>
              <a:spcPct val="100000"/>
            </a:lnSpc>
            <a:spcBef>
              <a:spcPct val="0"/>
            </a:spcBef>
            <a:spcAft>
              <a:spcPct val="15000"/>
            </a:spcAft>
          </a:pPr>
          <a:r>
            <a:rPr sz="2000" dirty="0"/>
            <a:t>2017年泰国颁布了《数字经济与社会发展法案》</a:t>
          </a:r>
          <a:r>
            <a:rPr lang="zh-CN" sz="2000" dirty="0"/>
            <a:t>、2019年2月28日，泰国国家立法议会通过《个人数据保护法案》和《网络安全法案》、</a:t>
          </a:r>
          <a:r>
            <a:rPr lang="zh-CN" sz="2000" dirty="0"/>
            <a:t>以及</a:t>
          </a:r>
          <a:r>
            <a:rPr lang="zh-CN" sz="2000" dirty="0"/>
            <a:t>《计算机犯罪法》、《电子交易法》</a:t>
          </a:r>
          <a:r>
            <a:rPr lang="zh-CN" sz="2000" dirty="0"/>
            <a:t>和</a:t>
          </a:r>
          <a:r>
            <a:rPr lang="zh-CN" sz="2000" dirty="0"/>
            <a:t>《数字平台经营法》</a:t>
          </a:r>
          <a:r>
            <a:rPr lang="zh-CN" sz="2000" dirty="0"/>
            <a:t>等。</a:t>
          </a:r>
          <a:r>
            <a:rPr lang="zh-CN" sz="2000" dirty="0"/>
            <a:t/>
          </a:r>
          <a:endParaRPr lang="zh-CN" sz="2000" dirty="0"/>
        </a:p>
      </dgm:t>
    </dgm:pt>
    <dgm:pt modelId="{6EDDE793-1A3A-47C9-B426-4E56C648CEAB}" cxnId="{1F83CA70-FAE8-4264-9685-F3F09CEFD719}" type="parTrans">
      <dgm:prSet/>
      <dgm:spPr/>
      <dgm:t>
        <a:bodyPr/>
        <a:lstStyle/>
        <a:p>
          <a:endParaRPr lang="zh-CN" altLang="en-US"/>
        </a:p>
      </dgm:t>
    </dgm:pt>
    <dgm:pt modelId="{8827019E-0DC6-4591-8944-9C604B0B1768}" cxnId="{1F83CA70-FAE8-4264-9685-F3F09CEFD719}" type="sibTrans">
      <dgm:prSet/>
      <dgm:spPr/>
      <dgm:t>
        <a:bodyPr/>
        <a:lstStyle/>
        <a:p>
          <a:endParaRPr lang="zh-CN" altLang="en-US"/>
        </a:p>
      </dgm:t>
    </dgm:pt>
    <dgm:pt modelId="{7A227C50-B7A5-433D-B0A8-09BED6BA0096}" type="pres">
      <dgm:prSet presAssocID="{20D729CB-F9C6-40D5-9912-9F5CFCE984A8}" presName="Name0" presStyleCnt="0">
        <dgm:presLayoutVars>
          <dgm:dir/>
          <dgm:animLvl val="lvl"/>
          <dgm:resizeHandles val="exact"/>
        </dgm:presLayoutVars>
      </dgm:prSet>
      <dgm:spPr/>
    </dgm:pt>
    <dgm:pt modelId="{E37420B3-C903-4946-9BB5-CDC9D111FEC3}" type="pres">
      <dgm:prSet presAssocID="{E30FE8EF-344E-4ACE-A86D-336EB0E5B1B7}" presName="linNode" presStyleCnt="0"/>
      <dgm:spPr/>
    </dgm:pt>
    <dgm:pt modelId="{BEE6183A-E8F6-45A5-AD60-ECF121263E55}" type="pres">
      <dgm:prSet presAssocID="{E30FE8EF-344E-4ACE-A86D-336EB0E5B1B7}" presName="parentText" presStyleLbl="node1" presStyleIdx="0" presStyleCnt="3" custScaleX="58130" custScaleY="90631">
        <dgm:presLayoutVars>
          <dgm:chMax val="1"/>
          <dgm:bulletEnabled val="1"/>
        </dgm:presLayoutVars>
      </dgm:prSet>
      <dgm:spPr/>
    </dgm:pt>
    <dgm:pt modelId="{1206E566-4C12-4A0C-96FE-87151FAB626D}" type="pres">
      <dgm:prSet presAssocID="{E30FE8EF-344E-4ACE-A86D-336EB0E5B1B7}" presName="descendantText" presStyleLbl="alignAccFollowNode1" presStyleIdx="0" presStyleCnt="3" custScaleX="121730" custScaleY="134144">
        <dgm:presLayoutVars>
          <dgm:bulletEnabled val="1"/>
        </dgm:presLayoutVars>
      </dgm:prSet>
      <dgm:spPr/>
    </dgm:pt>
    <dgm:pt modelId="{0483DAD0-FBAC-4043-8109-A8F7C12DD25C}" type="pres">
      <dgm:prSet presAssocID="{C0902337-D518-4014-A592-B05AFFC2BB67}" presName="sp" presStyleCnt="0"/>
      <dgm:spPr/>
    </dgm:pt>
    <dgm:pt modelId="{5A4EF9C7-AC79-43DE-89D1-CB1A71FD1D5F}" type="pres">
      <dgm:prSet presAssocID="{65687113-33EA-4393-81D6-F95B08B7D1B6}" presName="linNode" presStyleCnt="0"/>
      <dgm:spPr/>
    </dgm:pt>
    <dgm:pt modelId="{7340BB85-61F9-44EA-92FB-23F88EBA2FCE}" type="pres">
      <dgm:prSet presAssocID="{65687113-33EA-4393-81D6-F95B08B7D1B6}" presName="parentText" presStyleLbl="node1" presStyleIdx="1" presStyleCnt="3" custScaleX="59128" custScaleY="82892">
        <dgm:presLayoutVars>
          <dgm:chMax val="1"/>
          <dgm:bulletEnabled val="1"/>
        </dgm:presLayoutVars>
      </dgm:prSet>
      <dgm:spPr/>
    </dgm:pt>
    <dgm:pt modelId="{0FAB16BC-D15D-4020-BE75-2E782C993DE2}" type="pres">
      <dgm:prSet presAssocID="{65687113-33EA-4393-81D6-F95B08B7D1B6}" presName="descendantText" presStyleLbl="alignAccFollowNode1" presStyleIdx="1" presStyleCnt="3" custScaleX="121198">
        <dgm:presLayoutVars>
          <dgm:bulletEnabled val="1"/>
        </dgm:presLayoutVars>
      </dgm:prSet>
      <dgm:spPr/>
    </dgm:pt>
    <dgm:pt modelId="{0AB0E190-8BEA-484A-9C95-DE6C559F566E}" type="pres">
      <dgm:prSet presAssocID="{8E9BD8C2-977D-40B9-B221-C353F08D9D49}" presName="sp" presStyleCnt="0"/>
      <dgm:spPr/>
    </dgm:pt>
    <dgm:pt modelId="{779E1AD7-4F7C-482F-9122-0302AA31C18E}" type="pres">
      <dgm:prSet presAssocID="{2CF6C917-62E8-4FB0-98F3-7A17FE01D621}" presName="linNode" presStyleCnt="0"/>
      <dgm:spPr/>
    </dgm:pt>
    <dgm:pt modelId="{A1034A97-54DB-4F4B-ACCC-CBF2EC5684EF}" type="pres">
      <dgm:prSet presAssocID="{2CF6C917-62E8-4FB0-98F3-7A17FE01D621}" presName="parentText" presStyleLbl="node1" presStyleIdx="2" presStyleCnt="3" custScaleX="59761" custScaleY="91609">
        <dgm:presLayoutVars>
          <dgm:chMax val="1"/>
          <dgm:bulletEnabled val="1"/>
        </dgm:presLayoutVars>
      </dgm:prSet>
      <dgm:spPr/>
    </dgm:pt>
    <dgm:pt modelId="{7CBC61F1-C1EE-459A-BB82-367E1CA12ECE}" type="pres">
      <dgm:prSet presAssocID="{2CF6C917-62E8-4FB0-98F3-7A17FE01D621}" presName="descendantText" presStyleLbl="alignAccFollowNode1" presStyleIdx="2" presStyleCnt="3" custScaleX="121797" custScaleY="137990">
        <dgm:presLayoutVars>
          <dgm:bulletEnabled val="1"/>
        </dgm:presLayoutVars>
      </dgm:prSet>
      <dgm:spPr/>
    </dgm:pt>
  </dgm:ptLst>
  <dgm:cxnLst>
    <dgm:cxn modelId="{BF4221FD-84AD-488F-A854-8C1A2C857257}" srcId="{20D729CB-F9C6-40D5-9912-9F5CFCE984A8}" destId="{E30FE8EF-344E-4ACE-A86D-336EB0E5B1B7}" srcOrd="0" destOrd="0" parTransId="{D1C5FBEF-BB6E-45CA-B8FF-76BAD54E0D7D}" sibTransId="{C0902337-D518-4014-A592-B05AFFC2BB67}"/>
    <dgm:cxn modelId="{5CBBD665-CC5D-4C4E-AFD5-EDA38734CD4B}" srcId="{E30FE8EF-344E-4ACE-A86D-336EB0E5B1B7}" destId="{B046B9A1-828C-4761-8B97-1428ABC04972}" srcOrd="0" destOrd="0" parTransId="{A698FC89-269F-4654-AD7F-F11ABB57143B}" sibTransId="{12133639-4BE9-4EF2-AC68-0E397E3B175D}"/>
    <dgm:cxn modelId="{1F22BF7C-4622-4CC3-B591-08841A7BCF26}" srcId="{20D729CB-F9C6-40D5-9912-9F5CFCE984A8}" destId="{65687113-33EA-4393-81D6-F95B08B7D1B6}" srcOrd="1" destOrd="0" parTransId="{3F105875-4077-4043-B2EE-FB4AB5D39969}" sibTransId="{8E9BD8C2-977D-40B9-B221-C353F08D9D49}"/>
    <dgm:cxn modelId="{DA619D44-5F41-431D-9B35-A82EB76EDB3F}" srcId="{65687113-33EA-4393-81D6-F95B08B7D1B6}" destId="{B6202A7F-2567-4218-BD4A-79BF80E7A05C}" srcOrd="0" destOrd="1" parTransId="{2FF3FD89-B785-4C16-A0F0-A633E4855DF1}" sibTransId="{E4C9236C-B41B-4968-B14E-51A6236E78CB}"/>
    <dgm:cxn modelId="{BD5BB05E-F5BB-446B-B691-8F1B2EA731FD}" srcId="{65687113-33EA-4393-81D6-F95B08B7D1B6}" destId="{7ECA83F5-8965-4AC0-A468-FEB00B5D35B0}" srcOrd="1" destOrd="1" parTransId="{9DE80336-D4E9-4FD8-A111-2EB346C4BFB1}" sibTransId="{038F4928-45D2-4443-84C1-26128232C8B3}"/>
    <dgm:cxn modelId="{41B39EC0-480F-4BC4-87EA-13267E483AB5}" srcId="{20D729CB-F9C6-40D5-9912-9F5CFCE984A8}" destId="{2CF6C917-62E8-4FB0-98F3-7A17FE01D621}" srcOrd="2" destOrd="0" parTransId="{B1F1FD9F-A6D8-4B46-94EA-B18093B14B6A}" sibTransId="{8CF9009F-3B1F-4261-87AC-AB1D90B9E319}"/>
    <dgm:cxn modelId="{1F83CA70-FAE8-4264-9685-F3F09CEFD719}" srcId="{2CF6C917-62E8-4FB0-98F3-7A17FE01D621}" destId="{080293AB-0DF9-4456-9A13-B5D0C4D3B5EE}" srcOrd="0" destOrd="2" parTransId="{6EDDE793-1A3A-47C9-B426-4E56C648CEAB}" sibTransId="{8827019E-0DC6-4591-8944-9C604B0B1768}"/>
    <dgm:cxn modelId="{9BAAEB82-11E9-40B9-B536-C39B72C33074}" type="presOf" srcId="{20D729CB-F9C6-40D5-9912-9F5CFCE984A8}" destId="{7A227C50-B7A5-433D-B0A8-09BED6BA0096}" srcOrd="0" destOrd="0" presId="urn:microsoft.com/office/officeart/2005/8/layout/vList5"/>
    <dgm:cxn modelId="{84BE696D-6552-42EE-A067-53FE28DA5EA4}" type="presParOf" srcId="{7A227C50-B7A5-433D-B0A8-09BED6BA0096}" destId="{E37420B3-C903-4946-9BB5-CDC9D111FEC3}" srcOrd="0" destOrd="0" presId="urn:microsoft.com/office/officeart/2005/8/layout/vList5"/>
    <dgm:cxn modelId="{7EDB0F67-7939-4191-AF7B-71CA73E1D149}" type="presParOf" srcId="{E37420B3-C903-4946-9BB5-CDC9D111FEC3}" destId="{BEE6183A-E8F6-45A5-AD60-ECF121263E55}" srcOrd="0" destOrd="0" presId="urn:microsoft.com/office/officeart/2005/8/layout/vList5"/>
    <dgm:cxn modelId="{4F38FBEB-9028-4924-8C2C-C2DB9312D38E}" type="presOf" srcId="{E30FE8EF-344E-4ACE-A86D-336EB0E5B1B7}" destId="{BEE6183A-E8F6-45A5-AD60-ECF121263E55}" srcOrd="0" destOrd="0" presId="urn:microsoft.com/office/officeart/2005/8/layout/vList5"/>
    <dgm:cxn modelId="{BC295493-16DB-4825-82EA-E2FF435F94B7}" type="presParOf" srcId="{E37420B3-C903-4946-9BB5-CDC9D111FEC3}" destId="{1206E566-4C12-4A0C-96FE-87151FAB626D}" srcOrd="1" destOrd="0" presId="urn:microsoft.com/office/officeart/2005/8/layout/vList5"/>
    <dgm:cxn modelId="{A818C80D-CE1E-4F60-8D38-8655FE8433CE}" type="presOf" srcId="{B046B9A1-828C-4761-8B97-1428ABC04972}" destId="{1206E566-4C12-4A0C-96FE-87151FAB626D}" srcOrd="0" destOrd="0" presId="urn:microsoft.com/office/officeart/2005/8/layout/vList5"/>
    <dgm:cxn modelId="{380CFC66-C085-408C-AE4F-AFF9456B30FF}" type="presParOf" srcId="{7A227C50-B7A5-433D-B0A8-09BED6BA0096}" destId="{0483DAD0-FBAC-4043-8109-A8F7C12DD25C}" srcOrd="1" destOrd="0" presId="urn:microsoft.com/office/officeart/2005/8/layout/vList5"/>
    <dgm:cxn modelId="{7399C552-2F08-4A9F-8E62-B7FCC50D5026}" type="presParOf" srcId="{7A227C50-B7A5-433D-B0A8-09BED6BA0096}" destId="{5A4EF9C7-AC79-43DE-89D1-CB1A71FD1D5F}" srcOrd="2" destOrd="0" presId="urn:microsoft.com/office/officeart/2005/8/layout/vList5"/>
    <dgm:cxn modelId="{899042B0-5C31-4750-92A3-7A4E8AC33EF1}" type="presParOf" srcId="{5A4EF9C7-AC79-43DE-89D1-CB1A71FD1D5F}" destId="{7340BB85-61F9-44EA-92FB-23F88EBA2FCE}" srcOrd="0" destOrd="2" presId="urn:microsoft.com/office/officeart/2005/8/layout/vList5"/>
    <dgm:cxn modelId="{CC546EDE-7A96-421E-8357-E2AC36319E7D}" type="presOf" srcId="{65687113-33EA-4393-81D6-F95B08B7D1B6}" destId="{7340BB85-61F9-44EA-92FB-23F88EBA2FCE}" srcOrd="0" destOrd="0" presId="urn:microsoft.com/office/officeart/2005/8/layout/vList5"/>
    <dgm:cxn modelId="{EA59A1C0-B7B7-460C-9071-69C55A304F42}" type="presParOf" srcId="{5A4EF9C7-AC79-43DE-89D1-CB1A71FD1D5F}" destId="{0FAB16BC-D15D-4020-BE75-2E782C993DE2}" srcOrd="1" destOrd="2" presId="urn:microsoft.com/office/officeart/2005/8/layout/vList5"/>
    <dgm:cxn modelId="{6AD68030-2467-41C1-9291-518ABD35EAC5}" type="presOf" srcId="{B6202A7F-2567-4218-BD4A-79BF80E7A05C}" destId="{0FAB16BC-D15D-4020-BE75-2E782C993DE2}" srcOrd="0" destOrd="0" presId="urn:microsoft.com/office/officeart/2005/8/layout/vList5"/>
    <dgm:cxn modelId="{52B9777A-2E22-417B-9146-701CE02FFDBD}" type="presOf" srcId="{7ECA83F5-8965-4AC0-A468-FEB00B5D35B0}" destId="{0FAB16BC-D15D-4020-BE75-2E782C993DE2}" srcOrd="0" destOrd="1" presId="urn:microsoft.com/office/officeart/2005/8/layout/vList5"/>
    <dgm:cxn modelId="{ADF1A907-959D-48D0-9895-1BCEB3EA1F96}" type="presParOf" srcId="{7A227C50-B7A5-433D-B0A8-09BED6BA0096}" destId="{0AB0E190-8BEA-484A-9C95-DE6C559F566E}" srcOrd="3" destOrd="0" presId="urn:microsoft.com/office/officeart/2005/8/layout/vList5"/>
    <dgm:cxn modelId="{2821DD79-8576-4C1C-8BDD-B2A14AFC8214}" type="presParOf" srcId="{7A227C50-B7A5-433D-B0A8-09BED6BA0096}" destId="{779E1AD7-4F7C-482F-9122-0302AA31C18E}" srcOrd="4" destOrd="0" presId="urn:microsoft.com/office/officeart/2005/8/layout/vList5"/>
    <dgm:cxn modelId="{FD2E8DA9-2692-498D-BA8F-0263F8EE9C8E}" type="presParOf" srcId="{779E1AD7-4F7C-482F-9122-0302AA31C18E}" destId="{A1034A97-54DB-4F4B-ACCC-CBF2EC5684EF}" srcOrd="0" destOrd="4" presId="urn:microsoft.com/office/officeart/2005/8/layout/vList5"/>
    <dgm:cxn modelId="{E41CCBE7-2ED8-4615-937C-9363354AD55F}" type="presOf" srcId="{2CF6C917-62E8-4FB0-98F3-7A17FE01D621}" destId="{A1034A97-54DB-4F4B-ACCC-CBF2EC5684EF}" srcOrd="0" destOrd="0" presId="urn:microsoft.com/office/officeart/2005/8/layout/vList5"/>
    <dgm:cxn modelId="{8458F672-1BDE-4B55-A1B5-DCB25C4C0613}" type="presParOf" srcId="{779E1AD7-4F7C-482F-9122-0302AA31C18E}" destId="{7CBC61F1-C1EE-459A-BB82-367E1CA12ECE}" srcOrd="1" destOrd="4" presId="urn:microsoft.com/office/officeart/2005/8/layout/vList5"/>
    <dgm:cxn modelId="{FC2088D9-011F-410B-A565-5993B8718B7E}" type="presOf" srcId="{080293AB-0DF9-4456-9A13-B5D0C4D3B5EE}" destId="{7CBC61F1-C1EE-459A-BB82-367E1CA12ECE}" srcOrd="0" destOrd="0" presId="urn:microsoft.com/office/officeart/2005/8/layout/vList5"/>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20D729CB-F9C6-40D5-9912-9F5CFCE984A8}" type="doc">
      <dgm:prSet loTypeId="list" loCatId="list" qsTypeId="urn:microsoft.com/office/officeart/2005/8/quickstyle/simple1" qsCatId="simple" csTypeId="urn:microsoft.com/office/officeart/2005/8/colors/accent1_2" csCatId="accent1" phldr="1"/>
      <dgm:spPr/>
      <dgm:t>
        <a:bodyPr/>
        <a:lstStyle/>
        <a:p>
          <a:endParaRPr lang="zh-CN" altLang="en-US"/>
        </a:p>
      </dgm:t>
    </dgm:pt>
    <dgm:pt modelId="{E30FE8EF-344E-4ACE-A86D-336EB0E5B1B7}">
      <dgm:prSet phldrT="[文本]" custT="1"/>
      <dgm:spPr/>
      <dgm:t>
        <a:bodyPr/>
        <a:lstStyle/>
        <a:p>
          <a:r>
            <a:rPr lang="zh-CN" altLang="en-US" sz="3600" b="1" dirty="0" smtClean="0"/>
            <a:t>人口状况</a:t>
          </a:r>
          <a:endParaRPr lang="zh-CN" altLang="en-US" sz="3600" dirty="0"/>
        </a:p>
      </dgm:t>
    </dgm:pt>
    <dgm:pt modelId="{D1C5FBEF-BB6E-45CA-B8FF-76BAD54E0D7D}" cxnId="{D611FCD2-A80B-4C88-8731-3BE3A2AFDCB9}" type="parTrans">
      <dgm:prSet/>
      <dgm:spPr/>
      <dgm:t>
        <a:bodyPr/>
        <a:lstStyle/>
        <a:p>
          <a:endParaRPr lang="zh-CN" altLang="en-US"/>
        </a:p>
      </dgm:t>
    </dgm:pt>
    <dgm:pt modelId="{C0902337-D518-4014-A592-B05AFFC2BB67}" cxnId="{D611FCD2-A80B-4C88-8731-3BE3A2AFDCB9}" type="sibTrans">
      <dgm:prSet/>
      <dgm:spPr/>
      <dgm:t>
        <a:bodyPr/>
        <a:lstStyle/>
        <a:p>
          <a:endParaRPr lang="zh-CN" altLang="en-US"/>
        </a:p>
      </dgm:t>
    </dgm:pt>
    <dgm:pt modelId="{B046B9A1-828C-4761-8B97-1428ABC04972}">
      <dgm:prSet phldrT="[文本]" phldr="0" custT="1"/>
      <dgm:spPr/>
      <dgm:t>
        <a:bodyPr vert="horz" wrap="square"/>
        <a:p>
          <a:pPr>
            <a:lnSpc>
              <a:spcPct val="150000"/>
            </a:lnSpc>
            <a:spcBef>
              <a:spcPct val="0"/>
            </a:spcBef>
            <a:spcAft>
              <a:spcPct val="15000"/>
            </a:spcAft>
          </a:pPr>
          <a:r>
            <a:rPr lang="en-US" sz="2000" dirty="0" smtClean="0"/>
            <a:t>2023</a:t>
          </a:r>
          <a:r>
            <a:rPr lang="zh-CN" sz="2000" dirty="0" smtClean="0"/>
            <a:t>年，文莱总人口</a:t>
          </a:r>
          <a:r>
            <a:rPr lang="en-US" sz="2000" dirty="0" smtClean="0"/>
            <a:t>45.36</a:t>
          </a:r>
          <a:r>
            <a:rPr lang="zh-CN" sz="2000" dirty="0" smtClean="0"/>
            <a:t>万，增长率为</a:t>
          </a:r>
          <a:r>
            <a:rPr lang="en-US" sz="2000" dirty="0" smtClean="0"/>
            <a:t>1.02%</a:t>
          </a:r>
          <a:r>
            <a:rPr lang="zh-CN" altLang="en-US" sz="2000" dirty="0" smtClean="0"/>
            <a:t>。</a:t>
          </a:r>
          <a:r>
            <a:rPr lang="zh-CN" sz="2000" dirty="0" smtClean="0"/>
            <a:t>文莱城市化发展迅速，目前城镇人口数占总人口的</a:t>
          </a:r>
          <a:r>
            <a:rPr lang="en-US" sz="2000" dirty="0" smtClean="0"/>
            <a:t>80%</a:t>
          </a:r>
          <a:r>
            <a:rPr lang="zh-CN" sz="2000" dirty="0" smtClean="0"/>
            <a:t>以上；男性人口占总人口的</a:t>
          </a:r>
          <a:r>
            <a:rPr lang="en-US" sz="2000" dirty="0" smtClean="0"/>
            <a:t>52.8%</a:t>
          </a:r>
          <a:r>
            <a:rPr lang="zh-CN" sz="2000" dirty="0" smtClean="0"/>
            <a:t>，女性人口占总人口的</a:t>
          </a:r>
          <a:r>
            <a:rPr lang="en-US" sz="2000" dirty="0" smtClean="0"/>
            <a:t>47.2%</a:t>
          </a:r>
          <a:r>
            <a:rPr lang="zh-CN" sz="2000" dirty="0" smtClean="0"/>
            <a:t>，男女比例为</a:t>
          </a:r>
          <a:r>
            <a:rPr lang="en-US" sz="2000" dirty="0" smtClean="0"/>
            <a:t>112</a:t>
          </a:r>
          <a:r>
            <a:rPr lang="zh-CN" sz="2000" dirty="0" smtClean="0"/>
            <a:t>：</a:t>
          </a:r>
          <a:r>
            <a:rPr lang="en-US" sz="2000" dirty="0" smtClean="0"/>
            <a:t>100</a:t>
          </a:r>
          <a:r>
            <a:rPr lang="zh-CN" altLang="en-US" sz="2000" dirty="0" smtClean="0"/>
            <a:t>。</a:t>
          </a:r>
          <a:r>
            <a:rPr lang="zh-CN" altLang="en-US" sz="2000" dirty="0"/>
            <a:t/>
          </a:r>
          <a:endParaRPr lang="zh-CN" altLang="en-US" sz="2000" dirty="0"/>
        </a:p>
      </dgm:t>
    </dgm:pt>
    <dgm:pt modelId="{A698FC89-269F-4654-AD7F-F11ABB57143B}" cxnId="{1FBD08EB-6AEF-4E42-B42A-BA14BFBC515F}" type="parTrans">
      <dgm:prSet/>
      <dgm:spPr/>
      <dgm:t>
        <a:bodyPr/>
        <a:lstStyle/>
        <a:p>
          <a:endParaRPr lang="zh-CN" altLang="en-US"/>
        </a:p>
      </dgm:t>
    </dgm:pt>
    <dgm:pt modelId="{12133639-4BE9-4EF2-AC68-0E397E3B175D}" cxnId="{1FBD08EB-6AEF-4E42-B42A-BA14BFBC515F}" type="sibTrans">
      <dgm:prSet/>
      <dgm:spPr/>
      <dgm:t>
        <a:bodyPr/>
        <a:lstStyle/>
        <a:p>
          <a:endParaRPr lang="zh-CN" altLang="en-US"/>
        </a:p>
      </dgm:t>
    </dgm:pt>
    <dgm:pt modelId="{65687113-33EA-4393-81D6-F95B08B7D1B6}">
      <dgm:prSet phldrT="[文本]" custT="1"/>
      <dgm:spPr/>
      <dgm:t>
        <a:bodyPr/>
        <a:lstStyle/>
        <a:p>
          <a:r>
            <a:rPr lang="zh-CN" altLang="en-US" sz="3600" b="1" dirty="0" smtClean="0"/>
            <a:t>地理环境</a:t>
          </a:r>
          <a:endParaRPr lang="zh-CN" altLang="en-US" sz="3600" dirty="0"/>
        </a:p>
      </dgm:t>
    </dgm:pt>
    <dgm:pt modelId="{3F105875-4077-4043-B2EE-FB4AB5D39969}" cxnId="{33DE4225-DED8-45B5-BDDD-EBDAEE9E9CBB}" type="parTrans">
      <dgm:prSet/>
      <dgm:spPr/>
      <dgm:t>
        <a:bodyPr/>
        <a:lstStyle/>
        <a:p>
          <a:endParaRPr lang="zh-CN" altLang="en-US"/>
        </a:p>
      </dgm:t>
    </dgm:pt>
    <dgm:pt modelId="{8E9BD8C2-977D-40B9-B221-C353F08D9D49}" cxnId="{33DE4225-DED8-45B5-BDDD-EBDAEE9E9CBB}" type="sibTrans">
      <dgm:prSet/>
      <dgm:spPr/>
      <dgm:t>
        <a:bodyPr/>
        <a:lstStyle/>
        <a:p>
          <a:endParaRPr lang="zh-CN" altLang="en-US"/>
        </a:p>
      </dgm:t>
    </dgm:pt>
    <dgm:pt modelId="{B6202A7F-2567-4218-BD4A-79BF80E7A05C}">
      <dgm:prSet phldrT="[文本]" phldr="0" custT="1"/>
      <dgm:spPr/>
      <dgm:t>
        <a:bodyPr vert="horz" wrap="square"/>
        <a:p>
          <a:pPr>
            <a:lnSpc>
              <a:spcPct val="150000"/>
            </a:lnSpc>
            <a:spcBef>
              <a:spcPct val="0"/>
            </a:spcBef>
            <a:spcAft>
              <a:spcPct val="15000"/>
            </a:spcAft>
          </a:pPr>
          <a:r>
            <a:rPr lang="zh-CN" sz="2000" dirty="0" smtClean="0"/>
            <a:t>文莱位于加里曼丹岛西北部，北濒南中国海，面积</a:t>
          </a:r>
          <a:r>
            <a:rPr lang="en-US" sz="2000" dirty="0" smtClean="0"/>
            <a:t>5765</a:t>
          </a:r>
          <a:r>
            <a:rPr lang="zh-CN" sz="2000" dirty="0" smtClean="0"/>
            <a:t>平方公里，海岸线长</a:t>
          </a:r>
          <a:r>
            <a:rPr lang="en-US" sz="2000" dirty="0" smtClean="0"/>
            <a:t>162</a:t>
          </a:r>
          <a:r>
            <a:rPr lang="zh-CN" sz="2000" dirty="0" smtClean="0"/>
            <a:t>公里，共有</a:t>
          </a:r>
          <a:r>
            <a:rPr lang="en-US" sz="2000" dirty="0" smtClean="0"/>
            <a:t>33</a:t>
          </a:r>
          <a:r>
            <a:rPr lang="zh-CN" sz="2000" dirty="0" smtClean="0"/>
            <a:t>个岛屿</a:t>
          </a:r>
          <a:r>
            <a:rPr lang="zh-CN" sz="2000" dirty="0" smtClean="0"/>
            <a:t>。</a:t>
          </a:r>
          <a:r>
            <a:rPr lang="zh-CN" sz="2000" dirty="0" smtClean="0"/>
            <a:t>文莱属低纬度热带雨林气候，全年高温多雨，一年分为两季：旱季和雨季。</a:t>
          </a:r>
          <a:r>
            <a:rPr lang="zh-CN" altLang="en-US" sz="2000" dirty="0"/>
            <a:t/>
          </a:r>
          <a:endParaRPr lang="zh-CN" altLang="en-US" sz="2000" dirty="0"/>
        </a:p>
      </dgm:t>
    </dgm:pt>
    <dgm:pt modelId="{2FF3FD89-B785-4C16-A0F0-A633E4855DF1}" cxnId="{C9110682-C684-44A7-BABE-42F664960129}" type="parTrans">
      <dgm:prSet/>
      <dgm:spPr/>
      <dgm:t>
        <a:bodyPr/>
        <a:lstStyle/>
        <a:p>
          <a:endParaRPr lang="zh-CN" altLang="en-US"/>
        </a:p>
      </dgm:t>
    </dgm:pt>
    <dgm:pt modelId="{E4C9236C-B41B-4968-B14E-51A6236E78CB}" cxnId="{C9110682-C684-44A7-BABE-42F664960129}" type="sibTrans">
      <dgm:prSet/>
      <dgm:spPr/>
      <dgm:t>
        <a:bodyPr/>
        <a:lstStyle/>
        <a:p>
          <a:endParaRPr lang="zh-CN" altLang="en-US"/>
        </a:p>
      </dgm:t>
    </dgm:pt>
    <dgm:pt modelId="{2CF6C917-62E8-4FB0-98F3-7A17FE01D621}">
      <dgm:prSet phldrT="[文本]" custT="1"/>
      <dgm:spPr/>
      <dgm:t>
        <a:bodyPr/>
        <a:lstStyle/>
        <a:p>
          <a:r>
            <a:rPr lang="zh-CN" altLang="en-US" sz="3600" b="1" dirty="0" smtClean="0"/>
            <a:t>资源禀赋</a:t>
          </a:r>
          <a:endParaRPr lang="zh-CN" altLang="en-US" sz="3600" dirty="0"/>
        </a:p>
      </dgm:t>
    </dgm:pt>
    <dgm:pt modelId="{B1F1FD9F-A6D8-4B46-94EA-B18093B14B6A}" cxnId="{47E2D011-BF2B-4437-A539-EEE36135CF32}" type="parTrans">
      <dgm:prSet/>
      <dgm:spPr/>
      <dgm:t>
        <a:bodyPr/>
        <a:lstStyle/>
        <a:p>
          <a:endParaRPr lang="zh-CN" altLang="en-US"/>
        </a:p>
      </dgm:t>
    </dgm:pt>
    <dgm:pt modelId="{8CF9009F-3B1F-4261-87AC-AB1D90B9E319}" cxnId="{47E2D011-BF2B-4437-A539-EEE36135CF32}" type="sibTrans">
      <dgm:prSet/>
      <dgm:spPr/>
      <dgm:t>
        <a:bodyPr/>
        <a:lstStyle/>
        <a:p>
          <a:endParaRPr lang="zh-CN" altLang="en-US"/>
        </a:p>
      </dgm:t>
    </dgm:pt>
    <dgm:pt modelId="{080293AB-0DF9-4456-9A13-B5D0C4D3B5EE}">
      <dgm:prSet phldrT="[文本]" custT="1"/>
      <dgm:spPr/>
      <dgm:t>
        <a:bodyPr/>
        <a:lstStyle/>
        <a:p>
          <a:pPr>
            <a:spcAft>
              <a:spcPts val="0"/>
            </a:spcAft>
          </a:pPr>
          <a:r>
            <a:rPr lang="zh-CN" sz="2000" dirty="0" smtClean="0"/>
            <a:t>文莱国土面积较小，自然资源相对较贫乏，但石油和天然气资源却极其丰富。已探明原油储量为</a:t>
          </a:r>
          <a:r>
            <a:rPr lang="en-US" sz="2000" dirty="0" smtClean="0"/>
            <a:t>14</a:t>
          </a:r>
          <a:r>
            <a:rPr lang="zh-CN" sz="2000" dirty="0" smtClean="0"/>
            <a:t>亿桶，天然气储量为</a:t>
          </a:r>
          <a:r>
            <a:rPr lang="en-US" sz="2000" dirty="0" smtClean="0"/>
            <a:t>3900</a:t>
          </a:r>
          <a:r>
            <a:rPr lang="zh-CN" sz="2000" dirty="0" smtClean="0"/>
            <a:t>亿立方米。文莱的石油储量亚洲第三、天然气储量全世界第四</a:t>
          </a:r>
          <a:r>
            <a:rPr lang="zh-CN" altLang="en-US" sz="2000" dirty="0" smtClean="0"/>
            <a:t>。</a:t>
          </a:r>
          <a:r>
            <a:rPr lang="zh-CN" sz="2000" dirty="0" smtClean="0"/>
            <a:t>在东南亚，文莱的石油开采量仅次于印度尼西亚。</a:t>
          </a:r>
          <a:endParaRPr lang="zh-CN" altLang="en-US" sz="2000" dirty="0"/>
        </a:p>
      </dgm:t>
    </dgm:pt>
    <dgm:pt modelId="{6EDDE793-1A3A-47C9-B426-4E56C648CEAB}" cxnId="{5FE76862-065C-4B2E-A258-38DA25EF0D1F}" type="parTrans">
      <dgm:prSet/>
      <dgm:spPr/>
      <dgm:t>
        <a:bodyPr/>
        <a:lstStyle/>
        <a:p>
          <a:endParaRPr lang="zh-CN" altLang="en-US"/>
        </a:p>
      </dgm:t>
    </dgm:pt>
    <dgm:pt modelId="{8827019E-0DC6-4591-8944-9C604B0B1768}" cxnId="{5FE76862-065C-4B2E-A258-38DA25EF0D1F}" type="sibTrans">
      <dgm:prSet/>
      <dgm:spPr/>
      <dgm:t>
        <a:bodyPr/>
        <a:lstStyle/>
        <a:p>
          <a:endParaRPr lang="zh-CN" altLang="en-US"/>
        </a:p>
      </dgm:t>
    </dgm:pt>
    <dgm:pt modelId="{6CD8E069-864C-4A43-9CAC-761267FA8B82}">
      <dgm:prSet phldrT="[文本]" custT="1"/>
      <dgm:spPr/>
      <dgm:t>
        <a:bodyPr/>
        <a:lstStyle/>
        <a:p>
          <a:pPr>
            <a:spcAft>
              <a:spcPts val="0"/>
            </a:spcAft>
          </a:pPr>
          <a:r>
            <a:rPr lang="zh-CN" sz="2000" dirty="0" smtClean="0"/>
            <a:t>文莱的森林资源丰富，森林覆盖率达</a:t>
          </a:r>
          <a:r>
            <a:rPr lang="en-US" sz="2000" dirty="0" smtClean="0"/>
            <a:t>72%</a:t>
          </a:r>
          <a:r>
            <a:rPr lang="zh-CN" altLang="en-US" sz="2000" dirty="0" smtClean="0"/>
            <a:t>。</a:t>
          </a:r>
          <a:endParaRPr lang="zh-CN" altLang="en-US" sz="2000" dirty="0"/>
        </a:p>
      </dgm:t>
    </dgm:pt>
    <dgm:pt modelId="{AE2B184D-27F3-442B-BDDB-60AC06961854}" cxnId="{81847AB3-1079-47DE-BADA-4453C33ED72F}" type="parTrans">
      <dgm:prSet/>
      <dgm:spPr/>
      <dgm:t>
        <a:bodyPr/>
        <a:lstStyle/>
        <a:p>
          <a:endParaRPr lang="zh-CN" altLang="en-US"/>
        </a:p>
      </dgm:t>
    </dgm:pt>
    <dgm:pt modelId="{76742A0B-73AC-484A-8FF5-C7A72352C30A}" cxnId="{81847AB3-1079-47DE-BADA-4453C33ED72F}" type="sibTrans">
      <dgm:prSet/>
      <dgm:spPr/>
      <dgm:t>
        <a:bodyPr/>
        <a:lstStyle/>
        <a:p>
          <a:endParaRPr lang="zh-CN" altLang="en-US"/>
        </a:p>
      </dgm:t>
    </dgm:pt>
    <dgm:pt modelId="{3A739446-A73A-4C45-B050-56C46B5D69E2}">
      <dgm:prSet phldrT="[文本]" custT="1"/>
      <dgm:spPr/>
      <dgm:t>
        <a:bodyPr/>
        <a:lstStyle/>
        <a:p>
          <a:pPr>
            <a:spcAft>
              <a:spcPts val="0"/>
            </a:spcAft>
          </a:pPr>
          <a:r>
            <a:rPr lang="zh-CN" altLang="en-US" sz="2000" dirty="0" smtClean="0"/>
            <a:t>文莱</a:t>
          </a:r>
          <a:r>
            <a:rPr lang="zh-CN" sz="2000" dirty="0" smtClean="0"/>
            <a:t>有丰富的渔业资源</a:t>
          </a:r>
          <a:r>
            <a:rPr lang="zh-CN" altLang="en-US" sz="2000" dirty="0" smtClean="0"/>
            <a:t>，</a:t>
          </a:r>
          <a:r>
            <a:rPr lang="zh-CN" sz="2000" dirty="0" smtClean="0"/>
            <a:t>但渔业并不发达</a:t>
          </a:r>
          <a:r>
            <a:rPr lang="zh-CN" altLang="en-US" sz="2000" dirty="0" smtClean="0"/>
            <a:t>，</a:t>
          </a:r>
          <a:r>
            <a:rPr lang="zh-CN" sz="2000" dirty="0" smtClean="0"/>
            <a:t>渔业产值占</a:t>
          </a:r>
          <a:r>
            <a:rPr lang="en-US" altLang="zh-CN" sz="2000" dirty="0" smtClean="0"/>
            <a:t>GDP</a:t>
          </a:r>
          <a:r>
            <a:rPr lang="zh-CN" sz="2000" dirty="0" smtClean="0"/>
            <a:t>不足</a:t>
          </a:r>
          <a:r>
            <a:rPr lang="en-US" sz="2000" dirty="0" smtClean="0"/>
            <a:t>1%</a:t>
          </a:r>
          <a:r>
            <a:rPr lang="zh-CN" sz="2000" dirty="0" smtClean="0"/>
            <a:t>。</a:t>
          </a:r>
          <a:endParaRPr lang="zh-CN" altLang="en-US" sz="2000" dirty="0"/>
        </a:p>
      </dgm:t>
    </dgm:pt>
    <dgm:pt modelId="{3B4DF994-518E-48CD-B76C-E136782C1A78}" cxnId="{FDF24508-8D49-43D8-9BBF-C97AE2AC6FDF}" type="parTrans">
      <dgm:prSet/>
      <dgm:spPr/>
      <dgm:t>
        <a:bodyPr/>
        <a:lstStyle/>
        <a:p>
          <a:endParaRPr lang="zh-CN" altLang="en-US"/>
        </a:p>
      </dgm:t>
    </dgm:pt>
    <dgm:pt modelId="{008F13D8-A773-48D5-8096-F8950A1EA8C8}" cxnId="{FDF24508-8D49-43D8-9BBF-C97AE2AC6FDF}" type="sibTrans">
      <dgm:prSet/>
      <dgm:spPr/>
      <dgm:t>
        <a:bodyPr/>
        <a:lstStyle/>
        <a:p>
          <a:endParaRPr lang="zh-CN" altLang="en-US"/>
        </a:p>
      </dgm:t>
    </dgm:pt>
    <dgm:pt modelId="{7A227C50-B7A5-433D-B0A8-09BED6BA0096}" type="pres">
      <dgm:prSet presAssocID="{20D729CB-F9C6-40D5-9912-9F5CFCE984A8}" presName="Name0" presStyleCnt="0">
        <dgm:presLayoutVars>
          <dgm:dir/>
          <dgm:animLvl val="lvl"/>
          <dgm:resizeHandles val="exact"/>
        </dgm:presLayoutVars>
      </dgm:prSet>
      <dgm:spPr/>
      <dgm:t>
        <a:bodyPr/>
        <a:lstStyle/>
        <a:p>
          <a:endParaRPr lang="zh-CN" altLang="en-US"/>
        </a:p>
      </dgm:t>
    </dgm:pt>
    <dgm:pt modelId="{E37420B3-C903-4946-9BB5-CDC9D111FEC3}" type="pres">
      <dgm:prSet presAssocID="{E30FE8EF-344E-4ACE-A86D-336EB0E5B1B7}" presName="linNode" presStyleCnt="0"/>
      <dgm:spPr/>
    </dgm:pt>
    <dgm:pt modelId="{BEE6183A-E8F6-45A5-AD60-ECF121263E55}" type="pres">
      <dgm:prSet presAssocID="{E30FE8EF-344E-4ACE-A86D-336EB0E5B1B7}" presName="parentText" presStyleLbl="node1" presStyleIdx="0" presStyleCnt="3" custScaleX="58130" custScaleY="68497">
        <dgm:presLayoutVars>
          <dgm:chMax val="1"/>
          <dgm:bulletEnabled val="1"/>
        </dgm:presLayoutVars>
      </dgm:prSet>
      <dgm:spPr/>
      <dgm:t>
        <a:bodyPr/>
        <a:lstStyle/>
        <a:p>
          <a:endParaRPr lang="zh-CN" altLang="en-US"/>
        </a:p>
      </dgm:t>
    </dgm:pt>
    <dgm:pt modelId="{1206E566-4C12-4A0C-96FE-87151FAB626D}" type="pres">
      <dgm:prSet presAssocID="{E30FE8EF-344E-4ACE-A86D-336EB0E5B1B7}" presName="descendantText" presStyleLbl="alignAccFollowNode1" presStyleIdx="0" presStyleCnt="3" custScaleX="121730">
        <dgm:presLayoutVars>
          <dgm:bulletEnabled val="1"/>
        </dgm:presLayoutVars>
      </dgm:prSet>
      <dgm:spPr/>
      <dgm:t>
        <a:bodyPr/>
        <a:lstStyle/>
        <a:p>
          <a:endParaRPr lang="zh-CN" altLang="en-US"/>
        </a:p>
      </dgm:t>
    </dgm:pt>
    <dgm:pt modelId="{0483DAD0-FBAC-4043-8109-A8F7C12DD25C}" type="pres">
      <dgm:prSet presAssocID="{C0902337-D518-4014-A592-B05AFFC2BB67}" presName="sp" presStyleCnt="0"/>
      <dgm:spPr/>
    </dgm:pt>
    <dgm:pt modelId="{5A4EF9C7-AC79-43DE-89D1-CB1A71FD1D5F}" type="pres">
      <dgm:prSet presAssocID="{65687113-33EA-4393-81D6-F95B08B7D1B6}" presName="linNode" presStyleCnt="0"/>
      <dgm:spPr/>
    </dgm:pt>
    <dgm:pt modelId="{7340BB85-61F9-44EA-92FB-23F88EBA2FCE}" type="pres">
      <dgm:prSet presAssocID="{65687113-33EA-4393-81D6-F95B08B7D1B6}" presName="parentText" presStyleLbl="node1" presStyleIdx="1" presStyleCnt="3" custScaleX="59128" custScaleY="70598">
        <dgm:presLayoutVars>
          <dgm:chMax val="1"/>
          <dgm:bulletEnabled val="1"/>
        </dgm:presLayoutVars>
      </dgm:prSet>
      <dgm:spPr/>
      <dgm:t>
        <a:bodyPr/>
        <a:lstStyle/>
        <a:p>
          <a:endParaRPr lang="zh-CN" altLang="en-US"/>
        </a:p>
      </dgm:t>
    </dgm:pt>
    <dgm:pt modelId="{0FAB16BC-D15D-4020-BE75-2E782C993DE2}" type="pres">
      <dgm:prSet presAssocID="{65687113-33EA-4393-81D6-F95B08B7D1B6}" presName="descendantText" presStyleLbl="alignAccFollowNode1" presStyleIdx="1" presStyleCnt="3" custScaleX="121198">
        <dgm:presLayoutVars>
          <dgm:bulletEnabled val="1"/>
        </dgm:presLayoutVars>
      </dgm:prSet>
      <dgm:spPr/>
      <dgm:t>
        <a:bodyPr/>
        <a:lstStyle/>
        <a:p>
          <a:endParaRPr lang="zh-CN" altLang="en-US"/>
        </a:p>
      </dgm:t>
    </dgm:pt>
    <dgm:pt modelId="{0AB0E190-8BEA-484A-9C95-DE6C559F566E}" type="pres">
      <dgm:prSet presAssocID="{8E9BD8C2-977D-40B9-B221-C353F08D9D49}" presName="sp" presStyleCnt="0"/>
      <dgm:spPr/>
    </dgm:pt>
    <dgm:pt modelId="{779E1AD7-4F7C-482F-9122-0302AA31C18E}" type="pres">
      <dgm:prSet presAssocID="{2CF6C917-62E8-4FB0-98F3-7A17FE01D621}" presName="linNode" presStyleCnt="0"/>
      <dgm:spPr/>
    </dgm:pt>
    <dgm:pt modelId="{A1034A97-54DB-4F4B-ACCC-CBF2EC5684EF}" type="pres">
      <dgm:prSet presAssocID="{2CF6C917-62E8-4FB0-98F3-7A17FE01D621}" presName="parentText" presStyleLbl="node1" presStyleIdx="2" presStyleCnt="3" custScaleX="57930" custScaleY="66940">
        <dgm:presLayoutVars>
          <dgm:chMax val="1"/>
          <dgm:bulletEnabled val="1"/>
        </dgm:presLayoutVars>
      </dgm:prSet>
      <dgm:spPr/>
      <dgm:t>
        <a:bodyPr/>
        <a:lstStyle/>
        <a:p>
          <a:endParaRPr lang="zh-CN" altLang="en-US"/>
        </a:p>
      </dgm:t>
    </dgm:pt>
    <dgm:pt modelId="{7CBC61F1-C1EE-459A-BB82-367E1CA12ECE}" type="pres">
      <dgm:prSet presAssocID="{2CF6C917-62E8-4FB0-98F3-7A17FE01D621}" presName="descendantText" presStyleLbl="alignAccFollowNode1" presStyleIdx="2" presStyleCnt="3" custScaleX="121797" custScaleY="181768">
        <dgm:presLayoutVars>
          <dgm:bulletEnabled val="1"/>
        </dgm:presLayoutVars>
      </dgm:prSet>
      <dgm:spPr/>
      <dgm:t>
        <a:bodyPr/>
        <a:lstStyle/>
        <a:p>
          <a:endParaRPr lang="zh-CN" altLang="en-US"/>
        </a:p>
      </dgm:t>
    </dgm:pt>
  </dgm:ptLst>
  <dgm:cxnLst>
    <dgm:cxn modelId="{D611FCD2-A80B-4C88-8731-3BE3A2AFDCB9}" srcId="{20D729CB-F9C6-40D5-9912-9F5CFCE984A8}" destId="{E30FE8EF-344E-4ACE-A86D-336EB0E5B1B7}" srcOrd="0" destOrd="0" parTransId="{D1C5FBEF-BB6E-45CA-B8FF-76BAD54E0D7D}" sibTransId="{C0902337-D518-4014-A592-B05AFFC2BB67}"/>
    <dgm:cxn modelId="{1FBD08EB-6AEF-4E42-B42A-BA14BFBC515F}" srcId="{E30FE8EF-344E-4ACE-A86D-336EB0E5B1B7}" destId="{B046B9A1-828C-4761-8B97-1428ABC04972}" srcOrd="0" destOrd="0" parTransId="{A698FC89-269F-4654-AD7F-F11ABB57143B}" sibTransId="{12133639-4BE9-4EF2-AC68-0E397E3B175D}"/>
    <dgm:cxn modelId="{33DE4225-DED8-45B5-BDDD-EBDAEE9E9CBB}" srcId="{20D729CB-F9C6-40D5-9912-9F5CFCE984A8}" destId="{65687113-33EA-4393-81D6-F95B08B7D1B6}" srcOrd="1" destOrd="0" parTransId="{3F105875-4077-4043-B2EE-FB4AB5D39969}" sibTransId="{8E9BD8C2-977D-40B9-B221-C353F08D9D49}"/>
    <dgm:cxn modelId="{C9110682-C684-44A7-BABE-42F664960129}" srcId="{65687113-33EA-4393-81D6-F95B08B7D1B6}" destId="{B6202A7F-2567-4218-BD4A-79BF80E7A05C}" srcOrd="0" destOrd="1" parTransId="{2FF3FD89-B785-4C16-A0F0-A633E4855DF1}" sibTransId="{E4C9236C-B41B-4968-B14E-51A6236E78CB}"/>
    <dgm:cxn modelId="{47E2D011-BF2B-4437-A539-EEE36135CF32}" srcId="{20D729CB-F9C6-40D5-9912-9F5CFCE984A8}" destId="{2CF6C917-62E8-4FB0-98F3-7A17FE01D621}" srcOrd="2" destOrd="0" parTransId="{B1F1FD9F-A6D8-4B46-94EA-B18093B14B6A}" sibTransId="{8CF9009F-3B1F-4261-87AC-AB1D90B9E319}"/>
    <dgm:cxn modelId="{5FE76862-065C-4B2E-A258-38DA25EF0D1F}" srcId="{2CF6C917-62E8-4FB0-98F3-7A17FE01D621}" destId="{080293AB-0DF9-4456-9A13-B5D0C4D3B5EE}" srcOrd="0" destOrd="2" parTransId="{6EDDE793-1A3A-47C9-B426-4E56C648CEAB}" sibTransId="{8827019E-0DC6-4591-8944-9C604B0B1768}"/>
    <dgm:cxn modelId="{81847AB3-1079-47DE-BADA-4453C33ED72F}" srcId="{2CF6C917-62E8-4FB0-98F3-7A17FE01D621}" destId="{6CD8E069-864C-4A43-9CAC-761267FA8B82}" srcOrd="1" destOrd="2" parTransId="{AE2B184D-27F3-442B-BDDB-60AC06961854}" sibTransId="{76742A0B-73AC-484A-8FF5-C7A72352C30A}"/>
    <dgm:cxn modelId="{FDF24508-8D49-43D8-9BBF-C97AE2AC6FDF}" srcId="{2CF6C917-62E8-4FB0-98F3-7A17FE01D621}" destId="{3A739446-A73A-4C45-B050-56C46B5D69E2}" srcOrd="2" destOrd="2" parTransId="{3B4DF994-518E-48CD-B76C-E136782C1A78}" sibTransId="{008F13D8-A773-48D5-8096-F8950A1EA8C8}"/>
    <dgm:cxn modelId="{1EC849CB-3447-4259-9F29-67E09E2981DE}" type="presOf" srcId="{20D729CB-F9C6-40D5-9912-9F5CFCE984A8}" destId="{7A227C50-B7A5-433D-B0A8-09BED6BA0096}" srcOrd="0" destOrd="0" presId="urn:microsoft.com/office/officeart/2005/8/layout/vList5"/>
    <dgm:cxn modelId="{98FF245A-5B34-4896-A6DB-CF87ED89A7D7}" type="presParOf" srcId="{7A227C50-B7A5-433D-B0A8-09BED6BA0096}" destId="{E37420B3-C903-4946-9BB5-CDC9D111FEC3}" srcOrd="0" destOrd="0" presId="urn:microsoft.com/office/officeart/2005/8/layout/vList5"/>
    <dgm:cxn modelId="{2B4D219F-3CBC-4F51-8C82-39113D518591}" type="presParOf" srcId="{E37420B3-C903-4946-9BB5-CDC9D111FEC3}" destId="{BEE6183A-E8F6-45A5-AD60-ECF121263E55}" srcOrd="0" destOrd="0" presId="urn:microsoft.com/office/officeart/2005/8/layout/vList5"/>
    <dgm:cxn modelId="{FE7922F8-6E6E-4F3F-8678-1DECB380B0D7}" type="presOf" srcId="{E30FE8EF-344E-4ACE-A86D-336EB0E5B1B7}" destId="{BEE6183A-E8F6-45A5-AD60-ECF121263E55}" srcOrd="0" destOrd="0" presId="urn:microsoft.com/office/officeart/2005/8/layout/vList5"/>
    <dgm:cxn modelId="{591C5503-038B-4087-9771-E3F8C2DC4904}" type="presParOf" srcId="{E37420B3-C903-4946-9BB5-CDC9D111FEC3}" destId="{1206E566-4C12-4A0C-96FE-87151FAB626D}" srcOrd="1" destOrd="0" presId="urn:microsoft.com/office/officeart/2005/8/layout/vList5"/>
    <dgm:cxn modelId="{E3EFB6BA-8D6B-43C4-8D65-9FBDB7EB1A46}" type="presOf" srcId="{B046B9A1-828C-4761-8B97-1428ABC04972}" destId="{1206E566-4C12-4A0C-96FE-87151FAB626D}" srcOrd="0" destOrd="0" presId="urn:microsoft.com/office/officeart/2005/8/layout/vList5"/>
    <dgm:cxn modelId="{9E944BFC-C8BB-46E0-BFA6-5FCCF3A3EAD5}" type="presParOf" srcId="{7A227C50-B7A5-433D-B0A8-09BED6BA0096}" destId="{0483DAD0-FBAC-4043-8109-A8F7C12DD25C}" srcOrd="1" destOrd="0" presId="urn:microsoft.com/office/officeart/2005/8/layout/vList5"/>
    <dgm:cxn modelId="{86842B02-0CFE-4F49-A217-0906B4FAAF1A}" type="presParOf" srcId="{7A227C50-B7A5-433D-B0A8-09BED6BA0096}" destId="{5A4EF9C7-AC79-43DE-89D1-CB1A71FD1D5F}" srcOrd="2" destOrd="0" presId="urn:microsoft.com/office/officeart/2005/8/layout/vList5"/>
    <dgm:cxn modelId="{F5048DEC-8262-4ED7-8723-E33B1B52599D}" type="presParOf" srcId="{5A4EF9C7-AC79-43DE-89D1-CB1A71FD1D5F}" destId="{7340BB85-61F9-44EA-92FB-23F88EBA2FCE}" srcOrd="0" destOrd="2" presId="urn:microsoft.com/office/officeart/2005/8/layout/vList5"/>
    <dgm:cxn modelId="{B9709017-A0FB-49FE-9682-4A81017FF679}" type="presOf" srcId="{65687113-33EA-4393-81D6-F95B08B7D1B6}" destId="{7340BB85-61F9-44EA-92FB-23F88EBA2FCE}" srcOrd="0" destOrd="0" presId="urn:microsoft.com/office/officeart/2005/8/layout/vList5"/>
    <dgm:cxn modelId="{E16E6881-4444-4715-8777-8C72FD74701C}" type="presParOf" srcId="{5A4EF9C7-AC79-43DE-89D1-CB1A71FD1D5F}" destId="{0FAB16BC-D15D-4020-BE75-2E782C993DE2}" srcOrd="1" destOrd="2" presId="urn:microsoft.com/office/officeart/2005/8/layout/vList5"/>
    <dgm:cxn modelId="{5C0FE0CC-BC6E-4548-9D67-09921150870B}" type="presOf" srcId="{B6202A7F-2567-4218-BD4A-79BF80E7A05C}" destId="{0FAB16BC-D15D-4020-BE75-2E782C993DE2}" srcOrd="0" destOrd="0" presId="urn:microsoft.com/office/officeart/2005/8/layout/vList5"/>
    <dgm:cxn modelId="{217C7A5A-2BE0-40A9-A5F5-462D6D2F3515}" type="presParOf" srcId="{7A227C50-B7A5-433D-B0A8-09BED6BA0096}" destId="{0AB0E190-8BEA-484A-9C95-DE6C559F566E}" srcOrd="3" destOrd="0" presId="urn:microsoft.com/office/officeart/2005/8/layout/vList5"/>
    <dgm:cxn modelId="{CE35BA2A-FA9C-4CC4-8135-532EB2D4CC03}" type="presParOf" srcId="{7A227C50-B7A5-433D-B0A8-09BED6BA0096}" destId="{779E1AD7-4F7C-482F-9122-0302AA31C18E}" srcOrd="4" destOrd="0" presId="urn:microsoft.com/office/officeart/2005/8/layout/vList5"/>
    <dgm:cxn modelId="{BB5AFCA8-89A8-4DF3-890F-463223959776}" type="presParOf" srcId="{779E1AD7-4F7C-482F-9122-0302AA31C18E}" destId="{A1034A97-54DB-4F4B-ACCC-CBF2EC5684EF}" srcOrd="0" destOrd="4" presId="urn:microsoft.com/office/officeart/2005/8/layout/vList5"/>
    <dgm:cxn modelId="{925A6A25-2B0F-45C3-A01C-ED3A88AE0042}" type="presOf" srcId="{2CF6C917-62E8-4FB0-98F3-7A17FE01D621}" destId="{A1034A97-54DB-4F4B-ACCC-CBF2EC5684EF}" srcOrd="0" destOrd="0" presId="urn:microsoft.com/office/officeart/2005/8/layout/vList5"/>
    <dgm:cxn modelId="{2D45DDBD-7449-4524-B82B-A10A5DF85DDB}" type="presParOf" srcId="{779E1AD7-4F7C-482F-9122-0302AA31C18E}" destId="{7CBC61F1-C1EE-459A-BB82-367E1CA12ECE}" srcOrd="1" destOrd="4" presId="urn:microsoft.com/office/officeart/2005/8/layout/vList5"/>
    <dgm:cxn modelId="{5077DD5D-61E0-4F79-AC6D-A0E69A9C8939}" type="presOf" srcId="{080293AB-0DF9-4456-9A13-B5D0C4D3B5EE}" destId="{7CBC61F1-C1EE-459A-BB82-367E1CA12ECE}" srcOrd="0" destOrd="0" presId="urn:microsoft.com/office/officeart/2005/8/layout/vList5"/>
    <dgm:cxn modelId="{A9D3FDD9-BE4A-4C63-87CB-FA9EF0030249}" type="presOf" srcId="{6CD8E069-864C-4A43-9CAC-761267FA8B82}" destId="{7CBC61F1-C1EE-459A-BB82-367E1CA12ECE}" srcOrd="0" destOrd="1" presId="urn:microsoft.com/office/officeart/2005/8/layout/vList5"/>
    <dgm:cxn modelId="{EB4EA8BB-6581-4742-9263-7836AB9F6DFC}" type="presOf" srcId="{3A739446-A73A-4C45-B050-56C46B5D69E2}" destId="{7CBC61F1-C1EE-459A-BB82-367E1CA12ECE}" srcOrd="0" destOrd="2" presId="urn:microsoft.com/office/officeart/2005/8/layout/vList5"/>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20D729CB-F9C6-40D5-9912-9F5CFCE984A8}" type="doc">
      <dgm:prSet loTypeId="list" loCatId="list" qsTypeId="urn:microsoft.com/office/officeart/2005/8/quickstyle/simple1" qsCatId="simple" csTypeId="urn:microsoft.com/office/officeart/2005/8/colors/accent1_2" csCatId="accent1" phldr="1"/>
      <dgm:spPr/>
      <dgm:t>
        <a:bodyPr/>
        <a:lstStyle/>
        <a:p>
          <a:endParaRPr lang="zh-CN" altLang="en-US"/>
        </a:p>
      </dgm:t>
    </dgm:pt>
    <dgm:pt modelId="{E30FE8EF-344E-4ACE-A86D-336EB0E5B1B7}">
      <dgm:prSet phldrT="[文本]" custT="1"/>
      <dgm:spPr/>
      <dgm:t>
        <a:bodyPr/>
        <a:lstStyle/>
        <a:p>
          <a:r>
            <a:rPr lang="zh-CN" sz="3600" b="1" dirty="0" smtClean="0"/>
            <a:t>贸易法规</a:t>
          </a:r>
          <a:endParaRPr lang="zh-CN" altLang="en-US" sz="3600" dirty="0"/>
        </a:p>
      </dgm:t>
    </dgm:pt>
    <dgm:pt modelId="{D1C5FBEF-BB6E-45CA-B8FF-76BAD54E0D7D}" cxnId="{B4125775-1811-4641-9E97-85A093D2DBCC}" type="parTrans">
      <dgm:prSet/>
      <dgm:spPr/>
      <dgm:t>
        <a:bodyPr/>
        <a:lstStyle/>
        <a:p>
          <a:endParaRPr lang="zh-CN" altLang="en-US"/>
        </a:p>
      </dgm:t>
    </dgm:pt>
    <dgm:pt modelId="{C0902337-D518-4014-A592-B05AFFC2BB67}" cxnId="{B4125775-1811-4641-9E97-85A093D2DBCC}" type="sibTrans">
      <dgm:prSet/>
      <dgm:spPr/>
      <dgm:t>
        <a:bodyPr/>
        <a:lstStyle/>
        <a:p>
          <a:endParaRPr lang="zh-CN" altLang="en-US"/>
        </a:p>
      </dgm:t>
    </dgm:pt>
    <dgm:pt modelId="{B046B9A1-828C-4761-8B97-1428ABC04972}">
      <dgm:prSet phldrT="[文本]" custT="1"/>
      <dgm:spPr/>
      <dgm:t>
        <a:bodyPr/>
        <a:lstStyle/>
        <a:p>
          <a:r>
            <a:rPr lang="zh-CN" sz="2000" dirty="0" smtClean="0"/>
            <a:t>文莱与贸易相关的主要法律包括海关法、消费法以及一系列涉及食品安全和清真要求的法规。文莱实行自由贸易政策。根据文莱</a:t>
          </a:r>
          <a:r>
            <a:rPr lang="en-US" sz="2000" dirty="0" smtClean="0"/>
            <a:t>2006</a:t>
          </a:r>
          <a:r>
            <a:rPr lang="zh-CN" sz="2000" dirty="0" smtClean="0"/>
            <a:t>年海关令（第</a:t>
          </a:r>
          <a:r>
            <a:rPr lang="en-US" sz="2000" dirty="0" smtClean="0"/>
            <a:t>31</a:t>
          </a:r>
          <a:r>
            <a:rPr lang="zh-CN" sz="2000" dirty="0" smtClean="0"/>
            <a:t>条）规定，除少数商品进行管控外，其余商品均放开经营</a:t>
          </a:r>
          <a:r>
            <a:rPr lang="zh-CN" sz="2000" dirty="0" smtClean="0"/>
            <a:t>。</a:t>
          </a:r>
          <a:endParaRPr lang="zh-CN" altLang="en-US" sz="2000" dirty="0"/>
        </a:p>
      </dgm:t>
    </dgm:pt>
    <dgm:pt modelId="{A698FC89-269F-4654-AD7F-F11ABB57143B}" cxnId="{8A41396B-21A4-4CFC-AB25-6E0EF79A5720}" type="parTrans">
      <dgm:prSet/>
      <dgm:spPr/>
      <dgm:t>
        <a:bodyPr/>
        <a:lstStyle/>
        <a:p>
          <a:endParaRPr lang="zh-CN" altLang="en-US"/>
        </a:p>
      </dgm:t>
    </dgm:pt>
    <dgm:pt modelId="{12133639-4BE9-4EF2-AC68-0E397E3B175D}" cxnId="{8A41396B-21A4-4CFC-AB25-6E0EF79A5720}" type="sibTrans">
      <dgm:prSet/>
      <dgm:spPr/>
      <dgm:t>
        <a:bodyPr/>
        <a:lstStyle/>
        <a:p>
          <a:endParaRPr lang="zh-CN" altLang="en-US"/>
        </a:p>
      </dgm:t>
    </dgm:pt>
    <dgm:pt modelId="{65687113-33EA-4393-81D6-F95B08B7D1B6}">
      <dgm:prSet phldrT="[文本]" phldr="0" custT="1"/>
      <dgm:spPr/>
      <dgm:t>
        <a:bodyPr vert="horz" wrap="square"/>
        <a:p>
          <a:pPr>
            <a:lnSpc>
              <a:spcPct val="100000"/>
            </a:lnSpc>
            <a:spcBef>
              <a:spcPct val="0"/>
            </a:spcBef>
            <a:spcAft>
              <a:spcPts val="0"/>
            </a:spcAft>
          </a:pPr>
          <a:r>
            <a:rPr lang="zh-CN" sz="3600" b="1" dirty="0" smtClean="0"/>
            <a:t>外国投</a:t>
          </a:r>
          <a:r>
            <a:rPr lang="en-US" altLang="zh-CN" sz="3600" b="1" dirty="0" smtClean="0"/>
            <a:t/>
          </a:r>
          <a:endParaRPr lang="en-US" altLang="zh-CN" sz="3600" b="1" dirty="0" smtClean="0"/>
        </a:p>
        <a:p>
          <a:pPr>
            <a:lnSpc>
              <a:spcPct val="100000"/>
            </a:lnSpc>
            <a:spcBef>
              <a:spcPct val="0"/>
            </a:spcBef>
            <a:spcAft>
              <a:spcPts val="0"/>
            </a:spcAft>
          </a:pPr>
          <a:r>
            <a:rPr lang="zh-CN" sz="3600" b="1" dirty="0" smtClean="0"/>
            <a:t>资法规</a:t>
          </a:r>
          <a:r>
            <a:rPr lang="zh-CN" altLang="en-US" sz="3600" dirty="0"/>
            <a:t/>
          </a:r>
          <a:endParaRPr lang="zh-CN" altLang="en-US" sz="3600" dirty="0"/>
        </a:p>
      </dgm:t>
    </dgm:pt>
    <dgm:pt modelId="{3F105875-4077-4043-B2EE-FB4AB5D39969}" cxnId="{91520CA2-1136-4AF6-A7BF-1A8F2BBE631D}" type="parTrans">
      <dgm:prSet/>
      <dgm:spPr/>
      <dgm:t>
        <a:bodyPr/>
        <a:lstStyle/>
        <a:p>
          <a:endParaRPr lang="zh-CN" altLang="en-US"/>
        </a:p>
      </dgm:t>
    </dgm:pt>
    <dgm:pt modelId="{8E9BD8C2-977D-40B9-B221-C353F08D9D49}" cxnId="{91520CA2-1136-4AF6-A7BF-1A8F2BBE631D}" type="sibTrans">
      <dgm:prSet/>
      <dgm:spPr/>
      <dgm:t>
        <a:bodyPr/>
        <a:lstStyle/>
        <a:p>
          <a:endParaRPr lang="zh-CN" altLang="en-US"/>
        </a:p>
      </dgm:t>
    </dgm:pt>
    <dgm:pt modelId="{B6202A7F-2567-4218-BD4A-79BF80E7A05C}">
      <dgm:prSet phldrT="[文本]" custT="1"/>
      <dgm:spPr/>
      <dgm:t>
        <a:bodyPr/>
        <a:lstStyle/>
        <a:p>
          <a:r>
            <a:rPr lang="zh-CN" sz="2000" dirty="0" smtClean="0"/>
            <a:t>外资在文莱投资可成立私人有限公司、公众公司或办事处，但文莱本地小型工程一般仅向本地私人有限公司开放。根据《投资促进法》先锋产业</a:t>
          </a:r>
          <a:r>
            <a:rPr lang="zh-CN" altLang="en-US" sz="2000" dirty="0" smtClean="0"/>
            <a:t>、</a:t>
          </a:r>
          <a:r>
            <a:rPr lang="zh-CN" sz="2000" dirty="0" smtClean="0"/>
            <a:t>先锋服务公司</a:t>
          </a:r>
          <a:r>
            <a:rPr lang="zh-CN" altLang="en-US" sz="2000" dirty="0" smtClean="0"/>
            <a:t>、满足条件的出口企业或服务可</a:t>
          </a:r>
          <a:r>
            <a:rPr lang="zh-CN" sz="2000" dirty="0" smtClean="0"/>
            <a:t>享受税收优惠</a:t>
          </a:r>
          <a:r>
            <a:rPr lang="zh-CN" sz="2000" dirty="0" smtClean="0"/>
            <a:t>。</a:t>
          </a:r>
          <a:endParaRPr lang="zh-CN" altLang="en-US" sz="2000" dirty="0"/>
        </a:p>
      </dgm:t>
    </dgm:pt>
    <dgm:pt modelId="{2FF3FD89-B785-4C16-A0F0-A633E4855DF1}" cxnId="{F6334FF4-5746-4E95-ACFA-EB82D3D61049}" type="parTrans">
      <dgm:prSet/>
      <dgm:spPr/>
      <dgm:t>
        <a:bodyPr/>
        <a:lstStyle/>
        <a:p>
          <a:endParaRPr lang="zh-CN" altLang="en-US"/>
        </a:p>
      </dgm:t>
    </dgm:pt>
    <dgm:pt modelId="{E4C9236C-B41B-4968-B14E-51A6236E78CB}" cxnId="{F6334FF4-5746-4E95-ACFA-EB82D3D61049}" type="sibTrans">
      <dgm:prSet/>
      <dgm:spPr/>
      <dgm:t>
        <a:bodyPr/>
        <a:lstStyle/>
        <a:p>
          <a:endParaRPr lang="zh-CN" altLang="en-US"/>
        </a:p>
      </dgm:t>
    </dgm:pt>
    <dgm:pt modelId="{2CF6C917-62E8-4FB0-98F3-7A17FE01D621}">
      <dgm:prSet phldrT="[文本]" custT="1"/>
      <dgm:spPr/>
      <dgm:t>
        <a:bodyPr/>
        <a:lstStyle/>
        <a:p>
          <a:r>
            <a:rPr lang="zh-CN" sz="3600" b="1" dirty="0" smtClean="0"/>
            <a:t>税收制度</a:t>
          </a:r>
          <a:endParaRPr lang="zh-CN" altLang="en-US" sz="3600" dirty="0"/>
        </a:p>
      </dgm:t>
    </dgm:pt>
    <dgm:pt modelId="{B1F1FD9F-A6D8-4B46-94EA-B18093B14B6A}" cxnId="{559800C4-375F-492A-BE9E-354ADAF587ED}" type="parTrans">
      <dgm:prSet/>
      <dgm:spPr/>
      <dgm:t>
        <a:bodyPr/>
        <a:lstStyle/>
        <a:p>
          <a:endParaRPr lang="zh-CN" altLang="en-US"/>
        </a:p>
      </dgm:t>
    </dgm:pt>
    <dgm:pt modelId="{8CF9009F-3B1F-4261-87AC-AB1D90B9E319}" cxnId="{559800C4-375F-492A-BE9E-354ADAF587ED}" type="sibTrans">
      <dgm:prSet/>
      <dgm:spPr/>
      <dgm:t>
        <a:bodyPr/>
        <a:lstStyle/>
        <a:p>
          <a:endParaRPr lang="zh-CN" altLang="en-US"/>
        </a:p>
      </dgm:t>
    </dgm:pt>
    <dgm:pt modelId="{080293AB-0DF9-4456-9A13-B5D0C4D3B5EE}">
      <dgm:prSet phldrT="[文本]" custT="1"/>
      <dgm:spPr/>
      <dgm:t>
        <a:bodyPr/>
        <a:lstStyle/>
        <a:p>
          <a:r>
            <a:rPr lang="zh-CN" sz="2000" dirty="0" smtClean="0"/>
            <a:t>文莱的税种很少，主要税种为公司所得税。在投资者创业和发展阶段，文莱提供比其他国家更为优惠的条件</a:t>
          </a:r>
          <a:r>
            <a:rPr lang="zh-CN" sz="2000" dirty="0" smtClean="0"/>
            <a:t>。</a:t>
          </a:r>
          <a:r>
            <a:rPr lang="zh-CN" sz="2000" dirty="0" smtClean="0"/>
            <a:t>公司所得税税率自</a:t>
          </a:r>
          <a:r>
            <a:rPr lang="en-US" sz="2000" dirty="0" smtClean="0"/>
            <a:t>2007</a:t>
          </a:r>
          <a:r>
            <a:rPr lang="zh-CN" sz="2000" dirty="0" smtClean="0"/>
            <a:t>年连年小幅下调，目前降至</a:t>
          </a:r>
          <a:r>
            <a:rPr lang="en-US" sz="2000" dirty="0" smtClean="0"/>
            <a:t>18.5%</a:t>
          </a:r>
          <a:r>
            <a:rPr lang="zh-CN" sz="2000" dirty="0" smtClean="0"/>
            <a:t>。旅游、酒店、餐馆、咖啡店、水运和空运等行业的公司所得税因疫情原因在</a:t>
          </a:r>
          <a:r>
            <a:rPr lang="en-US" sz="2000" dirty="0" smtClean="0"/>
            <a:t>2020</a:t>
          </a:r>
          <a:r>
            <a:rPr lang="zh-CN" sz="2000" dirty="0" smtClean="0"/>
            <a:t>年度减半征收。</a:t>
          </a:r>
          <a:endParaRPr lang="zh-CN" altLang="en-US" sz="2000" dirty="0"/>
        </a:p>
      </dgm:t>
    </dgm:pt>
    <dgm:pt modelId="{6EDDE793-1A3A-47C9-B426-4E56C648CEAB}" cxnId="{A380D40B-D850-4BCB-9B04-B3BAD3A7014E}" type="parTrans">
      <dgm:prSet/>
      <dgm:spPr/>
      <dgm:t>
        <a:bodyPr/>
        <a:lstStyle/>
        <a:p>
          <a:endParaRPr lang="zh-CN" altLang="en-US"/>
        </a:p>
      </dgm:t>
    </dgm:pt>
    <dgm:pt modelId="{8827019E-0DC6-4591-8944-9C604B0B1768}" cxnId="{A380D40B-D850-4BCB-9B04-B3BAD3A7014E}" type="sibTrans">
      <dgm:prSet/>
      <dgm:spPr/>
      <dgm:t>
        <a:bodyPr/>
        <a:lstStyle/>
        <a:p>
          <a:endParaRPr lang="zh-CN" altLang="en-US"/>
        </a:p>
      </dgm:t>
    </dgm:pt>
    <dgm:pt modelId="{7A227C50-B7A5-433D-B0A8-09BED6BA0096}" type="pres">
      <dgm:prSet presAssocID="{20D729CB-F9C6-40D5-9912-9F5CFCE984A8}" presName="Name0" presStyleCnt="0">
        <dgm:presLayoutVars>
          <dgm:dir/>
          <dgm:animLvl val="lvl"/>
          <dgm:resizeHandles val="exact"/>
        </dgm:presLayoutVars>
      </dgm:prSet>
      <dgm:spPr/>
      <dgm:t>
        <a:bodyPr/>
        <a:lstStyle/>
        <a:p>
          <a:endParaRPr lang="zh-CN" altLang="en-US"/>
        </a:p>
      </dgm:t>
    </dgm:pt>
    <dgm:pt modelId="{E37420B3-C903-4946-9BB5-CDC9D111FEC3}" type="pres">
      <dgm:prSet presAssocID="{E30FE8EF-344E-4ACE-A86D-336EB0E5B1B7}" presName="linNode" presStyleCnt="0"/>
      <dgm:spPr/>
    </dgm:pt>
    <dgm:pt modelId="{BEE6183A-E8F6-45A5-AD60-ECF121263E55}" type="pres">
      <dgm:prSet presAssocID="{E30FE8EF-344E-4ACE-A86D-336EB0E5B1B7}" presName="parentText" presStyleLbl="node1" presStyleIdx="0" presStyleCnt="3" custScaleX="58130" custScaleY="68497">
        <dgm:presLayoutVars>
          <dgm:chMax val="1"/>
          <dgm:bulletEnabled val="1"/>
        </dgm:presLayoutVars>
      </dgm:prSet>
      <dgm:spPr/>
      <dgm:t>
        <a:bodyPr/>
        <a:lstStyle/>
        <a:p>
          <a:endParaRPr lang="zh-CN" altLang="en-US"/>
        </a:p>
      </dgm:t>
    </dgm:pt>
    <dgm:pt modelId="{1206E566-4C12-4A0C-96FE-87151FAB626D}" type="pres">
      <dgm:prSet presAssocID="{E30FE8EF-344E-4ACE-A86D-336EB0E5B1B7}" presName="descendantText" presStyleLbl="alignAccFollowNode1" presStyleIdx="0" presStyleCnt="3" custScaleX="121730" custScaleY="134144">
        <dgm:presLayoutVars>
          <dgm:bulletEnabled val="1"/>
        </dgm:presLayoutVars>
      </dgm:prSet>
      <dgm:spPr/>
      <dgm:t>
        <a:bodyPr/>
        <a:lstStyle/>
        <a:p>
          <a:endParaRPr lang="zh-CN" altLang="en-US"/>
        </a:p>
      </dgm:t>
    </dgm:pt>
    <dgm:pt modelId="{0483DAD0-FBAC-4043-8109-A8F7C12DD25C}" type="pres">
      <dgm:prSet presAssocID="{C0902337-D518-4014-A592-B05AFFC2BB67}" presName="sp" presStyleCnt="0"/>
      <dgm:spPr/>
    </dgm:pt>
    <dgm:pt modelId="{5A4EF9C7-AC79-43DE-89D1-CB1A71FD1D5F}" type="pres">
      <dgm:prSet presAssocID="{65687113-33EA-4393-81D6-F95B08B7D1B6}" presName="linNode" presStyleCnt="0"/>
      <dgm:spPr/>
    </dgm:pt>
    <dgm:pt modelId="{7340BB85-61F9-44EA-92FB-23F88EBA2FCE}" type="pres">
      <dgm:prSet presAssocID="{65687113-33EA-4393-81D6-F95B08B7D1B6}" presName="parentText" presStyleLbl="node1" presStyleIdx="1" presStyleCnt="3" custScaleX="59128" custScaleY="82892">
        <dgm:presLayoutVars>
          <dgm:chMax val="1"/>
          <dgm:bulletEnabled val="1"/>
        </dgm:presLayoutVars>
      </dgm:prSet>
      <dgm:spPr/>
      <dgm:t>
        <a:bodyPr/>
        <a:lstStyle/>
        <a:p>
          <a:endParaRPr lang="zh-CN" altLang="en-US"/>
        </a:p>
      </dgm:t>
    </dgm:pt>
    <dgm:pt modelId="{0FAB16BC-D15D-4020-BE75-2E782C993DE2}" type="pres">
      <dgm:prSet presAssocID="{65687113-33EA-4393-81D6-F95B08B7D1B6}" presName="descendantText" presStyleLbl="alignAccFollowNode1" presStyleIdx="1" presStyleCnt="3" custScaleX="121198" custScaleY="118146">
        <dgm:presLayoutVars>
          <dgm:bulletEnabled val="1"/>
        </dgm:presLayoutVars>
      </dgm:prSet>
      <dgm:spPr/>
      <dgm:t>
        <a:bodyPr/>
        <a:lstStyle/>
        <a:p>
          <a:endParaRPr lang="zh-CN" altLang="en-US"/>
        </a:p>
      </dgm:t>
    </dgm:pt>
    <dgm:pt modelId="{0AB0E190-8BEA-484A-9C95-DE6C559F566E}" type="pres">
      <dgm:prSet presAssocID="{8E9BD8C2-977D-40B9-B221-C353F08D9D49}" presName="sp" presStyleCnt="0"/>
      <dgm:spPr/>
    </dgm:pt>
    <dgm:pt modelId="{779E1AD7-4F7C-482F-9122-0302AA31C18E}" type="pres">
      <dgm:prSet presAssocID="{2CF6C917-62E8-4FB0-98F3-7A17FE01D621}" presName="linNode" presStyleCnt="0"/>
      <dgm:spPr/>
    </dgm:pt>
    <dgm:pt modelId="{A1034A97-54DB-4F4B-ACCC-CBF2EC5684EF}" type="pres">
      <dgm:prSet presAssocID="{2CF6C917-62E8-4FB0-98F3-7A17FE01D621}" presName="parentText" presStyleLbl="node1" presStyleIdx="2" presStyleCnt="3" custScaleX="57930" custScaleY="66940">
        <dgm:presLayoutVars>
          <dgm:chMax val="1"/>
          <dgm:bulletEnabled val="1"/>
        </dgm:presLayoutVars>
      </dgm:prSet>
      <dgm:spPr/>
      <dgm:t>
        <a:bodyPr/>
        <a:lstStyle/>
        <a:p>
          <a:endParaRPr lang="zh-CN" altLang="en-US"/>
        </a:p>
      </dgm:t>
    </dgm:pt>
    <dgm:pt modelId="{7CBC61F1-C1EE-459A-BB82-367E1CA12ECE}" type="pres">
      <dgm:prSet presAssocID="{2CF6C917-62E8-4FB0-98F3-7A17FE01D621}" presName="descendantText" presStyleLbl="alignAccFollowNode1" presStyleIdx="2" presStyleCnt="3" custScaleX="121797" custScaleY="137990">
        <dgm:presLayoutVars>
          <dgm:bulletEnabled val="1"/>
        </dgm:presLayoutVars>
      </dgm:prSet>
      <dgm:spPr/>
      <dgm:t>
        <a:bodyPr/>
        <a:lstStyle/>
        <a:p>
          <a:endParaRPr lang="zh-CN" altLang="en-US"/>
        </a:p>
      </dgm:t>
    </dgm:pt>
  </dgm:ptLst>
  <dgm:cxnLst>
    <dgm:cxn modelId="{B4125775-1811-4641-9E97-85A093D2DBCC}" srcId="{20D729CB-F9C6-40D5-9912-9F5CFCE984A8}" destId="{E30FE8EF-344E-4ACE-A86D-336EB0E5B1B7}" srcOrd="0" destOrd="0" parTransId="{D1C5FBEF-BB6E-45CA-B8FF-76BAD54E0D7D}" sibTransId="{C0902337-D518-4014-A592-B05AFFC2BB67}"/>
    <dgm:cxn modelId="{8A41396B-21A4-4CFC-AB25-6E0EF79A5720}" srcId="{E30FE8EF-344E-4ACE-A86D-336EB0E5B1B7}" destId="{B046B9A1-828C-4761-8B97-1428ABC04972}" srcOrd="0" destOrd="0" parTransId="{A698FC89-269F-4654-AD7F-F11ABB57143B}" sibTransId="{12133639-4BE9-4EF2-AC68-0E397E3B175D}"/>
    <dgm:cxn modelId="{91520CA2-1136-4AF6-A7BF-1A8F2BBE631D}" srcId="{20D729CB-F9C6-40D5-9912-9F5CFCE984A8}" destId="{65687113-33EA-4393-81D6-F95B08B7D1B6}" srcOrd="1" destOrd="0" parTransId="{3F105875-4077-4043-B2EE-FB4AB5D39969}" sibTransId="{8E9BD8C2-977D-40B9-B221-C353F08D9D49}"/>
    <dgm:cxn modelId="{F6334FF4-5746-4E95-ACFA-EB82D3D61049}" srcId="{65687113-33EA-4393-81D6-F95B08B7D1B6}" destId="{B6202A7F-2567-4218-BD4A-79BF80E7A05C}" srcOrd="0" destOrd="1" parTransId="{2FF3FD89-B785-4C16-A0F0-A633E4855DF1}" sibTransId="{E4C9236C-B41B-4968-B14E-51A6236E78CB}"/>
    <dgm:cxn modelId="{559800C4-375F-492A-BE9E-354ADAF587ED}" srcId="{20D729CB-F9C6-40D5-9912-9F5CFCE984A8}" destId="{2CF6C917-62E8-4FB0-98F3-7A17FE01D621}" srcOrd="2" destOrd="0" parTransId="{B1F1FD9F-A6D8-4B46-94EA-B18093B14B6A}" sibTransId="{8CF9009F-3B1F-4261-87AC-AB1D90B9E319}"/>
    <dgm:cxn modelId="{A380D40B-D850-4BCB-9B04-B3BAD3A7014E}" srcId="{2CF6C917-62E8-4FB0-98F3-7A17FE01D621}" destId="{080293AB-0DF9-4456-9A13-B5D0C4D3B5EE}" srcOrd="0" destOrd="2" parTransId="{6EDDE793-1A3A-47C9-B426-4E56C648CEAB}" sibTransId="{8827019E-0DC6-4591-8944-9C604B0B1768}"/>
    <dgm:cxn modelId="{DDCB899F-9FBA-4BE3-991C-5270342EA25F}" type="presOf" srcId="{20D729CB-F9C6-40D5-9912-9F5CFCE984A8}" destId="{7A227C50-B7A5-433D-B0A8-09BED6BA0096}" srcOrd="0" destOrd="0" presId="urn:microsoft.com/office/officeart/2005/8/layout/vList5"/>
    <dgm:cxn modelId="{A5B94DFD-4243-46EE-AF05-41B2B189173A}" type="presParOf" srcId="{7A227C50-B7A5-433D-B0A8-09BED6BA0096}" destId="{E37420B3-C903-4946-9BB5-CDC9D111FEC3}" srcOrd="0" destOrd="0" presId="urn:microsoft.com/office/officeart/2005/8/layout/vList5"/>
    <dgm:cxn modelId="{7D9DB476-38F8-47EE-93F4-D536F751E580}" type="presParOf" srcId="{E37420B3-C903-4946-9BB5-CDC9D111FEC3}" destId="{BEE6183A-E8F6-45A5-AD60-ECF121263E55}" srcOrd="0" destOrd="0" presId="urn:microsoft.com/office/officeart/2005/8/layout/vList5"/>
    <dgm:cxn modelId="{2BB92902-D39A-4014-B46C-11F046BE530F}" type="presOf" srcId="{E30FE8EF-344E-4ACE-A86D-336EB0E5B1B7}" destId="{BEE6183A-E8F6-45A5-AD60-ECF121263E55}" srcOrd="0" destOrd="0" presId="urn:microsoft.com/office/officeart/2005/8/layout/vList5"/>
    <dgm:cxn modelId="{6997EA5E-7B93-46CD-B130-0F1569856BBB}" type="presParOf" srcId="{E37420B3-C903-4946-9BB5-CDC9D111FEC3}" destId="{1206E566-4C12-4A0C-96FE-87151FAB626D}" srcOrd="1" destOrd="0" presId="urn:microsoft.com/office/officeart/2005/8/layout/vList5"/>
    <dgm:cxn modelId="{3A608712-E325-49A6-A8DC-15A82127C2C0}" type="presOf" srcId="{B046B9A1-828C-4761-8B97-1428ABC04972}" destId="{1206E566-4C12-4A0C-96FE-87151FAB626D}" srcOrd="0" destOrd="0" presId="urn:microsoft.com/office/officeart/2005/8/layout/vList5"/>
    <dgm:cxn modelId="{DDF1325E-7727-4240-B502-DF276707F106}" type="presParOf" srcId="{7A227C50-B7A5-433D-B0A8-09BED6BA0096}" destId="{0483DAD0-FBAC-4043-8109-A8F7C12DD25C}" srcOrd="1" destOrd="0" presId="urn:microsoft.com/office/officeart/2005/8/layout/vList5"/>
    <dgm:cxn modelId="{49F1E45D-1B0B-4662-81CF-830CD5D7123F}" type="presParOf" srcId="{7A227C50-B7A5-433D-B0A8-09BED6BA0096}" destId="{5A4EF9C7-AC79-43DE-89D1-CB1A71FD1D5F}" srcOrd="2" destOrd="0" presId="urn:microsoft.com/office/officeart/2005/8/layout/vList5"/>
    <dgm:cxn modelId="{275D9209-1E1B-4BDB-A204-2204984B5077}" type="presParOf" srcId="{5A4EF9C7-AC79-43DE-89D1-CB1A71FD1D5F}" destId="{7340BB85-61F9-44EA-92FB-23F88EBA2FCE}" srcOrd="0" destOrd="2" presId="urn:microsoft.com/office/officeart/2005/8/layout/vList5"/>
    <dgm:cxn modelId="{3BDB88DB-E9D7-47E9-99CC-0648F15D1522}" type="presOf" srcId="{65687113-33EA-4393-81D6-F95B08B7D1B6}" destId="{7340BB85-61F9-44EA-92FB-23F88EBA2FCE}" srcOrd="0" destOrd="0" presId="urn:microsoft.com/office/officeart/2005/8/layout/vList5"/>
    <dgm:cxn modelId="{E66FC520-A9B6-470E-9E86-295DA52C9486}" type="presParOf" srcId="{5A4EF9C7-AC79-43DE-89D1-CB1A71FD1D5F}" destId="{0FAB16BC-D15D-4020-BE75-2E782C993DE2}" srcOrd="1" destOrd="2" presId="urn:microsoft.com/office/officeart/2005/8/layout/vList5"/>
    <dgm:cxn modelId="{5B2A59F7-096F-4278-A741-FA17EBFDF720}" type="presOf" srcId="{B6202A7F-2567-4218-BD4A-79BF80E7A05C}" destId="{0FAB16BC-D15D-4020-BE75-2E782C993DE2}" srcOrd="0" destOrd="0" presId="urn:microsoft.com/office/officeart/2005/8/layout/vList5"/>
    <dgm:cxn modelId="{EC88E442-94E8-454F-AEA3-1408661DBFDB}" type="presParOf" srcId="{7A227C50-B7A5-433D-B0A8-09BED6BA0096}" destId="{0AB0E190-8BEA-484A-9C95-DE6C559F566E}" srcOrd="3" destOrd="0" presId="urn:microsoft.com/office/officeart/2005/8/layout/vList5"/>
    <dgm:cxn modelId="{E5495226-DB9F-4B24-96E3-F19A1594D3D3}" type="presParOf" srcId="{7A227C50-B7A5-433D-B0A8-09BED6BA0096}" destId="{779E1AD7-4F7C-482F-9122-0302AA31C18E}" srcOrd="4" destOrd="0" presId="urn:microsoft.com/office/officeart/2005/8/layout/vList5"/>
    <dgm:cxn modelId="{104C5C03-2244-466B-B36B-63C5D3ADE86C}" type="presParOf" srcId="{779E1AD7-4F7C-482F-9122-0302AA31C18E}" destId="{A1034A97-54DB-4F4B-ACCC-CBF2EC5684EF}" srcOrd="0" destOrd="4" presId="urn:microsoft.com/office/officeart/2005/8/layout/vList5"/>
    <dgm:cxn modelId="{7301C379-EFB4-4E93-B304-B2B97CECE6A2}" type="presOf" srcId="{2CF6C917-62E8-4FB0-98F3-7A17FE01D621}" destId="{A1034A97-54DB-4F4B-ACCC-CBF2EC5684EF}" srcOrd="0" destOrd="0" presId="urn:microsoft.com/office/officeart/2005/8/layout/vList5"/>
    <dgm:cxn modelId="{DC340085-51C7-4E78-B492-6AFE72C15CEF}" type="presParOf" srcId="{779E1AD7-4F7C-482F-9122-0302AA31C18E}" destId="{7CBC61F1-C1EE-459A-BB82-367E1CA12ECE}" srcOrd="1" destOrd="4" presId="urn:microsoft.com/office/officeart/2005/8/layout/vList5"/>
    <dgm:cxn modelId="{53BDE40F-4DAE-4A91-A4D2-70CE97099D7E}" type="presOf" srcId="{080293AB-0DF9-4456-9A13-B5D0C4D3B5EE}" destId="{7CBC61F1-C1EE-459A-BB82-367E1CA12ECE}" srcOrd="0" destOrd="0" presId="urn:microsoft.com/office/officeart/2005/8/layout/vList5"/>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20D729CB-F9C6-40D5-9912-9F5CFCE984A8}"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zh-CN" altLang="en-US"/>
        </a:p>
      </dgm:t>
    </dgm:pt>
    <dgm:pt modelId="{E30FE8EF-344E-4ACE-A86D-336EB0E5B1B7}">
      <dgm:prSet phldrT="[文本]" phldr="0" custT="1"/>
      <dgm:spPr/>
      <dgm:t>
        <a:bodyPr vert="horz" wrap="square"/>
        <a:p>
          <a:pPr>
            <a:lnSpc>
              <a:spcPct val="100000"/>
            </a:lnSpc>
            <a:spcBef>
              <a:spcPct val="0"/>
            </a:spcBef>
            <a:spcAft>
              <a:spcPts val="0"/>
            </a:spcAft>
          </a:pPr>
          <a:r>
            <a:rPr lang="zh-CN" sz="3600" b="1" dirty="0" smtClean="0"/>
            <a:t>劳动就业法规</a:t>
          </a:r>
          <a:r>
            <a:rPr lang="zh-CN" altLang="en-US" sz="3600" b="1" dirty="0"/>
            <a:t/>
          </a:r>
          <a:endParaRPr lang="zh-CN" altLang="en-US" sz="3600" b="1" dirty="0"/>
        </a:p>
      </dgm:t>
    </dgm:pt>
    <dgm:pt modelId="{D1C5FBEF-BB6E-45CA-B8FF-76BAD54E0D7D}" cxnId="{2A71C6D8-BEB7-4323-A145-9D4A8F66C4F0}" type="parTrans">
      <dgm:prSet/>
      <dgm:spPr/>
      <dgm:t>
        <a:bodyPr/>
        <a:lstStyle/>
        <a:p>
          <a:endParaRPr lang="zh-CN" altLang="en-US"/>
        </a:p>
      </dgm:t>
    </dgm:pt>
    <dgm:pt modelId="{C0902337-D518-4014-A592-B05AFFC2BB67}" cxnId="{2A71C6D8-BEB7-4323-A145-9D4A8F66C4F0}" type="sibTrans">
      <dgm:prSet/>
      <dgm:spPr/>
      <dgm:t>
        <a:bodyPr/>
        <a:lstStyle/>
        <a:p>
          <a:endParaRPr lang="zh-CN" altLang="en-US"/>
        </a:p>
      </dgm:t>
    </dgm:pt>
    <dgm:pt modelId="{B046B9A1-828C-4761-8B97-1428ABC04972}">
      <dgm:prSet phldrT="[文本]" custT="1"/>
      <dgm:spPr/>
      <dgm:t>
        <a:bodyPr/>
        <a:lstStyle/>
        <a:p>
          <a:r>
            <a:rPr lang="zh-CN" sz="2000" dirty="0" smtClean="0"/>
            <a:t>在文莱，劳工受到法律的保护。雇主支付雇员薪金的时间不得晚于当月</a:t>
          </a:r>
          <a:r>
            <a:rPr lang="en-US" sz="2000" dirty="0" smtClean="0"/>
            <a:t>10</a:t>
          </a:r>
          <a:r>
            <a:rPr lang="zh-CN" sz="2000" dirty="0" smtClean="0"/>
            <a:t>日</a:t>
          </a:r>
          <a:r>
            <a:rPr lang="zh-CN" sz="2000" dirty="0" smtClean="0"/>
            <a:t>。</a:t>
          </a:r>
          <a:r>
            <a:rPr lang="zh-CN" sz="2000" dirty="0" smtClean="0"/>
            <a:t>外国人到文莱就业需要得到</a:t>
          </a:r>
          <a:r>
            <a:rPr lang="en-US" sz="2000" dirty="0" smtClean="0"/>
            <a:t>2-3</a:t>
          </a:r>
          <a:r>
            <a:rPr lang="zh-CN" sz="2000" dirty="0" smtClean="0"/>
            <a:t>年有效的工作准证。</a:t>
          </a:r>
          <a:r>
            <a:rPr lang="en-US" sz="2000" dirty="0" smtClean="0"/>
            <a:t>2016</a:t>
          </a:r>
          <a:r>
            <a:rPr lang="zh-CN" sz="2000" dirty="0" smtClean="0"/>
            <a:t>年</a:t>
          </a:r>
          <a:r>
            <a:rPr lang="en-US" sz="2000" dirty="0" smtClean="0"/>
            <a:t>9</a:t>
          </a:r>
          <a:r>
            <a:rPr lang="zh-CN" sz="2000" dirty="0" smtClean="0"/>
            <a:t>月</a:t>
          </a:r>
          <a:r>
            <a:rPr lang="en-US" sz="2000" dirty="0" smtClean="0"/>
            <a:t>28</a:t>
          </a:r>
          <a:r>
            <a:rPr lang="zh-CN" sz="2000" dirty="0" smtClean="0"/>
            <a:t>日起，文莱内政部宣布施行简化的外籍员工准证制度。</a:t>
          </a:r>
          <a:endParaRPr lang="zh-CN" altLang="en-US" sz="2000" dirty="0"/>
        </a:p>
      </dgm:t>
    </dgm:pt>
    <dgm:pt modelId="{A698FC89-269F-4654-AD7F-F11ABB57143B}" cxnId="{205343D4-617F-4F11-8E66-9A320DF09F33}" type="parTrans">
      <dgm:prSet/>
      <dgm:spPr/>
      <dgm:t>
        <a:bodyPr/>
        <a:lstStyle/>
        <a:p>
          <a:endParaRPr lang="zh-CN" altLang="en-US"/>
        </a:p>
      </dgm:t>
    </dgm:pt>
    <dgm:pt modelId="{12133639-4BE9-4EF2-AC68-0E397E3B175D}" cxnId="{205343D4-617F-4F11-8E66-9A320DF09F33}" type="sibTrans">
      <dgm:prSet/>
      <dgm:spPr/>
      <dgm:t>
        <a:bodyPr/>
        <a:lstStyle/>
        <a:p>
          <a:endParaRPr lang="zh-CN" altLang="en-US"/>
        </a:p>
      </dgm:t>
    </dgm:pt>
    <dgm:pt modelId="{65687113-33EA-4393-81D6-F95B08B7D1B6}">
      <dgm:prSet phldrT="[文本]" phldr="0" custT="1"/>
      <dgm:spPr/>
      <dgm:t>
        <a:bodyPr vert="horz" wrap="square"/>
        <a:p>
          <a:pPr>
            <a:lnSpc>
              <a:spcPct val="100000"/>
            </a:lnSpc>
            <a:spcBef>
              <a:spcPct val="0"/>
            </a:spcBef>
            <a:spcAft>
              <a:spcPts val="0"/>
            </a:spcAft>
          </a:pPr>
          <a:r>
            <a:rPr lang="zh-CN" sz="3600" b="1" dirty="0" smtClean="0"/>
            <a:t>商务纠纷</a:t>
          </a:r>
          <a:r>
            <a:rPr lang="zh-CN" altLang="zh-CN" sz="3600" b="1" dirty="0" smtClean="0"/>
            <a:t>解决</a:t>
          </a:r>
          <a:r>
            <a:rPr lang="zh-CN" altLang="en-US" sz="3600" dirty="0"/>
            <a:t/>
          </a:r>
          <a:endParaRPr lang="zh-CN" altLang="en-US" sz="3600" dirty="0"/>
        </a:p>
      </dgm:t>
    </dgm:pt>
    <dgm:pt modelId="{3F105875-4077-4043-B2EE-FB4AB5D39969}" cxnId="{44805209-3CF9-4D8C-BE0C-B3810F59252E}" type="parTrans">
      <dgm:prSet/>
      <dgm:spPr/>
      <dgm:t>
        <a:bodyPr/>
        <a:lstStyle/>
        <a:p>
          <a:endParaRPr lang="zh-CN" altLang="en-US"/>
        </a:p>
      </dgm:t>
    </dgm:pt>
    <dgm:pt modelId="{8E9BD8C2-977D-40B9-B221-C353F08D9D49}" cxnId="{44805209-3CF9-4D8C-BE0C-B3810F59252E}" type="sibTrans">
      <dgm:prSet/>
      <dgm:spPr/>
      <dgm:t>
        <a:bodyPr/>
        <a:lstStyle/>
        <a:p>
          <a:endParaRPr lang="zh-CN" altLang="en-US"/>
        </a:p>
      </dgm:t>
    </dgm:pt>
    <dgm:pt modelId="{B6202A7F-2567-4218-BD4A-79BF80E7A05C}">
      <dgm:prSet phldrT="[文本]" custT="1"/>
      <dgm:spPr/>
      <dgm:t>
        <a:bodyPr/>
        <a:lstStyle/>
        <a:p>
          <a:r>
            <a:rPr lang="zh-CN" sz="2000" dirty="0" smtClean="0"/>
            <a:t>与投资相关的法律包括《合同法》、《土地法》以及《投资促进法》。在文莱投资合作发生纠纷，一般 通过协商解决。若协商不成，可向当地法院提起诉讼。</a:t>
          </a:r>
          <a:endParaRPr lang="zh-CN" altLang="en-US" sz="2000" dirty="0"/>
        </a:p>
      </dgm:t>
    </dgm:pt>
    <dgm:pt modelId="{2FF3FD89-B785-4C16-A0F0-A633E4855DF1}" cxnId="{E7957B30-1F14-4167-BB90-74E1B78C6A7E}" type="parTrans">
      <dgm:prSet/>
      <dgm:spPr/>
      <dgm:t>
        <a:bodyPr/>
        <a:lstStyle/>
        <a:p>
          <a:endParaRPr lang="zh-CN" altLang="en-US"/>
        </a:p>
      </dgm:t>
    </dgm:pt>
    <dgm:pt modelId="{E4C9236C-B41B-4968-B14E-51A6236E78CB}" cxnId="{E7957B30-1F14-4167-BB90-74E1B78C6A7E}" type="sibTrans">
      <dgm:prSet/>
      <dgm:spPr/>
      <dgm:t>
        <a:bodyPr/>
        <a:lstStyle/>
        <a:p>
          <a:endParaRPr lang="zh-CN" altLang="en-US"/>
        </a:p>
      </dgm:t>
    </dgm:pt>
    <dgm:pt modelId="{2CF6C917-62E8-4FB0-98F3-7A17FE01D621}">
      <dgm:prSet phldrT="[文本]" phldr="0" custT="1"/>
      <dgm:spPr/>
      <dgm:t>
        <a:bodyPr vert="horz" wrap="square"/>
        <a:p>
          <a:pPr>
            <a:lnSpc>
              <a:spcPct val="100000"/>
            </a:lnSpc>
            <a:spcBef>
              <a:spcPct val="0"/>
            </a:spcBef>
            <a:spcAft>
              <a:spcPts val="0"/>
            </a:spcAft>
          </a:pPr>
          <a:r>
            <a:rPr lang="zh-CN" sz="3600" b="1" dirty="0" smtClean="0"/>
            <a:t>数字经济相关</a:t>
          </a:r>
          <a:r>
            <a:rPr lang="zh-CN" altLang="en-US" sz="3600" b="1" dirty="0" smtClean="0"/>
            <a:t>法规</a:t>
          </a:r>
          <a:r>
            <a:rPr lang="zh-CN" altLang="en-US" sz="3600" b="1" dirty="0"/>
            <a:t/>
          </a:r>
          <a:endParaRPr lang="zh-CN" altLang="en-US" sz="3600" b="1" dirty="0"/>
        </a:p>
      </dgm:t>
    </dgm:pt>
    <dgm:pt modelId="{B1F1FD9F-A6D8-4B46-94EA-B18093B14B6A}" cxnId="{0C441D70-035D-49F4-A580-A7A9CF172F87}" type="parTrans">
      <dgm:prSet/>
      <dgm:spPr/>
      <dgm:t>
        <a:bodyPr/>
        <a:lstStyle/>
        <a:p>
          <a:endParaRPr lang="zh-CN" altLang="en-US"/>
        </a:p>
      </dgm:t>
    </dgm:pt>
    <dgm:pt modelId="{8CF9009F-3B1F-4261-87AC-AB1D90B9E319}" cxnId="{0C441D70-035D-49F4-A580-A7A9CF172F87}" type="sibTrans">
      <dgm:prSet/>
      <dgm:spPr/>
      <dgm:t>
        <a:bodyPr/>
        <a:lstStyle/>
        <a:p>
          <a:endParaRPr lang="zh-CN" altLang="en-US"/>
        </a:p>
      </dgm:t>
    </dgm:pt>
    <dgm:pt modelId="{080293AB-0DF9-4456-9A13-B5D0C4D3B5EE}">
      <dgm:prSet phldrT="[文本]" custT="1"/>
      <dgm:spPr/>
      <dgm:t>
        <a:bodyPr/>
        <a:lstStyle/>
        <a:p>
          <a:r>
            <a:rPr lang="en-US" sz="2000" dirty="0" smtClean="0"/>
            <a:t>2020</a:t>
          </a:r>
          <a:r>
            <a:rPr lang="zh-CN" sz="2000" dirty="0" smtClean="0"/>
            <a:t>年文莱交通部推出《数字经济总体规划</a:t>
          </a:r>
          <a:r>
            <a:rPr lang="en-US" sz="2000" dirty="0" smtClean="0"/>
            <a:t>2025</a:t>
          </a:r>
          <a:r>
            <a:rPr lang="zh-CN" sz="2000" dirty="0" smtClean="0"/>
            <a:t>》，其愿景是通过数字化转型，在</a:t>
          </a:r>
          <a:r>
            <a:rPr lang="en-US" sz="2000" dirty="0" smtClean="0"/>
            <a:t>2025</a:t>
          </a:r>
          <a:r>
            <a:rPr lang="zh-CN" sz="2000" dirty="0" smtClean="0"/>
            <a:t>年将文莱建成一个智慧国家。优先在物流和运输、能源、商业服务、旅游、金融服务、健康、农业食品、教育和清真产业等九个领域实施数字化转型</a:t>
          </a:r>
          <a:r>
            <a:rPr lang="zh-CN" sz="2000" dirty="0" smtClean="0"/>
            <a:t>。</a:t>
          </a:r>
          <a:endParaRPr lang="zh-CN" altLang="en-US" sz="2000" dirty="0"/>
        </a:p>
      </dgm:t>
    </dgm:pt>
    <dgm:pt modelId="{6EDDE793-1A3A-47C9-B426-4E56C648CEAB}" cxnId="{EE8BF876-1B79-46AF-89A5-0EFE49B957BE}" type="parTrans">
      <dgm:prSet/>
      <dgm:spPr/>
      <dgm:t>
        <a:bodyPr/>
        <a:lstStyle/>
        <a:p>
          <a:endParaRPr lang="zh-CN" altLang="en-US"/>
        </a:p>
      </dgm:t>
    </dgm:pt>
    <dgm:pt modelId="{8827019E-0DC6-4591-8944-9C604B0B1768}" cxnId="{EE8BF876-1B79-46AF-89A5-0EFE49B957BE}" type="sibTrans">
      <dgm:prSet/>
      <dgm:spPr/>
      <dgm:t>
        <a:bodyPr/>
        <a:lstStyle/>
        <a:p>
          <a:endParaRPr lang="zh-CN" altLang="en-US"/>
        </a:p>
      </dgm:t>
    </dgm:pt>
    <dgm:pt modelId="{7A227C50-B7A5-433D-B0A8-09BED6BA0096}" type="pres">
      <dgm:prSet presAssocID="{20D729CB-F9C6-40D5-9912-9F5CFCE984A8}" presName="Name0" presStyleCnt="0">
        <dgm:presLayoutVars>
          <dgm:dir/>
          <dgm:animLvl val="lvl"/>
          <dgm:resizeHandles val="exact"/>
        </dgm:presLayoutVars>
      </dgm:prSet>
      <dgm:spPr/>
      <dgm:t>
        <a:bodyPr/>
        <a:lstStyle/>
        <a:p>
          <a:endParaRPr lang="zh-CN" altLang="en-US"/>
        </a:p>
      </dgm:t>
    </dgm:pt>
    <dgm:pt modelId="{E37420B3-C903-4946-9BB5-CDC9D111FEC3}" type="pres">
      <dgm:prSet presAssocID="{E30FE8EF-344E-4ACE-A86D-336EB0E5B1B7}" presName="linNode" presStyleCnt="0"/>
      <dgm:spPr/>
    </dgm:pt>
    <dgm:pt modelId="{BEE6183A-E8F6-45A5-AD60-ECF121263E55}" type="pres">
      <dgm:prSet presAssocID="{E30FE8EF-344E-4ACE-A86D-336EB0E5B1B7}" presName="parentText" presStyleLbl="node1" presStyleIdx="0" presStyleCnt="3" custScaleX="58130" custScaleY="90631">
        <dgm:presLayoutVars>
          <dgm:chMax val="1"/>
          <dgm:bulletEnabled val="1"/>
        </dgm:presLayoutVars>
      </dgm:prSet>
      <dgm:spPr/>
      <dgm:t>
        <a:bodyPr/>
        <a:lstStyle/>
        <a:p>
          <a:endParaRPr lang="zh-CN" altLang="en-US"/>
        </a:p>
      </dgm:t>
    </dgm:pt>
    <dgm:pt modelId="{1206E566-4C12-4A0C-96FE-87151FAB626D}" type="pres">
      <dgm:prSet presAssocID="{E30FE8EF-344E-4ACE-A86D-336EB0E5B1B7}" presName="descendantText" presStyleLbl="alignAccFollowNode1" presStyleIdx="0" presStyleCnt="3" custScaleX="121730" custScaleY="108031">
        <dgm:presLayoutVars>
          <dgm:bulletEnabled val="1"/>
        </dgm:presLayoutVars>
      </dgm:prSet>
      <dgm:spPr/>
      <dgm:t>
        <a:bodyPr/>
        <a:lstStyle/>
        <a:p>
          <a:endParaRPr lang="zh-CN" altLang="en-US"/>
        </a:p>
      </dgm:t>
    </dgm:pt>
    <dgm:pt modelId="{0483DAD0-FBAC-4043-8109-A8F7C12DD25C}" type="pres">
      <dgm:prSet presAssocID="{C0902337-D518-4014-A592-B05AFFC2BB67}" presName="sp" presStyleCnt="0"/>
      <dgm:spPr/>
    </dgm:pt>
    <dgm:pt modelId="{5A4EF9C7-AC79-43DE-89D1-CB1A71FD1D5F}" type="pres">
      <dgm:prSet presAssocID="{65687113-33EA-4393-81D6-F95B08B7D1B6}" presName="linNode" presStyleCnt="0"/>
      <dgm:spPr/>
    </dgm:pt>
    <dgm:pt modelId="{7340BB85-61F9-44EA-92FB-23F88EBA2FCE}" type="pres">
      <dgm:prSet presAssocID="{65687113-33EA-4393-81D6-F95B08B7D1B6}" presName="parentText" presStyleLbl="node1" presStyleIdx="1" presStyleCnt="3" custScaleX="59128" custScaleY="82892">
        <dgm:presLayoutVars>
          <dgm:chMax val="1"/>
          <dgm:bulletEnabled val="1"/>
        </dgm:presLayoutVars>
      </dgm:prSet>
      <dgm:spPr/>
      <dgm:t>
        <a:bodyPr/>
        <a:lstStyle/>
        <a:p>
          <a:endParaRPr lang="zh-CN" altLang="en-US"/>
        </a:p>
      </dgm:t>
    </dgm:pt>
    <dgm:pt modelId="{0FAB16BC-D15D-4020-BE75-2E782C993DE2}" type="pres">
      <dgm:prSet presAssocID="{65687113-33EA-4393-81D6-F95B08B7D1B6}" presName="descendantText" presStyleLbl="alignAccFollowNode1" presStyleIdx="1" presStyleCnt="3" custScaleX="121198">
        <dgm:presLayoutVars>
          <dgm:bulletEnabled val="1"/>
        </dgm:presLayoutVars>
      </dgm:prSet>
      <dgm:spPr/>
      <dgm:t>
        <a:bodyPr/>
        <a:lstStyle/>
        <a:p>
          <a:endParaRPr lang="zh-CN" altLang="en-US"/>
        </a:p>
      </dgm:t>
    </dgm:pt>
    <dgm:pt modelId="{0AB0E190-8BEA-484A-9C95-DE6C559F566E}" type="pres">
      <dgm:prSet presAssocID="{8E9BD8C2-977D-40B9-B221-C353F08D9D49}" presName="sp" presStyleCnt="0"/>
      <dgm:spPr/>
    </dgm:pt>
    <dgm:pt modelId="{779E1AD7-4F7C-482F-9122-0302AA31C18E}" type="pres">
      <dgm:prSet presAssocID="{2CF6C917-62E8-4FB0-98F3-7A17FE01D621}" presName="linNode" presStyleCnt="0"/>
      <dgm:spPr/>
    </dgm:pt>
    <dgm:pt modelId="{A1034A97-54DB-4F4B-ACCC-CBF2EC5684EF}" type="pres">
      <dgm:prSet presAssocID="{2CF6C917-62E8-4FB0-98F3-7A17FE01D621}" presName="parentText" presStyleLbl="node1" presStyleIdx="2" presStyleCnt="3" custScaleX="59761" custScaleY="91609">
        <dgm:presLayoutVars>
          <dgm:chMax val="1"/>
          <dgm:bulletEnabled val="1"/>
        </dgm:presLayoutVars>
      </dgm:prSet>
      <dgm:spPr/>
      <dgm:t>
        <a:bodyPr/>
        <a:lstStyle/>
        <a:p>
          <a:endParaRPr lang="zh-CN" altLang="en-US"/>
        </a:p>
      </dgm:t>
    </dgm:pt>
    <dgm:pt modelId="{7CBC61F1-C1EE-459A-BB82-367E1CA12ECE}" type="pres">
      <dgm:prSet presAssocID="{2CF6C917-62E8-4FB0-98F3-7A17FE01D621}" presName="descendantText" presStyleLbl="alignAccFollowNode1" presStyleIdx="2" presStyleCnt="3" custScaleX="121797" custScaleY="137990">
        <dgm:presLayoutVars>
          <dgm:bulletEnabled val="1"/>
        </dgm:presLayoutVars>
      </dgm:prSet>
      <dgm:spPr/>
      <dgm:t>
        <a:bodyPr/>
        <a:lstStyle/>
        <a:p>
          <a:endParaRPr lang="zh-CN" altLang="en-US"/>
        </a:p>
      </dgm:t>
    </dgm:pt>
  </dgm:ptLst>
  <dgm:cxnLst>
    <dgm:cxn modelId="{2A71C6D8-BEB7-4323-A145-9D4A8F66C4F0}" srcId="{20D729CB-F9C6-40D5-9912-9F5CFCE984A8}" destId="{E30FE8EF-344E-4ACE-A86D-336EB0E5B1B7}" srcOrd="0" destOrd="0" parTransId="{D1C5FBEF-BB6E-45CA-B8FF-76BAD54E0D7D}" sibTransId="{C0902337-D518-4014-A592-B05AFFC2BB67}"/>
    <dgm:cxn modelId="{205343D4-617F-4F11-8E66-9A320DF09F33}" srcId="{E30FE8EF-344E-4ACE-A86D-336EB0E5B1B7}" destId="{B046B9A1-828C-4761-8B97-1428ABC04972}" srcOrd="0" destOrd="0" parTransId="{A698FC89-269F-4654-AD7F-F11ABB57143B}" sibTransId="{12133639-4BE9-4EF2-AC68-0E397E3B175D}"/>
    <dgm:cxn modelId="{44805209-3CF9-4D8C-BE0C-B3810F59252E}" srcId="{20D729CB-F9C6-40D5-9912-9F5CFCE984A8}" destId="{65687113-33EA-4393-81D6-F95B08B7D1B6}" srcOrd="1" destOrd="0" parTransId="{3F105875-4077-4043-B2EE-FB4AB5D39969}" sibTransId="{8E9BD8C2-977D-40B9-B221-C353F08D9D49}"/>
    <dgm:cxn modelId="{E7957B30-1F14-4167-BB90-74E1B78C6A7E}" srcId="{65687113-33EA-4393-81D6-F95B08B7D1B6}" destId="{B6202A7F-2567-4218-BD4A-79BF80E7A05C}" srcOrd="0" destOrd="1" parTransId="{2FF3FD89-B785-4C16-A0F0-A633E4855DF1}" sibTransId="{E4C9236C-B41B-4968-B14E-51A6236E78CB}"/>
    <dgm:cxn modelId="{0C441D70-035D-49F4-A580-A7A9CF172F87}" srcId="{20D729CB-F9C6-40D5-9912-9F5CFCE984A8}" destId="{2CF6C917-62E8-4FB0-98F3-7A17FE01D621}" srcOrd="2" destOrd="0" parTransId="{B1F1FD9F-A6D8-4B46-94EA-B18093B14B6A}" sibTransId="{8CF9009F-3B1F-4261-87AC-AB1D90B9E319}"/>
    <dgm:cxn modelId="{EE8BF876-1B79-46AF-89A5-0EFE49B957BE}" srcId="{2CF6C917-62E8-4FB0-98F3-7A17FE01D621}" destId="{080293AB-0DF9-4456-9A13-B5D0C4D3B5EE}" srcOrd="0" destOrd="2" parTransId="{6EDDE793-1A3A-47C9-B426-4E56C648CEAB}" sibTransId="{8827019E-0DC6-4591-8944-9C604B0B1768}"/>
    <dgm:cxn modelId="{B30AEC6A-9EAA-4BB6-B434-10265D138912}" type="presOf" srcId="{20D729CB-F9C6-40D5-9912-9F5CFCE984A8}" destId="{7A227C50-B7A5-433D-B0A8-09BED6BA0096}" srcOrd="0" destOrd="0" presId="urn:microsoft.com/office/officeart/2005/8/layout/vList5"/>
    <dgm:cxn modelId="{20F6E057-795D-43A9-9979-11E0C25B3D35}" type="presParOf" srcId="{7A227C50-B7A5-433D-B0A8-09BED6BA0096}" destId="{E37420B3-C903-4946-9BB5-CDC9D111FEC3}" srcOrd="0" destOrd="0" presId="urn:microsoft.com/office/officeart/2005/8/layout/vList5"/>
    <dgm:cxn modelId="{9268B039-AC8E-4674-B450-606FC9D5FA9E}" type="presParOf" srcId="{E37420B3-C903-4946-9BB5-CDC9D111FEC3}" destId="{BEE6183A-E8F6-45A5-AD60-ECF121263E55}" srcOrd="0" destOrd="0" presId="urn:microsoft.com/office/officeart/2005/8/layout/vList5"/>
    <dgm:cxn modelId="{8B8E30AC-A8EE-4468-A167-533FDDB785EC}" type="presOf" srcId="{E30FE8EF-344E-4ACE-A86D-336EB0E5B1B7}" destId="{BEE6183A-E8F6-45A5-AD60-ECF121263E55}" srcOrd="0" destOrd="0" presId="urn:microsoft.com/office/officeart/2005/8/layout/vList5"/>
    <dgm:cxn modelId="{C6B265B5-A4CD-4ED7-8620-73D80D0DAF35}" type="presParOf" srcId="{E37420B3-C903-4946-9BB5-CDC9D111FEC3}" destId="{1206E566-4C12-4A0C-96FE-87151FAB626D}" srcOrd="1" destOrd="0" presId="urn:microsoft.com/office/officeart/2005/8/layout/vList5"/>
    <dgm:cxn modelId="{B2A336BA-5C91-4415-99A8-8C41D273E519}" type="presOf" srcId="{B046B9A1-828C-4761-8B97-1428ABC04972}" destId="{1206E566-4C12-4A0C-96FE-87151FAB626D}" srcOrd="0" destOrd="0" presId="urn:microsoft.com/office/officeart/2005/8/layout/vList5"/>
    <dgm:cxn modelId="{6FA9E9FC-067E-4872-B729-38B4735920E6}" type="presParOf" srcId="{7A227C50-B7A5-433D-B0A8-09BED6BA0096}" destId="{0483DAD0-FBAC-4043-8109-A8F7C12DD25C}" srcOrd="1" destOrd="0" presId="urn:microsoft.com/office/officeart/2005/8/layout/vList5"/>
    <dgm:cxn modelId="{CF01C817-C1EE-4EDD-95BC-05D15BD89385}" type="presParOf" srcId="{7A227C50-B7A5-433D-B0A8-09BED6BA0096}" destId="{5A4EF9C7-AC79-43DE-89D1-CB1A71FD1D5F}" srcOrd="2" destOrd="0" presId="urn:microsoft.com/office/officeart/2005/8/layout/vList5"/>
    <dgm:cxn modelId="{78BD1567-20C3-4E11-843F-98EC980150F2}" type="presParOf" srcId="{5A4EF9C7-AC79-43DE-89D1-CB1A71FD1D5F}" destId="{7340BB85-61F9-44EA-92FB-23F88EBA2FCE}" srcOrd="0" destOrd="2" presId="urn:microsoft.com/office/officeart/2005/8/layout/vList5"/>
    <dgm:cxn modelId="{D410B6D5-5421-4102-AA6E-021D04667950}" type="presOf" srcId="{65687113-33EA-4393-81D6-F95B08B7D1B6}" destId="{7340BB85-61F9-44EA-92FB-23F88EBA2FCE}" srcOrd="0" destOrd="0" presId="urn:microsoft.com/office/officeart/2005/8/layout/vList5"/>
    <dgm:cxn modelId="{18E7DEDC-61C7-4076-A3EF-708C97E6499B}" type="presParOf" srcId="{5A4EF9C7-AC79-43DE-89D1-CB1A71FD1D5F}" destId="{0FAB16BC-D15D-4020-BE75-2E782C993DE2}" srcOrd="1" destOrd="2" presId="urn:microsoft.com/office/officeart/2005/8/layout/vList5"/>
    <dgm:cxn modelId="{D9AE4D30-18D6-4C6E-8BD2-7EC93F8D8606}" type="presOf" srcId="{B6202A7F-2567-4218-BD4A-79BF80E7A05C}" destId="{0FAB16BC-D15D-4020-BE75-2E782C993DE2}" srcOrd="0" destOrd="0" presId="urn:microsoft.com/office/officeart/2005/8/layout/vList5"/>
    <dgm:cxn modelId="{AAC2F943-88D6-4FA3-9C4E-BDA816F5E6E5}" type="presParOf" srcId="{7A227C50-B7A5-433D-B0A8-09BED6BA0096}" destId="{0AB0E190-8BEA-484A-9C95-DE6C559F566E}" srcOrd="3" destOrd="0" presId="urn:microsoft.com/office/officeart/2005/8/layout/vList5"/>
    <dgm:cxn modelId="{D900F9B5-A1AF-4967-8B49-3471B2B3592F}" type="presParOf" srcId="{7A227C50-B7A5-433D-B0A8-09BED6BA0096}" destId="{779E1AD7-4F7C-482F-9122-0302AA31C18E}" srcOrd="4" destOrd="0" presId="urn:microsoft.com/office/officeart/2005/8/layout/vList5"/>
    <dgm:cxn modelId="{F5F2AAC9-206C-43FD-A8AE-DBD9DCCE5339}" type="presParOf" srcId="{779E1AD7-4F7C-482F-9122-0302AA31C18E}" destId="{A1034A97-54DB-4F4B-ACCC-CBF2EC5684EF}" srcOrd="0" destOrd="4" presId="urn:microsoft.com/office/officeart/2005/8/layout/vList5"/>
    <dgm:cxn modelId="{50001B11-1141-4D1C-9BFE-96EEFB7AF280}" type="presOf" srcId="{2CF6C917-62E8-4FB0-98F3-7A17FE01D621}" destId="{A1034A97-54DB-4F4B-ACCC-CBF2EC5684EF}" srcOrd="0" destOrd="0" presId="urn:microsoft.com/office/officeart/2005/8/layout/vList5"/>
    <dgm:cxn modelId="{A4034893-D2E7-4079-99DD-C3EB06A87BB1}" type="presParOf" srcId="{779E1AD7-4F7C-482F-9122-0302AA31C18E}" destId="{7CBC61F1-C1EE-459A-BB82-367E1CA12ECE}" srcOrd="1" destOrd="4" presId="urn:microsoft.com/office/officeart/2005/8/layout/vList5"/>
    <dgm:cxn modelId="{D7A28F0F-B71A-4E09-B7F0-6B1F7225C1AA}" type="presOf" srcId="{080293AB-0DF9-4456-9A13-B5D0C4D3B5EE}" destId="{7CBC61F1-C1EE-459A-BB82-367E1CA12ECE}" srcOrd="0" destOrd="0" presId="urn:microsoft.com/office/officeart/2005/8/layout/vList5"/>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20D729CB-F9C6-40D5-9912-9F5CFCE984A8}"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zh-CN" altLang="en-US"/>
        </a:p>
      </dgm:t>
    </dgm:pt>
    <dgm:pt modelId="{E30FE8EF-344E-4ACE-A86D-336EB0E5B1B7}">
      <dgm:prSet phldrT="[文本]" custT="1"/>
      <dgm:spPr/>
      <dgm:t>
        <a:bodyPr/>
        <a:lstStyle/>
        <a:p>
          <a:r>
            <a:rPr lang="zh-CN" altLang="en-US" sz="3600" b="1" dirty="0" smtClean="0"/>
            <a:t>人口状况</a:t>
          </a:r>
          <a:endParaRPr lang="zh-CN" altLang="en-US" sz="3600" dirty="0"/>
        </a:p>
      </dgm:t>
    </dgm:pt>
    <dgm:pt modelId="{D1C5FBEF-BB6E-45CA-B8FF-76BAD54E0D7D}" cxnId="{A90682D3-3EF7-4ABF-AA7C-2EDF63557919}" type="parTrans">
      <dgm:prSet/>
      <dgm:spPr/>
      <dgm:t>
        <a:bodyPr/>
        <a:lstStyle/>
        <a:p>
          <a:endParaRPr lang="zh-CN" altLang="en-US"/>
        </a:p>
      </dgm:t>
    </dgm:pt>
    <dgm:pt modelId="{C0902337-D518-4014-A592-B05AFFC2BB67}" cxnId="{A90682D3-3EF7-4ABF-AA7C-2EDF63557919}" type="sibTrans">
      <dgm:prSet/>
      <dgm:spPr/>
      <dgm:t>
        <a:bodyPr/>
        <a:lstStyle/>
        <a:p>
          <a:endParaRPr lang="zh-CN" altLang="en-US"/>
        </a:p>
      </dgm:t>
    </dgm:pt>
    <dgm:pt modelId="{B046B9A1-828C-4761-8B97-1428ABC04972}">
      <dgm:prSet phldrT="[文本]" phldr="0" custT="1"/>
      <dgm:spPr/>
      <dgm:t>
        <a:bodyPr vert="horz" wrap="square"/>
        <a:p>
          <a:pPr>
            <a:lnSpc>
              <a:spcPct val="150000"/>
            </a:lnSpc>
            <a:spcBef>
              <a:spcPct val="0"/>
            </a:spcBef>
            <a:spcAft>
              <a:spcPct val="15000"/>
            </a:spcAft>
          </a:pPr>
          <a:r>
            <a:rPr lang="zh-CN" sz="2000" dirty="0" smtClean="0"/>
            <a:t>根据越南统计总局公布的数据，越南人口在</a:t>
          </a:r>
          <a:r>
            <a:rPr lang="en-US" sz="2000" dirty="0" smtClean="0"/>
            <a:t>2023</a:t>
          </a:r>
          <a:r>
            <a:rPr lang="zh-CN" sz="2000" dirty="0" smtClean="0"/>
            <a:t>年达到</a:t>
          </a:r>
          <a:r>
            <a:rPr lang="en-US" sz="2000" dirty="0" smtClean="0"/>
            <a:t>1.03</a:t>
          </a:r>
          <a:r>
            <a:rPr lang="zh-CN" sz="2000" dirty="0" smtClean="0"/>
            <a:t>亿人，成为全球第</a:t>
          </a:r>
          <a:r>
            <a:rPr lang="en-US" altLang="zh-CN" sz="2000" dirty="0" smtClean="0"/>
            <a:t>16</a:t>
          </a:r>
          <a:r>
            <a:rPr lang="zh-CN" sz="2000" dirty="0" smtClean="0"/>
            <a:t>个、东南亚第</a:t>
          </a:r>
          <a:r>
            <a:rPr lang="en-US" altLang="zh-CN" sz="2000" dirty="0" smtClean="0"/>
            <a:t>3</a:t>
          </a:r>
          <a:r>
            <a:rPr lang="zh-CN" sz="2000" dirty="0" smtClean="0"/>
            <a:t>个人口破亿的国家。越南人口较为年轻化，平均年龄</a:t>
          </a:r>
          <a:r>
            <a:rPr lang="en-US" sz="2000" dirty="0" smtClean="0"/>
            <a:t>32</a:t>
          </a:r>
          <a:r>
            <a:rPr lang="zh-CN" sz="2000" dirty="0" smtClean="0"/>
            <a:t>岁，</a:t>
          </a:r>
          <a:r>
            <a:rPr lang="en-US" sz="2000" dirty="0" smtClean="0"/>
            <a:t>15</a:t>
          </a:r>
          <a:r>
            <a:rPr lang="zh-CN" sz="2000" dirty="0" smtClean="0"/>
            <a:t>岁以下的人口约占总人口的</a:t>
          </a:r>
          <a:r>
            <a:rPr lang="en-US" sz="2000" dirty="0" smtClean="0"/>
            <a:t>25%</a:t>
          </a:r>
          <a:r>
            <a:rPr lang="zh-CN" sz="2000" dirty="0" smtClean="0"/>
            <a:t>，</a:t>
          </a:r>
          <a:r>
            <a:rPr lang="en-US" sz="2000" dirty="0" smtClean="0"/>
            <a:t>65</a:t>
          </a:r>
          <a:r>
            <a:rPr lang="zh-CN" sz="2000" dirty="0" smtClean="0"/>
            <a:t>岁以上的老年人仅约占总人口的</a:t>
          </a:r>
          <a:r>
            <a:rPr lang="en-US" sz="2000" dirty="0" smtClean="0"/>
            <a:t>5.5%</a:t>
          </a:r>
          <a:r>
            <a:rPr lang="zh-CN" sz="2000" dirty="0" smtClean="0"/>
            <a:t>，近</a:t>
          </a:r>
          <a:r>
            <a:rPr lang="en-US" sz="2000" dirty="0" smtClean="0"/>
            <a:t>70%</a:t>
          </a:r>
          <a:r>
            <a:rPr lang="zh-CN" sz="2000" dirty="0" smtClean="0"/>
            <a:t>的人口处于劳动年龄</a:t>
          </a:r>
          <a:r>
            <a:rPr lang="zh-CN" altLang="en-US" sz="2000" dirty="0" smtClean="0"/>
            <a:t>。</a:t>
          </a:r>
          <a:r>
            <a:rPr lang="zh-CN" altLang="en-US" sz="2000" dirty="0"/>
            <a:t/>
          </a:r>
          <a:endParaRPr lang="zh-CN" altLang="en-US" sz="2000" dirty="0"/>
        </a:p>
      </dgm:t>
    </dgm:pt>
    <dgm:pt modelId="{A698FC89-269F-4654-AD7F-F11ABB57143B}" cxnId="{C7B8B4E1-82F3-4680-87C2-118157435DEF}" type="parTrans">
      <dgm:prSet/>
      <dgm:spPr/>
      <dgm:t>
        <a:bodyPr/>
        <a:lstStyle/>
        <a:p>
          <a:endParaRPr lang="zh-CN" altLang="en-US"/>
        </a:p>
      </dgm:t>
    </dgm:pt>
    <dgm:pt modelId="{12133639-4BE9-4EF2-AC68-0E397E3B175D}" cxnId="{C7B8B4E1-82F3-4680-87C2-118157435DEF}" type="sibTrans">
      <dgm:prSet/>
      <dgm:spPr/>
      <dgm:t>
        <a:bodyPr/>
        <a:lstStyle/>
        <a:p>
          <a:endParaRPr lang="zh-CN" altLang="en-US"/>
        </a:p>
      </dgm:t>
    </dgm:pt>
    <dgm:pt modelId="{65687113-33EA-4393-81D6-F95B08B7D1B6}">
      <dgm:prSet phldrT="[文本]" custT="1"/>
      <dgm:spPr/>
      <dgm:t>
        <a:bodyPr/>
        <a:lstStyle/>
        <a:p>
          <a:r>
            <a:rPr lang="zh-CN" altLang="en-US" sz="3600" b="1" dirty="0" smtClean="0"/>
            <a:t>地理环境</a:t>
          </a:r>
          <a:endParaRPr lang="zh-CN" altLang="en-US" sz="3600" dirty="0"/>
        </a:p>
      </dgm:t>
    </dgm:pt>
    <dgm:pt modelId="{3F105875-4077-4043-B2EE-FB4AB5D39969}" cxnId="{1BA07EFF-1979-4CAB-B32A-0DD842688F25}" type="parTrans">
      <dgm:prSet/>
      <dgm:spPr/>
      <dgm:t>
        <a:bodyPr/>
        <a:lstStyle/>
        <a:p>
          <a:endParaRPr lang="zh-CN" altLang="en-US"/>
        </a:p>
      </dgm:t>
    </dgm:pt>
    <dgm:pt modelId="{8E9BD8C2-977D-40B9-B221-C353F08D9D49}" cxnId="{1BA07EFF-1979-4CAB-B32A-0DD842688F25}" type="sibTrans">
      <dgm:prSet/>
      <dgm:spPr/>
      <dgm:t>
        <a:bodyPr/>
        <a:lstStyle/>
        <a:p>
          <a:endParaRPr lang="zh-CN" altLang="en-US"/>
        </a:p>
      </dgm:t>
    </dgm:pt>
    <dgm:pt modelId="{B6202A7F-2567-4218-BD4A-79BF80E7A05C}">
      <dgm:prSet phldrT="[文本]" phldr="0" custT="1"/>
      <dgm:spPr/>
      <dgm:t>
        <a:bodyPr vert="horz" wrap="square"/>
        <a:p>
          <a:pPr>
            <a:lnSpc>
              <a:spcPct val="150000"/>
            </a:lnSpc>
            <a:spcBef>
              <a:spcPct val="0"/>
            </a:spcBef>
            <a:spcAft>
              <a:spcPct val="15000"/>
            </a:spcAft>
          </a:pPr>
          <a:r>
            <a:rPr lang="zh-CN" sz="2000" dirty="0" smtClean="0"/>
            <a:t>越南位于中南半岛东部，</a:t>
          </a:r>
          <a:r>
            <a:rPr lang="zh-CN" altLang="en-US" sz="2000" dirty="0" smtClean="0">
              <a:sym typeface="+mn-ea"/>
            </a:rPr>
            <a:t>地形狭长，地势西高东低，境内</a:t>
          </a:r>
          <a:r>
            <a:rPr lang="en-US" sz="2000" dirty="0" smtClean="0"/>
            <a:t>3/4</a:t>
          </a:r>
          <a:r>
            <a:rPr lang="zh-CN" altLang="en-US" sz="2000" dirty="0" smtClean="0">
              <a:sym typeface="+mn-ea"/>
            </a:rPr>
            <a:t>为山地和高原。</a:t>
          </a:r>
          <a:r>
            <a:rPr lang="zh-CN" sz="2000" dirty="0" smtClean="0"/>
            <a:t>越南地处北回归线以南，高温多雨，属热带季风气候。年平均气温</a:t>
          </a:r>
          <a:r>
            <a:rPr lang="en-US" sz="2000" dirty="0" smtClean="0"/>
            <a:t>24</a:t>
          </a:r>
          <a:r>
            <a:rPr lang="zh-CN" sz="2000" dirty="0" smtClean="0"/>
            <a:t>℃左右</a:t>
          </a:r>
          <a:r>
            <a:rPr lang="zh-CN" altLang="en-US" sz="2000" dirty="0"/>
            <a:t/>
          </a:r>
          <a:endParaRPr lang="zh-CN" altLang="en-US" sz="2000" dirty="0"/>
        </a:p>
      </dgm:t>
    </dgm:pt>
    <dgm:pt modelId="{2FF3FD89-B785-4C16-A0F0-A633E4855DF1}" cxnId="{B374173D-CA98-4189-8643-1205D8A62919}" type="parTrans">
      <dgm:prSet/>
      <dgm:spPr/>
      <dgm:t>
        <a:bodyPr/>
        <a:lstStyle/>
        <a:p>
          <a:endParaRPr lang="zh-CN" altLang="en-US"/>
        </a:p>
      </dgm:t>
    </dgm:pt>
    <dgm:pt modelId="{E4C9236C-B41B-4968-B14E-51A6236E78CB}" cxnId="{B374173D-CA98-4189-8643-1205D8A62919}" type="sibTrans">
      <dgm:prSet/>
      <dgm:spPr/>
      <dgm:t>
        <a:bodyPr/>
        <a:lstStyle/>
        <a:p>
          <a:endParaRPr lang="zh-CN" altLang="en-US"/>
        </a:p>
      </dgm:t>
    </dgm:pt>
    <dgm:pt modelId="{2CF6C917-62E8-4FB0-98F3-7A17FE01D621}">
      <dgm:prSet phldrT="[文本]" custT="1"/>
      <dgm:spPr/>
      <dgm:t>
        <a:bodyPr/>
        <a:lstStyle/>
        <a:p>
          <a:r>
            <a:rPr lang="zh-CN" altLang="en-US" sz="3600" b="1" dirty="0" smtClean="0"/>
            <a:t>资源禀赋</a:t>
          </a:r>
          <a:endParaRPr lang="zh-CN" altLang="en-US" sz="3600" dirty="0"/>
        </a:p>
      </dgm:t>
    </dgm:pt>
    <dgm:pt modelId="{B1F1FD9F-A6D8-4B46-94EA-B18093B14B6A}" cxnId="{4F4A808F-DD9A-4A8A-9BB4-3B4625B4748A}" type="parTrans">
      <dgm:prSet/>
      <dgm:spPr/>
      <dgm:t>
        <a:bodyPr/>
        <a:lstStyle/>
        <a:p>
          <a:endParaRPr lang="zh-CN" altLang="en-US"/>
        </a:p>
      </dgm:t>
    </dgm:pt>
    <dgm:pt modelId="{8CF9009F-3B1F-4261-87AC-AB1D90B9E319}" cxnId="{4F4A808F-DD9A-4A8A-9BB4-3B4625B4748A}" type="sibTrans">
      <dgm:prSet/>
      <dgm:spPr/>
      <dgm:t>
        <a:bodyPr/>
        <a:lstStyle/>
        <a:p>
          <a:endParaRPr lang="zh-CN" altLang="en-US"/>
        </a:p>
      </dgm:t>
    </dgm:pt>
    <dgm:pt modelId="{080293AB-0DF9-4456-9A13-B5D0C4D3B5EE}">
      <dgm:prSet phldrT="[文本]" phldr="0" custT="1"/>
      <dgm:spPr/>
      <dgm:t>
        <a:bodyPr vert="horz" wrap="square"/>
        <a:p>
          <a:pPr>
            <a:lnSpc>
              <a:spcPct val="110000"/>
            </a:lnSpc>
            <a:spcBef>
              <a:spcPct val="0"/>
            </a:spcBef>
            <a:spcAft>
              <a:spcPts val="0"/>
            </a:spcAft>
          </a:pPr>
          <a:r>
            <a:rPr lang="zh-CN" sz="2000" dirty="0" smtClean="0"/>
            <a:t>越南矿产资源丰富，</a:t>
          </a:r>
          <a:r>
            <a:rPr lang="zh-CN" altLang="en-US" sz="2000" dirty="0" smtClean="0"/>
            <a:t>有</a:t>
          </a:r>
          <a:r>
            <a:rPr lang="zh-CN" sz="2000" dirty="0" smtClean="0"/>
            <a:t>能源类、金属类和非金属类等</a:t>
          </a:r>
          <a:r>
            <a:rPr lang="en-US" sz="2000" dirty="0" smtClean="0"/>
            <a:t>50</a:t>
          </a:r>
          <a:r>
            <a:rPr lang="zh-CN" sz="2000" dirty="0" smtClean="0"/>
            <a:t>多种矿产资源。已探明煤炭储量约</a:t>
          </a:r>
          <a:r>
            <a:rPr lang="en-US" sz="2000" dirty="0" smtClean="0"/>
            <a:t>38</a:t>
          </a:r>
          <a:r>
            <a:rPr lang="zh-CN" sz="2000" dirty="0" smtClean="0"/>
            <a:t>亿吨，原油储量约</a:t>
          </a:r>
          <a:r>
            <a:rPr lang="en-US" sz="2000" dirty="0" smtClean="0"/>
            <a:t>44</a:t>
          </a:r>
          <a:r>
            <a:rPr lang="zh-CN" sz="2000" dirty="0" smtClean="0"/>
            <a:t>亿桶，居世界第</a:t>
          </a:r>
          <a:r>
            <a:rPr lang="en-US" sz="2000" dirty="0" smtClean="0"/>
            <a:t>28</a:t>
          </a:r>
          <a:r>
            <a:rPr lang="zh-CN" sz="2000" dirty="0" smtClean="0"/>
            <a:t>位，石油出口在东南亚排名第</a:t>
          </a:r>
          <a:r>
            <a:rPr lang="en-US" sz="2000" dirty="0" smtClean="0"/>
            <a:t>4</a:t>
          </a:r>
          <a:r>
            <a:rPr lang="zh-CN" sz="2000" dirty="0" smtClean="0"/>
            <a:t>位。</a:t>
          </a:r>
          <a:r>
            <a:rPr lang="zh-CN" altLang="en-US" sz="2000" dirty="0"/>
            <a:t/>
          </a:r>
          <a:endParaRPr lang="zh-CN" altLang="en-US" sz="2000" dirty="0"/>
        </a:p>
      </dgm:t>
    </dgm:pt>
    <dgm:pt modelId="{6EDDE793-1A3A-47C9-B426-4E56C648CEAB}" cxnId="{704974C1-F3BD-4AFC-B47B-CD38571BC9E7}" type="parTrans">
      <dgm:prSet/>
      <dgm:spPr/>
      <dgm:t>
        <a:bodyPr/>
        <a:lstStyle/>
        <a:p>
          <a:endParaRPr lang="zh-CN" altLang="en-US"/>
        </a:p>
      </dgm:t>
    </dgm:pt>
    <dgm:pt modelId="{8827019E-0DC6-4591-8944-9C604B0B1768}" cxnId="{704974C1-F3BD-4AFC-B47B-CD38571BC9E7}" type="sibTrans">
      <dgm:prSet/>
      <dgm:spPr/>
      <dgm:t>
        <a:bodyPr/>
        <a:lstStyle/>
        <a:p>
          <a:endParaRPr lang="zh-CN" altLang="en-US"/>
        </a:p>
      </dgm:t>
    </dgm:pt>
    <dgm:pt modelId="{C596A8C5-6A7C-4E19-841E-24944400964D}">
      <dgm:prSet phldr="0" custT="1"/>
      <dgm:spPr/>
      <dgm:t>
        <a:bodyPr vert="horz" wrap="square"/>
        <a:p>
          <a:pPr>
            <a:lnSpc>
              <a:spcPct val="110000"/>
            </a:lnSpc>
            <a:spcBef>
              <a:spcPct val="0"/>
            </a:spcBef>
            <a:spcAft>
              <a:spcPts val="0"/>
            </a:spcAft>
          </a:pPr>
          <a:r>
            <a:rPr lang="zh-CN" altLang="en-US" sz="2000" dirty="0" smtClean="0"/>
            <a:t>越南</a:t>
          </a:r>
          <a:r>
            <a:rPr lang="zh-CN" sz="2000" dirty="0" smtClean="0"/>
            <a:t>素有“东南亚鱼米之乡”的美誉</a:t>
          </a:r>
          <a:r>
            <a:rPr lang="zh-CN" altLang="en-US" sz="2000" dirty="0" smtClean="0"/>
            <a:t>，</a:t>
          </a:r>
          <a:r>
            <a:rPr lang="zh-CN" sz="2000" dirty="0" smtClean="0"/>
            <a:t>已连续多年保持了世界第三大稻米出口国的地位。越南是世界最大的胡椒、腰果出口国，同时也是世界第二大咖啡出口国、东南亚农产品出口大国。</a:t>
          </a:r>
          <a:r>
            <a:rPr lang="zh-CN" altLang="en-US" sz="2000" dirty="0"/>
            <a:t/>
          </a:r>
          <a:endParaRPr lang="zh-CN" altLang="en-US" sz="2000" dirty="0"/>
        </a:p>
      </dgm:t>
    </dgm:pt>
    <dgm:pt modelId="{C7A4FCE4-A81A-4D36-8F1F-EFA22F44EC76}" cxnId="{6F4EA00A-92B8-4E3B-B6A3-3CC0E0B4D105}" type="parTrans">
      <dgm:prSet/>
      <dgm:spPr/>
    </dgm:pt>
    <dgm:pt modelId="{D4E40028-BF8B-404F-A58E-B08DCE4A1CB8}" cxnId="{6F4EA00A-92B8-4E3B-B6A3-3CC0E0B4D105}" type="sibTrans">
      <dgm:prSet/>
      <dgm:spPr/>
    </dgm:pt>
    <dgm:pt modelId="{7A227C50-B7A5-433D-B0A8-09BED6BA0096}" type="pres">
      <dgm:prSet presAssocID="{20D729CB-F9C6-40D5-9912-9F5CFCE984A8}" presName="Name0" presStyleCnt="0">
        <dgm:presLayoutVars>
          <dgm:dir/>
          <dgm:animLvl val="lvl"/>
          <dgm:resizeHandles val="exact"/>
        </dgm:presLayoutVars>
      </dgm:prSet>
      <dgm:spPr/>
      <dgm:t>
        <a:bodyPr/>
        <a:lstStyle/>
        <a:p>
          <a:endParaRPr lang="zh-CN" altLang="en-US"/>
        </a:p>
      </dgm:t>
    </dgm:pt>
    <dgm:pt modelId="{E37420B3-C903-4946-9BB5-CDC9D111FEC3}" type="pres">
      <dgm:prSet presAssocID="{E30FE8EF-344E-4ACE-A86D-336EB0E5B1B7}" presName="linNode" presStyleCnt="0"/>
      <dgm:spPr/>
    </dgm:pt>
    <dgm:pt modelId="{BEE6183A-E8F6-45A5-AD60-ECF121263E55}" type="pres">
      <dgm:prSet presAssocID="{E30FE8EF-344E-4ACE-A86D-336EB0E5B1B7}" presName="parentText" presStyleLbl="node1" presStyleIdx="0" presStyleCnt="3" custScaleX="58130" custScaleY="68497">
        <dgm:presLayoutVars>
          <dgm:chMax val="1"/>
          <dgm:bulletEnabled val="1"/>
        </dgm:presLayoutVars>
      </dgm:prSet>
      <dgm:spPr/>
      <dgm:t>
        <a:bodyPr/>
        <a:lstStyle/>
        <a:p>
          <a:endParaRPr lang="zh-CN" altLang="en-US"/>
        </a:p>
      </dgm:t>
    </dgm:pt>
    <dgm:pt modelId="{1206E566-4C12-4A0C-96FE-87151FAB626D}" type="pres">
      <dgm:prSet presAssocID="{E30FE8EF-344E-4ACE-A86D-336EB0E5B1B7}" presName="descendantText" presStyleLbl="alignAccFollowNode1" presStyleIdx="0" presStyleCnt="3" custScaleX="121730" custScaleY="112389">
        <dgm:presLayoutVars>
          <dgm:bulletEnabled val="1"/>
        </dgm:presLayoutVars>
      </dgm:prSet>
      <dgm:spPr/>
      <dgm:t>
        <a:bodyPr/>
        <a:lstStyle/>
        <a:p>
          <a:endParaRPr lang="zh-CN" altLang="en-US"/>
        </a:p>
      </dgm:t>
    </dgm:pt>
    <dgm:pt modelId="{0483DAD0-FBAC-4043-8109-A8F7C12DD25C}" type="pres">
      <dgm:prSet presAssocID="{C0902337-D518-4014-A592-B05AFFC2BB67}" presName="sp" presStyleCnt="0"/>
      <dgm:spPr/>
    </dgm:pt>
    <dgm:pt modelId="{5A4EF9C7-AC79-43DE-89D1-CB1A71FD1D5F}" type="pres">
      <dgm:prSet presAssocID="{65687113-33EA-4393-81D6-F95B08B7D1B6}" presName="linNode" presStyleCnt="0"/>
      <dgm:spPr/>
    </dgm:pt>
    <dgm:pt modelId="{7340BB85-61F9-44EA-92FB-23F88EBA2FCE}" type="pres">
      <dgm:prSet presAssocID="{65687113-33EA-4393-81D6-F95B08B7D1B6}" presName="parentText" presStyleLbl="node1" presStyleIdx="1" presStyleCnt="3" custScaleX="59128" custScaleY="70598">
        <dgm:presLayoutVars>
          <dgm:chMax val="1"/>
          <dgm:bulletEnabled val="1"/>
        </dgm:presLayoutVars>
      </dgm:prSet>
      <dgm:spPr/>
      <dgm:t>
        <a:bodyPr/>
        <a:lstStyle/>
        <a:p>
          <a:endParaRPr lang="zh-CN" altLang="en-US"/>
        </a:p>
      </dgm:t>
    </dgm:pt>
    <dgm:pt modelId="{0FAB16BC-D15D-4020-BE75-2E782C993DE2}" type="pres">
      <dgm:prSet presAssocID="{65687113-33EA-4393-81D6-F95B08B7D1B6}" presName="descendantText" presStyleLbl="alignAccFollowNode1" presStyleIdx="1" presStyleCnt="3" custScaleX="121198">
        <dgm:presLayoutVars>
          <dgm:bulletEnabled val="1"/>
        </dgm:presLayoutVars>
      </dgm:prSet>
      <dgm:spPr/>
      <dgm:t>
        <a:bodyPr/>
        <a:lstStyle/>
        <a:p>
          <a:endParaRPr lang="zh-CN" altLang="en-US"/>
        </a:p>
      </dgm:t>
    </dgm:pt>
    <dgm:pt modelId="{0AB0E190-8BEA-484A-9C95-DE6C559F566E}" type="pres">
      <dgm:prSet presAssocID="{8E9BD8C2-977D-40B9-B221-C353F08D9D49}" presName="sp" presStyleCnt="0"/>
      <dgm:spPr/>
    </dgm:pt>
    <dgm:pt modelId="{779E1AD7-4F7C-482F-9122-0302AA31C18E}" type="pres">
      <dgm:prSet presAssocID="{2CF6C917-62E8-4FB0-98F3-7A17FE01D621}" presName="linNode" presStyleCnt="0"/>
      <dgm:spPr/>
    </dgm:pt>
    <dgm:pt modelId="{A1034A97-54DB-4F4B-ACCC-CBF2EC5684EF}" type="pres">
      <dgm:prSet presAssocID="{2CF6C917-62E8-4FB0-98F3-7A17FE01D621}" presName="parentText" presStyleLbl="node1" presStyleIdx="2" presStyleCnt="3" custScaleX="57930" custScaleY="66940">
        <dgm:presLayoutVars>
          <dgm:chMax val="1"/>
          <dgm:bulletEnabled val="1"/>
        </dgm:presLayoutVars>
      </dgm:prSet>
      <dgm:spPr/>
      <dgm:t>
        <a:bodyPr/>
        <a:lstStyle/>
        <a:p>
          <a:endParaRPr lang="zh-CN" altLang="en-US"/>
        </a:p>
      </dgm:t>
    </dgm:pt>
    <dgm:pt modelId="{7CBC61F1-C1EE-459A-BB82-367E1CA12ECE}" type="pres">
      <dgm:prSet presAssocID="{2CF6C917-62E8-4FB0-98F3-7A17FE01D621}" presName="descendantText" presStyleLbl="alignAccFollowNode1" presStyleIdx="2" presStyleCnt="3" custScaleX="121797" custScaleY="147678">
        <dgm:presLayoutVars>
          <dgm:bulletEnabled val="1"/>
        </dgm:presLayoutVars>
      </dgm:prSet>
      <dgm:spPr/>
      <dgm:t>
        <a:bodyPr/>
        <a:lstStyle/>
        <a:p>
          <a:endParaRPr lang="zh-CN" altLang="en-US"/>
        </a:p>
      </dgm:t>
    </dgm:pt>
  </dgm:ptLst>
  <dgm:cxnLst>
    <dgm:cxn modelId="{A90682D3-3EF7-4ABF-AA7C-2EDF63557919}" srcId="{20D729CB-F9C6-40D5-9912-9F5CFCE984A8}" destId="{E30FE8EF-344E-4ACE-A86D-336EB0E5B1B7}" srcOrd="0" destOrd="0" parTransId="{D1C5FBEF-BB6E-45CA-B8FF-76BAD54E0D7D}" sibTransId="{C0902337-D518-4014-A592-B05AFFC2BB67}"/>
    <dgm:cxn modelId="{C7B8B4E1-82F3-4680-87C2-118157435DEF}" srcId="{E30FE8EF-344E-4ACE-A86D-336EB0E5B1B7}" destId="{B046B9A1-828C-4761-8B97-1428ABC04972}" srcOrd="0" destOrd="0" parTransId="{A698FC89-269F-4654-AD7F-F11ABB57143B}" sibTransId="{12133639-4BE9-4EF2-AC68-0E397E3B175D}"/>
    <dgm:cxn modelId="{1BA07EFF-1979-4CAB-B32A-0DD842688F25}" srcId="{20D729CB-F9C6-40D5-9912-9F5CFCE984A8}" destId="{65687113-33EA-4393-81D6-F95B08B7D1B6}" srcOrd="1" destOrd="0" parTransId="{3F105875-4077-4043-B2EE-FB4AB5D39969}" sibTransId="{8E9BD8C2-977D-40B9-B221-C353F08D9D49}"/>
    <dgm:cxn modelId="{B374173D-CA98-4189-8643-1205D8A62919}" srcId="{65687113-33EA-4393-81D6-F95B08B7D1B6}" destId="{B6202A7F-2567-4218-BD4A-79BF80E7A05C}" srcOrd="0" destOrd="1" parTransId="{2FF3FD89-B785-4C16-A0F0-A633E4855DF1}" sibTransId="{E4C9236C-B41B-4968-B14E-51A6236E78CB}"/>
    <dgm:cxn modelId="{4F4A808F-DD9A-4A8A-9BB4-3B4625B4748A}" srcId="{20D729CB-F9C6-40D5-9912-9F5CFCE984A8}" destId="{2CF6C917-62E8-4FB0-98F3-7A17FE01D621}" srcOrd="2" destOrd="0" parTransId="{B1F1FD9F-A6D8-4B46-94EA-B18093B14B6A}" sibTransId="{8CF9009F-3B1F-4261-87AC-AB1D90B9E319}"/>
    <dgm:cxn modelId="{704974C1-F3BD-4AFC-B47B-CD38571BC9E7}" srcId="{2CF6C917-62E8-4FB0-98F3-7A17FE01D621}" destId="{080293AB-0DF9-4456-9A13-B5D0C4D3B5EE}" srcOrd="0" destOrd="2" parTransId="{6EDDE793-1A3A-47C9-B426-4E56C648CEAB}" sibTransId="{8827019E-0DC6-4591-8944-9C604B0B1768}"/>
    <dgm:cxn modelId="{6F4EA00A-92B8-4E3B-B6A3-3CC0E0B4D105}" srcId="{2CF6C917-62E8-4FB0-98F3-7A17FE01D621}" destId="{C596A8C5-6A7C-4E19-841E-24944400964D}" srcOrd="1" destOrd="2" parTransId="{C7A4FCE4-A81A-4D36-8F1F-EFA22F44EC76}" sibTransId="{D4E40028-BF8B-404F-A58E-B08DCE4A1CB8}"/>
    <dgm:cxn modelId="{0AB89CB7-5F18-4808-816E-2575EBA9DB1A}" type="presOf" srcId="{20D729CB-F9C6-40D5-9912-9F5CFCE984A8}" destId="{7A227C50-B7A5-433D-B0A8-09BED6BA0096}" srcOrd="0" destOrd="0" presId="urn:microsoft.com/office/officeart/2005/8/layout/vList5"/>
    <dgm:cxn modelId="{D62E8636-FF29-4F0D-8493-030B9CB7C747}" type="presParOf" srcId="{7A227C50-B7A5-433D-B0A8-09BED6BA0096}" destId="{E37420B3-C903-4946-9BB5-CDC9D111FEC3}" srcOrd="0" destOrd="0" presId="urn:microsoft.com/office/officeart/2005/8/layout/vList5"/>
    <dgm:cxn modelId="{17BF8732-6B1C-41E4-BCF5-A45ECBE0005A}" type="presParOf" srcId="{E37420B3-C903-4946-9BB5-CDC9D111FEC3}" destId="{BEE6183A-E8F6-45A5-AD60-ECF121263E55}" srcOrd="0" destOrd="0" presId="urn:microsoft.com/office/officeart/2005/8/layout/vList5"/>
    <dgm:cxn modelId="{46D91BDB-D03D-4556-9CB6-9AF2CC766612}" type="presOf" srcId="{E30FE8EF-344E-4ACE-A86D-336EB0E5B1B7}" destId="{BEE6183A-E8F6-45A5-AD60-ECF121263E55}" srcOrd="0" destOrd="0" presId="urn:microsoft.com/office/officeart/2005/8/layout/vList5"/>
    <dgm:cxn modelId="{B6D76DB2-1C36-4467-B880-FDFA5C3EAA69}" type="presParOf" srcId="{E37420B3-C903-4946-9BB5-CDC9D111FEC3}" destId="{1206E566-4C12-4A0C-96FE-87151FAB626D}" srcOrd="1" destOrd="0" presId="urn:microsoft.com/office/officeart/2005/8/layout/vList5"/>
    <dgm:cxn modelId="{F6FB5D0B-FFAC-4861-B45E-C2B54CC187EA}" type="presOf" srcId="{B046B9A1-828C-4761-8B97-1428ABC04972}" destId="{1206E566-4C12-4A0C-96FE-87151FAB626D}" srcOrd="0" destOrd="0" presId="urn:microsoft.com/office/officeart/2005/8/layout/vList5"/>
    <dgm:cxn modelId="{BC1234C4-CD84-429A-BD9C-63EAABB412B1}" type="presParOf" srcId="{7A227C50-B7A5-433D-B0A8-09BED6BA0096}" destId="{0483DAD0-FBAC-4043-8109-A8F7C12DD25C}" srcOrd="1" destOrd="0" presId="urn:microsoft.com/office/officeart/2005/8/layout/vList5"/>
    <dgm:cxn modelId="{DDC83E62-A81C-4069-80F8-AAC144A9B60C}" type="presParOf" srcId="{7A227C50-B7A5-433D-B0A8-09BED6BA0096}" destId="{5A4EF9C7-AC79-43DE-89D1-CB1A71FD1D5F}" srcOrd="2" destOrd="0" presId="urn:microsoft.com/office/officeart/2005/8/layout/vList5"/>
    <dgm:cxn modelId="{5FC5CB02-D670-4167-BF0B-E3E5D94E22B7}" type="presParOf" srcId="{5A4EF9C7-AC79-43DE-89D1-CB1A71FD1D5F}" destId="{7340BB85-61F9-44EA-92FB-23F88EBA2FCE}" srcOrd="0" destOrd="2" presId="urn:microsoft.com/office/officeart/2005/8/layout/vList5"/>
    <dgm:cxn modelId="{813DB1B0-73E7-4003-82A6-0D7BDE450E8B}" type="presOf" srcId="{65687113-33EA-4393-81D6-F95B08B7D1B6}" destId="{7340BB85-61F9-44EA-92FB-23F88EBA2FCE}" srcOrd="0" destOrd="0" presId="urn:microsoft.com/office/officeart/2005/8/layout/vList5"/>
    <dgm:cxn modelId="{E26DD020-9596-45D1-A8AF-3D22B2528B31}" type="presParOf" srcId="{5A4EF9C7-AC79-43DE-89D1-CB1A71FD1D5F}" destId="{0FAB16BC-D15D-4020-BE75-2E782C993DE2}" srcOrd="1" destOrd="2" presId="urn:microsoft.com/office/officeart/2005/8/layout/vList5"/>
    <dgm:cxn modelId="{22D919D2-CD63-4797-9257-F4B43719C113}" type="presOf" srcId="{B6202A7F-2567-4218-BD4A-79BF80E7A05C}" destId="{0FAB16BC-D15D-4020-BE75-2E782C993DE2}" srcOrd="0" destOrd="0" presId="urn:microsoft.com/office/officeart/2005/8/layout/vList5"/>
    <dgm:cxn modelId="{D045F0BC-8B44-4BF8-B514-65ACE28322C9}" type="presParOf" srcId="{7A227C50-B7A5-433D-B0A8-09BED6BA0096}" destId="{0AB0E190-8BEA-484A-9C95-DE6C559F566E}" srcOrd="3" destOrd="0" presId="urn:microsoft.com/office/officeart/2005/8/layout/vList5"/>
    <dgm:cxn modelId="{71CC2E5C-0231-4871-AE32-9C7E27EBFE42}" type="presParOf" srcId="{7A227C50-B7A5-433D-B0A8-09BED6BA0096}" destId="{779E1AD7-4F7C-482F-9122-0302AA31C18E}" srcOrd="4" destOrd="0" presId="urn:microsoft.com/office/officeart/2005/8/layout/vList5"/>
    <dgm:cxn modelId="{5771812F-2615-4623-A823-EA3557392909}" type="presParOf" srcId="{779E1AD7-4F7C-482F-9122-0302AA31C18E}" destId="{A1034A97-54DB-4F4B-ACCC-CBF2EC5684EF}" srcOrd="0" destOrd="4" presId="urn:microsoft.com/office/officeart/2005/8/layout/vList5"/>
    <dgm:cxn modelId="{1B08FE6B-715A-4823-AC9E-5196CF041934}" type="presOf" srcId="{2CF6C917-62E8-4FB0-98F3-7A17FE01D621}" destId="{A1034A97-54DB-4F4B-ACCC-CBF2EC5684EF}" srcOrd="0" destOrd="0" presId="urn:microsoft.com/office/officeart/2005/8/layout/vList5"/>
    <dgm:cxn modelId="{A60F8520-2D30-4035-985A-32A0907D3DB3}" type="presParOf" srcId="{779E1AD7-4F7C-482F-9122-0302AA31C18E}" destId="{7CBC61F1-C1EE-459A-BB82-367E1CA12ECE}" srcOrd="1" destOrd="4" presId="urn:microsoft.com/office/officeart/2005/8/layout/vList5"/>
    <dgm:cxn modelId="{C69BC78C-F2DD-4868-B0AD-958DA0843B80}" type="presOf" srcId="{080293AB-0DF9-4456-9A13-B5D0C4D3B5EE}" destId="{7CBC61F1-C1EE-459A-BB82-367E1CA12ECE}" srcOrd="0" destOrd="0" presId="urn:microsoft.com/office/officeart/2005/8/layout/vList5"/>
    <dgm:cxn modelId="{EE84617B-03AA-4BFA-B361-20DAED8044CE}" type="presOf" srcId="{C596A8C5-6A7C-4E19-841E-24944400964D}" destId="{7CBC61F1-C1EE-459A-BB82-367E1CA12ECE}" srcOrd="0" destOrd="1" presId="urn:microsoft.com/office/officeart/2005/8/layout/vList5"/>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20D729CB-F9C6-40D5-9912-9F5CFCE984A8}"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zh-CN" altLang="en-US"/>
        </a:p>
      </dgm:t>
    </dgm:pt>
    <dgm:pt modelId="{E30FE8EF-344E-4ACE-A86D-336EB0E5B1B7}">
      <dgm:prSet phldrT="[文本]" custT="1"/>
      <dgm:spPr/>
      <dgm:t>
        <a:bodyPr/>
        <a:lstStyle/>
        <a:p>
          <a:r>
            <a:rPr lang="zh-CN" sz="3600" b="1" dirty="0" smtClean="0"/>
            <a:t>贸易法规</a:t>
          </a:r>
          <a:endParaRPr lang="zh-CN" altLang="en-US" sz="3600" dirty="0"/>
        </a:p>
      </dgm:t>
    </dgm:pt>
    <dgm:pt modelId="{D1C5FBEF-BB6E-45CA-B8FF-76BAD54E0D7D}" cxnId="{E4350B5A-AD95-4DDA-9ECF-B35534576BD3}" type="parTrans">
      <dgm:prSet/>
      <dgm:spPr/>
      <dgm:t>
        <a:bodyPr/>
        <a:lstStyle/>
        <a:p>
          <a:endParaRPr lang="zh-CN" altLang="en-US"/>
        </a:p>
      </dgm:t>
    </dgm:pt>
    <dgm:pt modelId="{C0902337-D518-4014-A592-B05AFFC2BB67}" cxnId="{E4350B5A-AD95-4DDA-9ECF-B35534576BD3}" type="sibTrans">
      <dgm:prSet/>
      <dgm:spPr/>
      <dgm:t>
        <a:bodyPr/>
        <a:lstStyle/>
        <a:p>
          <a:endParaRPr lang="zh-CN" altLang="en-US"/>
        </a:p>
      </dgm:t>
    </dgm:pt>
    <dgm:pt modelId="{B046B9A1-828C-4761-8B97-1428ABC04972}">
      <dgm:prSet phldrT="[文本]" custT="1"/>
      <dgm:spPr/>
      <dgm:t>
        <a:bodyPr/>
        <a:lstStyle/>
        <a:p>
          <a:r>
            <a:rPr lang="zh-CN" altLang="en-US" sz="2000" dirty="0" smtClean="0"/>
            <a:t>越南</a:t>
          </a:r>
          <a:r>
            <a:rPr lang="zh-CN" sz="2000" dirty="0" smtClean="0"/>
            <a:t>与贸易相关的法律法规主要有</a:t>
          </a:r>
          <a:r>
            <a:rPr lang="en-US" sz="2000" dirty="0" smtClean="0"/>
            <a:t>2005</a:t>
          </a:r>
          <a:r>
            <a:rPr lang="zh-CN" sz="2000" dirty="0" smtClean="0"/>
            <a:t>年制定的《贸易法》和</a:t>
          </a:r>
          <a:r>
            <a:rPr lang="en-US" sz="2000" dirty="0" smtClean="0"/>
            <a:t>2017</a:t>
          </a:r>
          <a:r>
            <a:rPr lang="zh-CN" sz="2000" dirty="0" smtClean="0"/>
            <a:t>年制定的《外贸管理法》。根据加入</a:t>
          </a:r>
          <a:r>
            <a:rPr lang="en-US" sz="2000" dirty="0" smtClean="0"/>
            <a:t>WTO</a:t>
          </a:r>
          <a:r>
            <a:rPr lang="zh-CN" sz="2000" dirty="0" smtClean="0"/>
            <a:t>的承诺，越南逐步取消进口配额限制，基本按照市场原则管理。</a:t>
          </a:r>
          <a:endParaRPr lang="zh-CN" altLang="en-US" sz="2000" dirty="0"/>
        </a:p>
      </dgm:t>
    </dgm:pt>
    <dgm:pt modelId="{A698FC89-269F-4654-AD7F-F11ABB57143B}" cxnId="{BB119327-1F21-478E-A681-B69373E6C4B7}" type="parTrans">
      <dgm:prSet/>
      <dgm:spPr/>
      <dgm:t>
        <a:bodyPr/>
        <a:lstStyle/>
        <a:p>
          <a:endParaRPr lang="zh-CN" altLang="en-US"/>
        </a:p>
      </dgm:t>
    </dgm:pt>
    <dgm:pt modelId="{12133639-4BE9-4EF2-AC68-0E397E3B175D}" cxnId="{BB119327-1F21-478E-A681-B69373E6C4B7}" type="sibTrans">
      <dgm:prSet/>
      <dgm:spPr/>
      <dgm:t>
        <a:bodyPr/>
        <a:lstStyle/>
        <a:p>
          <a:endParaRPr lang="zh-CN" altLang="en-US"/>
        </a:p>
      </dgm:t>
    </dgm:pt>
    <dgm:pt modelId="{65687113-33EA-4393-81D6-F95B08B7D1B6}">
      <dgm:prSet phldrT="[文本]" phldr="0" custT="1"/>
      <dgm:spPr/>
      <dgm:t>
        <a:bodyPr vert="horz" wrap="square"/>
        <a:p>
          <a:pPr>
            <a:lnSpc>
              <a:spcPct val="100000"/>
            </a:lnSpc>
            <a:spcBef>
              <a:spcPct val="0"/>
            </a:spcBef>
            <a:spcAft>
              <a:spcPts val="0"/>
            </a:spcAft>
          </a:pPr>
          <a:r>
            <a:rPr lang="zh-CN" sz="3600" b="1" dirty="0" smtClean="0"/>
            <a:t>外国投</a:t>
          </a:r>
          <a:r>
            <a:rPr lang="en-US" altLang="zh-CN" sz="3600" b="1" dirty="0" smtClean="0"/>
            <a:t/>
          </a:r>
          <a:endParaRPr lang="en-US" altLang="zh-CN" sz="3600" b="1" dirty="0" smtClean="0"/>
        </a:p>
        <a:p>
          <a:pPr>
            <a:lnSpc>
              <a:spcPct val="100000"/>
            </a:lnSpc>
            <a:spcBef>
              <a:spcPct val="0"/>
            </a:spcBef>
            <a:spcAft>
              <a:spcPts val="0"/>
            </a:spcAft>
          </a:pPr>
          <a:r>
            <a:rPr lang="zh-CN" sz="3600" b="1" dirty="0" smtClean="0"/>
            <a:t>资法规</a:t>
          </a:r>
          <a:r>
            <a:rPr lang="zh-CN" altLang="en-US" sz="3600" dirty="0"/>
            <a:t/>
          </a:r>
          <a:endParaRPr lang="zh-CN" altLang="en-US" sz="3600" dirty="0"/>
        </a:p>
      </dgm:t>
    </dgm:pt>
    <dgm:pt modelId="{3F105875-4077-4043-B2EE-FB4AB5D39969}" cxnId="{DB4A91FA-9BBE-4F44-A9E7-475CEDC6C01B}" type="parTrans">
      <dgm:prSet/>
      <dgm:spPr/>
      <dgm:t>
        <a:bodyPr/>
        <a:lstStyle/>
        <a:p>
          <a:endParaRPr lang="zh-CN" altLang="en-US"/>
        </a:p>
      </dgm:t>
    </dgm:pt>
    <dgm:pt modelId="{8E9BD8C2-977D-40B9-B221-C353F08D9D49}" cxnId="{DB4A91FA-9BBE-4F44-A9E7-475CEDC6C01B}" type="sibTrans">
      <dgm:prSet/>
      <dgm:spPr/>
      <dgm:t>
        <a:bodyPr/>
        <a:lstStyle/>
        <a:p>
          <a:endParaRPr lang="zh-CN" altLang="en-US"/>
        </a:p>
      </dgm:t>
    </dgm:pt>
    <dgm:pt modelId="{B6202A7F-2567-4218-BD4A-79BF80E7A05C}">
      <dgm:prSet phldrT="[文本]" custT="1"/>
      <dgm:spPr/>
      <dgm:t>
        <a:bodyPr/>
        <a:lstStyle/>
        <a:p>
          <a:r>
            <a:rPr lang="zh-CN" sz="2000" dirty="0" smtClean="0"/>
            <a:t>越南对投资项目实行负面清单制度。</a:t>
          </a:r>
          <a:r>
            <a:rPr lang="en-US" sz="2000" dirty="0" smtClean="0"/>
            <a:t>2021</a:t>
          </a:r>
          <a:r>
            <a:rPr lang="zh-CN" sz="2000" dirty="0" smtClean="0"/>
            <a:t>年</a:t>
          </a:r>
          <a:r>
            <a:rPr lang="en-US" sz="2000" dirty="0" smtClean="0"/>
            <a:t>1</a:t>
          </a:r>
          <a:r>
            <a:rPr lang="zh-CN" sz="2000" dirty="0" smtClean="0"/>
            <a:t>月</a:t>
          </a:r>
          <a:r>
            <a:rPr lang="en-US" sz="2000" dirty="0" smtClean="0"/>
            <a:t>1</a:t>
          </a:r>
          <a:r>
            <a:rPr lang="zh-CN" sz="2000" dirty="0" smtClean="0"/>
            <a:t>日生效的新版《投资法》明确规定了</a:t>
          </a:r>
          <a:r>
            <a:rPr lang="en-US" sz="2000" dirty="0" smtClean="0"/>
            <a:t>25</a:t>
          </a:r>
          <a:r>
            <a:rPr lang="zh-CN" sz="2000" dirty="0" smtClean="0"/>
            <a:t>个禁止外商投资的行业、</a:t>
          </a:r>
          <a:r>
            <a:rPr lang="en-US" sz="2000" dirty="0" smtClean="0"/>
            <a:t>59</a:t>
          </a:r>
          <a:r>
            <a:rPr lang="zh-CN" sz="2000" dirty="0" smtClean="0"/>
            <a:t>个有市场准入限制条件的行业。</a:t>
          </a:r>
          <a:endParaRPr lang="zh-CN" altLang="en-US" sz="2000" dirty="0"/>
        </a:p>
      </dgm:t>
    </dgm:pt>
    <dgm:pt modelId="{2FF3FD89-B785-4C16-A0F0-A633E4855DF1}" cxnId="{FC028875-9CC0-401F-AE63-74FB3197899A}" type="parTrans">
      <dgm:prSet/>
      <dgm:spPr/>
      <dgm:t>
        <a:bodyPr/>
        <a:lstStyle/>
        <a:p>
          <a:endParaRPr lang="zh-CN" altLang="en-US"/>
        </a:p>
      </dgm:t>
    </dgm:pt>
    <dgm:pt modelId="{E4C9236C-B41B-4968-B14E-51A6236E78CB}" cxnId="{FC028875-9CC0-401F-AE63-74FB3197899A}" type="sibTrans">
      <dgm:prSet/>
      <dgm:spPr/>
      <dgm:t>
        <a:bodyPr/>
        <a:lstStyle/>
        <a:p>
          <a:endParaRPr lang="zh-CN" altLang="en-US"/>
        </a:p>
      </dgm:t>
    </dgm:pt>
    <dgm:pt modelId="{2CF6C917-62E8-4FB0-98F3-7A17FE01D621}">
      <dgm:prSet phldrT="[文本]" custT="1"/>
      <dgm:spPr/>
      <dgm:t>
        <a:bodyPr/>
        <a:lstStyle/>
        <a:p>
          <a:r>
            <a:rPr lang="zh-CN" sz="3600" b="1" dirty="0" smtClean="0"/>
            <a:t>税收制度</a:t>
          </a:r>
          <a:endParaRPr lang="zh-CN" altLang="en-US" sz="3600" dirty="0"/>
        </a:p>
      </dgm:t>
    </dgm:pt>
    <dgm:pt modelId="{B1F1FD9F-A6D8-4B46-94EA-B18093B14B6A}" cxnId="{CC4E1070-EC23-46FC-8D1E-D7B0B56C6303}" type="parTrans">
      <dgm:prSet/>
      <dgm:spPr/>
      <dgm:t>
        <a:bodyPr/>
        <a:lstStyle/>
        <a:p>
          <a:endParaRPr lang="zh-CN" altLang="en-US"/>
        </a:p>
      </dgm:t>
    </dgm:pt>
    <dgm:pt modelId="{8CF9009F-3B1F-4261-87AC-AB1D90B9E319}" cxnId="{CC4E1070-EC23-46FC-8D1E-D7B0B56C6303}" type="sibTrans">
      <dgm:prSet/>
      <dgm:spPr/>
      <dgm:t>
        <a:bodyPr/>
        <a:lstStyle/>
        <a:p>
          <a:endParaRPr lang="zh-CN" altLang="en-US"/>
        </a:p>
      </dgm:t>
    </dgm:pt>
    <dgm:pt modelId="{080293AB-0DF9-4456-9A13-B5D0C4D3B5EE}">
      <dgm:prSet phldrT="[文本]" custT="1"/>
      <dgm:spPr/>
      <dgm:t>
        <a:bodyPr/>
        <a:lstStyle/>
        <a:p>
          <a:r>
            <a:rPr lang="zh-CN" altLang="en-US" sz="2000" dirty="0" smtClean="0"/>
            <a:t>越南</a:t>
          </a:r>
          <a:r>
            <a:rPr lang="zh-CN" sz="2000" dirty="0" smtClean="0"/>
            <a:t>现行税制中的主要税种有：企业所得税、增值税、进出口税、特别销售税、个人所得税、资源税、农业土地使用税、非农业用地使用税、环境保护税、财产税、印花税、门牌税等。</a:t>
          </a:r>
          <a:endParaRPr lang="zh-CN" altLang="en-US" sz="2000" dirty="0"/>
        </a:p>
      </dgm:t>
    </dgm:pt>
    <dgm:pt modelId="{6EDDE793-1A3A-47C9-B426-4E56C648CEAB}" cxnId="{F9A6291D-ECE4-495E-A457-7B05D65D0FE1}" type="parTrans">
      <dgm:prSet/>
      <dgm:spPr/>
      <dgm:t>
        <a:bodyPr/>
        <a:lstStyle/>
        <a:p>
          <a:endParaRPr lang="zh-CN" altLang="en-US"/>
        </a:p>
      </dgm:t>
    </dgm:pt>
    <dgm:pt modelId="{8827019E-0DC6-4591-8944-9C604B0B1768}" cxnId="{F9A6291D-ECE4-495E-A457-7B05D65D0FE1}" type="sibTrans">
      <dgm:prSet/>
      <dgm:spPr/>
      <dgm:t>
        <a:bodyPr/>
        <a:lstStyle/>
        <a:p>
          <a:endParaRPr lang="zh-CN" altLang="en-US"/>
        </a:p>
      </dgm:t>
    </dgm:pt>
    <dgm:pt modelId="{6F0537D0-DF68-477D-9557-922A51D01C4B}">
      <dgm:prSet phldrT="[文本]" custT="1"/>
      <dgm:spPr/>
      <dgm:t>
        <a:bodyPr/>
        <a:lstStyle/>
        <a:p>
          <a:r>
            <a:rPr lang="zh-CN" sz="2000" dirty="0" smtClean="0"/>
            <a:t>当前越南企业所得税率一般为</a:t>
          </a:r>
          <a:r>
            <a:rPr lang="en-US" sz="2000" dirty="0" smtClean="0"/>
            <a:t>20%</a:t>
          </a:r>
          <a:r>
            <a:rPr lang="zh-CN" sz="2000" dirty="0" smtClean="0"/>
            <a:t>。符合相关条件的外资企业可享</a:t>
          </a:r>
          <a:r>
            <a:rPr lang="zh-CN" altLang="en-US" sz="2000" dirty="0" smtClean="0"/>
            <a:t>受税收优惠政策。</a:t>
          </a:r>
          <a:endParaRPr lang="zh-CN" altLang="en-US" sz="2000" dirty="0"/>
        </a:p>
      </dgm:t>
    </dgm:pt>
    <dgm:pt modelId="{5C2BB1D0-C503-4610-B478-E189F996C125}" cxnId="{7207FAF0-2554-49DB-8429-7C09F7E1E74B}" type="parTrans">
      <dgm:prSet/>
      <dgm:spPr/>
      <dgm:t>
        <a:bodyPr/>
        <a:lstStyle/>
        <a:p>
          <a:endParaRPr lang="zh-CN" altLang="en-US"/>
        </a:p>
      </dgm:t>
    </dgm:pt>
    <dgm:pt modelId="{9AAC726D-01D9-4ED0-9103-DA89B1F822BA}" cxnId="{7207FAF0-2554-49DB-8429-7C09F7E1E74B}" type="sibTrans">
      <dgm:prSet/>
      <dgm:spPr/>
      <dgm:t>
        <a:bodyPr/>
        <a:lstStyle/>
        <a:p>
          <a:endParaRPr lang="zh-CN" altLang="en-US"/>
        </a:p>
      </dgm:t>
    </dgm:pt>
    <dgm:pt modelId="{7A227C50-B7A5-433D-B0A8-09BED6BA0096}" type="pres">
      <dgm:prSet presAssocID="{20D729CB-F9C6-40D5-9912-9F5CFCE984A8}" presName="Name0" presStyleCnt="0">
        <dgm:presLayoutVars>
          <dgm:dir/>
          <dgm:animLvl val="lvl"/>
          <dgm:resizeHandles val="exact"/>
        </dgm:presLayoutVars>
      </dgm:prSet>
      <dgm:spPr/>
      <dgm:t>
        <a:bodyPr/>
        <a:lstStyle/>
        <a:p>
          <a:endParaRPr lang="zh-CN" altLang="en-US"/>
        </a:p>
      </dgm:t>
    </dgm:pt>
    <dgm:pt modelId="{E37420B3-C903-4946-9BB5-CDC9D111FEC3}" type="pres">
      <dgm:prSet presAssocID="{E30FE8EF-344E-4ACE-A86D-336EB0E5B1B7}" presName="linNode" presStyleCnt="0"/>
      <dgm:spPr/>
    </dgm:pt>
    <dgm:pt modelId="{BEE6183A-E8F6-45A5-AD60-ECF121263E55}" type="pres">
      <dgm:prSet presAssocID="{E30FE8EF-344E-4ACE-A86D-336EB0E5B1B7}" presName="parentText" presStyleLbl="node1" presStyleIdx="0" presStyleCnt="3" custScaleX="58130" custScaleY="68497">
        <dgm:presLayoutVars>
          <dgm:chMax val="1"/>
          <dgm:bulletEnabled val="1"/>
        </dgm:presLayoutVars>
      </dgm:prSet>
      <dgm:spPr/>
      <dgm:t>
        <a:bodyPr/>
        <a:lstStyle/>
        <a:p>
          <a:endParaRPr lang="zh-CN" altLang="en-US"/>
        </a:p>
      </dgm:t>
    </dgm:pt>
    <dgm:pt modelId="{1206E566-4C12-4A0C-96FE-87151FAB626D}" type="pres">
      <dgm:prSet presAssocID="{E30FE8EF-344E-4ACE-A86D-336EB0E5B1B7}" presName="descendantText" presStyleLbl="alignAccFollowNode1" presStyleIdx="0" presStyleCnt="3" custScaleX="121730" custScaleY="109337">
        <dgm:presLayoutVars>
          <dgm:bulletEnabled val="1"/>
        </dgm:presLayoutVars>
      </dgm:prSet>
      <dgm:spPr/>
      <dgm:t>
        <a:bodyPr/>
        <a:lstStyle/>
        <a:p>
          <a:endParaRPr lang="zh-CN" altLang="en-US"/>
        </a:p>
      </dgm:t>
    </dgm:pt>
    <dgm:pt modelId="{0483DAD0-FBAC-4043-8109-A8F7C12DD25C}" type="pres">
      <dgm:prSet presAssocID="{C0902337-D518-4014-A592-B05AFFC2BB67}" presName="sp" presStyleCnt="0"/>
      <dgm:spPr/>
    </dgm:pt>
    <dgm:pt modelId="{5A4EF9C7-AC79-43DE-89D1-CB1A71FD1D5F}" type="pres">
      <dgm:prSet presAssocID="{65687113-33EA-4393-81D6-F95B08B7D1B6}" presName="linNode" presStyleCnt="0"/>
      <dgm:spPr/>
    </dgm:pt>
    <dgm:pt modelId="{7340BB85-61F9-44EA-92FB-23F88EBA2FCE}" type="pres">
      <dgm:prSet presAssocID="{65687113-33EA-4393-81D6-F95B08B7D1B6}" presName="parentText" presStyleLbl="node1" presStyleIdx="1" presStyleCnt="3" custScaleX="59128" custScaleY="82892">
        <dgm:presLayoutVars>
          <dgm:chMax val="1"/>
          <dgm:bulletEnabled val="1"/>
        </dgm:presLayoutVars>
      </dgm:prSet>
      <dgm:spPr/>
      <dgm:t>
        <a:bodyPr/>
        <a:lstStyle/>
        <a:p>
          <a:endParaRPr lang="zh-CN" altLang="en-US"/>
        </a:p>
      </dgm:t>
    </dgm:pt>
    <dgm:pt modelId="{0FAB16BC-D15D-4020-BE75-2E782C993DE2}" type="pres">
      <dgm:prSet presAssocID="{65687113-33EA-4393-81D6-F95B08B7D1B6}" presName="descendantText" presStyleLbl="alignAccFollowNode1" presStyleIdx="1" presStyleCnt="3" custScaleX="121198" custScaleY="118146">
        <dgm:presLayoutVars>
          <dgm:bulletEnabled val="1"/>
        </dgm:presLayoutVars>
      </dgm:prSet>
      <dgm:spPr/>
      <dgm:t>
        <a:bodyPr/>
        <a:lstStyle/>
        <a:p>
          <a:endParaRPr lang="zh-CN" altLang="en-US"/>
        </a:p>
      </dgm:t>
    </dgm:pt>
    <dgm:pt modelId="{0AB0E190-8BEA-484A-9C95-DE6C559F566E}" type="pres">
      <dgm:prSet presAssocID="{8E9BD8C2-977D-40B9-B221-C353F08D9D49}" presName="sp" presStyleCnt="0"/>
      <dgm:spPr/>
    </dgm:pt>
    <dgm:pt modelId="{779E1AD7-4F7C-482F-9122-0302AA31C18E}" type="pres">
      <dgm:prSet presAssocID="{2CF6C917-62E8-4FB0-98F3-7A17FE01D621}" presName="linNode" presStyleCnt="0"/>
      <dgm:spPr/>
    </dgm:pt>
    <dgm:pt modelId="{A1034A97-54DB-4F4B-ACCC-CBF2EC5684EF}" type="pres">
      <dgm:prSet presAssocID="{2CF6C917-62E8-4FB0-98F3-7A17FE01D621}" presName="parentText" presStyleLbl="node1" presStyleIdx="2" presStyleCnt="3" custScaleX="57930" custScaleY="66940">
        <dgm:presLayoutVars>
          <dgm:chMax val="1"/>
          <dgm:bulletEnabled val="1"/>
        </dgm:presLayoutVars>
      </dgm:prSet>
      <dgm:spPr/>
      <dgm:t>
        <a:bodyPr/>
        <a:lstStyle/>
        <a:p>
          <a:endParaRPr lang="zh-CN" altLang="en-US"/>
        </a:p>
      </dgm:t>
    </dgm:pt>
    <dgm:pt modelId="{7CBC61F1-C1EE-459A-BB82-367E1CA12ECE}" type="pres">
      <dgm:prSet presAssocID="{2CF6C917-62E8-4FB0-98F3-7A17FE01D621}" presName="descendantText" presStyleLbl="alignAccFollowNode1" presStyleIdx="2" presStyleCnt="3" custScaleX="121797" custScaleY="178737">
        <dgm:presLayoutVars>
          <dgm:bulletEnabled val="1"/>
        </dgm:presLayoutVars>
      </dgm:prSet>
      <dgm:spPr/>
      <dgm:t>
        <a:bodyPr/>
        <a:lstStyle/>
        <a:p>
          <a:endParaRPr lang="zh-CN" altLang="en-US"/>
        </a:p>
      </dgm:t>
    </dgm:pt>
  </dgm:ptLst>
  <dgm:cxnLst>
    <dgm:cxn modelId="{E4350B5A-AD95-4DDA-9ECF-B35534576BD3}" srcId="{20D729CB-F9C6-40D5-9912-9F5CFCE984A8}" destId="{E30FE8EF-344E-4ACE-A86D-336EB0E5B1B7}" srcOrd="0" destOrd="0" parTransId="{D1C5FBEF-BB6E-45CA-B8FF-76BAD54E0D7D}" sibTransId="{C0902337-D518-4014-A592-B05AFFC2BB67}"/>
    <dgm:cxn modelId="{BB119327-1F21-478E-A681-B69373E6C4B7}" srcId="{E30FE8EF-344E-4ACE-A86D-336EB0E5B1B7}" destId="{B046B9A1-828C-4761-8B97-1428ABC04972}" srcOrd="0" destOrd="0" parTransId="{A698FC89-269F-4654-AD7F-F11ABB57143B}" sibTransId="{12133639-4BE9-4EF2-AC68-0E397E3B175D}"/>
    <dgm:cxn modelId="{DB4A91FA-9BBE-4F44-A9E7-475CEDC6C01B}" srcId="{20D729CB-F9C6-40D5-9912-9F5CFCE984A8}" destId="{65687113-33EA-4393-81D6-F95B08B7D1B6}" srcOrd="1" destOrd="0" parTransId="{3F105875-4077-4043-B2EE-FB4AB5D39969}" sibTransId="{8E9BD8C2-977D-40B9-B221-C353F08D9D49}"/>
    <dgm:cxn modelId="{FC028875-9CC0-401F-AE63-74FB3197899A}" srcId="{65687113-33EA-4393-81D6-F95B08B7D1B6}" destId="{B6202A7F-2567-4218-BD4A-79BF80E7A05C}" srcOrd="0" destOrd="1" parTransId="{2FF3FD89-B785-4C16-A0F0-A633E4855DF1}" sibTransId="{E4C9236C-B41B-4968-B14E-51A6236E78CB}"/>
    <dgm:cxn modelId="{CC4E1070-EC23-46FC-8D1E-D7B0B56C6303}" srcId="{20D729CB-F9C6-40D5-9912-9F5CFCE984A8}" destId="{2CF6C917-62E8-4FB0-98F3-7A17FE01D621}" srcOrd="2" destOrd="0" parTransId="{B1F1FD9F-A6D8-4B46-94EA-B18093B14B6A}" sibTransId="{8CF9009F-3B1F-4261-87AC-AB1D90B9E319}"/>
    <dgm:cxn modelId="{F9A6291D-ECE4-495E-A457-7B05D65D0FE1}" srcId="{2CF6C917-62E8-4FB0-98F3-7A17FE01D621}" destId="{080293AB-0DF9-4456-9A13-B5D0C4D3B5EE}" srcOrd="0" destOrd="2" parTransId="{6EDDE793-1A3A-47C9-B426-4E56C648CEAB}" sibTransId="{8827019E-0DC6-4591-8944-9C604B0B1768}"/>
    <dgm:cxn modelId="{7207FAF0-2554-49DB-8429-7C09F7E1E74B}" srcId="{2CF6C917-62E8-4FB0-98F3-7A17FE01D621}" destId="{6F0537D0-DF68-477D-9557-922A51D01C4B}" srcOrd="1" destOrd="2" parTransId="{5C2BB1D0-C503-4610-B478-E189F996C125}" sibTransId="{9AAC726D-01D9-4ED0-9103-DA89B1F822BA}"/>
    <dgm:cxn modelId="{70A5E981-446B-4B6C-A6C3-7BD59A13E4D8}" type="presOf" srcId="{20D729CB-F9C6-40D5-9912-9F5CFCE984A8}" destId="{7A227C50-B7A5-433D-B0A8-09BED6BA0096}" srcOrd="0" destOrd="0" presId="urn:microsoft.com/office/officeart/2005/8/layout/vList5"/>
    <dgm:cxn modelId="{04A8D2CB-7D25-4504-9BD8-86043D708CEF}" type="presParOf" srcId="{7A227C50-B7A5-433D-B0A8-09BED6BA0096}" destId="{E37420B3-C903-4946-9BB5-CDC9D111FEC3}" srcOrd="0" destOrd="0" presId="urn:microsoft.com/office/officeart/2005/8/layout/vList5"/>
    <dgm:cxn modelId="{3C154125-A355-4517-87DB-B7944DB860D4}" type="presParOf" srcId="{E37420B3-C903-4946-9BB5-CDC9D111FEC3}" destId="{BEE6183A-E8F6-45A5-AD60-ECF121263E55}" srcOrd="0" destOrd="0" presId="urn:microsoft.com/office/officeart/2005/8/layout/vList5"/>
    <dgm:cxn modelId="{B1E1F6EC-93E4-49D6-A22E-235F97DEEE71}" type="presOf" srcId="{E30FE8EF-344E-4ACE-A86D-336EB0E5B1B7}" destId="{BEE6183A-E8F6-45A5-AD60-ECF121263E55}" srcOrd="0" destOrd="0" presId="urn:microsoft.com/office/officeart/2005/8/layout/vList5"/>
    <dgm:cxn modelId="{5B566919-23DA-47A1-83CA-5FADA62D282B}" type="presParOf" srcId="{E37420B3-C903-4946-9BB5-CDC9D111FEC3}" destId="{1206E566-4C12-4A0C-96FE-87151FAB626D}" srcOrd="1" destOrd="0" presId="urn:microsoft.com/office/officeart/2005/8/layout/vList5"/>
    <dgm:cxn modelId="{B98BBA0A-975E-4DB9-B2DE-4E055577E113}" type="presOf" srcId="{B046B9A1-828C-4761-8B97-1428ABC04972}" destId="{1206E566-4C12-4A0C-96FE-87151FAB626D}" srcOrd="0" destOrd="0" presId="urn:microsoft.com/office/officeart/2005/8/layout/vList5"/>
    <dgm:cxn modelId="{3968806A-CA0E-47F6-B9D7-996748DBFF00}" type="presParOf" srcId="{7A227C50-B7A5-433D-B0A8-09BED6BA0096}" destId="{0483DAD0-FBAC-4043-8109-A8F7C12DD25C}" srcOrd="1" destOrd="0" presId="urn:microsoft.com/office/officeart/2005/8/layout/vList5"/>
    <dgm:cxn modelId="{C7452DDC-261D-4102-B74D-00ABD33CB094}" type="presParOf" srcId="{7A227C50-B7A5-433D-B0A8-09BED6BA0096}" destId="{5A4EF9C7-AC79-43DE-89D1-CB1A71FD1D5F}" srcOrd="2" destOrd="0" presId="urn:microsoft.com/office/officeart/2005/8/layout/vList5"/>
    <dgm:cxn modelId="{08F7122A-C38E-4115-B5AC-7450420CAAB7}" type="presParOf" srcId="{5A4EF9C7-AC79-43DE-89D1-CB1A71FD1D5F}" destId="{7340BB85-61F9-44EA-92FB-23F88EBA2FCE}" srcOrd="0" destOrd="2" presId="urn:microsoft.com/office/officeart/2005/8/layout/vList5"/>
    <dgm:cxn modelId="{1AEA4E93-B59B-4B6E-91C2-AEF606BC291B}" type="presOf" srcId="{65687113-33EA-4393-81D6-F95B08B7D1B6}" destId="{7340BB85-61F9-44EA-92FB-23F88EBA2FCE}" srcOrd="0" destOrd="0" presId="urn:microsoft.com/office/officeart/2005/8/layout/vList5"/>
    <dgm:cxn modelId="{5ED4CA9C-ACBC-4CAF-BD58-D5BE0F76D07C}" type="presParOf" srcId="{5A4EF9C7-AC79-43DE-89D1-CB1A71FD1D5F}" destId="{0FAB16BC-D15D-4020-BE75-2E782C993DE2}" srcOrd="1" destOrd="2" presId="urn:microsoft.com/office/officeart/2005/8/layout/vList5"/>
    <dgm:cxn modelId="{53CCD463-4C40-4A0A-85C5-79F799BA3244}" type="presOf" srcId="{B6202A7F-2567-4218-BD4A-79BF80E7A05C}" destId="{0FAB16BC-D15D-4020-BE75-2E782C993DE2}" srcOrd="0" destOrd="0" presId="urn:microsoft.com/office/officeart/2005/8/layout/vList5"/>
    <dgm:cxn modelId="{D5BC0B6A-E076-429B-AF89-D3E7A2527626}" type="presParOf" srcId="{7A227C50-B7A5-433D-B0A8-09BED6BA0096}" destId="{0AB0E190-8BEA-484A-9C95-DE6C559F566E}" srcOrd="3" destOrd="0" presId="urn:microsoft.com/office/officeart/2005/8/layout/vList5"/>
    <dgm:cxn modelId="{65EDE19E-B44E-4005-9B94-46FABCAFE61B}" type="presParOf" srcId="{7A227C50-B7A5-433D-B0A8-09BED6BA0096}" destId="{779E1AD7-4F7C-482F-9122-0302AA31C18E}" srcOrd="4" destOrd="0" presId="urn:microsoft.com/office/officeart/2005/8/layout/vList5"/>
    <dgm:cxn modelId="{702C61E1-80E4-466F-A01A-43C5D40643BD}" type="presParOf" srcId="{779E1AD7-4F7C-482F-9122-0302AA31C18E}" destId="{A1034A97-54DB-4F4B-ACCC-CBF2EC5684EF}" srcOrd="0" destOrd="4" presId="urn:microsoft.com/office/officeart/2005/8/layout/vList5"/>
    <dgm:cxn modelId="{A36B0166-5D4E-48DC-8CB0-D1658A2D2D30}" type="presOf" srcId="{2CF6C917-62E8-4FB0-98F3-7A17FE01D621}" destId="{A1034A97-54DB-4F4B-ACCC-CBF2EC5684EF}" srcOrd="0" destOrd="0" presId="urn:microsoft.com/office/officeart/2005/8/layout/vList5"/>
    <dgm:cxn modelId="{C1F1E6C4-24BA-435F-98A4-84DDC19A5BCA}" type="presParOf" srcId="{779E1AD7-4F7C-482F-9122-0302AA31C18E}" destId="{7CBC61F1-C1EE-459A-BB82-367E1CA12ECE}" srcOrd="1" destOrd="4" presId="urn:microsoft.com/office/officeart/2005/8/layout/vList5"/>
    <dgm:cxn modelId="{475F0BBA-FA15-491A-B078-63178C14CC0C}" type="presOf" srcId="{080293AB-0DF9-4456-9A13-B5D0C4D3B5EE}" destId="{7CBC61F1-C1EE-459A-BB82-367E1CA12ECE}" srcOrd="0" destOrd="0" presId="urn:microsoft.com/office/officeart/2005/8/layout/vList5"/>
    <dgm:cxn modelId="{D0AA2F88-8520-47C7-9C11-5D6487DD75FA}" type="presOf" srcId="{6F0537D0-DF68-477D-9557-922A51D01C4B}" destId="{7CBC61F1-C1EE-459A-BB82-367E1CA12ECE}" srcOrd="0" destOrd="1" presId="urn:microsoft.com/office/officeart/2005/8/layout/vList5"/>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0D729CB-F9C6-40D5-9912-9F5CFCE984A8}" type="doc">
      <dgm:prSet loTypeId="list" loCatId="list" qsTypeId="urn:microsoft.com/office/officeart/2005/8/quickstyle/simple1" qsCatId="simple" csTypeId="urn:microsoft.com/office/officeart/2005/8/colors/accent1_2" csCatId="accent1" phldr="1"/>
      <dgm:spPr/>
      <dgm:t>
        <a:bodyPr/>
        <a:lstStyle/>
        <a:p>
          <a:endParaRPr lang="zh-CN" altLang="en-US"/>
        </a:p>
      </dgm:t>
    </dgm:pt>
    <dgm:pt modelId="{E30FE8EF-344E-4ACE-A86D-336EB0E5B1B7}">
      <dgm:prSet phldrT="[文本]" custT="1"/>
      <dgm:spPr/>
      <dgm:t>
        <a:bodyPr/>
        <a:lstStyle/>
        <a:p>
          <a:r>
            <a:rPr lang="zh-CN" sz="3600" b="1" dirty="0" smtClean="0"/>
            <a:t>贸易法规</a:t>
          </a:r>
          <a:endParaRPr lang="zh-CN" altLang="en-US" sz="3600" dirty="0"/>
        </a:p>
      </dgm:t>
    </dgm:pt>
    <dgm:pt modelId="{D1C5FBEF-BB6E-45CA-B8FF-76BAD54E0D7D}" cxnId="{9FFE5AC5-D409-4584-9853-D57357FDD494}" type="parTrans">
      <dgm:prSet/>
      <dgm:spPr/>
      <dgm:t>
        <a:bodyPr/>
        <a:lstStyle/>
        <a:p>
          <a:endParaRPr lang="zh-CN" altLang="en-US"/>
        </a:p>
      </dgm:t>
    </dgm:pt>
    <dgm:pt modelId="{C0902337-D518-4014-A592-B05AFFC2BB67}" cxnId="{9FFE5AC5-D409-4584-9853-D57357FDD494}" type="sibTrans">
      <dgm:prSet/>
      <dgm:spPr/>
      <dgm:t>
        <a:bodyPr/>
        <a:lstStyle/>
        <a:p>
          <a:endParaRPr lang="zh-CN" altLang="en-US"/>
        </a:p>
      </dgm:t>
    </dgm:pt>
    <dgm:pt modelId="{B046B9A1-828C-4761-8B97-1428ABC04972}">
      <dgm:prSet phldrT="[文本]" phldr="0" custT="1"/>
      <dgm:spPr/>
      <dgm:t>
        <a:bodyPr vert="horz" wrap="square"/>
        <a:p>
          <a:pPr>
            <a:lnSpc>
              <a:spcPct val="100000"/>
            </a:lnSpc>
            <a:spcBef>
              <a:spcPct val="0"/>
            </a:spcBef>
            <a:spcAft>
              <a:spcPct val="15000"/>
            </a:spcAft>
          </a:pPr>
          <a:r>
            <a:rPr sz="2400" dirty="0" smtClean="0">
              <a:latin typeface="微软雅黑" panose="020B0503020204020204" charset="-122"/>
              <a:ea typeface="微软雅黑" panose="020B0503020204020204" charset="-122"/>
              <a:cs typeface="微软雅黑" panose="020B0503020204020204" charset="-122"/>
            </a:rPr>
            <a:t>《贸易法》</a:t>
          </a:r>
          <a:r>
            <a:rPr lang="zh-CN" sz="2400" dirty="0" smtClean="0">
              <a:latin typeface="微软雅黑" panose="020B0503020204020204" charset="-122"/>
              <a:ea typeface="微软雅黑" panose="020B0503020204020204" charset="-122"/>
              <a:cs typeface="微软雅黑" panose="020B0503020204020204" charset="-122"/>
            </a:rPr>
            <a:t>、</a:t>
          </a:r>
          <a:r>
            <a:rPr sz="2400" dirty="0" smtClean="0">
              <a:latin typeface="微软雅黑" panose="020B0503020204020204" charset="-122"/>
              <a:ea typeface="微软雅黑" panose="020B0503020204020204" charset="-122"/>
              <a:cs typeface="微软雅黑" panose="020B0503020204020204" charset="-122"/>
            </a:rPr>
            <a:t>《海关法》</a:t>
          </a:r>
          <a:r>
            <a:rPr lang="zh-CN" sz="2400" dirty="0" smtClean="0">
              <a:latin typeface="微软雅黑" panose="020B0503020204020204" charset="-122"/>
              <a:ea typeface="微软雅黑" panose="020B0503020204020204" charset="-122"/>
              <a:cs typeface="微软雅黑" panose="020B0503020204020204" charset="-122"/>
            </a:rPr>
            <a:t>、</a:t>
          </a:r>
          <a:r>
            <a:rPr sz="2400" dirty="0" smtClean="0">
              <a:latin typeface="微软雅黑" panose="020B0503020204020204" charset="-122"/>
              <a:ea typeface="微软雅黑" panose="020B0503020204020204" charset="-122"/>
              <a:cs typeface="微软雅黑" panose="020B0503020204020204" charset="-122"/>
            </a:rPr>
            <a:t>《建立世界贸易组织法》</a:t>
          </a:r>
          <a:r>
            <a:rPr lang="zh-CN" sz="2400" dirty="0" smtClean="0">
              <a:latin typeface="微软雅黑" panose="020B0503020204020204" charset="-122"/>
              <a:ea typeface="微软雅黑" panose="020B0503020204020204" charset="-122"/>
              <a:cs typeface="微软雅黑" panose="020B0503020204020204" charset="-122"/>
            </a:rPr>
            <a:t>、</a:t>
          </a:r>
          <a:r>
            <a:rPr sz="2400" dirty="0" smtClean="0">
              <a:latin typeface="微软雅黑" panose="020B0503020204020204" charset="-122"/>
              <a:ea typeface="微软雅黑" panose="020B0503020204020204" charset="-122"/>
              <a:cs typeface="微软雅黑" panose="020B0503020204020204" charset="-122"/>
            </a:rPr>
            <a:t>《产业法》</a:t>
          </a:r>
          <a:r>
            <a:rPr lang="zh-CN" sz="2400" dirty="0" smtClean="0">
              <a:latin typeface="微软雅黑" panose="020B0503020204020204" charset="-122"/>
              <a:ea typeface="微软雅黑" panose="020B0503020204020204" charset="-122"/>
              <a:cs typeface="微软雅黑" panose="020B0503020204020204" charset="-122"/>
            </a:rPr>
            <a:t>、</a:t>
          </a:r>
          <a:r>
            <a:rPr sz="2400" dirty="0" smtClean="0">
              <a:latin typeface="微软雅黑" panose="020B0503020204020204" charset="-122"/>
              <a:ea typeface="微软雅黑" panose="020B0503020204020204" charset="-122"/>
              <a:cs typeface="微软雅黑" panose="020B0503020204020204" charset="-122"/>
            </a:rPr>
            <a:t>《国库法》</a:t>
          </a:r>
          <a:r>
            <a:rPr lang="zh-CN" sz="2400" dirty="0" smtClean="0">
              <a:latin typeface="微软雅黑" panose="020B0503020204020204" charset="-122"/>
              <a:ea typeface="微软雅黑" panose="020B0503020204020204" charset="-122"/>
              <a:cs typeface="微软雅黑" panose="020B0503020204020204" charset="-122"/>
            </a:rPr>
            <a:t>、</a:t>
          </a:r>
          <a:r>
            <a:rPr sz="2400" dirty="0" smtClean="0">
              <a:latin typeface="微软雅黑" panose="020B0503020204020204" charset="-122"/>
              <a:ea typeface="微软雅黑" panose="020B0503020204020204" charset="-122"/>
              <a:cs typeface="微软雅黑" panose="020B0503020204020204" charset="-122"/>
            </a:rPr>
            <a:t>《禁止垄断行为法》</a:t>
          </a:r>
          <a:r>
            <a:rPr lang="zh-CN" sz="2400" dirty="0" smtClean="0">
              <a:latin typeface="微软雅黑" panose="020B0503020204020204" charset="-122"/>
              <a:ea typeface="微软雅黑" panose="020B0503020204020204" charset="-122"/>
              <a:cs typeface="微软雅黑" panose="020B0503020204020204" charset="-122"/>
            </a:rPr>
            <a:t>、</a:t>
          </a:r>
          <a:r>
            <a:rPr sz="2400" dirty="0" smtClean="0">
              <a:latin typeface="微软雅黑" panose="020B0503020204020204" charset="-122"/>
              <a:ea typeface="微软雅黑" panose="020B0503020204020204" charset="-122"/>
              <a:cs typeface="微软雅黑" panose="020B0503020204020204" charset="-122"/>
            </a:rPr>
            <a:t>《不正当贸易竞争法》等。</a:t>
          </a:r>
          <a:r>
            <a:rPr sz="2400" dirty="0" smtClean="0">
              <a:latin typeface="微软雅黑" panose="020B0503020204020204" charset="-122"/>
              <a:ea typeface="微软雅黑" panose="020B0503020204020204" charset="-122"/>
              <a:cs typeface="微软雅黑" panose="020B0503020204020204" charset="-122"/>
            </a:rPr>
            <a:t/>
          </a:r>
          <a:endParaRPr sz="2400" dirty="0" smtClean="0">
            <a:latin typeface="微软雅黑" panose="020B0503020204020204" charset="-122"/>
            <a:ea typeface="微软雅黑" panose="020B0503020204020204" charset="-122"/>
            <a:cs typeface="微软雅黑" panose="020B0503020204020204" charset="-122"/>
          </a:endParaRPr>
        </a:p>
      </dgm:t>
    </dgm:pt>
    <dgm:pt modelId="{A698FC89-269F-4654-AD7F-F11ABB57143B}" cxnId="{838FA462-CE85-45B2-92BF-E0FADF4CA974}" type="parTrans">
      <dgm:prSet/>
      <dgm:spPr/>
      <dgm:t>
        <a:bodyPr/>
        <a:lstStyle/>
        <a:p>
          <a:endParaRPr lang="zh-CN" altLang="en-US"/>
        </a:p>
      </dgm:t>
    </dgm:pt>
    <dgm:pt modelId="{12133639-4BE9-4EF2-AC68-0E397E3B175D}" cxnId="{838FA462-CE85-45B2-92BF-E0FADF4CA974}" type="sibTrans">
      <dgm:prSet/>
      <dgm:spPr/>
      <dgm:t>
        <a:bodyPr/>
        <a:lstStyle/>
        <a:p>
          <a:endParaRPr lang="zh-CN" altLang="en-US"/>
        </a:p>
      </dgm:t>
    </dgm:pt>
    <dgm:pt modelId="{65687113-33EA-4393-81D6-F95B08B7D1B6}">
      <dgm:prSet phldrT="[文本]" phldr="0" custT="1"/>
      <dgm:spPr/>
      <dgm:t>
        <a:bodyPr vert="horz" wrap="square"/>
        <a:p>
          <a:pPr>
            <a:lnSpc>
              <a:spcPct val="100000"/>
            </a:lnSpc>
            <a:spcBef>
              <a:spcPct val="0"/>
            </a:spcBef>
            <a:spcAft>
              <a:spcPts val="0"/>
            </a:spcAft>
          </a:pPr>
          <a:r>
            <a:rPr lang="zh-CN" sz="3600" b="1" dirty="0" smtClean="0"/>
            <a:t>外国投</a:t>
          </a:r>
          <a:r>
            <a:rPr lang="en-US" altLang="zh-CN" sz="3600" b="1" dirty="0" smtClean="0"/>
            <a:t/>
          </a:r>
          <a:endParaRPr lang="en-US" altLang="zh-CN" sz="3600" b="1" dirty="0" smtClean="0"/>
        </a:p>
        <a:p>
          <a:pPr>
            <a:lnSpc>
              <a:spcPct val="100000"/>
            </a:lnSpc>
            <a:spcBef>
              <a:spcPct val="0"/>
            </a:spcBef>
            <a:spcAft>
              <a:spcPts val="0"/>
            </a:spcAft>
          </a:pPr>
          <a:r>
            <a:rPr lang="zh-CN" sz="3600" b="1" dirty="0" smtClean="0"/>
            <a:t>资法规</a:t>
          </a:r>
          <a:r>
            <a:rPr lang="zh-CN" altLang="en-US" sz="3600" dirty="0"/>
            <a:t/>
          </a:r>
          <a:endParaRPr lang="zh-CN" altLang="en-US" sz="3600" dirty="0"/>
        </a:p>
      </dgm:t>
    </dgm:pt>
    <dgm:pt modelId="{3F105875-4077-4043-B2EE-FB4AB5D39969}" cxnId="{1978C3D7-7BAC-4AB4-AB19-B348029B6435}" type="parTrans">
      <dgm:prSet/>
      <dgm:spPr/>
      <dgm:t>
        <a:bodyPr/>
        <a:lstStyle/>
        <a:p>
          <a:endParaRPr lang="zh-CN" altLang="en-US"/>
        </a:p>
      </dgm:t>
    </dgm:pt>
    <dgm:pt modelId="{8E9BD8C2-977D-40B9-B221-C353F08D9D49}" cxnId="{1978C3D7-7BAC-4AB4-AB19-B348029B6435}" type="sibTrans">
      <dgm:prSet/>
      <dgm:spPr/>
      <dgm:t>
        <a:bodyPr/>
        <a:lstStyle/>
        <a:p>
          <a:endParaRPr lang="zh-CN" altLang="en-US"/>
        </a:p>
      </dgm:t>
    </dgm:pt>
    <dgm:pt modelId="{B6202A7F-2567-4218-BD4A-79BF80E7A05C}">
      <dgm:prSet phldrT="[文本]" phldr="0" custT="1"/>
      <dgm:spPr/>
      <dgm:t>
        <a:bodyPr vert="horz" wrap="square"/>
        <a:p>
          <a:pPr>
            <a:lnSpc>
              <a:spcPct val="100000"/>
            </a:lnSpc>
            <a:spcBef>
              <a:spcPct val="0"/>
            </a:spcBef>
            <a:spcAft>
              <a:spcPct val="15000"/>
            </a:spcAft>
          </a:pPr>
          <a:r>
            <a:rPr sz="2400" dirty="0" smtClean="0">
              <a:latin typeface="微软雅黑" panose="020B0503020204020204" charset="-122"/>
              <a:ea typeface="微软雅黑" panose="020B0503020204020204" charset="-122"/>
              <a:cs typeface="微软雅黑" panose="020B0503020204020204" charset="-122"/>
            </a:rPr>
            <a:t>《根据印尼《投资法》（2007年第25号），国内外投资者可自由投资任何营业部门，除非已为法令所限制与禁止。</a:t>
          </a:r>
          <a:endParaRPr sz="2400" dirty="0" smtClean="0">
            <a:latin typeface="微软雅黑" panose="020B0503020204020204" charset="-122"/>
            <a:ea typeface="微软雅黑" panose="020B0503020204020204" charset="-122"/>
            <a:cs typeface="微软雅黑" panose="020B0503020204020204" charset="-122"/>
          </a:endParaRPr>
        </a:p>
      </dgm:t>
    </dgm:pt>
    <dgm:pt modelId="{2FF3FD89-B785-4C16-A0F0-A633E4855DF1}" cxnId="{0C276C01-D303-4BFB-98F6-C6294F383559}" type="parTrans">
      <dgm:prSet/>
      <dgm:spPr/>
      <dgm:t>
        <a:bodyPr/>
        <a:lstStyle/>
        <a:p>
          <a:endParaRPr lang="zh-CN" altLang="en-US"/>
        </a:p>
      </dgm:t>
    </dgm:pt>
    <dgm:pt modelId="{E4C9236C-B41B-4968-B14E-51A6236E78CB}" cxnId="{0C276C01-D303-4BFB-98F6-C6294F383559}" type="sibTrans">
      <dgm:prSet/>
      <dgm:spPr/>
      <dgm:t>
        <a:bodyPr/>
        <a:lstStyle/>
        <a:p>
          <a:endParaRPr lang="zh-CN" altLang="en-US"/>
        </a:p>
      </dgm:t>
    </dgm:pt>
    <dgm:pt modelId="{2CF6C917-62E8-4FB0-98F3-7A17FE01D621}">
      <dgm:prSet phldrT="[文本]" custT="1"/>
      <dgm:spPr/>
      <dgm:t>
        <a:bodyPr/>
        <a:lstStyle/>
        <a:p>
          <a:r>
            <a:rPr lang="zh-CN" sz="3600" b="1" dirty="0" smtClean="0"/>
            <a:t>税收制度</a:t>
          </a:r>
          <a:endParaRPr lang="zh-CN" altLang="en-US" sz="3600" dirty="0"/>
        </a:p>
      </dgm:t>
    </dgm:pt>
    <dgm:pt modelId="{B1F1FD9F-A6D8-4B46-94EA-B18093B14B6A}" cxnId="{99AD3007-7E9C-4196-AC2E-F8386BF52568}" type="parTrans">
      <dgm:prSet/>
      <dgm:spPr/>
      <dgm:t>
        <a:bodyPr/>
        <a:lstStyle/>
        <a:p>
          <a:endParaRPr lang="zh-CN" altLang="en-US"/>
        </a:p>
      </dgm:t>
    </dgm:pt>
    <dgm:pt modelId="{8CF9009F-3B1F-4261-87AC-AB1D90B9E319}" cxnId="{99AD3007-7E9C-4196-AC2E-F8386BF52568}" type="sibTrans">
      <dgm:prSet/>
      <dgm:spPr/>
      <dgm:t>
        <a:bodyPr/>
        <a:lstStyle/>
        <a:p>
          <a:endParaRPr lang="zh-CN" altLang="en-US"/>
        </a:p>
      </dgm:t>
    </dgm:pt>
    <dgm:pt modelId="{080293AB-0DF9-4456-9A13-B5D0C4D3B5EE}">
      <dgm:prSet phldrT="[文本]" phldr="0" custT="1"/>
      <dgm:spPr/>
      <dgm:t>
        <a:bodyPr vert="horz" wrap="square"/>
        <a:p>
          <a:pPr eaLnBrk="1" fontAlgn="auto" latinLnBrk="0" hangingPunct="1">
            <a:lnSpc>
              <a:spcPct val="100000"/>
            </a:lnSpc>
            <a:spcBef>
              <a:spcPct val="0"/>
            </a:spcBef>
            <a:spcAft>
              <a:spcPts val="0"/>
            </a:spcAft>
          </a:pPr>
          <a:r>
            <a:rPr sz="2400" dirty="0" smtClean="0">
              <a:latin typeface="微软雅黑" panose="020B0503020204020204" charset="-122"/>
              <a:ea typeface="微软雅黑" panose="020B0503020204020204" charset="-122"/>
              <a:cs typeface="微软雅黑" panose="020B0503020204020204" charset="-122"/>
            </a:rPr>
            <a:t>印尼实行两种主要税制，即中央税和地方税。虽然税收立法权和征收权主要集中在中央政府，但地方政府拥有一定的权力来制定一部分地方税规范。主要包含以下税种：企业所得税、个人所得税、预提税、增值税、财产税、印花税</a:t>
          </a:r>
          <a:r>
            <a:rPr lang="zh-CN" sz="2400" dirty="0" smtClean="0">
              <a:latin typeface="微软雅黑" panose="020B0503020204020204" charset="-122"/>
              <a:ea typeface="微软雅黑" panose="020B0503020204020204" charset="-122"/>
              <a:cs typeface="微软雅黑" panose="020B0503020204020204" charset="-122"/>
            </a:rPr>
            <a:t>等。</a:t>
          </a:r>
          <a:r>
            <a:rPr lang="zh-CN" sz="2400" dirty="0" smtClean="0">
              <a:latin typeface="微软雅黑" panose="020B0503020204020204" charset="-122"/>
              <a:ea typeface="微软雅黑" panose="020B0503020204020204" charset="-122"/>
              <a:cs typeface="微软雅黑" panose="020B0503020204020204" charset="-122"/>
            </a:rPr>
            <a:t/>
          </a:r>
          <a:endParaRPr lang="zh-CN" sz="2400" dirty="0" smtClean="0">
            <a:latin typeface="微软雅黑" panose="020B0503020204020204" charset="-122"/>
            <a:ea typeface="微软雅黑" panose="020B0503020204020204" charset="-122"/>
            <a:cs typeface="微软雅黑" panose="020B0503020204020204" charset="-122"/>
          </a:endParaRPr>
        </a:p>
      </dgm:t>
    </dgm:pt>
    <dgm:pt modelId="{6EDDE793-1A3A-47C9-B426-4E56C648CEAB}" cxnId="{4D085BBC-4720-431B-BB41-FC9E775CEED6}" type="parTrans">
      <dgm:prSet/>
      <dgm:spPr/>
      <dgm:t>
        <a:bodyPr/>
        <a:lstStyle/>
        <a:p>
          <a:endParaRPr lang="zh-CN" altLang="en-US"/>
        </a:p>
      </dgm:t>
    </dgm:pt>
    <dgm:pt modelId="{8827019E-0DC6-4591-8944-9C604B0B1768}" cxnId="{4D085BBC-4720-431B-BB41-FC9E775CEED6}" type="sibTrans">
      <dgm:prSet/>
      <dgm:spPr/>
      <dgm:t>
        <a:bodyPr/>
        <a:lstStyle/>
        <a:p>
          <a:endParaRPr lang="zh-CN" altLang="en-US"/>
        </a:p>
      </dgm:t>
    </dgm:pt>
    <dgm:pt modelId="{7A227C50-B7A5-433D-B0A8-09BED6BA0096}" type="pres">
      <dgm:prSet presAssocID="{20D729CB-F9C6-40D5-9912-9F5CFCE984A8}" presName="Name0" presStyleCnt="0">
        <dgm:presLayoutVars>
          <dgm:dir/>
          <dgm:animLvl val="lvl"/>
          <dgm:resizeHandles val="exact"/>
        </dgm:presLayoutVars>
      </dgm:prSet>
      <dgm:spPr/>
      <dgm:t>
        <a:bodyPr/>
        <a:lstStyle/>
        <a:p>
          <a:endParaRPr lang="zh-CN" altLang="en-US"/>
        </a:p>
      </dgm:t>
    </dgm:pt>
    <dgm:pt modelId="{E37420B3-C903-4946-9BB5-CDC9D111FEC3}" type="pres">
      <dgm:prSet presAssocID="{E30FE8EF-344E-4ACE-A86D-336EB0E5B1B7}" presName="linNode" presStyleCnt="0"/>
      <dgm:spPr/>
    </dgm:pt>
    <dgm:pt modelId="{BEE6183A-E8F6-45A5-AD60-ECF121263E55}" type="pres">
      <dgm:prSet presAssocID="{E30FE8EF-344E-4ACE-A86D-336EB0E5B1B7}" presName="parentText" presStyleLbl="node1" presStyleIdx="0" presStyleCnt="3" custScaleX="58130" custScaleY="68497">
        <dgm:presLayoutVars>
          <dgm:chMax val="1"/>
          <dgm:bulletEnabled val="1"/>
        </dgm:presLayoutVars>
      </dgm:prSet>
      <dgm:spPr/>
      <dgm:t>
        <a:bodyPr/>
        <a:lstStyle/>
        <a:p>
          <a:endParaRPr lang="zh-CN" altLang="en-US"/>
        </a:p>
      </dgm:t>
    </dgm:pt>
    <dgm:pt modelId="{1206E566-4C12-4A0C-96FE-87151FAB626D}" type="pres">
      <dgm:prSet presAssocID="{E30FE8EF-344E-4ACE-A86D-336EB0E5B1B7}" presName="descendantText" presStyleLbl="alignAccFollowNode1" presStyleIdx="0" presStyleCnt="3" custScaleX="121730" custScaleY="134144">
        <dgm:presLayoutVars>
          <dgm:bulletEnabled val="1"/>
        </dgm:presLayoutVars>
      </dgm:prSet>
      <dgm:spPr/>
      <dgm:t>
        <a:bodyPr/>
        <a:lstStyle/>
        <a:p>
          <a:endParaRPr lang="zh-CN" altLang="en-US"/>
        </a:p>
      </dgm:t>
    </dgm:pt>
    <dgm:pt modelId="{0483DAD0-FBAC-4043-8109-A8F7C12DD25C}" type="pres">
      <dgm:prSet presAssocID="{C0902337-D518-4014-A592-B05AFFC2BB67}" presName="sp" presStyleCnt="0"/>
      <dgm:spPr/>
    </dgm:pt>
    <dgm:pt modelId="{5A4EF9C7-AC79-43DE-89D1-CB1A71FD1D5F}" type="pres">
      <dgm:prSet presAssocID="{65687113-33EA-4393-81D6-F95B08B7D1B6}" presName="linNode" presStyleCnt="0"/>
      <dgm:spPr/>
    </dgm:pt>
    <dgm:pt modelId="{7340BB85-61F9-44EA-92FB-23F88EBA2FCE}" type="pres">
      <dgm:prSet presAssocID="{65687113-33EA-4393-81D6-F95B08B7D1B6}" presName="parentText" presStyleLbl="node1" presStyleIdx="1" presStyleCnt="3" custScaleX="59128" custScaleY="82892" custLinFactNeighborX="-55">
        <dgm:presLayoutVars>
          <dgm:chMax val="1"/>
          <dgm:bulletEnabled val="1"/>
        </dgm:presLayoutVars>
      </dgm:prSet>
      <dgm:spPr/>
      <dgm:t>
        <a:bodyPr/>
        <a:lstStyle/>
        <a:p>
          <a:endParaRPr lang="zh-CN" altLang="en-US"/>
        </a:p>
      </dgm:t>
    </dgm:pt>
    <dgm:pt modelId="{0FAB16BC-D15D-4020-BE75-2E782C993DE2}" type="pres">
      <dgm:prSet presAssocID="{65687113-33EA-4393-81D6-F95B08B7D1B6}" presName="descendantText" presStyleLbl="alignAccFollowNode1" presStyleIdx="1" presStyleCnt="3" custScaleX="121198">
        <dgm:presLayoutVars>
          <dgm:bulletEnabled val="1"/>
        </dgm:presLayoutVars>
      </dgm:prSet>
      <dgm:spPr/>
      <dgm:t>
        <a:bodyPr/>
        <a:lstStyle/>
        <a:p>
          <a:endParaRPr lang="zh-CN" altLang="en-US"/>
        </a:p>
      </dgm:t>
    </dgm:pt>
    <dgm:pt modelId="{0AB0E190-8BEA-484A-9C95-DE6C559F566E}" type="pres">
      <dgm:prSet presAssocID="{8E9BD8C2-977D-40B9-B221-C353F08D9D49}" presName="sp" presStyleCnt="0"/>
      <dgm:spPr/>
    </dgm:pt>
    <dgm:pt modelId="{779E1AD7-4F7C-482F-9122-0302AA31C18E}" type="pres">
      <dgm:prSet presAssocID="{2CF6C917-62E8-4FB0-98F3-7A17FE01D621}" presName="linNode" presStyleCnt="0"/>
      <dgm:spPr/>
    </dgm:pt>
    <dgm:pt modelId="{A1034A97-54DB-4F4B-ACCC-CBF2EC5684EF}" type="pres">
      <dgm:prSet presAssocID="{2CF6C917-62E8-4FB0-98F3-7A17FE01D621}" presName="parentText" presStyleLbl="node1" presStyleIdx="2" presStyleCnt="3" custScaleX="57930" custScaleY="66940">
        <dgm:presLayoutVars>
          <dgm:chMax val="1"/>
          <dgm:bulletEnabled val="1"/>
        </dgm:presLayoutVars>
      </dgm:prSet>
      <dgm:spPr/>
      <dgm:t>
        <a:bodyPr/>
        <a:lstStyle/>
        <a:p>
          <a:endParaRPr lang="zh-CN" altLang="en-US"/>
        </a:p>
      </dgm:t>
    </dgm:pt>
    <dgm:pt modelId="{7CBC61F1-C1EE-459A-BB82-367E1CA12ECE}" type="pres">
      <dgm:prSet presAssocID="{2CF6C917-62E8-4FB0-98F3-7A17FE01D621}" presName="descendantText" presStyleLbl="alignAccFollowNode1" presStyleIdx="2" presStyleCnt="3" custScaleX="121797" custScaleY="137990">
        <dgm:presLayoutVars>
          <dgm:bulletEnabled val="1"/>
        </dgm:presLayoutVars>
      </dgm:prSet>
      <dgm:spPr/>
      <dgm:t>
        <a:bodyPr/>
        <a:lstStyle/>
        <a:p>
          <a:endParaRPr lang="zh-CN" altLang="en-US"/>
        </a:p>
      </dgm:t>
    </dgm:pt>
  </dgm:ptLst>
  <dgm:cxnLst>
    <dgm:cxn modelId="{9FFE5AC5-D409-4584-9853-D57357FDD494}" srcId="{20D729CB-F9C6-40D5-9912-9F5CFCE984A8}" destId="{E30FE8EF-344E-4ACE-A86D-336EB0E5B1B7}" srcOrd="0" destOrd="0" parTransId="{D1C5FBEF-BB6E-45CA-B8FF-76BAD54E0D7D}" sibTransId="{C0902337-D518-4014-A592-B05AFFC2BB67}"/>
    <dgm:cxn modelId="{838FA462-CE85-45B2-92BF-E0FADF4CA974}" srcId="{E30FE8EF-344E-4ACE-A86D-336EB0E5B1B7}" destId="{B046B9A1-828C-4761-8B97-1428ABC04972}" srcOrd="0" destOrd="0" parTransId="{A698FC89-269F-4654-AD7F-F11ABB57143B}" sibTransId="{12133639-4BE9-4EF2-AC68-0E397E3B175D}"/>
    <dgm:cxn modelId="{1978C3D7-7BAC-4AB4-AB19-B348029B6435}" srcId="{20D729CB-F9C6-40D5-9912-9F5CFCE984A8}" destId="{65687113-33EA-4393-81D6-F95B08B7D1B6}" srcOrd="1" destOrd="0" parTransId="{3F105875-4077-4043-B2EE-FB4AB5D39969}" sibTransId="{8E9BD8C2-977D-40B9-B221-C353F08D9D49}"/>
    <dgm:cxn modelId="{0C276C01-D303-4BFB-98F6-C6294F383559}" srcId="{65687113-33EA-4393-81D6-F95B08B7D1B6}" destId="{B6202A7F-2567-4218-BD4A-79BF80E7A05C}" srcOrd="0" destOrd="1" parTransId="{2FF3FD89-B785-4C16-A0F0-A633E4855DF1}" sibTransId="{E4C9236C-B41B-4968-B14E-51A6236E78CB}"/>
    <dgm:cxn modelId="{99AD3007-7E9C-4196-AC2E-F8386BF52568}" srcId="{20D729CB-F9C6-40D5-9912-9F5CFCE984A8}" destId="{2CF6C917-62E8-4FB0-98F3-7A17FE01D621}" srcOrd="2" destOrd="0" parTransId="{B1F1FD9F-A6D8-4B46-94EA-B18093B14B6A}" sibTransId="{8CF9009F-3B1F-4261-87AC-AB1D90B9E319}"/>
    <dgm:cxn modelId="{4D085BBC-4720-431B-BB41-FC9E775CEED6}" srcId="{2CF6C917-62E8-4FB0-98F3-7A17FE01D621}" destId="{080293AB-0DF9-4456-9A13-B5D0C4D3B5EE}" srcOrd="0" destOrd="2" parTransId="{6EDDE793-1A3A-47C9-B426-4E56C648CEAB}" sibTransId="{8827019E-0DC6-4591-8944-9C604B0B1768}"/>
    <dgm:cxn modelId="{6803278F-BF93-4E43-82CE-28F6D1EB8861}" type="presOf" srcId="{20D729CB-F9C6-40D5-9912-9F5CFCE984A8}" destId="{7A227C50-B7A5-433D-B0A8-09BED6BA0096}" srcOrd="0" destOrd="0" presId="urn:microsoft.com/office/officeart/2005/8/layout/vList5"/>
    <dgm:cxn modelId="{B954E3F5-1B12-4BEF-958D-963778026724}" type="presParOf" srcId="{7A227C50-B7A5-433D-B0A8-09BED6BA0096}" destId="{E37420B3-C903-4946-9BB5-CDC9D111FEC3}" srcOrd="0" destOrd="0" presId="urn:microsoft.com/office/officeart/2005/8/layout/vList5"/>
    <dgm:cxn modelId="{5D92C969-364B-448E-B07B-49030874D880}" type="presParOf" srcId="{E37420B3-C903-4946-9BB5-CDC9D111FEC3}" destId="{BEE6183A-E8F6-45A5-AD60-ECF121263E55}" srcOrd="0" destOrd="0" presId="urn:microsoft.com/office/officeart/2005/8/layout/vList5"/>
    <dgm:cxn modelId="{BE0FEE59-0DB2-46F2-95E3-E15E0F3A13C8}" type="presOf" srcId="{E30FE8EF-344E-4ACE-A86D-336EB0E5B1B7}" destId="{BEE6183A-E8F6-45A5-AD60-ECF121263E55}" srcOrd="0" destOrd="0" presId="urn:microsoft.com/office/officeart/2005/8/layout/vList5"/>
    <dgm:cxn modelId="{69E740D8-DF97-4533-831E-D7D55EEDADDF}" type="presParOf" srcId="{E37420B3-C903-4946-9BB5-CDC9D111FEC3}" destId="{1206E566-4C12-4A0C-96FE-87151FAB626D}" srcOrd="1" destOrd="0" presId="urn:microsoft.com/office/officeart/2005/8/layout/vList5"/>
    <dgm:cxn modelId="{843FE1E6-3A1B-43C3-B608-8C7BEC4D9C58}" type="presOf" srcId="{B046B9A1-828C-4761-8B97-1428ABC04972}" destId="{1206E566-4C12-4A0C-96FE-87151FAB626D}" srcOrd="0" destOrd="0" presId="urn:microsoft.com/office/officeart/2005/8/layout/vList5"/>
    <dgm:cxn modelId="{41F8AE8F-1AC8-41C2-AE16-8BBB1E16206D}" type="presParOf" srcId="{7A227C50-B7A5-433D-B0A8-09BED6BA0096}" destId="{0483DAD0-FBAC-4043-8109-A8F7C12DD25C}" srcOrd="1" destOrd="0" presId="urn:microsoft.com/office/officeart/2005/8/layout/vList5"/>
    <dgm:cxn modelId="{3B6CB4FB-4E51-4EDF-8A0C-D63C3C4AEC8F}" type="presParOf" srcId="{7A227C50-B7A5-433D-B0A8-09BED6BA0096}" destId="{5A4EF9C7-AC79-43DE-89D1-CB1A71FD1D5F}" srcOrd="2" destOrd="0" presId="urn:microsoft.com/office/officeart/2005/8/layout/vList5"/>
    <dgm:cxn modelId="{BFFD3BE2-39F2-435E-A211-C7E4D02696D6}" type="presParOf" srcId="{5A4EF9C7-AC79-43DE-89D1-CB1A71FD1D5F}" destId="{7340BB85-61F9-44EA-92FB-23F88EBA2FCE}" srcOrd="0" destOrd="2" presId="urn:microsoft.com/office/officeart/2005/8/layout/vList5"/>
    <dgm:cxn modelId="{19093E4D-42A4-4A9E-803E-0CC0125E46C8}" type="presOf" srcId="{65687113-33EA-4393-81D6-F95B08B7D1B6}" destId="{7340BB85-61F9-44EA-92FB-23F88EBA2FCE}" srcOrd="0" destOrd="0" presId="urn:microsoft.com/office/officeart/2005/8/layout/vList5"/>
    <dgm:cxn modelId="{8B8271CF-17BE-4113-8C11-3989FBA97B8D}" type="presParOf" srcId="{5A4EF9C7-AC79-43DE-89D1-CB1A71FD1D5F}" destId="{0FAB16BC-D15D-4020-BE75-2E782C993DE2}" srcOrd="1" destOrd="2" presId="urn:microsoft.com/office/officeart/2005/8/layout/vList5"/>
    <dgm:cxn modelId="{C594F478-B8DE-4801-8F50-6C537BBE94DC}" type="presOf" srcId="{B6202A7F-2567-4218-BD4A-79BF80E7A05C}" destId="{0FAB16BC-D15D-4020-BE75-2E782C993DE2}" srcOrd="0" destOrd="0" presId="urn:microsoft.com/office/officeart/2005/8/layout/vList5"/>
    <dgm:cxn modelId="{989B1B67-DCB2-4FF5-83F3-ED85A15E99EF}" type="presParOf" srcId="{7A227C50-B7A5-433D-B0A8-09BED6BA0096}" destId="{0AB0E190-8BEA-484A-9C95-DE6C559F566E}" srcOrd="3" destOrd="0" presId="urn:microsoft.com/office/officeart/2005/8/layout/vList5"/>
    <dgm:cxn modelId="{4D4618AA-4758-452E-978C-0B0514E36637}" type="presParOf" srcId="{7A227C50-B7A5-433D-B0A8-09BED6BA0096}" destId="{779E1AD7-4F7C-482F-9122-0302AA31C18E}" srcOrd="4" destOrd="0" presId="urn:microsoft.com/office/officeart/2005/8/layout/vList5"/>
    <dgm:cxn modelId="{E576E450-0CF1-4996-82FD-4035C797E192}" type="presParOf" srcId="{779E1AD7-4F7C-482F-9122-0302AA31C18E}" destId="{A1034A97-54DB-4F4B-ACCC-CBF2EC5684EF}" srcOrd="0" destOrd="4" presId="urn:microsoft.com/office/officeart/2005/8/layout/vList5"/>
    <dgm:cxn modelId="{0391EB9C-8CD2-4BA7-8915-5D36B2BD3133}" type="presOf" srcId="{2CF6C917-62E8-4FB0-98F3-7A17FE01D621}" destId="{A1034A97-54DB-4F4B-ACCC-CBF2EC5684EF}" srcOrd="0" destOrd="0" presId="urn:microsoft.com/office/officeart/2005/8/layout/vList5"/>
    <dgm:cxn modelId="{0B392D26-108C-460F-978D-14F612E6DECC}" type="presParOf" srcId="{779E1AD7-4F7C-482F-9122-0302AA31C18E}" destId="{7CBC61F1-C1EE-459A-BB82-367E1CA12ECE}" srcOrd="1" destOrd="4" presId="urn:microsoft.com/office/officeart/2005/8/layout/vList5"/>
    <dgm:cxn modelId="{94C97DEC-2340-4241-84D7-914F5C846EC7}" type="presOf" srcId="{080293AB-0DF9-4456-9A13-B5D0C4D3B5EE}" destId="{7CBC61F1-C1EE-459A-BB82-367E1CA12ECE}" srcOrd="0" destOrd="0" presId="urn:microsoft.com/office/officeart/2005/8/layout/vList5"/>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20D729CB-F9C6-40D5-9912-9F5CFCE984A8}"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zh-CN" altLang="en-US"/>
        </a:p>
      </dgm:t>
    </dgm:pt>
    <dgm:pt modelId="{E30FE8EF-344E-4ACE-A86D-336EB0E5B1B7}">
      <dgm:prSet phldrT="[文本]" phldr="0" custT="1"/>
      <dgm:spPr/>
      <dgm:t>
        <a:bodyPr vert="horz" wrap="square"/>
        <a:p>
          <a:pPr>
            <a:lnSpc>
              <a:spcPct val="100000"/>
            </a:lnSpc>
            <a:spcBef>
              <a:spcPct val="0"/>
            </a:spcBef>
            <a:spcAft>
              <a:spcPts val="0"/>
            </a:spcAft>
          </a:pPr>
          <a:r>
            <a:rPr lang="zh-CN" sz="3600" b="1" dirty="0" smtClean="0"/>
            <a:t>劳动就业法规</a:t>
          </a:r>
          <a:r>
            <a:rPr lang="zh-CN" altLang="en-US" sz="3600" b="1" dirty="0"/>
            <a:t/>
          </a:r>
          <a:endParaRPr lang="zh-CN" altLang="en-US" sz="3600" b="1" dirty="0"/>
        </a:p>
      </dgm:t>
    </dgm:pt>
    <dgm:pt modelId="{D1C5FBEF-BB6E-45CA-B8FF-76BAD54E0D7D}" cxnId="{795BB020-8A3F-446B-8FE4-A62BC429E738}" type="parTrans">
      <dgm:prSet/>
      <dgm:spPr/>
      <dgm:t>
        <a:bodyPr/>
        <a:lstStyle/>
        <a:p>
          <a:endParaRPr lang="zh-CN" altLang="en-US"/>
        </a:p>
      </dgm:t>
    </dgm:pt>
    <dgm:pt modelId="{C0902337-D518-4014-A592-B05AFFC2BB67}" cxnId="{795BB020-8A3F-446B-8FE4-A62BC429E738}" type="sibTrans">
      <dgm:prSet/>
      <dgm:spPr/>
      <dgm:t>
        <a:bodyPr/>
        <a:lstStyle/>
        <a:p>
          <a:endParaRPr lang="zh-CN" altLang="en-US"/>
        </a:p>
      </dgm:t>
    </dgm:pt>
    <dgm:pt modelId="{B046B9A1-828C-4761-8B97-1428ABC04972}">
      <dgm:prSet phldrT="[文本]" custT="1"/>
      <dgm:spPr/>
      <dgm:t>
        <a:bodyPr/>
        <a:lstStyle/>
        <a:p>
          <a:r>
            <a:rPr lang="zh-CN" sz="2000" dirty="0" smtClean="0"/>
            <a:t>越南于</a:t>
          </a:r>
          <a:r>
            <a:rPr lang="en-US" sz="2000" dirty="0" smtClean="0"/>
            <a:t>2019</a:t>
          </a:r>
          <a:r>
            <a:rPr lang="zh-CN" sz="2000" dirty="0" smtClean="0"/>
            <a:t>年修改《劳动法》并于</a:t>
          </a:r>
          <a:r>
            <a:rPr lang="en-US" sz="2000" dirty="0" smtClean="0"/>
            <a:t>2021</a:t>
          </a:r>
          <a:r>
            <a:rPr lang="zh-CN" sz="2000" dirty="0" smtClean="0"/>
            <a:t>年</a:t>
          </a:r>
          <a:r>
            <a:rPr lang="en-US" sz="2000" dirty="0" smtClean="0"/>
            <a:t>1</a:t>
          </a:r>
          <a:r>
            <a:rPr lang="zh-CN" sz="2000" dirty="0" smtClean="0"/>
            <a:t>月</a:t>
          </a:r>
          <a:r>
            <a:rPr lang="en-US" sz="2000" dirty="0" smtClean="0"/>
            <a:t>1</a:t>
          </a:r>
          <a:r>
            <a:rPr lang="zh-CN" sz="2000" dirty="0" smtClean="0"/>
            <a:t>日起实施</a:t>
          </a:r>
          <a:r>
            <a:rPr lang="zh-CN" sz="2000" dirty="0" smtClean="0"/>
            <a:t>。</a:t>
          </a:r>
          <a:endParaRPr lang="zh-CN" altLang="en-US" sz="2000" dirty="0"/>
        </a:p>
      </dgm:t>
    </dgm:pt>
    <dgm:pt modelId="{A698FC89-269F-4654-AD7F-F11ABB57143B}" cxnId="{1E25A24B-E0B8-4F3E-B7F5-95D965CA9E25}" type="parTrans">
      <dgm:prSet/>
      <dgm:spPr/>
      <dgm:t>
        <a:bodyPr/>
        <a:lstStyle/>
        <a:p>
          <a:endParaRPr lang="zh-CN" altLang="en-US"/>
        </a:p>
      </dgm:t>
    </dgm:pt>
    <dgm:pt modelId="{12133639-4BE9-4EF2-AC68-0E397E3B175D}" cxnId="{1E25A24B-E0B8-4F3E-B7F5-95D965CA9E25}" type="sibTrans">
      <dgm:prSet/>
      <dgm:spPr/>
      <dgm:t>
        <a:bodyPr/>
        <a:lstStyle/>
        <a:p>
          <a:endParaRPr lang="zh-CN" altLang="en-US"/>
        </a:p>
      </dgm:t>
    </dgm:pt>
    <dgm:pt modelId="{65687113-33EA-4393-81D6-F95B08B7D1B6}">
      <dgm:prSet phldrT="[文本]" phldr="0" custT="1"/>
      <dgm:spPr/>
      <dgm:t>
        <a:bodyPr vert="horz" wrap="square"/>
        <a:p>
          <a:pPr>
            <a:lnSpc>
              <a:spcPct val="100000"/>
            </a:lnSpc>
            <a:spcBef>
              <a:spcPct val="0"/>
            </a:spcBef>
            <a:spcAft>
              <a:spcPts val="0"/>
            </a:spcAft>
          </a:pPr>
          <a:r>
            <a:rPr lang="zh-CN" sz="3600" b="1" dirty="0" smtClean="0"/>
            <a:t>商务纠纷</a:t>
          </a:r>
          <a:r>
            <a:rPr lang="zh-CN" altLang="zh-CN" sz="3600" b="1" dirty="0" smtClean="0"/>
            <a:t>解决</a:t>
          </a:r>
          <a:r>
            <a:rPr lang="zh-CN" altLang="en-US" sz="3600" dirty="0"/>
            <a:t/>
          </a:r>
          <a:endParaRPr lang="zh-CN" altLang="en-US" sz="3600" dirty="0"/>
        </a:p>
      </dgm:t>
    </dgm:pt>
    <dgm:pt modelId="{3F105875-4077-4043-B2EE-FB4AB5D39969}" cxnId="{2DB48F39-5511-48B8-A513-6AA303F65C81}" type="parTrans">
      <dgm:prSet/>
      <dgm:spPr/>
      <dgm:t>
        <a:bodyPr/>
        <a:lstStyle/>
        <a:p>
          <a:endParaRPr lang="zh-CN" altLang="en-US"/>
        </a:p>
      </dgm:t>
    </dgm:pt>
    <dgm:pt modelId="{8E9BD8C2-977D-40B9-B221-C353F08D9D49}" cxnId="{2DB48F39-5511-48B8-A513-6AA303F65C81}" type="sibTrans">
      <dgm:prSet/>
      <dgm:spPr/>
      <dgm:t>
        <a:bodyPr/>
        <a:lstStyle/>
        <a:p>
          <a:endParaRPr lang="zh-CN" altLang="en-US"/>
        </a:p>
      </dgm:t>
    </dgm:pt>
    <dgm:pt modelId="{B6202A7F-2567-4218-BD4A-79BF80E7A05C}">
      <dgm:prSet phldrT="[文本]" custT="1"/>
      <dgm:spPr/>
      <dgm:t>
        <a:bodyPr/>
        <a:lstStyle/>
        <a:p>
          <a:r>
            <a:rPr lang="zh-CN" sz="2000" dirty="0" smtClean="0"/>
            <a:t>越南解决争议的法律法规相对健全，包括民事诉讼法、行政诉讼法和仲裁法等。越南认可国际仲裁或外国法院裁决。对于外资控股公司发生的投资争议，可选择以下方式之一解决：越南法院、越南仲裁、外国仲裁、国际仲裁或争议双方成立的仲裁庭等。</a:t>
          </a:r>
          <a:endParaRPr lang="zh-CN" altLang="en-US" sz="2000" dirty="0"/>
        </a:p>
      </dgm:t>
    </dgm:pt>
    <dgm:pt modelId="{2FF3FD89-B785-4C16-A0F0-A633E4855DF1}" cxnId="{A7A12EBE-8C6A-4E3D-BD43-ED2FD99646AE}" type="parTrans">
      <dgm:prSet/>
      <dgm:spPr/>
      <dgm:t>
        <a:bodyPr/>
        <a:lstStyle/>
        <a:p>
          <a:endParaRPr lang="zh-CN" altLang="en-US"/>
        </a:p>
      </dgm:t>
    </dgm:pt>
    <dgm:pt modelId="{E4C9236C-B41B-4968-B14E-51A6236E78CB}" cxnId="{A7A12EBE-8C6A-4E3D-BD43-ED2FD99646AE}" type="sibTrans">
      <dgm:prSet/>
      <dgm:spPr/>
      <dgm:t>
        <a:bodyPr/>
        <a:lstStyle/>
        <a:p>
          <a:endParaRPr lang="zh-CN" altLang="en-US"/>
        </a:p>
      </dgm:t>
    </dgm:pt>
    <dgm:pt modelId="{2CF6C917-62E8-4FB0-98F3-7A17FE01D621}">
      <dgm:prSet phldrT="[文本]" phldr="0" custT="1"/>
      <dgm:spPr/>
      <dgm:t>
        <a:bodyPr vert="horz" wrap="square"/>
        <a:p>
          <a:pPr>
            <a:lnSpc>
              <a:spcPct val="100000"/>
            </a:lnSpc>
            <a:spcBef>
              <a:spcPct val="0"/>
            </a:spcBef>
            <a:spcAft>
              <a:spcPts val="0"/>
            </a:spcAft>
          </a:pPr>
          <a:r>
            <a:rPr lang="zh-CN" sz="3600" b="1" dirty="0" smtClean="0"/>
            <a:t>数字经济相关</a:t>
          </a:r>
          <a:r>
            <a:rPr lang="zh-CN" altLang="en-US" sz="3600" b="1" dirty="0" smtClean="0"/>
            <a:t>法规</a:t>
          </a:r>
          <a:r>
            <a:rPr lang="zh-CN" altLang="en-US" sz="3600" b="1" dirty="0"/>
            <a:t/>
          </a:r>
          <a:endParaRPr lang="zh-CN" altLang="en-US" sz="3600" b="1" dirty="0"/>
        </a:p>
      </dgm:t>
    </dgm:pt>
    <dgm:pt modelId="{B1F1FD9F-A6D8-4B46-94EA-B18093B14B6A}" cxnId="{EF06C012-D81F-457E-98C9-CB71A6140047}" type="parTrans">
      <dgm:prSet/>
      <dgm:spPr/>
      <dgm:t>
        <a:bodyPr/>
        <a:lstStyle/>
        <a:p>
          <a:endParaRPr lang="zh-CN" altLang="en-US"/>
        </a:p>
      </dgm:t>
    </dgm:pt>
    <dgm:pt modelId="{8CF9009F-3B1F-4261-87AC-AB1D90B9E319}" cxnId="{EF06C012-D81F-457E-98C9-CB71A6140047}" type="sibTrans">
      <dgm:prSet/>
      <dgm:spPr/>
      <dgm:t>
        <a:bodyPr/>
        <a:lstStyle/>
        <a:p>
          <a:endParaRPr lang="zh-CN" altLang="en-US"/>
        </a:p>
      </dgm:t>
    </dgm:pt>
    <dgm:pt modelId="{080293AB-0DF9-4456-9A13-B5D0C4D3B5EE}">
      <dgm:prSet phldrT="[文本]" custT="1"/>
      <dgm:spPr/>
      <dgm:t>
        <a:bodyPr/>
        <a:lstStyle/>
        <a:p>
          <a:r>
            <a:rPr lang="en-US" sz="2000" dirty="0" smtClean="0"/>
            <a:t>2020</a:t>
          </a:r>
          <a:r>
            <a:rPr lang="zh-CN" sz="2000" dirty="0" smtClean="0"/>
            <a:t>年</a:t>
          </a:r>
          <a:r>
            <a:rPr lang="en-US" sz="2000" dirty="0" smtClean="0"/>
            <a:t>6</a:t>
          </a:r>
          <a:r>
            <a:rPr lang="zh-CN" sz="2000" dirty="0" smtClean="0"/>
            <a:t>月</a:t>
          </a:r>
          <a:r>
            <a:rPr lang="en-US" sz="2000" dirty="0" smtClean="0"/>
            <a:t>3</a:t>
          </a:r>
          <a:r>
            <a:rPr lang="zh-CN" sz="2000" dirty="0" smtClean="0"/>
            <a:t>日，越南政府总理颁布第</a:t>
          </a:r>
          <a:r>
            <a:rPr lang="en-US" sz="2000" dirty="0" smtClean="0"/>
            <a:t>749</a:t>
          </a:r>
          <a:r>
            <a:rPr lang="zh-CN" sz="2000" dirty="0" smtClean="0"/>
            <a:t>号决定，批准到</a:t>
          </a:r>
          <a:r>
            <a:rPr lang="en-US" sz="2000" dirty="0" smtClean="0"/>
            <a:t>2025</a:t>
          </a:r>
          <a:r>
            <a:rPr lang="zh-CN" sz="2000" dirty="0" smtClean="0"/>
            <a:t>年面向</a:t>
          </a:r>
          <a:r>
            <a:rPr lang="en-US" sz="2000" dirty="0" smtClean="0"/>
            <a:t>2030</a:t>
          </a:r>
          <a:r>
            <a:rPr lang="zh-CN" sz="2000" dirty="0" smtClean="0"/>
            <a:t>年国家数字转型计划。该计划提出，到</a:t>
          </a:r>
          <a:r>
            <a:rPr lang="en-US" sz="2000" dirty="0" smtClean="0"/>
            <a:t>2030</a:t>
          </a:r>
          <a:r>
            <a:rPr lang="zh-CN" sz="2000" dirty="0" smtClean="0"/>
            <a:t>年建成稳定繁荣的数字化国家，对政府管理方式、企业生产经营、生活方式和就业进行根本性革新，建设安全、人文和广泛的数字化环境。</a:t>
          </a:r>
          <a:endParaRPr lang="zh-CN" altLang="en-US" sz="2000" dirty="0"/>
        </a:p>
      </dgm:t>
    </dgm:pt>
    <dgm:pt modelId="{6EDDE793-1A3A-47C9-B426-4E56C648CEAB}" cxnId="{7B0D0827-AA9F-4DE6-A447-E69FCFB8289C}" type="parTrans">
      <dgm:prSet/>
      <dgm:spPr/>
      <dgm:t>
        <a:bodyPr/>
        <a:lstStyle/>
        <a:p>
          <a:endParaRPr lang="zh-CN" altLang="en-US"/>
        </a:p>
      </dgm:t>
    </dgm:pt>
    <dgm:pt modelId="{8827019E-0DC6-4591-8944-9C604B0B1768}" cxnId="{7B0D0827-AA9F-4DE6-A447-E69FCFB8289C}" type="sibTrans">
      <dgm:prSet/>
      <dgm:spPr/>
      <dgm:t>
        <a:bodyPr/>
        <a:lstStyle/>
        <a:p>
          <a:endParaRPr lang="zh-CN" altLang="en-US"/>
        </a:p>
      </dgm:t>
    </dgm:pt>
    <dgm:pt modelId="{7A227C50-B7A5-433D-B0A8-09BED6BA0096}" type="pres">
      <dgm:prSet presAssocID="{20D729CB-F9C6-40D5-9912-9F5CFCE984A8}" presName="Name0" presStyleCnt="0">
        <dgm:presLayoutVars>
          <dgm:dir/>
          <dgm:animLvl val="lvl"/>
          <dgm:resizeHandles val="exact"/>
        </dgm:presLayoutVars>
      </dgm:prSet>
      <dgm:spPr/>
      <dgm:t>
        <a:bodyPr/>
        <a:lstStyle/>
        <a:p>
          <a:endParaRPr lang="zh-CN" altLang="en-US"/>
        </a:p>
      </dgm:t>
    </dgm:pt>
    <dgm:pt modelId="{E37420B3-C903-4946-9BB5-CDC9D111FEC3}" type="pres">
      <dgm:prSet presAssocID="{E30FE8EF-344E-4ACE-A86D-336EB0E5B1B7}" presName="linNode" presStyleCnt="0"/>
      <dgm:spPr/>
    </dgm:pt>
    <dgm:pt modelId="{BEE6183A-E8F6-45A5-AD60-ECF121263E55}" type="pres">
      <dgm:prSet presAssocID="{E30FE8EF-344E-4ACE-A86D-336EB0E5B1B7}" presName="parentText" presStyleLbl="node1" presStyleIdx="0" presStyleCnt="3" custScaleX="58130" custScaleY="90631">
        <dgm:presLayoutVars>
          <dgm:chMax val="1"/>
          <dgm:bulletEnabled val="1"/>
        </dgm:presLayoutVars>
      </dgm:prSet>
      <dgm:spPr/>
      <dgm:t>
        <a:bodyPr/>
        <a:lstStyle/>
        <a:p>
          <a:endParaRPr lang="zh-CN" altLang="en-US"/>
        </a:p>
      </dgm:t>
    </dgm:pt>
    <dgm:pt modelId="{1206E566-4C12-4A0C-96FE-87151FAB626D}" type="pres">
      <dgm:prSet presAssocID="{E30FE8EF-344E-4ACE-A86D-336EB0E5B1B7}" presName="descendantText" presStyleLbl="alignAccFollowNode1" presStyleIdx="0" presStyleCnt="3" custScaleX="121730" custScaleY="108031">
        <dgm:presLayoutVars>
          <dgm:bulletEnabled val="1"/>
        </dgm:presLayoutVars>
      </dgm:prSet>
      <dgm:spPr/>
      <dgm:t>
        <a:bodyPr/>
        <a:lstStyle/>
        <a:p>
          <a:endParaRPr lang="zh-CN" altLang="en-US"/>
        </a:p>
      </dgm:t>
    </dgm:pt>
    <dgm:pt modelId="{0483DAD0-FBAC-4043-8109-A8F7C12DD25C}" type="pres">
      <dgm:prSet presAssocID="{C0902337-D518-4014-A592-B05AFFC2BB67}" presName="sp" presStyleCnt="0"/>
      <dgm:spPr/>
    </dgm:pt>
    <dgm:pt modelId="{5A4EF9C7-AC79-43DE-89D1-CB1A71FD1D5F}" type="pres">
      <dgm:prSet presAssocID="{65687113-33EA-4393-81D6-F95B08B7D1B6}" presName="linNode" presStyleCnt="0"/>
      <dgm:spPr/>
    </dgm:pt>
    <dgm:pt modelId="{7340BB85-61F9-44EA-92FB-23F88EBA2FCE}" type="pres">
      <dgm:prSet presAssocID="{65687113-33EA-4393-81D6-F95B08B7D1B6}" presName="parentText" presStyleLbl="node1" presStyleIdx="1" presStyleCnt="3" custScaleX="59128" custScaleY="82892">
        <dgm:presLayoutVars>
          <dgm:chMax val="1"/>
          <dgm:bulletEnabled val="1"/>
        </dgm:presLayoutVars>
      </dgm:prSet>
      <dgm:spPr/>
      <dgm:t>
        <a:bodyPr/>
        <a:lstStyle/>
        <a:p>
          <a:endParaRPr lang="zh-CN" altLang="en-US"/>
        </a:p>
      </dgm:t>
    </dgm:pt>
    <dgm:pt modelId="{0FAB16BC-D15D-4020-BE75-2E782C993DE2}" type="pres">
      <dgm:prSet presAssocID="{65687113-33EA-4393-81D6-F95B08B7D1B6}" presName="descendantText" presStyleLbl="alignAccFollowNode1" presStyleIdx="1" presStyleCnt="3" custScaleX="121198" custScaleY="134106">
        <dgm:presLayoutVars>
          <dgm:bulletEnabled val="1"/>
        </dgm:presLayoutVars>
      </dgm:prSet>
      <dgm:spPr/>
      <dgm:t>
        <a:bodyPr/>
        <a:lstStyle/>
        <a:p>
          <a:endParaRPr lang="zh-CN" altLang="en-US"/>
        </a:p>
      </dgm:t>
    </dgm:pt>
    <dgm:pt modelId="{0AB0E190-8BEA-484A-9C95-DE6C559F566E}" type="pres">
      <dgm:prSet presAssocID="{8E9BD8C2-977D-40B9-B221-C353F08D9D49}" presName="sp" presStyleCnt="0"/>
      <dgm:spPr/>
    </dgm:pt>
    <dgm:pt modelId="{779E1AD7-4F7C-482F-9122-0302AA31C18E}" type="pres">
      <dgm:prSet presAssocID="{2CF6C917-62E8-4FB0-98F3-7A17FE01D621}" presName="linNode" presStyleCnt="0"/>
      <dgm:spPr/>
    </dgm:pt>
    <dgm:pt modelId="{A1034A97-54DB-4F4B-ACCC-CBF2EC5684EF}" type="pres">
      <dgm:prSet presAssocID="{2CF6C917-62E8-4FB0-98F3-7A17FE01D621}" presName="parentText" presStyleLbl="node1" presStyleIdx="2" presStyleCnt="3" custScaleX="59761" custScaleY="91609">
        <dgm:presLayoutVars>
          <dgm:chMax val="1"/>
          <dgm:bulletEnabled val="1"/>
        </dgm:presLayoutVars>
      </dgm:prSet>
      <dgm:spPr/>
      <dgm:t>
        <a:bodyPr/>
        <a:lstStyle/>
        <a:p>
          <a:endParaRPr lang="zh-CN" altLang="en-US"/>
        </a:p>
      </dgm:t>
    </dgm:pt>
    <dgm:pt modelId="{7CBC61F1-C1EE-459A-BB82-367E1CA12ECE}" type="pres">
      <dgm:prSet presAssocID="{2CF6C917-62E8-4FB0-98F3-7A17FE01D621}" presName="descendantText" presStyleLbl="alignAccFollowNode1" presStyleIdx="2" presStyleCnt="3" custScaleX="121797" custScaleY="137990">
        <dgm:presLayoutVars>
          <dgm:bulletEnabled val="1"/>
        </dgm:presLayoutVars>
      </dgm:prSet>
      <dgm:spPr/>
      <dgm:t>
        <a:bodyPr/>
        <a:lstStyle/>
        <a:p>
          <a:endParaRPr lang="zh-CN" altLang="en-US"/>
        </a:p>
      </dgm:t>
    </dgm:pt>
  </dgm:ptLst>
  <dgm:cxnLst>
    <dgm:cxn modelId="{795BB020-8A3F-446B-8FE4-A62BC429E738}" srcId="{20D729CB-F9C6-40D5-9912-9F5CFCE984A8}" destId="{E30FE8EF-344E-4ACE-A86D-336EB0E5B1B7}" srcOrd="0" destOrd="0" parTransId="{D1C5FBEF-BB6E-45CA-B8FF-76BAD54E0D7D}" sibTransId="{C0902337-D518-4014-A592-B05AFFC2BB67}"/>
    <dgm:cxn modelId="{1E25A24B-E0B8-4F3E-B7F5-95D965CA9E25}" srcId="{E30FE8EF-344E-4ACE-A86D-336EB0E5B1B7}" destId="{B046B9A1-828C-4761-8B97-1428ABC04972}" srcOrd="0" destOrd="0" parTransId="{A698FC89-269F-4654-AD7F-F11ABB57143B}" sibTransId="{12133639-4BE9-4EF2-AC68-0E397E3B175D}"/>
    <dgm:cxn modelId="{2DB48F39-5511-48B8-A513-6AA303F65C81}" srcId="{20D729CB-F9C6-40D5-9912-9F5CFCE984A8}" destId="{65687113-33EA-4393-81D6-F95B08B7D1B6}" srcOrd="1" destOrd="0" parTransId="{3F105875-4077-4043-B2EE-FB4AB5D39969}" sibTransId="{8E9BD8C2-977D-40B9-B221-C353F08D9D49}"/>
    <dgm:cxn modelId="{A7A12EBE-8C6A-4E3D-BD43-ED2FD99646AE}" srcId="{65687113-33EA-4393-81D6-F95B08B7D1B6}" destId="{B6202A7F-2567-4218-BD4A-79BF80E7A05C}" srcOrd="0" destOrd="1" parTransId="{2FF3FD89-B785-4C16-A0F0-A633E4855DF1}" sibTransId="{E4C9236C-B41B-4968-B14E-51A6236E78CB}"/>
    <dgm:cxn modelId="{EF06C012-D81F-457E-98C9-CB71A6140047}" srcId="{20D729CB-F9C6-40D5-9912-9F5CFCE984A8}" destId="{2CF6C917-62E8-4FB0-98F3-7A17FE01D621}" srcOrd="2" destOrd="0" parTransId="{B1F1FD9F-A6D8-4B46-94EA-B18093B14B6A}" sibTransId="{8CF9009F-3B1F-4261-87AC-AB1D90B9E319}"/>
    <dgm:cxn modelId="{7B0D0827-AA9F-4DE6-A447-E69FCFB8289C}" srcId="{2CF6C917-62E8-4FB0-98F3-7A17FE01D621}" destId="{080293AB-0DF9-4456-9A13-B5D0C4D3B5EE}" srcOrd="0" destOrd="2" parTransId="{6EDDE793-1A3A-47C9-B426-4E56C648CEAB}" sibTransId="{8827019E-0DC6-4591-8944-9C604B0B1768}"/>
    <dgm:cxn modelId="{6EF745B4-E4D0-401D-8902-4B8E55A947A9}" type="presOf" srcId="{20D729CB-F9C6-40D5-9912-9F5CFCE984A8}" destId="{7A227C50-B7A5-433D-B0A8-09BED6BA0096}" srcOrd="0" destOrd="0" presId="urn:microsoft.com/office/officeart/2005/8/layout/vList5"/>
    <dgm:cxn modelId="{DAC635FA-E71A-4365-9ED3-74E380AF640C}" type="presParOf" srcId="{7A227C50-B7A5-433D-B0A8-09BED6BA0096}" destId="{E37420B3-C903-4946-9BB5-CDC9D111FEC3}" srcOrd="0" destOrd="0" presId="urn:microsoft.com/office/officeart/2005/8/layout/vList5"/>
    <dgm:cxn modelId="{0DDB6FC4-E27D-4941-A0B1-24DD5E879B1D}" type="presParOf" srcId="{E37420B3-C903-4946-9BB5-CDC9D111FEC3}" destId="{BEE6183A-E8F6-45A5-AD60-ECF121263E55}" srcOrd="0" destOrd="0" presId="urn:microsoft.com/office/officeart/2005/8/layout/vList5"/>
    <dgm:cxn modelId="{B67F9EB6-0D08-4A11-BCF0-1D26A2CFC846}" type="presOf" srcId="{E30FE8EF-344E-4ACE-A86D-336EB0E5B1B7}" destId="{BEE6183A-E8F6-45A5-AD60-ECF121263E55}" srcOrd="0" destOrd="0" presId="urn:microsoft.com/office/officeart/2005/8/layout/vList5"/>
    <dgm:cxn modelId="{235023CA-5BC5-488C-BA29-66F2F13D4B2C}" type="presParOf" srcId="{E37420B3-C903-4946-9BB5-CDC9D111FEC3}" destId="{1206E566-4C12-4A0C-96FE-87151FAB626D}" srcOrd="1" destOrd="0" presId="urn:microsoft.com/office/officeart/2005/8/layout/vList5"/>
    <dgm:cxn modelId="{2D18E8E5-D390-42DC-A3E4-A744F52C5793}" type="presOf" srcId="{B046B9A1-828C-4761-8B97-1428ABC04972}" destId="{1206E566-4C12-4A0C-96FE-87151FAB626D}" srcOrd="0" destOrd="0" presId="urn:microsoft.com/office/officeart/2005/8/layout/vList5"/>
    <dgm:cxn modelId="{EC5979EA-6311-45C8-B17E-6ABFBAE821E9}" type="presParOf" srcId="{7A227C50-B7A5-433D-B0A8-09BED6BA0096}" destId="{0483DAD0-FBAC-4043-8109-A8F7C12DD25C}" srcOrd="1" destOrd="0" presId="urn:microsoft.com/office/officeart/2005/8/layout/vList5"/>
    <dgm:cxn modelId="{346D7144-4EF2-42F7-AFE6-A1EE107506D5}" type="presParOf" srcId="{7A227C50-B7A5-433D-B0A8-09BED6BA0096}" destId="{5A4EF9C7-AC79-43DE-89D1-CB1A71FD1D5F}" srcOrd="2" destOrd="0" presId="urn:microsoft.com/office/officeart/2005/8/layout/vList5"/>
    <dgm:cxn modelId="{18D288FD-A019-4838-8C83-4826131B89D0}" type="presParOf" srcId="{5A4EF9C7-AC79-43DE-89D1-CB1A71FD1D5F}" destId="{7340BB85-61F9-44EA-92FB-23F88EBA2FCE}" srcOrd="0" destOrd="2" presId="urn:microsoft.com/office/officeart/2005/8/layout/vList5"/>
    <dgm:cxn modelId="{542FF36F-633E-4D34-9592-1DBE1BBA344F}" type="presOf" srcId="{65687113-33EA-4393-81D6-F95B08B7D1B6}" destId="{7340BB85-61F9-44EA-92FB-23F88EBA2FCE}" srcOrd="0" destOrd="0" presId="urn:microsoft.com/office/officeart/2005/8/layout/vList5"/>
    <dgm:cxn modelId="{F985A3B9-6202-4019-85E1-5705F147086E}" type="presParOf" srcId="{5A4EF9C7-AC79-43DE-89D1-CB1A71FD1D5F}" destId="{0FAB16BC-D15D-4020-BE75-2E782C993DE2}" srcOrd="1" destOrd="2" presId="urn:microsoft.com/office/officeart/2005/8/layout/vList5"/>
    <dgm:cxn modelId="{69B3D078-F4A5-4DE5-9F69-444C669EA668}" type="presOf" srcId="{B6202A7F-2567-4218-BD4A-79BF80E7A05C}" destId="{0FAB16BC-D15D-4020-BE75-2E782C993DE2}" srcOrd="0" destOrd="0" presId="urn:microsoft.com/office/officeart/2005/8/layout/vList5"/>
    <dgm:cxn modelId="{8D110BB3-788D-42C7-B5E5-7447E5520417}" type="presParOf" srcId="{7A227C50-B7A5-433D-B0A8-09BED6BA0096}" destId="{0AB0E190-8BEA-484A-9C95-DE6C559F566E}" srcOrd="3" destOrd="0" presId="urn:microsoft.com/office/officeart/2005/8/layout/vList5"/>
    <dgm:cxn modelId="{33A3E6B0-0F5C-45ED-A63C-789C43D9D48D}" type="presParOf" srcId="{7A227C50-B7A5-433D-B0A8-09BED6BA0096}" destId="{779E1AD7-4F7C-482F-9122-0302AA31C18E}" srcOrd="4" destOrd="0" presId="urn:microsoft.com/office/officeart/2005/8/layout/vList5"/>
    <dgm:cxn modelId="{A1621CFD-F80B-4730-B18A-8A00328898FE}" type="presParOf" srcId="{779E1AD7-4F7C-482F-9122-0302AA31C18E}" destId="{A1034A97-54DB-4F4B-ACCC-CBF2EC5684EF}" srcOrd="0" destOrd="4" presId="urn:microsoft.com/office/officeart/2005/8/layout/vList5"/>
    <dgm:cxn modelId="{4864D56E-F472-42D7-84C2-73231AF7F3FC}" type="presOf" srcId="{2CF6C917-62E8-4FB0-98F3-7A17FE01D621}" destId="{A1034A97-54DB-4F4B-ACCC-CBF2EC5684EF}" srcOrd="0" destOrd="0" presId="urn:microsoft.com/office/officeart/2005/8/layout/vList5"/>
    <dgm:cxn modelId="{9F879300-BAED-4393-B5E5-F2989A1C1EB5}" type="presParOf" srcId="{779E1AD7-4F7C-482F-9122-0302AA31C18E}" destId="{7CBC61F1-C1EE-459A-BB82-367E1CA12ECE}" srcOrd="1" destOrd="4" presId="urn:microsoft.com/office/officeart/2005/8/layout/vList5"/>
    <dgm:cxn modelId="{E185511A-CEB0-414C-99BC-B6C5AA701A7A}" type="presOf" srcId="{080293AB-0DF9-4456-9A13-B5D0C4D3B5EE}" destId="{7CBC61F1-C1EE-459A-BB82-367E1CA12ECE}" srcOrd="0" destOrd="0" presId="urn:microsoft.com/office/officeart/2005/8/layout/vList5"/>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20D729CB-F9C6-40D5-9912-9F5CFCE984A8}" type="doc">
      <dgm:prSet loTypeId="urn:microsoft.com/office/officeart/2005/8/layout/vList5" loCatId="list" qsTypeId="urn:microsoft.com/office/officeart/2005/8/quickstyle/simple1#7" qsCatId="simple" csTypeId="urn:microsoft.com/office/officeart/2005/8/colors/accent1_2#7" csCatId="accent1" phldr="1"/>
      <dgm:spPr/>
      <dgm:t>
        <a:bodyPr/>
        <a:lstStyle/>
        <a:p>
          <a:endParaRPr lang="zh-CN" altLang="en-US"/>
        </a:p>
      </dgm:t>
    </dgm:pt>
    <dgm:pt modelId="{E30FE8EF-344E-4ACE-A86D-336EB0E5B1B7}">
      <dgm:prSet phldrT="[文本]" custT="1"/>
      <dgm:spPr/>
      <dgm:t>
        <a:bodyPr/>
        <a:lstStyle/>
        <a:p>
          <a:r>
            <a:rPr lang="zh-CN" altLang="en-US" sz="3600" b="1" dirty="0"/>
            <a:t>人口状况</a:t>
          </a:r>
          <a:endParaRPr lang="zh-CN" altLang="en-US" sz="3600" dirty="0"/>
        </a:p>
      </dgm:t>
    </dgm:pt>
    <dgm:pt modelId="{D1C5FBEF-BB6E-45CA-B8FF-76BAD54E0D7D}" cxnId="{68F3764B-E9AE-43C4-B03A-4B50388FFB51}" type="parTrans">
      <dgm:prSet/>
      <dgm:spPr/>
      <dgm:t>
        <a:bodyPr/>
        <a:lstStyle/>
        <a:p>
          <a:endParaRPr lang="zh-CN" altLang="en-US"/>
        </a:p>
      </dgm:t>
    </dgm:pt>
    <dgm:pt modelId="{C0902337-D518-4014-A592-B05AFFC2BB67}" cxnId="{68F3764B-E9AE-43C4-B03A-4B50388FFB51}" type="sibTrans">
      <dgm:prSet/>
      <dgm:spPr/>
      <dgm:t>
        <a:bodyPr/>
        <a:lstStyle/>
        <a:p>
          <a:endParaRPr lang="zh-CN" altLang="en-US"/>
        </a:p>
      </dgm:t>
    </dgm:pt>
    <dgm:pt modelId="{B046B9A1-828C-4761-8B97-1428ABC04972}">
      <dgm:prSet phldrT="[文本]" phldr="0" custT="1"/>
      <dgm:spPr/>
      <dgm:t>
        <a:bodyPr vert="horz" wrap="square"/>
        <a:lstStyle/>
        <a:p>
          <a:pPr>
            <a:lnSpc>
              <a:spcPct val="150000"/>
            </a:lnSpc>
            <a:spcBef>
              <a:spcPct val="0"/>
            </a:spcBef>
            <a:spcAft>
              <a:spcPct val="15000"/>
            </a:spcAft>
          </a:pPr>
          <a:r>
            <a:rPr sz="2000" dirty="0">
              <a:cs typeface="+mn-lt"/>
            </a:rPr>
            <a:t>2023年老挝人口总数为763.3万人，人口增长率为1.4%，男女比例均衡。与201</a:t>
          </a:r>
          <a:r>
            <a:rPr lang="en-US" sz="2000" dirty="0">
              <a:cs typeface="+mn-lt"/>
            </a:rPr>
            <a:t>3</a:t>
          </a:r>
          <a:r>
            <a:rPr sz="2000" dirty="0">
              <a:cs typeface="+mn-lt"/>
            </a:rPr>
            <a:t>年人口数据相比，</a:t>
          </a:r>
          <a:r>
            <a:rPr lang="zh-CN" sz="2000" dirty="0">
              <a:cs typeface="+mn-lt"/>
            </a:rPr>
            <a:t>老挝</a:t>
          </a:r>
          <a:r>
            <a:rPr sz="2000" dirty="0">
              <a:cs typeface="+mn-lt"/>
            </a:rPr>
            <a:t>人口数量增长了</a:t>
          </a:r>
          <a:r>
            <a:rPr lang="en-US" sz="2000" dirty="0">
              <a:cs typeface="+mn-lt"/>
            </a:rPr>
            <a:t>103.3</a:t>
          </a:r>
          <a:r>
            <a:rPr sz="2000" dirty="0">
              <a:cs typeface="+mn-lt"/>
            </a:rPr>
            <a:t>万人。202</a:t>
          </a:r>
          <a:r>
            <a:rPr lang="en-US" sz="2000" dirty="0">
              <a:cs typeface="+mn-lt"/>
            </a:rPr>
            <a:t>3</a:t>
          </a:r>
          <a:r>
            <a:rPr sz="2000" dirty="0">
              <a:cs typeface="+mn-lt"/>
            </a:rPr>
            <a:t>年</a:t>
          </a:r>
          <a:r>
            <a:rPr lang="zh-CN" sz="2000" dirty="0">
              <a:cs typeface="+mn-lt"/>
            </a:rPr>
            <a:t>老挝</a:t>
          </a:r>
          <a:r>
            <a:rPr sz="2000" dirty="0">
              <a:cs typeface="+mn-lt"/>
            </a:rPr>
            <a:t>65岁及以上占比为</a:t>
          </a:r>
          <a:r>
            <a:rPr lang="en-US" sz="2000" dirty="0">
              <a:cs typeface="+mn-lt"/>
            </a:rPr>
            <a:t>5</a:t>
          </a:r>
          <a:r>
            <a:rPr sz="2000" dirty="0">
              <a:cs typeface="+mn-lt"/>
            </a:rPr>
            <a:t>%，尚未步入老龄化社会。</a:t>
          </a:r>
        </a:p>
      </dgm:t>
    </dgm:pt>
    <dgm:pt modelId="{A698FC89-269F-4654-AD7F-F11ABB57143B}" cxnId="{A2F1DC04-35E1-44EF-A879-F05E0EC01A46}" type="parTrans">
      <dgm:prSet/>
      <dgm:spPr/>
      <dgm:t>
        <a:bodyPr/>
        <a:lstStyle/>
        <a:p>
          <a:endParaRPr lang="zh-CN" altLang="en-US"/>
        </a:p>
      </dgm:t>
    </dgm:pt>
    <dgm:pt modelId="{12133639-4BE9-4EF2-AC68-0E397E3B175D}" cxnId="{A2F1DC04-35E1-44EF-A879-F05E0EC01A46}" type="sibTrans">
      <dgm:prSet/>
      <dgm:spPr/>
      <dgm:t>
        <a:bodyPr/>
        <a:lstStyle/>
        <a:p>
          <a:endParaRPr lang="zh-CN" altLang="en-US"/>
        </a:p>
      </dgm:t>
    </dgm:pt>
    <dgm:pt modelId="{65687113-33EA-4393-81D6-F95B08B7D1B6}">
      <dgm:prSet phldrT="[文本]" custT="1"/>
      <dgm:spPr/>
      <dgm:t>
        <a:bodyPr/>
        <a:lstStyle/>
        <a:p>
          <a:r>
            <a:rPr lang="zh-CN" altLang="en-US" sz="3600" b="1" dirty="0"/>
            <a:t>地理环境</a:t>
          </a:r>
          <a:endParaRPr lang="zh-CN" altLang="en-US" sz="3600" dirty="0"/>
        </a:p>
      </dgm:t>
    </dgm:pt>
    <dgm:pt modelId="{3F105875-4077-4043-B2EE-FB4AB5D39969}" cxnId="{2B2DCED8-71DE-4D26-88E7-EBA42AC1459C}" type="parTrans">
      <dgm:prSet/>
      <dgm:spPr/>
      <dgm:t>
        <a:bodyPr/>
        <a:lstStyle/>
        <a:p>
          <a:endParaRPr lang="zh-CN" altLang="en-US"/>
        </a:p>
      </dgm:t>
    </dgm:pt>
    <dgm:pt modelId="{8E9BD8C2-977D-40B9-B221-C353F08D9D49}" cxnId="{2B2DCED8-71DE-4D26-88E7-EBA42AC1459C}" type="sibTrans">
      <dgm:prSet/>
      <dgm:spPr/>
      <dgm:t>
        <a:bodyPr/>
        <a:lstStyle/>
        <a:p>
          <a:endParaRPr lang="zh-CN" altLang="en-US"/>
        </a:p>
      </dgm:t>
    </dgm:pt>
    <dgm:pt modelId="{B6202A7F-2567-4218-BD4A-79BF80E7A05C}">
      <dgm:prSet phldrT="[文本]" phldr="0" custT="1"/>
      <dgm:spPr/>
      <dgm:t>
        <a:bodyPr vert="horz" wrap="square"/>
        <a:lstStyle/>
        <a:p>
          <a:pPr>
            <a:lnSpc>
              <a:spcPct val="120000"/>
            </a:lnSpc>
            <a:spcBef>
              <a:spcPct val="0"/>
            </a:spcBef>
            <a:spcAft>
              <a:spcPct val="15000"/>
            </a:spcAft>
          </a:pPr>
          <a:r>
            <a:rPr lang="zh-CN" sz="2000" dirty="0">
              <a:cs typeface="+mn-lt"/>
            </a:rPr>
            <a:t>老挝</a:t>
          </a:r>
          <a:r>
            <a:rPr sz="2000" dirty="0">
              <a:cs typeface="+mn-lt"/>
            </a:rPr>
            <a:t>位于亚洲东南部、</a:t>
          </a:r>
          <a:r>
            <a:rPr lang="zh-CN" sz="2000" dirty="0">
              <a:cs typeface="+mn-lt"/>
            </a:rPr>
            <a:t>是</a:t>
          </a:r>
          <a:r>
            <a:rPr sz="2000" dirty="0">
              <a:cs typeface="+mn-lt"/>
            </a:rPr>
            <a:t>中南半岛</a:t>
          </a:r>
          <a:r>
            <a:rPr lang="zh-CN" sz="2000" dirty="0">
              <a:cs typeface="+mn-lt"/>
            </a:rPr>
            <a:t>北</a:t>
          </a:r>
          <a:r>
            <a:rPr sz="2000" dirty="0">
              <a:cs typeface="+mn-lt"/>
            </a:rPr>
            <a:t>部</a:t>
          </a:r>
          <a:r>
            <a:rPr lang="zh-CN" sz="2000" dirty="0">
              <a:cs typeface="+mn-lt"/>
            </a:rPr>
            <a:t>的内陆国家</a:t>
          </a:r>
          <a:r>
            <a:rPr sz="2000" dirty="0">
              <a:cs typeface="+mn-lt"/>
            </a:rPr>
            <a:t>,国土总面积约为</a:t>
          </a:r>
          <a:r>
            <a:rPr lang="en-US" sz="2000" dirty="0">
              <a:cs typeface="+mn-lt"/>
            </a:rPr>
            <a:t>23.68</a:t>
          </a:r>
          <a:r>
            <a:rPr sz="2000" dirty="0">
              <a:cs typeface="+mn-lt"/>
            </a:rPr>
            <a:t>万平方公里,北邻我国的云南省,中</a:t>
          </a:r>
          <a:r>
            <a:rPr lang="zh-CN" sz="2000" dirty="0">
              <a:cs typeface="+mn-lt"/>
            </a:rPr>
            <a:t>老</a:t>
          </a:r>
          <a:r>
            <a:rPr sz="2000" dirty="0">
              <a:cs typeface="+mn-lt"/>
            </a:rPr>
            <a:t>边境线长505千米；东部与越南接壤,老越边境线长2069千米;南部接柬埔寨,边界线长435千米;西部与泰国有1835千米的边境线</a:t>
          </a:r>
          <a:r>
            <a:rPr lang="zh-CN" sz="2000" dirty="0">
              <a:cs typeface="+mn-lt"/>
            </a:rPr>
            <a:t>。</a:t>
          </a:r>
        </a:p>
      </dgm:t>
    </dgm:pt>
    <dgm:pt modelId="{2FF3FD89-B785-4C16-A0F0-A633E4855DF1}" cxnId="{D07D061E-ABEB-439E-BCC4-76677B1859E3}" type="parTrans">
      <dgm:prSet/>
      <dgm:spPr/>
      <dgm:t>
        <a:bodyPr/>
        <a:lstStyle/>
        <a:p>
          <a:endParaRPr lang="zh-CN" altLang="en-US"/>
        </a:p>
      </dgm:t>
    </dgm:pt>
    <dgm:pt modelId="{E4C9236C-B41B-4968-B14E-51A6236E78CB}" cxnId="{D07D061E-ABEB-439E-BCC4-76677B1859E3}" type="sibTrans">
      <dgm:prSet/>
      <dgm:spPr/>
      <dgm:t>
        <a:bodyPr/>
        <a:lstStyle/>
        <a:p>
          <a:endParaRPr lang="zh-CN" altLang="en-US"/>
        </a:p>
      </dgm:t>
    </dgm:pt>
    <dgm:pt modelId="{2CF6C917-62E8-4FB0-98F3-7A17FE01D621}">
      <dgm:prSet phldrT="[文本]" custT="1"/>
      <dgm:spPr/>
      <dgm:t>
        <a:bodyPr/>
        <a:lstStyle/>
        <a:p>
          <a:r>
            <a:rPr lang="zh-CN" altLang="en-US" sz="3600" b="1" dirty="0"/>
            <a:t>资源禀赋</a:t>
          </a:r>
          <a:endParaRPr lang="zh-CN" altLang="en-US" sz="3600" dirty="0"/>
        </a:p>
      </dgm:t>
    </dgm:pt>
    <dgm:pt modelId="{B1F1FD9F-A6D8-4B46-94EA-B18093B14B6A}" cxnId="{79F3594D-8B56-4CB1-A08F-3D5D6F4E6361}" type="parTrans">
      <dgm:prSet/>
      <dgm:spPr/>
      <dgm:t>
        <a:bodyPr/>
        <a:lstStyle/>
        <a:p>
          <a:endParaRPr lang="zh-CN" altLang="en-US"/>
        </a:p>
      </dgm:t>
    </dgm:pt>
    <dgm:pt modelId="{8CF9009F-3B1F-4261-87AC-AB1D90B9E319}" cxnId="{79F3594D-8B56-4CB1-A08F-3D5D6F4E6361}" type="sibTrans">
      <dgm:prSet/>
      <dgm:spPr/>
      <dgm:t>
        <a:bodyPr/>
        <a:lstStyle/>
        <a:p>
          <a:endParaRPr lang="zh-CN" altLang="en-US"/>
        </a:p>
      </dgm:t>
    </dgm:pt>
    <dgm:pt modelId="{080293AB-0DF9-4456-9A13-B5D0C4D3B5EE}">
      <dgm:prSet phldrT="[文本]" phldr="0" custT="1"/>
      <dgm:spPr/>
      <dgm:t>
        <a:bodyPr vert="horz" wrap="square"/>
        <a:lstStyle/>
        <a:p>
          <a:pPr>
            <a:lnSpc>
              <a:spcPct val="100000"/>
            </a:lnSpc>
            <a:spcBef>
              <a:spcPct val="0"/>
            </a:spcBef>
            <a:spcAft>
              <a:spcPct val="15000"/>
            </a:spcAft>
          </a:pPr>
          <a:r>
            <a:rPr lang="zh-CN" sz="2000" dirty="0"/>
            <a:t>老挝主要自然资源有森林资源、矿产资源和水利资源。 </a:t>
          </a:r>
        </a:p>
      </dgm:t>
    </dgm:pt>
    <dgm:pt modelId="{6EDDE793-1A3A-47C9-B426-4E56C648CEAB}" cxnId="{2E17DD65-1BDC-4B8A-8D39-3F6FCD51EA9E}" type="parTrans">
      <dgm:prSet/>
      <dgm:spPr/>
      <dgm:t>
        <a:bodyPr/>
        <a:lstStyle/>
        <a:p>
          <a:endParaRPr lang="zh-CN" altLang="en-US"/>
        </a:p>
      </dgm:t>
    </dgm:pt>
    <dgm:pt modelId="{8827019E-0DC6-4591-8944-9C604B0B1768}" cxnId="{2E17DD65-1BDC-4B8A-8D39-3F6FCD51EA9E}" type="sibTrans">
      <dgm:prSet/>
      <dgm:spPr/>
      <dgm:t>
        <a:bodyPr/>
        <a:lstStyle/>
        <a:p>
          <a:endParaRPr lang="zh-CN" altLang="en-US"/>
        </a:p>
      </dgm:t>
    </dgm:pt>
    <dgm:pt modelId="{7A227C50-B7A5-433D-B0A8-09BED6BA0096}" type="pres">
      <dgm:prSet presAssocID="{20D729CB-F9C6-40D5-9912-9F5CFCE984A8}" presName="Name0" presStyleCnt="0">
        <dgm:presLayoutVars>
          <dgm:dir/>
          <dgm:animLvl val="lvl"/>
          <dgm:resizeHandles val="exact"/>
        </dgm:presLayoutVars>
      </dgm:prSet>
      <dgm:spPr/>
    </dgm:pt>
    <dgm:pt modelId="{E37420B3-C903-4946-9BB5-CDC9D111FEC3}" type="pres">
      <dgm:prSet presAssocID="{E30FE8EF-344E-4ACE-A86D-336EB0E5B1B7}" presName="linNode" presStyleCnt="0"/>
      <dgm:spPr/>
    </dgm:pt>
    <dgm:pt modelId="{BEE6183A-E8F6-45A5-AD60-ECF121263E55}" type="pres">
      <dgm:prSet presAssocID="{E30FE8EF-344E-4ACE-A86D-336EB0E5B1B7}" presName="parentText" presStyleLbl="node1" presStyleIdx="0" presStyleCnt="3" custScaleX="58130" custScaleY="68497">
        <dgm:presLayoutVars>
          <dgm:chMax val="1"/>
          <dgm:bulletEnabled val="1"/>
        </dgm:presLayoutVars>
      </dgm:prSet>
      <dgm:spPr/>
    </dgm:pt>
    <dgm:pt modelId="{1206E566-4C12-4A0C-96FE-87151FAB626D}" type="pres">
      <dgm:prSet presAssocID="{E30FE8EF-344E-4ACE-A86D-336EB0E5B1B7}" presName="descendantText" presStyleLbl="alignAccFollowNode1" presStyleIdx="0" presStyleCnt="3" custScaleX="121730">
        <dgm:presLayoutVars>
          <dgm:bulletEnabled val="1"/>
        </dgm:presLayoutVars>
      </dgm:prSet>
      <dgm:spPr/>
    </dgm:pt>
    <dgm:pt modelId="{0483DAD0-FBAC-4043-8109-A8F7C12DD25C}" type="pres">
      <dgm:prSet presAssocID="{C0902337-D518-4014-A592-B05AFFC2BB67}" presName="sp" presStyleCnt="0"/>
      <dgm:spPr/>
    </dgm:pt>
    <dgm:pt modelId="{5A4EF9C7-AC79-43DE-89D1-CB1A71FD1D5F}" type="pres">
      <dgm:prSet presAssocID="{65687113-33EA-4393-81D6-F95B08B7D1B6}" presName="linNode" presStyleCnt="0"/>
      <dgm:spPr/>
    </dgm:pt>
    <dgm:pt modelId="{7340BB85-61F9-44EA-92FB-23F88EBA2FCE}" type="pres">
      <dgm:prSet presAssocID="{65687113-33EA-4393-81D6-F95B08B7D1B6}" presName="parentText" presStyleLbl="node1" presStyleIdx="1" presStyleCnt="3" custScaleX="59128" custScaleY="70598">
        <dgm:presLayoutVars>
          <dgm:chMax val="1"/>
          <dgm:bulletEnabled val="1"/>
        </dgm:presLayoutVars>
      </dgm:prSet>
      <dgm:spPr/>
    </dgm:pt>
    <dgm:pt modelId="{0FAB16BC-D15D-4020-BE75-2E782C993DE2}" type="pres">
      <dgm:prSet presAssocID="{65687113-33EA-4393-81D6-F95B08B7D1B6}" presName="descendantText" presStyleLbl="alignAccFollowNode1" presStyleIdx="1" presStyleCnt="3" custScaleX="121198" custScaleY="114043">
        <dgm:presLayoutVars>
          <dgm:bulletEnabled val="1"/>
        </dgm:presLayoutVars>
      </dgm:prSet>
      <dgm:spPr/>
    </dgm:pt>
    <dgm:pt modelId="{0AB0E190-8BEA-484A-9C95-DE6C559F566E}" type="pres">
      <dgm:prSet presAssocID="{8E9BD8C2-977D-40B9-B221-C353F08D9D49}" presName="sp" presStyleCnt="0"/>
      <dgm:spPr/>
    </dgm:pt>
    <dgm:pt modelId="{779E1AD7-4F7C-482F-9122-0302AA31C18E}" type="pres">
      <dgm:prSet presAssocID="{2CF6C917-62E8-4FB0-98F3-7A17FE01D621}" presName="linNode" presStyleCnt="0"/>
      <dgm:spPr/>
    </dgm:pt>
    <dgm:pt modelId="{A1034A97-54DB-4F4B-ACCC-CBF2EC5684EF}" type="pres">
      <dgm:prSet presAssocID="{2CF6C917-62E8-4FB0-98F3-7A17FE01D621}" presName="parentText" presStyleLbl="node1" presStyleIdx="2" presStyleCnt="3" custScaleX="57930" custScaleY="66940">
        <dgm:presLayoutVars>
          <dgm:chMax val="1"/>
          <dgm:bulletEnabled val="1"/>
        </dgm:presLayoutVars>
      </dgm:prSet>
      <dgm:spPr/>
    </dgm:pt>
    <dgm:pt modelId="{7CBC61F1-C1EE-459A-BB82-367E1CA12ECE}" type="pres">
      <dgm:prSet presAssocID="{2CF6C917-62E8-4FB0-98F3-7A17FE01D621}" presName="descendantText" presStyleLbl="alignAccFollowNode1" presStyleIdx="2" presStyleCnt="3" custScaleX="121797" custScaleY="85017">
        <dgm:presLayoutVars>
          <dgm:bulletEnabled val="1"/>
        </dgm:presLayoutVars>
      </dgm:prSet>
      <dgm:spPr/>
    </dgm:pt>
  </dgm:ptLst>
  <dgm:cxnLst>
    <dgm:cxn modelId="{A2F1DC04-35E1-44EF-A879-F05E0EC01A46}" srcId="{E30FE8EF-344E-4ACE-A86D-336EB0E5B1B7}" destId="{B046B9A1-828C-4761-8B97-1428ABC04972}" srcOrd="0" destOrd="0" parTransId="{A698FC89-269F-4654-AD7F-F11ABB57143B}" sibTransId="{12133639-4BE9-4EF2-AC68-0E397E3B175D}"/>
    <dgm:cxn modelId="{D07D061E-ABEB-439E-BCC4-76677B1859E3}" srcId="{65687113-33EA-4393-81D6-F95B08B7D1B6}" destId="{B6202A7F-2567-4218-BD4A-79BF80E7A05C}" srcOrd="0" destOrd="0" parTransId="{2FF3FD89-B785-4C16-A0F0-A633E4855DF1}" sibTransId="{E4C9236C-B41B-4968-B14E-51A6236E78CB}"/>
    <dgm:cxn modelId="{DF05D530-4732-4A06-906C-78FC361BB704}" type="presOf" srcId="{20D729CB-F9C6-40D5-9912-9F5CFCE984A8}" destId="{7A227C50-B7A5-433D-B0A8-09BED6BA0096}" srcOrd="0" destOrd="0" presId="urn:microsoft.com/office/officeart/2005/8/layout/vList5"/>
    <dgm:cxn modelId="{EA57D23A-204A-4737-AF5E-C375782F89BA}" type="presOf" srcId="{65687113-33EA-4393-81D6-F95B08B7D1B6}" destId="{7340BB85-61F9-44EA-92FB-23F88EBA2FCE}" srcOrd="0" destOrd="0" presId="urn:microsoft.com/office/officeart/2005/8/layout/vList5"/>
    <dgm:cxn modelId="{2E17DD65-1BDC-4B8A-8D39-3F6FCD51EA9E}" srcId="{2CF6C917-62E8-4FB0-98F3-7A17FE01D621}" destId="{080293AB-0DF9-4456-9A13-B5D0C4D3B5EE}" srcOrd="0" destOrd="0" parTransId="{6EDDE793-1A3A-47C9-B426-4E56C648CEAB}" sibTransId="{8827019E-0DC6-4591-8944-9C604B0B1768}"/>
    <dgm:cxn modelId="{68F3764B-E9AE-43C4-B03A-4B50388FFB51}" srcId="{20D729CB-F9C6-40D5-9912-9F5CFCE984A8}" destId="{E30FE8EF-344E-4ACE-A86D-336EB0E5B1B7}" srcOrd="0" destOrd="0" parTransId="{D1C5FBEF-BB6E-45CA-B8FF-76BAD54E0D7D}" sibTransId="{C0902337-D518-4014-A592-B05AFFC2BB67}"/>
    <dgm:cxn modelId="{79F3594D-8B56-4CB1-A08F-3D5D6F4E6361}" srcId="{20D729CB-F9C6-40D5-9912-9F5CFCE984A8}" destId="{2CF6C917-62E8-4FB0-98F3-7A17FE01D621}" srcOrd="2" destOrd="0" parTransId="{B1F1FD9F-A6D8-4B46-94EA-B18093B14B6A}" sibTransId="{8CF9009F-3B1F-4261-87AC-AB1D90B9E319}"/>
    <dgm:cxn modelId="{3976B36E-DDBE-4849-840D-D8C3C5B8DA5C}" type="presOf" srcId="{B6202A7F-2567-4218-BD4A-79BF80E7A05C}" destId="{0FAB16BC-D15D-4020-BE75-2E782C993DE2}" srcOrd="0" destOrd="0" presId="urn:microsoft.com/office/officeart/2005/8/layout/vList5"/>
    <dgm:cxn modelId="{48A1DCB5-7E74-4FFE-8F6F-C1975D1509DE}" type="presOf" srcId="{B046B9A1-828C-4761-8B97-1428ABC04972}" destId="{1206E566-4C12-4A0C-96FE-87151FAB626D}" srcOrd="0" destOrd="0" presId="urn:microsoft.com/office/officeart/2005/8/layout/vList5"/>
    <dgm:cxn modelId="{C5187AD6-4E5C-4B3C-9F6A-A4504B16AEAD}" type="presOf" srcId="{2CF6C917-62E8-4FB0-98F3-7A17FE01D621}" destId="{A1034A97-54DB-4F4B-ACCC-CBF2EC5684EF}" srcOrd="0" destOrd="0" presId="urn:microsoft.com/office/officeart/2005/8/layout/vList5"/>
    <dgm:cxn modelId="{2B2DCED8-71DE-4D26-88E7-EBA42AC1459C}" srcId="{20D729CB-F9C6-40D5-9912-9F5CFCE984A8}" destId="{65687113-33EA-4393-81D6-F95B08B7D1B6}" srcOrd="1" destOrd="0" parTransId="{3F105875-4077-4043-B2EE-FB4AB5D39969}" sibTransId="{8E9BD8C2-977D-40B9-B221-C353F08D9D49}"/>
    <dgm:cxn modelId="{3A5B84E3-C701-4EBE-AF1C-A5B1BEF8B59D}" type="presOf" srcId="{E30FE8EF-344E-4ACE-A86D-336EB0E5B1B7}" destId="{BEE6183A-E8F6-45A5-AD60-ECF121263E55}" srcOrd="0" destOrd="0" presId="urn:microsoft.com/office/officeart/2005/8/layout/vList5"/>
    <dgm:cxn modelId="{7E5084EB-5F13-408B-AF95-0AD83E1360A9}" type="presOf" srcId="{080293AB-0DF9-4456-9A13-B5D0C4D3B5EE}" destId="{7CBC61F1-C1EE-459A-BB82-367E1CA12ECE}" srcOrd="0" destOrd="0" presId="urn:microsoft.com/office/officeart/2005/8/layout/vList5"/>
    <dgm:cxn modelId="{3EFAC0D5-61EB-4CD1-B9C1-BD74EC560283}" type="presParOf" srcId="{7A227C50-B7A5-433D-B0A8-09BED6BA0096}" destId="{E37420B3-C903-4946-9BB5-CDC9D111FEC3}" srcOrd="0" destOrd="0" presId="urn:microsoft.com/office/officeart/2005/8/layout/vList5"/>
    <dgm:cxn modelId="{A277469D-2CFD-48DA-AA41-2564A17B585F}" type="presParOf" srcId="{E37420B3-C903-4946-9BB5-CDC9D111FEC3}" destId="{BEE6183A-E8F6-45A5-AD60-ECF121263E55}" srcOrd="0" destOrd="0" presId="urn:microsoft.com/office/officeart/2005/8/layout/vList5"/>
    <dgm:cxn modelId="{A6352800-802F-45D5-A2E5-71DE7CA41B70}" type="presParOf" srcId="{E37420B3-C903-4946-9BB5-CDC9D111FEC3}" destId="{1206E566-4C12-4A0C-96FE-87151FAB626D}" srcOrd="1" destOrd="0" presId="urn:microsoft.com/office/officeart/2005/8/layout/vList5"/>
    <dgm:cxn modelId="{6054AFF6-0F49-46BC-9E59-95DE8E1887F9}" type="presParOf" srcId="{7A227C50-B7A5-433D-B0A8-09BED6BA0096}" destId="{0483DAD0-FBAC-4043-8109-A8F7C12DD25C}" srcOrd="1" destOrd="0" presId="urn:microsoft.com/office/officeart/2005/8/layout/vList5"/>
    <dgm:cxn modelId="{B8113B53-7A0B-4018-B914-AE2DCCC9A8E8}" type="presParOf" srcId="{7A227C50-B7A5-433D-B0A8-09BED6BA0096}" destId="{5A4EF9C7-AC79-43DE-89D1-CB1A71FD1D5F}" srcOrd="2" destOrd="0" presId="urn:microsoft.com/office/officeart/2005/8/layout/vList5"/>
    <dgm:cxn modelId="{60FF78CD-FE00-40F6-9C88-BC4283D5A4E1}" type="presParOf" srcId="{5A4EF9C7-AC79-43DE-89D1-CB1A71FD1D5F}" destId="{7340BB85-61F9-44EA-92FB-23F88EBA2FCE}" srcOrd="0" destOrd="0" presId="urn:microsoft.com/office/officeart/2005/8/layout/vList5"/>
    <dgm:cxn modelId="{17EDD0F4-E28A-40A1-AC5C-B193128D60B2}" type="presParOf" srcId="{5A4EF9C7-AC79-43DE-89D1-CB1A71FD1D5F}" destId="{0FAB16BC-D15D-4020-BE75-2E782C993DE2}" srcOrd="1" destOrd="0" presId="urn:microsoft.com/office/officeart/2005/8/layout/vList5"/>
    <dgm:cxn modelId="{696FC54D-FCA0-406C-A4C8-0A8FD65B12CA}" type="presParOf" srcId="{7A227C50-B7A5-433D-B0A8-09BED6BA0096}" destId="{0AB0E190-8BEA-484A-9C95-DE6C559F566E}" srcOrd="3" destOrd="0" presId="urn:microsoft.com/office/officeart/2005/8/layout/vList5"/>
    <dgm:cxn modelId="{B57F2825-7D2C-4DA6-8A6B-0EAA68011E04}" type="presParOf" srcId="{7A227C50-B7A5-433D-B0A8-09BED6BA0096}" destId="{779E1AD7-4F7C-482F-9122-0302AA31C18E}" srcOrd="4" destOrd="0" presId="urn:microsoft.com/office/officeart/2005/8/layout/vList5"/>
    <dgm:cxn modelId="{787EF10A-3B5A-42D3-95BB-CE2EACE5707E}" type="presParOf" srcId="{779E1AD7-4F7C-482F-9122-0302AA31C18E}" destId="{A1034A97-54DB-4F4B-ACCC-CBF2EC5684EF}" srcOrd="0" destOrd="0" presId="urn:microsoft.com/office/officeart/2005/8/layout/vList5"/>
    <dgm:cxn modelId="{DAFA16F7-95F9-476E-81E3-B9D3D8B9E66C}" type="presParOf" srcId="{779E1AD7-4F7C-482F-9122-0302AA31C18E}" destId="{7CBC61F1-C1EE-459A-BB82-367E1CA12ECE}" srcOrd="1" destOrd="0" presId="urn:microsoft.com/office/officeart/2005/8/layout/vList5"/>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20D729CB-F9C6-40D5-9912-9F5CFCE984A8}" type="doc">
      <dgm:prSet loTypeId="urn:microsoft.com/office/officeart/2005/8/layout/vList5" loCatId="list" qsTypeId="urn:microsoft.com/office/officeart/2005/8/quickstyle/simple1#8" qsCatId="simple" csTypeId="urn:microsoft.com/office/officeart/2005/8/colors/accent1_2#8" csCatId="accent1" phldr="1"/>
      <dgm:spPr/>
      <dgm:t>
        <a:bodyPr/>
        <a:lstStyle/>
        <a:p>
          <a:endParaRPr lang="zh-CN" altLang="en-US"/>
        </a:p>
      </dgm:t>
    </dgm:pt>
    <dgm:pt modelId="{E30FE8EF-344E-4ACE-A86D-336EB0E5B1B7}">
      <dgm:prSet phldrT="[文本]" custT="1"/>
      <dgm:spPr/>
      <dgm:t>
        <a:bodyPr/>
        <a:lstStyle/>
        <a:p>
          <a:r>
            <a:rPr lang="zh-CN" sz="3600" b="1" dirty="0"/>
            <a:t>贸易法规</a:t>
          </a:r>
          <a:endParaRPr lang="zh-CN" altLang="en-US" sz="3600" dirty="0"/>
        </a:p>
      </dgm:t>
    </dgm:pt>
    <dgm:pt modelId="{D1C5FBEF-BB6E-45CA-B8FF-76BAD54E0D7D}" cxnId="{11D4BD7A-3164-4D33-B7A4-88DC717EC170}" type="parTrans">
      <dgm:prSet/>
      <dgm:spPr/>
      <dgm:t>
        <a:bodyPr/>
        <a:lstStyle/>
        <a:p>
          <a:endParaRPr lang="zh-CN" altLang="en-US"/>
        </a:p>
      </dgm:t>
    </dgm:pt>
    <dgm:pt modelId="{C0902337-D518-4014-A592-B05AFFC2BB67}" cxnId="{11D4BD7A-3164-4D33-B7A4-88DC717EC170}" type="sibTrans">
      <dgm:prSet/>
      <dgm:spPr/>
      <dgm:t>
        <a:bodyPr/>
        <a:lstStyle/>
        <a:p>
          <a:endParaRPr lang="zh-CN" altLang="en-US"/>
        </a:p>
      </dgm:t>
    </dgm:pt>
    <dgm:pt modelId="{B046B9A1-828C-4761-8B97-1428ABC04972}">
      <dgm:prSet phldrT="[文本]" phldr="0" custT="1"/>
      <dgm:spPr/>
      <dgm:t>
        <a:bodyPr vert="horz" wrap="square"/>
        <a:lstStyle/>
        <a:p>
          <a:pPr>
            <a:lnSpc>
              <a:spcPct val="100000"/>
            </a:lnSpc>
            <a:spcBef>
              <a:spcPct val="0"/>
            </a:spcBef>
            <a:spcAft>
              <a:spcPct val="15000"/>
            </a:spcAft>
          </a:pPr>
          <a:r>
            <a:rPr lang="zh-CN" sz="2400" dirty="0"/>
            <a:t>老挝与贸易相关的主要法律有《投资促进管理法》</a:t>
          </a:r>
          <a:r>
            <a:rPr lang="zh-CN" altLang="en-US" sz="2400" dirty="0"/>
            <a:t>、</a:t>
          </a:r>
          <a:r>
            <a:rPr lang="zh-CN" sz="2400" dirty="0"/>
            <a:t>《关税法》</a:t>
          </a:r>
          <a:r>
            <a:rPr lang="zh-CN" altLang="en-US" sz="2400" dirty="0"/>
            <a:t>、</a:t>
          </a:r>
          <a:r>
            <a:rPr lang="zh-CN" sz="2400" dirty="0"/>
            <a:t>《企业法》</a:t>
          </a:r>
          <a:r>
            <a:rPr lang="zh-CN" altLang="en-US" sz="2400" dirty="0"/>
            <a:t>、</a:t>
          </a:r>
          <a:r>
            <a:rPr lang="zh-CN" sz="2400" dirty="0"/>
            <a:t>《进出口管理令》和《进口关税统一与税率制度商品目录条例》等</a:t>
          </a:r>
          <a:r>
            <a:rPr lang="zh-CN" sz="2400" dirty="0">
              <a:latin typeface="微软雅黑" panose="020B0503020204020204" charset="-122"/>
              <a:ea typeface="微软雅黑" panose="020B0503020204020204" charset="-122"/>
              <a:cs typeface="微软雅黑" panose="020B0503020204020204" charset="-122"/>
            </a:rPr>
            <a:t>。</a:t>
          </a:r>
          <a:endParaRPr lang="zh-CN" altLang="en-US" sz="2400" dirty="0">
            <a:latin typeface="微软雅黑" panose="020B0503020204020204" charset="-122"/>
            <a:ea typeface="微软雅黑" panose="020B0503020204020204" charset="-122"/>
            <a:cs typeface="微软雅黑" panose="020B0503020204020204" charset="-122"/>
          </a:endParaRPr>
        </a:p>
      </dgm:t>
    </dgm:pt>
    <dgm:pt modelId="{A698FC89-269F-4654-AD7F-F11ABB57143B}" cxnId="{C90A8E4F-C2FE-45C3-A74A-B6FE3794B62D}" type="parTrans">
      <dgm:prSet/>
      <dgm:spPr/>
      <dgm:t>
        <a:bodyPr/>
        <a:lstStyle/>
        <a:p>
          <a:endParaRPr lang="zh-CN" altLang="en-US"/>
        </a:p>
      </dgm:t>
    </dgm:pt>
    <dgm:pt modelId="{12133639-4BE9-4EF2-AC68-0E397E3B175D}" cxnId="{C90A8E4F-C2FE-45C3-A74A-B6FE3794B62D}" type="sibTrans">
      <dgm:prSet/>
      <dgm:spPr/>
      <dgm:t>
        <a:bodyPr/>
        <a:lstStyle/>
        <a:p>
          <a:endParaRPr lang="zh-CN" altLang="en-US"/>
        </a:p>
      </dgm:t>
    </dgm:pt>
    <dgm:pt modelId="{65687113-33EA-4393-81D6-F95B08B7D1B6}">
      <dgm:prSet phldrT="[文本]" phldr="0" custT="1"/>
      <dgm:spPr/>
      <dgm:t>
        <a:bodyPr vert="horz" wrap="square"/>
        <a:lstStyle/>
        <a:p>
          <a:pPr>
            <a:lnSpc>
              <a:spcPct val="100000"/>
            </a:lnSpc>
            <a:spcBef>
              <a:spcPct val="0"/>
            </a:spcBef>
            <a:spcAft>
              <a:spcPts val="0"/>
            </a:spcAft>
          </a:pPr>
          <a:r>
            <a:rPr lang="zh-CN" sz="3600" b="1" dirty="0"/>
            <a:t>外国投</a:t>
          </a:r>
          <a:endParaRPr lang="en-US" altLang="zh-CN" sz="3600" b="1" dirty="0"/>
        </a:p>
        <a:p>
          <a:pPr>
            <a:lnSpc>
              <a:spcPct val="100000"/>
            </a:lnSpc>
            <a:spcBef>
              <a:spcPct val="0"/>
            </a:spcBef>
            <a:spcAft>
              <a:spcPts val="0"/>
            </a:spcAft>
          </a:pPr>
          <a:r>
            <a:rPr lang="zh-CN" sz="3600" b="1"/>
            <a:t>资法规</a:t>
          </a:r>
          <a:endParaRPr lang="zh-CN" altLang="en-US" sz="3600" dirty="0"/>
        </a:p>
      </dgm:t>
    </dgm:pt>
    <dgm:pt modelId="{3F105875-4077-4043-B2EE-FB4AB5D39969}" cxnId="{497F74C6-2718-4410-B454-0213A68BEF45}" type="parTrans">
      <dgm:prSet/>
      <dgm:spPr/>
      <dgm:t>
        <a:bodyPr/>
        <a:lstStyle/>
        <a:p>
          <a:endParaRPr lang="zh-CN" altLang="en-US"/>
        </a:p>
      </dgm:t>
    </dgm:pt>
    <dgm:pt modelId="{8E9BD8C2-977D-40B9-B221-C353F08D9D49}" cxnId="{497F74C6-2718-4410-B454-0213A68BEF45}" type="sibTrans">
      <dgm:prSet/>
      <dgm:spPr/>
      <dgm:t>
        <a:bodyPr/>
        <a:lstStyle/>
        <a:p>
          <a:endParaRPr lang="zh-CN" altLang="en-US"/>
        </a:p>
      </dgm:t>
    </dgm:pt>
    <dgm:pt modelId="{2CF6C917-62E8-4FB0-98F3-7A17FE01D621}">
      <dgm:prSet phldrT="[文本]" custT="1"/>
      <dgm:spPr/>
      <dgm:t>
        <a:bodyPr/>
        <a:lstStyle/>
        <a:p>
          <a:r>
            <a:rPr lang="zh-CN" sz="3600" b="1" dirty="0"/>
            <a:t>税收制度</a:t>
          </a:r>
          <a:endParaRPr lang="zh-CN" altLang="en-US" sz="3600" dirty="0"/>
        </a:p>
      </dgm:t>
    </dgm:pt>
    <dgm:pt modelId="{B1F1FD9F-A6D8-4B46-94EA-B18093B14B6A}" cxnId="{2C77A9E4-C521-4B8B-8636-4B0543F1C881}" type="parTrans">
      <dgm:prSet/>
      <dgm:spPr/>
      <dgm:t>
        <a:bodyPr/>
        <a:lstStyle/>
        <a:p>
          <a:endParaRPr lang="zh-CN" altLang="en-US"/>
        </a:p>
      </dgm:t>
    </dgm:pt>
    <dgm:pt modelId="{8CF9009F-3B1F-4261-87AC-AB1D90B9E319}" cxnId="{2C77A9E4-C521-4B8B-8636-4B0543F1C881}" type="sibTrans">
      <dgm:prSet/>
      <dgm:spPr/>
      <dgm:t>
        <a:bodyPr/>
        <a:lstStyle/>
        <a:p>
          <a:endParaRPr lang="zh-CN" altLang="en-US"/>
        </a:p>
      </dgm:t>
    </dgm:pt>
    <dgm:pt modelId="{080293AB-0DF9-4456-9A13-B5D0C4D3B5EE}">
      <dgm:prSet phldrT="[文本]" phldr="0" custT="1"/>
      <dgm:spPr/>
      <dgm:t>
        <a:bodyPr vert="horz" wrap="square"/>
        <a:lstStyle/>
        <a:p>
          <a:pPr>
            <a:lnSpc>
              <a:spcPct val="150000"/>
            </a:lnSpc>
            <a:spcBef>
              <a:spcPct val="0"/>
            </a:spcBef>
            <a:spcAft>
              <a:spcPct val="15000"/>
            </a:spcAft>
          </a:pPr>
          <a:r>
            <a:rPr lang="zh-CN" sz="2400" dirty="0"/>
            <a:t>老挝目前实行全国统一的税收制度，税种分为直接税和间接税。间接税含增值税和消费税，直接税含利润税、所得税、定额税、环境税、手续和服务费。</a:t>
          </a:r>
          <a:endParaRPr sz="2400" dirty="0">
            <a:latin typeface="微软雅黑" panose="020B0503020204020204" charset="-122"/>
            <a:ea typeface="微软雅黑" panose="020B0503020204020204" charset="-122"/>
            <a:cs typeface="微软雅黑" panose="020B0503020204020204" charset="-122"/>
          </a:endParaRPr>
        </a:p>
      </dgm:t>
    </dgm:pt>
    <dgm:pt modelId="{6EDDE793-1A3A-47C9-B426-4E56C648CEAB}" cxnId="{9D633269-7795-405D-B914-1F5669F342CC}" type="parTrans">
      <dgm:prSet/>
      <dgm:spPr/>
      <dgm:t>
        <a:bodyPr/>
        <a:lstStyle/>
        <a:p>
          <a:endParaRPr lang="zh-CN" altLang="en-US"/>
        </a:p>
      </dgm:t>
    </dgm:pt>
    <dgm:pt modelId="{8827019E-0DC6-4591-8944-9C604B0B1768}" cxnId="{9D633269-7795-405D-B914-1F5669F342CC}" type="sibTrans">
      <dgm:prSet/>
      <dgm:spPr/>
      <dgm:t>
        <a:bodyPr/>
        <a:lstStyle/>
        <a:p>
          <a:endParaRPr lang="zh-CN" altLang="en-US"/>
        </a:p>
      </dgm:t>
    </dgm:pt>
    <dgm:pt modelId="{B6202A7F-2567-4218-BD4A-79BF80E7A05C}">
      <dgm:prSet phldrT="[文本]" phldr="0" custT="1"/>
      <dgm:spPr/>
      <dgm:t>
        <a:bodyPr vert="horz" wrap="square"/>
        <a:lstStyle/>
        <a:p>
          <a:pPr>
            <a:lnSpc>
              <a:spcPct val="100000"/>
            </a:lnSpc>
            <a:spcBef>
              <a:spcPct val="0"/>
            </a:spcBef>
            <a:spcAft>
              <a:spcPct val="15000"/>
            </a:spcAft>
          </a:pPr>
          <a:r>
            <a:rPr lang="zh-CN" sz="2400" dirty="0"/>
            <a:t>《投资促进法》（</a:t>
          </a:r>
          <a:r>
            <a:rPr lang="en-US" altLang="zh-CN" sz="2400" dirty="0"/>
            <a:t>2016</a:t>
          </a:r>
          <a:r>
            <a:rPr lang="zh-CN" sz="2400" dirty="0"/>
            <a:t>修订版）</a:t>
          </a:r>
          <a:r>
            <a:rPr lang="zh-CN" altLang="en-US" sz="2400" dirty="0"/>
            <a:t>、</a:t>
          </a:r>
          <a:r>
            <a:rPr lang="zh-CN" sz="2400" dirty="0"/>
            <a:t>《关于外国投资审批手续的政令》和《外国投资项目在老挝审批程序的若干规定》</a:t>
          </a:r>
          <a:r>
            <a:rPr sz="2400" dirty="0">
              <a:latin typeface="微软雅黑" panose="020B0503020204020204" charset="-122"/>
              <a:ea typeface="微软雅黑" panose="020B0503020204020204" charset="-122"/>
              <a:cs typeface="微软雅黑" panose="020B0503020204020204" charset="-122"/>
            </a:rPr>
            <a:t>等。</a:t>
          </a:r>
        </a:p>
      </dgm:t>
    </dgm:pt>
    <dgm:pt modelId="{E4C9236C-B41B-4968-B14E-51A6236E78CB}" cxnId="{5F1D8DAA-09AC-481B-A106-169AF1C8B667}" type="sibTrans">
      <dgm:prSet/>
      <dgm:spPr/>
      <dgm:t>
        <a:bodyPr/>
        <a:lstStyle/>
        <a:p>
          <a:endParaRPr lang="zh-CN" altLang="en-US"/>
        </a:p>
      </dgm:t>
    </dgm:pt>
    <dgm:pt modelId="{2FF3FD89-B785-4C16-A0F0-A633E4855DF1}" cxnId="{5F1D8DAA-09AC-481B-A106-169AF1C8B667}" type="parTrans">
      <dgm:prSet/>
      <dgm:spPr/>
      <dgm:t>
        <a:bodyPr/>
        <a:lstStyle/>
        <a:p>
          <a:endParaRPr lang="zh-CN" altLang="en-US"/>
        </a:p>
      </dgm:t>
    </dgm:pt>
    <dgm:pt modelId="{7A227C50-B7A5-433D-B0A8-09BED6BA0096}" type="pres">
      <dgm:prSet presAssocID="{20D729CB-F9C6-40D5-9912-9F5CFCE984A8}" presName="Name0" presStyleCnt="0">
        <dgm:presLayoutVars>
          <dgm:dir/>
          <dgm:animLvl val="lvl"/>
          <dgm:resizeHandles val="exact"/>
        </dgm:presLayoutVars>
      </dgm:prSet>
      <dgm:spPr/>
    </dgm:pt>
    <dgm:pt modelId="{E37420B3-C903-4946-9BB5-CDC9D111FEC3}" type="pres">
      <dgm:prSet presAssocID="{E30FE8EF-344E-4ACE-A86D-336EB0E5B1B7}" presName="linNode" presStyleCnt="0"/>
      <dgm:spPr/>
    </dgm:pt>
    <dgm:pt modelId="{BEE6183A-E8F6-45A5-AD60-ECF121263E55}" type="pres">
      <dgm:prSet presAssocID="{E30FE8EF-344E-4ACE-A86D-336EB0E5B1B7}" presName="parentText" presStyleLbl="node1" presStyleIdx="0" presStyleCnt="3" custScaleX="58130" custScaleY="68497">
        <dgm:presLayoutVars>
          <dgm:chMax val="1"/>
          <dgm:bulletEnabled val="1"/>
        </dgm:presLayoutVars>
      </dgm:prSet>
      <dgm:spPr/>
    </dgm:pt>
    <dgm:pt modelId="{1206E566-4C12-4A0C-96FE-87151FAB626D}" type="pres">
      <dgm:prSet presAssocID="{E30FE8EF-344E-4ACE-A86D-336EB0E5B1B7}" presName="descendantText" presStyleLbl="alignAccFollowNode1" presStyleIdx="0" presStyleCnt="3" custScaleX="121730" custScaleY="134144">
        <dgm:presLayoutVars>
          <dgm:bulletEnabled val="1"/>
        </dgm:presLayoutVars>
      </dgm:prSet>
      <dgm:spPr/>
    </dgm:pt>
    <dgm:pt modelId="{0483DAD0-FBAC-4043-8109-A8F7C12DD25C}" type="pres">
      <dgm:prSet presAssocID="{C0902337-D518-4014-A592-B05AFFC2BB67}" presName="sp" presStyleCnt="0"/>
      <dgm:spPr/>
    </dgm:pt>
    <dgm:pt modelId="{5A4EF9C7-AC79-43DE-89D1-CB1A71FD1D5F}" type="pres">
      <dgm:prSet presAssocID="{65687113-33EA-4393-81D6-F95B08B7D1B6}" presName="linNode" presStyleCnt="0"/>
      <dgm:spPr/>
    </dgm:pt>
    <dgm:pt modelId="{7340BB85-61F9-44EA-92FB-23F88EBA2FCE}" type="pres">
      <dgm:prSet presAssocID="{65687113-33EA-4393-81D6-F95B08B7D1B6}" presName="parentText" presStyleLbl="node1" presStyleIdx="1" presStyleCnt="3" custScaleX="59128" custScaleY="82892" custLinFactNeighborX="-55">
        <dgm:presLayoutVars>
          <dgm:chMax val="1"/>
          <dgm:bulletEnabled val="1"/>
        </dgm:presLayoutVars>
      </dgm:prSet>
      <dgm:spPr/>
    </dgm:pt>
    <dgm:pt modelId="{0FAB16BC-D15D-4020-BE75-2E782C993DE2}" type="pres">
      <dgm:prSet presAssocID="{65687113-33EA-4393-81D6-F95B08B7D1B6}" presName="descendantText" presStyleLbl="alignAccFollowNode1" presStyleIdx="1" presStyleCnt="3" custScaleX="121198">
        <dgm:presLayoutVars>
          <dgm:bulletEnabled val="1"/>
        </dgm:presLayoutVars>
      </dgm:prSet>
      <dgm:spPr/>
    </dgm:pt>
    <dgm:pt modelId="{0AB0E190-8BEA-484A-9C95-DE6C559F566E}" type="pres">
      <dgm:prSet presAssocID="{8E9BD8C2-977D-40B9-B221-C353F08D9D49}" presName="sp" presStyleCnt="0"/>
      <dgm:spPr/>
    </dgm:pt>
    <dgm:pt modelId="{779E1AD7-4F7C-482F-9122-0302AA31C18E}" type="pres">
      <dgm:prSet presAssocID="{2CF6C917-62E8-4FB0-98F3-7A17FE01D621}" presName="linNode" presStyleCnt="0"/>
      <dgm:spPr/>
    </dgm:pt>
    <dgm:pt modelId="{A1034A97-54DB-4F4B-ACCC-CBF2EC5684EF}" type="pres">
      <dgm:prSet presAssocID="{2CF6C917-62E8-4FB0-98F3-7A17FE01D621}" presName="parentText" presStyleLbl="node1" presStyleIdx="2" presStyleCnt="3" custScaleX="57930" custScaleY="66940">
        <dgm:presLayoutVars>
          <dgm:chMax val="1"/>
          <dgm:bulletEnabled val="1"/>
        </dgm:presLayoutVars>
      </dgm:prSet>
      <dgm:spPr/>
    </dgm:pt>
    <dgm:pt modelId="{7CBC61F1-C1EE-459A-BB82-367E1CA12ECE}" type="pres">
      <dgm:prSet presAssocID="{2CF6C917-62E8-4FB0-98F3-7A17FE01D621}" presName="descendantText" presStyleLbl="alignAccFollowNode1" presStyleIdx="2" presStyleCnt="3" custScaleX="121797" custScaleY="137990">
        <dgm:presLayoutVars>
          <dgm:bulletEnabled val="1"/>
        </dgm:presLayoutVars>
      </dgm:prSet>
      <dgm:spPr/>
    </dgm:pt>
  </dgm:ptLst>
  <dgm:cxnLst>
    <dgm:cxn modelId="{A525AE2E-8AE5-4A77-85B3-D3C57072CC10}" type="presOf" srcId="{20D729CB-F9C6-40D5-9912-9F5CFCE984A8}" destId="{7A227C50-B7A5-433D-B0A8-09BED6BA0096}" srcOrd="0" destOrd="0" presId="urn:microsoft.com/office/officeart/2005/8/layout/vList5"/>
    <dgm:cxn modelId="{9D633269-7795-405D-B914-1F5669F342CC}" srcId="{2CF6C917-62E8-4FB0-98F3-7A17FE01D621}" destId="{080293AB-0DF9-4456-9A13-B5D0C4D3B5EE}" srcOrd="0" destOrd="0" parTransId="{6EDDE793-1A3A-47C9-B426-4E56C648CEAB}" sibTransId="{8827019E-0DC6-4591-8944-9C604B0B1768}"/>
    <dgm:cxn modelId="{C90A8E4F-C2FE-45C3-A74A-B6FE3794B62D}" srcId="{E30FE8EF-344E-4ACE-A86D-336EB0E5B1B7}" destId="{B046B9A1-828C-4761-8B97-1428ABC04972}" srcOrd="0" destOrd="0" parTransId="{A698FC89-269F-4654-AD7F-F11ABB57143B}" sibTransId="{12133639-4BE9-4EF2-AC68-0E397E3B175D}"/>
    <dgm:cxn modelId="{D1FB3C53-0FCF-4AD6-A5DE-ACFA9F47B710}" type="presOf" srcId="{B6202A7F-2567-4218-BD4A-79BF80E7A05C}" destId="{0FAB16BC-D15D-4020-BE75-2E782C993DE2}" srcOrd="0" destOrd="0" presId="urn:microsoft.com/office/officeart/2005/8/layout/vList5"/>
    <dgm:cxn modelId="{4A9B2B55-61B6-4CC0-B920-F2A86B318CC7}" type="presOf" srcId="{2CF6C917-62E8-4FB0-98F3-7A17FE01D621}" destId="{A1034A97-54DB-4F4B-ACCC-CBF2EC5684EF}" srcOrd="0" destOrd="0" presId="urn:microsoft.com/office/officeart/2005/8/layout/vList5"/>
    <dgm:cxn modelId="{11D4BD7A-3164-4D33-B7A4-88DC717EC170}" srcId="{20D729CB-F9C6-40D5-9912-9F5CFCE984A8}" destId="{E30FE8EF-344E-4ACE-A86D-336EB0E5B1B7}" srcOrd="0" destOrd="0" parTransId="{D1C5FBEF-BB6E-45CA-B8FF-76BAD54E0D7D}" sibTransId="{C0902337-D518-4014-A592-B05AFFC2BB67}"/>
    <dgm:cxn modelId="{5F1D8DAA-09AC-481B-A106-169AF1C8B667}" srcId="{65687113-33EA-4393-81D6-F95B08B7D1B6}" destId="{B6202A7F-2567-4218-BD4A-79BF80E7A05C}" srcOrd="0" destOrd="0" parTransId="{2FF3FD89-B785-4C16-A0F0-A633E4855DF1}" sibTransId="{E4C9236C-B41B-4968-B14E-51A6236E78CB}"/>
    <dgm:cxn modelId="{497F74C6-2718-4410-B454-0213A68BEF45}" srcId="{20D729CB-F9C6-40D5-9912-9F5CFCE984A8}" destId="{65687113-33EA-4393-81D6-F95B08B7D1B6}" srcOrd="1" destOrd="0" parTransId="{3F105875-4077-4043-B2EE-FB4AB5D39969}" sibTransId="{8E9BD8C2-977D-40B9-B221-C353F08D9D49}"/>
    <dgm:cxn modelId="{A0A95CDD-745A-42E7-8E73-A530F2B94765}" type="presOf" srcId="{B046B9A1-828C-4761-8B97-1428ABC04972}" destId="{1206E566-4C12-4A0C-96FE-87151FAB626D}" srcOrd="0" destOrd="0" presId="urn:microsoft.com/office/officeart/2005/8/layout/vList5"/>
    <dgm:cxn modelId="{2C77A9E4-C521-4B8B-8636-4B0543F1C881}" srcId="{20D729CB-F9C6-40D5-9912-9F5CFCE984A8}" destId="{2CF6C917-62E8-4FB0-98F3-7A17FE01D621}" srcOrd="2" destOrd="0" parTransId="{B1F1FD9F-A6D8-4B46-94EA-B18093B14B6A}" sibTransId="{8CF9009F-3B1F-4261-87AC-AB1D90B9E319}"/>
    <dgm:cxn modelId="{EBD827E6-228E-48A7-801A-BD77326A3BCA}" type="presOf" srcId="{080293AB-0DF9-4456-9A13-B5D0C4D3B5EE}" destId="{7CBC61F1-C1EE-459A-BB82-367E1CA12ECE}" srcOrd="0" destOrd="0" presId="urn:microsoft.com/office/officeart/2005/8/layout/vList5"/>
    <dgm:cxn modelId="{BD3DA3F4-03DA-4802-9D02-CFE8A8D54B5D}" type="presOf" srcId="{E30FE8EF-344E-4ACE-A86D-336EB0E5B1B7}" destId="{BEE6183A-E8F6-45A5-AD60-ECF121263E55}" srcOrd="0" destOrd="0" presId="urn:microsoft.com/office/officeart/2005/8/layout/vList5"/>
    <dgm:cxn modelId="{EE299DFB-9C41-47E7-8CEB-DB830DA44734}" type="presOf" srcId="{65687113-33EA-4393-81D6-F95B08B7D1B6}" destId="{7340BB85-61F9-44EA-92FB-23F88EBA2FCE}" srcOrd="0" destOrd="0" presId="urn:microsoft.com/office/officeart/2005/8/layout/vList5"/>
    <dgm:cxn modelId="{2306F7C7-307B-4057-8758-5C1ACC6E6722}" type="presParOf" srcId="{7A227C50-B7A5-433D-B0A8-09BED6BA0096}" destId="{E37420B3-C903-4946-9BB5-CDC9D111FEC3}" srcOrd="0" destOrd="0" presId="urn:microsoft.com/office/officeart/2005/8/layout/vList5"/>
    <dgm:cxn modelId="{AEA69369-A818-4271-BDDC-475E9C4BAA3C}" type="presParOf" srcId="{E37420B3-C903-4946-9BB5-CDC9D111FEC3}" destId="{BEE6183A-E8F6-45A5-AD60-ECF121263E55}" srcOrd="0" destOrd="0" presId="urn:microsoft.com/office/officeart/2005/8/layout/vList5"/>
    <dgm:cxn modelId="{F2D6CE7D-B706-4935-8CE3-BB1300D53A93}" type="presParOf" srcId="{E37420B3-C903-4946-9BB5-CDC9D111FEC3}" destId="{1206E566-4C12-4A0C-96FE-87151FAB626D}" srcOrd="1" destOrd="0" presId="urn:microsoft.com/office/officeart/2005/8/layout/vList5"/>
    <dgm:cxn modelId="{ED9B6A56-CD3F-424C-A16B-C3C1B014CE0D}" type="presParOf" srcId="{7A227C50-B7A5-433D-B0A8-09BED6BA0096}" destId="{0483DAD0-FBAC-4043-8109-A8F7C12DD25C}" srcOrd="1" destOrd="0" presId="urn:microsoft.com/office/officeart/2005/8/layout/vList5"/>
    <dgm:cxn modelId="{36651099-BC9F-4B97-922F-3FDB2AAAF200}" type="presParOf" srcId="{7A227C50-B7A5-433D-B0A8-09BED6BA0096}" destId="{5A4EF9C7-AC79-43DE-89D1-CB1A71FD1D5F}" srcOrd="2" destOrd="0" presId="urn:microsoft.com/office/officeart/2005/8/layout/vList5"/>
    <dgm:cxn modelId="{CBE6BFD2-D9C4-4ABD-AFF3-3457F04EB580}" type="presParOf" srcId="{5A4EF9C7-AC79-43DE-89D1-CB1A71FD1D5F}" destId="{7340BB85-61F9-44EA-92FB-23F88EBA2FCE}" srcOrd="0" destOrd="0" presId="urn:microsoft.com/office/officeart/2005/8/layout/vList5"/>
    <dgm:cxn modelId="{401CBF33-E753-463A-A939-25EA2164B3CF}" type="presParOf" srcId="{5A4EF9C7-AC79-43DE-89D1-CB1A71FD1D5F}" destId="{0FAB16BC-D15D-4020-BE75-2E782C993DE2}" srcOrd="1" destOrd="0" presId="urn:microsoft.com/office/officeart/2005/8/layout/vList5"/>
    <dgm:cxn modelId="{E13E4146-6D0C-4153-92AE-8FC44FA4C084}" type="presParOf" srcId="{7A227C50-B7A5-433D-B0A8-09BED6BA0096}" destId="{0AB0E190-8BEA-484A-9C95-DE6C559F566E}" srcOrd="3" destOrd="0" presId="urn:microsoft.com/office/officeart/2005/8/layout/vList5"/>
    <dgm:cxn modelId="{22832B6D-AD97-4210-BEC6-C4504FA63478}" type="presParOf" srcId="{7A227C50-B7A5-433D-B0A8-09BED6BA0096}" destId="{779E1AD7-4F7C-482F-9122-0302AA31C18E}" srcOrd="4" destOrd="0" presId="urn:microsoft.com/office/officeart/2005/8/layout/vList5"/>
    <dgm:cxn modelId="{992C8BF0-8299-4BE5-AAB7-9C26F51D5C4A}" type="presParOf" srcId="{779E1AD7-4F7C-482F-9122-0302AA31C18E}" destId="{A1034A97-54DB-4F4B-ACCC-CBF2EC5684EF}" srcOrd="0" destOrd="0" presId="urn:microsoft.com/office/officeart/2005/8/layout/vList5"/>
    <dgm:cxn modelId="{DB4CD6DA-2AD3-442F-BDA3-3651EB5B0E3F}" type="presParOf" srcId="{779E1AD7-4F7C-482F-9122-0302AA31C18E}" destId="{7CBC61F1-C1EE-459A-BB82-367E1CA12ECE}" srcOrd="1" destOrd="0" presId="urn:microsoft.com/office/officeart/2005/8/layout/vList5"/>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20D729CB-F9C6-40D5-9912-9F5CFCE984A8}" type="doc">
      <dgm:prSet loTypeId="urn:microsoft.com/office/officeart/2005/8/layout/vList5" loCatId="list" qsTypeId="urn:microsoft.com/office/officeart/2005/8/quickstyle/simple1#9" qsCatId="simple" csTypeId="urn:microsoft.com/office/officeart/2005/8/colors/accent1_2#9" csCatId="accent1" phldr="1"/>
      <dgm:spPr/>
      <dgm:t>
        <a:bodyPr/>
        <a:lstStyle/>
        <a:p>
          <a:endParaRPr lang="zh-CN" altLang="en-US"/>
        </a:p>
      </dgm:t>
    </dgm:pt>
    <dgm:pt modelId="{E30FE8EF-344E-4ACE-A86D-336EB0E5B1B7}">
      <dgm:prSet phldrT="[文本]" phldr="0" custT="1"/>
      <dgm:spPr/>
      <dgm:t>
        <a:bodyPr vert="horz" wrap="square"/>
        <a:lstStyle/>
        <a:p>
          <a:pPr>
            <a:lnSpc>
              <a:spcPct val="100000"/>
            </a:lnSpc>
            <a:spcBef>
              <a:spcPct val="0"/>
            </a:spcBef>
            <a:spcAft>
              <a:spcPts val="0"/>
            </a:spcAft>
          </a:pPr>
          <a:r>
            <a:rPr lang="zh-CN" sz="3600" b="1" dirty="0"/>
            <a:t>劳动就业法规</a:t>
          </a:r>
          <a:endParaRPr lang="zh-CN" altLang="en-US" sz="3600" b="1" dirty="0"/>
        </a:p>
      </dgm:t>
    </dgm:pt>
    <dgm:pt modelId="{D1C5FBEF-BB6E-45CA-B8FF-76BAD54E0D7D}" cxnId="{022D79A2-C797-4708-A15D-E15377D5BFD4}" type="parTrans">
      <dgm:prSet/>
      <dgm:spPr/>
      <dgm:t>
        <a:bodyPr/>
        <a:lstStyle/>
        <a:p>
          <a:endParaRPr lang="zh-CN" altLang="en-US"/>
        </a:p>
      </dgm:t>
    </dgm:pt>
    <dgm:pt modelId="{C0902337-D518-4014-A592-B05AFFC2BB67}" cxnId="{022D79A2-C797-4708-A15D-E15377D5BFD4}" type="sibTrans">
      <dgm:prSet/>
      <dgm:spPr/>
      <dgm:t>
        <a:bodyPr/>
        <a:lstStyle/>
        <a:p>
          <a:endParaRPr lang="zh-CN" altLang="en-US"/>
        </a:p>
      </dgm:t>
    </dgm:pt>
    <dgm:pt modelId="{B046B9A1-828C-4761-8B97-1428ABC04972}">
      <dgm:prSet phldrT="[文本]" phldr="0" custT="1"/>
      <dgm:spPr/>
      <dgm:t>
        <a:bodyPr vert="horz" wrap="square"/>
        <a:lstStyle/>
        <a:p>
          <a:pPr>
            <a:lnSpc>
              <a:spcPct val="100000"/>
            </a:lnSpc>
            <a:spcBef>
              <a:spcPct val="0"/>
            </a:spcBef>
            <a:spcAft>
              <a:spcPct val="15000"/>
            </a:spcAft>
          </a:pPr>
          <a:r>
            <a:rPr lang="zh-CN" altLang="en-US" sz="2000" dirty="0">
              <a:latin typeface="+mn-lt"/>
            </a:rPr>
            <a:t>老挝</a:t>
          </a:r>
          <a:r>
            <a:rPr lang="zh-CN" sz="2000" dirty="0">
              <a:latin typeface="+mn-lt"/>
            </a:rPr>
            <a:t>《劳动法》（修改稿）规定普通工作者，每周工作</a:t>
          </a:r>
          <a:r>
            <a:rPr lang="en-US" sz="2000" dirty="0">
              <a:latin typeface="+mn-lt"/>
            </a:rPr>
            <a:t>6</a:t>
          </a:r>
          <a:r>
            <a:rPr lang="zh-CN" sz="2000" dirty="0">
              <a:latin typeface="+mn-lt"/>
            </a:rPr>
            <a:t>天，每天不超过</a:t>
          </a:r>
          <a:r>
            <a:rPr lang="en-US" sz="2000" dirty="0">
              <a:latin typeface="+mn-lt"/>
            </a:rPr>
            <a:t>8</a:t>
          </a:r>
          <a:r>
            <a:rPr lang="zh-CN" sz="2000" dirty="0">
              <a:latin typeface="+mn-lt"/>
            </a:rPr>
            <a:t>小时，或者一个星期不超过</a:t>
          </a:r>
          <a:r>
            <a:rPr lang="en-US" sz="2000" dirty="0">
              <a:latin typeface="+mn-lt"/>
            </a:rPr>
            <a:t>48</a:t>
          </a:r>
          <a:r>
            <a:rPr lang="zh-CN" sz="2000" dirty="0">
              <a:latin typeface="+mn-lt"/>
            </a:rPr>
            <a:t>小时；雇用双方需解除劳动合同时，有规定期限的劳动合同须在期限结束前至少</a:t>
          </a:r>
          <a:r>
            <a:rPr lang="en-US" sz="2000" dirty="0">
              <a:latin typeface="+mn-lt"/>
            </a:rPr>
            <a:t>35</a:t>
          </a:r>
          <a:r>
            <a:rPr lang="zh-CN" sz="2000" dirty="0">
              <a:latin typeface="+mn-lt"/>
            </a:rPr>
            <a:t>天告知对方，需继续合作者，合同双方需重新签订劳动合同</a:t>
          </a:r>
          <a:r>
            <a:rPr sz="2000" dirty="0">
              <a:latin typeface="+mn-lt"/>
            </a:rPr>
            <a:t>。</a:t>
          </a:r>
        </a:p>
      </dgm:t>
    </dgm:pt>
    <dgm:pt modelId="{A698FC89-269F-4654-AD7F-F11ABB57143B}" cxnId="{1E2E33C4-41B1-4D6F-A48C-6CF1EDC840B1}" type="parTrans">
      <dgm:prSet/>
      <dgm:spPr/>
      <dgm:t>
        <a:bodyPr/>
        <a:lstStyle/>
        <a:p>
          <a:endParaRPr lang="zh-CN" altLang="en-US"/>
        </a:p>
      </dgm:t>
    </dgm:pt>
    <dgm:pt modelId="{12133639-4BE9-4EF2-AC68-0E397E3B175D}" cxnId="{1E2E33C4-41B1-4D6F-A48C-6CF1EDC840B1}" type="sibTrans">
      <dgm:prSet/>
      <dgm:spPr/>
      <dgm:t>
        <a:bodyPr/>
        <a:lstStyle/>
        <a:p>
          <a:endParaRPr lang="zh-CN" altLang="en-US"/>
        </a:p>
      </dgm:t>
    </dgm:pt>
    <dgm:pt modelId="{65687113-33EA-4393-81D6-F95B08B7D1B6}">
      <dgm:prSet phldrT="[文本]" phldr="0" custT="1"/>
      <dgm:spPr/>
      <dgm:t>
        <a:bodyPr vert="horz" wrap="square"/>
        <a:lstStyle/>
        <a:p>
          <a:pPr>
            <a:lnSpc>
              <a:spcPct val="100000"/>
            </a:lnSpc>
            <a:spcBef>
              <a:spcPct val="0"/>
            </a:spcBef>
            <a:spcAft>
              <a:spcPts val="0"/>
            </a:spcAft>
          </a:pPr>
          <a:r>
            <a:rPr lang="zh-CN" sz="3600" b="1" dirty="0"/>
            <a:t>商务纠纷</a:t>
          </a:r>
          <a:r>
            <a:rPr lang="zh-CN" altLang="zh-CN" sz="3600" b="1" dirty="0"/>
            <a:t>解决</a:t>
          </a:r>
          <a:endParaRPr lang="zh-CN" altLang="en-US" sz="3600" dirty="0"/>
        </a:p>
      </dgm:t>
    </dgm:pt>
    <dgm:pt modelId="{3F105875-4077-4043-B2EE-FB4AB5D39969}" cxnId="{4DBCFBAC-27A4-446D-ADDB-0C1B9654CD5F}" type="parTrans">
      <dgm:prSet/>
      <dgm:spPr/>
      <dgm:t>
        <a:bodyPr/>
        <a:lstStyle/>
        <a:p>
          <a:endParaRPr lang="zh-CN" altLang="en-US"/>
        </a:p>
      </dgm:t>
    </dgm:pt>
    <dgm:pt modelId="{8E9BD8C2-977D-40B9-B221-C353F08D9D49}" cxnId="{4DBCFBAC-27A4-446D-ADDB-0C1B9654CD5F}" type="sibTrans">
      <dgm:prSet/>
      <dgm:spPr/>
      <dgm:t>
        <a:bodyPr/>
        <a:lstStyle/>
        <a:p>
          <a:endParaRPr lang="zh-CN" altLang="en-US"/>
        </a:p>
      </dgm:t>
    </dgm:pt>
    <dgm:pt modelId="{B6202A7F-2567-4218-BD4A-79BF80E7A05C}">
      <dgm:prSet phldrT="[文本]" phldr="0" custT="1"/>
      <dgm:spPr/>
      <dgm:t>
        <a:bodyPr vert="horz" wrap="square"/>
        <a:lstStyle/>
        <a:p>
          <a:pPr>
            <a:lnSpc>
              <a:spcPct val="100000"/>
            </a:lnSpc>
            <a:spcBef>
              <a:spcPct val="0"/>
            </a:spcBef>
            <a:spcAft>
              <a:spcPct val="15000"/>
            </a:spcAft>
          </a:pPr>
          <a:r>
            <a:rPr lang="zh-CN" sz="2400" dirty="0"/>
            <a:t>在老挝投资合作发生纠纷时，可依据订立合同时约定的纠纷解决途径解决，可以先行协商，协商不成，再提请仲裁或诉讼。解决纠纷既可适用老挝当地法律，也可适用第三国法律。</a:t>
          </a:r>
        </a:p>
      </dgm:t>
    </dgm:pt>
    <dgm:pt modelId="{2FF3FD89-B785-4C16-A0F0-A633E4855DF1}" cxnId="{46299DDE-07A8-47F7-AE7C-BD28517541C1}" type="parTrans">
      <dgm:prSet/>
      <dgm:spPr/>
      <dgm:t>
        <a:bodyPr/>
        <a:lstStyle/>
        <a:p>
          <a:endParaRPr lang="zh-CN" altLang="en-US"/>
        </a:p>
      </dgm:t>
    </dgm:pt>
    <dgm:pt modelId="{E4C9236C-B41B-4968-B14E-51A6236E78CB}" cxnId="{46299DDE-07A8-47F7-AE7C-BD28517541C1}" type="sibTrans">
      <dgm:prSet/>
      <dgm:spPr/>
      <dgm:t>
        <a:bodyPr/>
        <a:lstStyle/>
        <a:p>
          <a:endParaRPr lang="zh-CN" altLang="en-US"/>
        </a:p>
      </dgm:t>
    </dgm:pt>
    <dgm:pt modelId="{2CF6C917-62E8-4FB0-98F3-7A17FE01D621}">
      <dgm:prSet phldrT="[文本]" phldr="0" custT="1"/>
      <dgm:spPr/>
      <dgm:t>
        <a:bodyPr vert="horz" wrap="square"/>
        <a:lstStyle/>
        <a:p>
          <a:pPr>
            <a:lnSpc>
              <a:spcPct val="100000"/>
            </a:lnSpc>
            <a:spcBef>
              <a:spcPct val="0"/>
            </a:spcBef>
            <a:spcAft>
              <a:spcPts val="0"/>
            </a:spcAft>
          </a:pPr>
          <a:r>
            <a:rPr lang="zh-CN" sz="3600" b="1" dirty="0"/>
            <a:t>数字经济相关</a:t>
          </a:r>
          <a:r>
            <a:rPr lang="zh-CN" altLang="en-US" sz="3600" b="1" dirty="0"/>
            <a:t>法规</a:t>
          </a:r>
        </a:p>
      </dgm:t>
    </dgm:pt>
    <dgm:pt modelId="{B1F1FD9F-A6D8-4B46-94EA-B18093B14B6A}" cxnId="{8DC0EEF6-53E0-44D8-8CAE-8A9AF49FA558}" type="parTrans">
      <dgm:prSet/>
      <dgm:spPr/>
      <dgm:t>
        <a:bodyPr/>
        <a:lstStyle/>
        <a:p>
          <a:endParaRPr lang="zh-CN" altLang="en-US"/>
        </a:p>
      </dgm:t>
    </dgm:pt>
    <dgm:pt modelId="{8CF9009F-3B1F-4261-87AC-AB1D90B9E319}" cxnId="{8DC0EEF6-53E0-44D8-8CAE-8A9AF49FA558}" type="sibTrans">
      <dgm:prSet/>
      <dgm:spPr/>
      <dgm:t>
        <a:bodyPr/>
        <a:lstStyle/>
        <a:p>
          <a:endParaRPr lang="zh-CN" altLang="en-US"/>
        </a:p>
      </dgm:t>
    </dgm:pt>
    <dgm:pt modelId="{080293AB-0DF9-4456-9A13-B5D0C4D3B5EE}">
      <dgm:prSet phldrT="[文本]" phldr="0" custT="1"/>
      <dgm:spPr/>
      <dgm:t>
        <a:bodyPr vert="horz" wrap="square"/>
        <a:lstStyle/>
        <a:p>
          <a:pPr>
            <a:lnSpc>
              <a:spcPct val="100000"/>
            </a:lnSpc>
            <a:spcBef>
              <a:spcPct val="0"/>
            </a:spcBef>
            <a:spcAft>
              <a:spcPct val="15000"/>
            </a:spcAft>
          </a:pPr>
          <a:r>
            <a:rPr lang="zh-CN" sz="2000" dirty="0"/>
            <a:t>老挝政府高度重视数字发展，将其列入新的第</a:t>
          </a:r>
          <a:r>
            <a:rPr lang="en-US" sz="2000" dirty="0"/>
            <a:t>9</a:t>
          </a:r>
          <a:r>
            <a:rPr lang="zh-CN" sz="2000" dirty="0"/>
            <a:t>个国家社会经济发展计划，</a:t>
          </a:r>
          <a:r>
            <a:rPr sz="2000" dirty="0">
              <a:latin typeface="微软雅黑" panose="020B0503020204020204" charset="-122"/>
              <a:ea typeface="微软雅黑" panose="020B0503020204020204" charset="-122"/>
              <a:cs typeface="微软雅黑" panose="020B0503020204020204" charset="-122"/>
            </a:rPr>
            <a:t>。 </a:t>
          </a:r>
        </a:p>
      </dgm:t>
    </dgm:pt>
    <dgm:pt modelId="{6EDDE793-1A3A-47C9-B426-4E56C648CEAB}" cxnId="{33BE3101-ABEE-4B2D-BD66-4202EE90D0C8}" type="parTrans">
      <dgm:prSet/>
      <dgm:spPr/>
      <dgm:t>
        <a:bodyPr/>
        <a:lstStyle/>
        <a:p>
          <a:endParaRPr lang="zh-CN" altLang="en-US"/>
        </a:p>
      </dgm:t>
    </dgm:pt>
    <dgm:pt modelId="{8827019E-0DC6-4591-8944-9C604B0B1768}" cxnId="{33BE3101-ABEE-4B2D-BD66-4202EE90D0C8}" type="sibTrans">
      <dgm:prSet/>
      <dgm:spPr/>
      <dgm:t>
        <a:bodyPr/>
        <a:lstStyle/>
        <a:p>
          <a:endParaRPr lang="zh-CN" altLang="en-US"/>
        </a:p>
      </dgm:t>
    </dgm:pt>
    <dgm:pt modelId="{4C98B000-B886-4CBD-BB00-34830C056BE8}">
      <dgm:prSet phldr="0" custT="1"/>
      <dgm:spPr/>
      <dgm:t>
        <a:bodyPr vert="horz" wrap="square"/>
        <a:lstStyle/>
        <a:p>
          <a:pPr>
            <a:lnSpc>
              <a:spcPct val="100000"/>
            </a:lnSpc>
            <a:spcBef>
              <a:spcPct val="0"/>
            </a:spcBef>
            <a:spcAft>
              <a:spcPct val="15000"/>
            </a:spcAft>
          </a:pPr>
          <a:r>
            <a:rPr lang="zh-CN" sz="2000" dirty="0"/>
            <a:t>老挝与中国有关机构于</a:t>
          </a:r>
          <a:r>
            <a:rPr lang="en-US" sz="2000" dirty="0"/>
            <a:t>2018</a:t>
          </a:r>
          <a:r>
            <a:rPr lang="zh-CN" sz="2000" dirty="0"/>
            <a:t>年签署了合作协议</a:t>
          </a:r>
          <a:r>
            <a:rPr lang="zh-CN" altLang="en-US" sz="2000" dirty="0"/>
            <a:t>，</a:t>
          </a:r>
          <a:r>
            <a:rPr lang="zh-CN" sz="2000" dirty="0"/>
            <a:t>与老挝共同加强人才发展、数字技术培训，使该地区更多的人能够分享数字经济发展的成果。</a:t>
          </a:r>
          <a:r>
            <a:rPr lang="en-US" sz="2000" dirty="0"/>
            <a:t>2022</a:t>
          </a:r>
          <a:r>
            <a:rPr lang="zh-CN" sz="2000" dirty="0"/>
            <a:t>年</a:t>
          </a:r>
          <a:r>
            <a:rPr lang="en-US" sz="2000" dirty="0"/>
            <a:t>11</a:t>
          </a:r>
          <a:r>
            <a:rPr lang="zh-CN" sz="2000" dirty="0"/>
            <a:t>月，中国商务部与老挝工贸部签署关于电子商务合作的谅解备忘录。</a:t>
          </a:r>
          <a:endParaRPr sz="2000" dirty="0"/>
        </a:p>
      </dgm:t>
    </dgm:pt>
    <dgm:pt modelId="{D9A3F02F-B42F-449D-8300-5334E8541F13}" cxnId="{0EE1026D-FFA8-42BC-ACC8-8CF4EC009FDC}" type="parTrans">
      <dgm:prSet/>
      <dgm:spPr/>
      <dgm:t>
        <a:bodyPr/>
        <a:lstStyle/>
        <a:p>
          <a:endParaRPr lang="zh-CN" altLang="en-US"/>
        </a:p>
      </dgm:t>
    </dgm:pt>
    <dgm:pt modelId="{9C29A530-C1E4-4A09-A148-CAF1407436C1}" cxnId="{0EE1026D-FFA8-42BC-ACC8-8CF4EC009FDC}" type="sibTrans">
      <dgm:prSet/>
      <dgm:spPr/>
      <dgm:t>
        <a:bodyPr/>
        <a:lstStyle/>
        <a:p>
          <a:endParaRPr lang="zh-CN" altLang="en-US"/>
        </a:p>
      </dgm:t>
    </dgm:pt>
    <dgm:pt modelId="{7A227C50-B7A5-433D-B0A8-09BED6BA0096}" type="pres">
      <dgm:prSet presAssocID="{20D729CB-F9C6-40D5-9912-9F5CFCE984A8}" presName="Name0" presStyleCnt="0">
        <dgm:presLayoutVars>
          <dgm:dir/>
          <dgm:animLvl val="lvl"/>
          <dgm:resizeHandles val="exact"/>
        </dgm:presLayoutVars>
      </dgm:prSet>
      <dgm:spPr/>
    </dgm:pt>
    <dgm:pt modelId="{E37420B3-C903-4946-9BB5-CDC9D111FEC3}" type="pres">
      <dgm:prSet presAssocID="{E30FE8EF-344E-4ACE-A86D-336EB0E5B1B7}" presName="linNode" presStyleCnt="0"/>
      <dgm:spPr/>
    </dgm:pt>
    <dgm:pt modelId="{BEE6183A-E8F6-45A5-AD60-ECF121263E55}" type="pres">
      <dgm:prSet presAssocID="{E30FE8EF-344E-4ACE-A86D-336EB0E5B1B7}" presName="parentText" presStyleLbl="node1" presStyleIdx="0" presStyleCnt="3" custScaleX="58130" custScaleY="90631">
        <dgm:presLayoutVars>
          <dgm:chMax val="1"/>
          <dgm:bulletEnabled val="1"/>
        </dgm:presLayoutVars>
      </dgm:prSet>
      <dgm:spPr/>
    </dgm:pt>
    <dgm:pt modelId="{1206E566-4C12-4A0C-96FE-87151FAB626D}" type="pres">
      <dgm:prSet presAssocID="{E30FE8EF-344E-4ACE-A86D-336EB0E5B1B7}" presName="descendantText" presStyleLbl="alignAccFollowNode1" presStyleIdx="0" presStyleCnt="3" custScaleX="121730" custScaleY="134144">
        <dgm:presLayoutVars>
          <dgm:bulletEnabled val="1"/>
        </dgm:presLayoutVars>
      </dgm:prSet>
      <dgm:spPr/>
    </dgm:pt>
    <dgm:pt modelId="{0483DAD0-FBAC-4043-8109-A8F7C12DD25C}" type="pres">
      <dgm:prSet presAssocID="{C0902337-D518-4014-A592-B05AFFC2BB67}" presName="sp" presStyleCnt="0"/>
      <dgm:spPr/>
    </dgm:pt>
    <dgm:pt modelId="{5A4EF9C7-AC79-43DE-89D1-CB1A71FD1D5F}" type="pres">
      <dgm:prSet presAssocID="{65687113-33EA-4393-81D6-F95B08B7D1B6}" presName="linNode" presStyleCnt="0"/>
      <dgm:spPr/>
    </dgm:pt>
    <dgm:pt modelId="{7340BB85-61F9-44EA-92FB-23F88EBA2FCE}" type="pres">
      <dgm:prSet presAssocID="{65687113-33EA-4393-81D6-F95B08B7D1B6}" presName="parentText" presStyleLbl="node1" presStyleIdx="1" presStyleCnt="3" custScaleX="59128" custScaleY="82892">
        <dgm:presLayoutVars>
          <dgm:chMax val="1"/>
          <dgm:bulletEnabled val="1"/>
        </dgm:presLayoutVars>
      </dgm:prSet>
      <dgm:spPr/>
    </dgm:pt>
    <dgm:pt modelId="{0FAB16BC-D15D-4020-BE75-2E782C993DE2}" type="pres">
      <dgm:prSet presAssocID="{65687113-33EA-4393-81D6-F95B08B7D1B6}" presName="descendantText" presStyleLbl="alignAccFollowNode1" presStyleIdx="1" presStyleCnt="3" custScaleX="121198">
        <dgm:presLayoutVars>
          <dgm:bulletEnabled val="1"/>
        </dgm:presLayoutVars>
      </dgm:prSet>
      <dgm:spPr/>
    </dgm:pt>
    <dgm:pt modelId="{0AB0E190-8BEA-484A-9C95-DE6C559F566E}" type="pres">
      <dgm:prSet presAssocID="{8E9BD8C2-977D-40B9-B221-C353F08D9D49}" presName="sp" presStyleCnt="0"/>
      <dgm:spPr/>
    </dgm:pt>
    <dgm:pt modelId="{779E1AD7-4F7C-482F-9122-0302AA31C18E}" type="pres">
      <dgm:prSet presAssocID="{2CF6C917-62E8-4FB0-98F3-7A17FE01D621}" presName="linNode" presStyleCnt="0"/>
      <dgm:spPr/>
    </dgm:pt>
    <dgm:pt modelId="{A1034A97-54DB-4F4B-ACCC-CBF2EC5684EF}" type="pres">
      <dgm:prSet presAssocID="{2CF6C917-62E8-4FB0-98F3-7A17FE01D621}" presName="parentText" presStyleLbl="node1" presStyleIdx="2" presStyleCnt="3" custScaleX="59761" custScaleY="91609">
        <dgm:presLayoutVars>
          <dgm:chMax val="1"/>
          <dgm:bulletEnabled val="1"/>
        </dgm:presLayoutVars>
      </dgm:prSet>
      <dgm:spPr/>
    </dgm:pt>
    <dgm:pt modelId="{7CBC61F1-C1EE-459A-BB82-367E1CA12ECE}" type="pres">
      <dgm:prSet presAssocID="{2CF6C917-62E8-4FB0-98F3-7A17FE01D621}" presName="descendantText" presStyleLbl="alignAccFollowNode1" presStyleIdx="2" presStyleCnt="3" custScaleX="121797" custScaleY="137990">
        <dgm:presLayoutVars>
          <dgm:bulletEnabled val="1"/>
        </dgm:presLayoutVars>
      </dgm:prSet>
      <dgm:spPr/>
    </dgm:pt>
  </dgm:ptLst>
  <dgm:cxnLst>
    <dgm:cxn modelId="{33BE3101-ABEE-4B2D-BD66-4202EE90D0C8}" srcId="{2CF6C917-62E8-4FB0-98F3-7A17FE01D621}" destId="{080293AB-0DF9-4456-9A13-B5D0C4D3B5EE}" srcOrd="0" destOrd="0" parTransId="{6EDDE793-1A3A-47C9-B426-4E56C648CEAB}" sibTransId="{8827019E-0DC6-4591-8944-9C604B0B1768}"/>
    <dgm:cxn modelId="{63548B01-ECDD-4ABD-8877-F5E6556871D1}" type="presOf" srcId="{E30FE8EF-344E-4ACE-A86D-336EB0E5B1B7}" destId="{BEE6183A-E8F6-45A5-AD60-ECF121263E55}" srcOrd="0" destOrd="0" presId="urn:microsoft.com/office/officeart/2005/8/layout/vList5"/>
    <dgm:cxn modelId="{7D608705-D0D6-4E8B-BACA-7937482BF745}" type="presOf" srcId="{65687113-33EA-4393-81D6-F95B08B7D1B6}" destId="{7340BB85-61F9-44EA-92FB-23F88EBA2FCE}" srcOrd="0" destOrd="0" presId="urn:microsoft.com/office/officeart/2005/8/layout/vList5"/>
    <dgm:cxn modelId="{F57C0429-8A69-4DCE-A662-97A9BE776515}" type="presOf" srcId="{20D729CB-F9C6-40D5-9912-9F5CFCE984A8}" destId="{7A227C50-B7A5-433D-B0A8-09BED6BA0096}" srcOrd="0" destOrd="0" presId="urn:microsoft.com/office/officeart/2005/8/layout/vList5"/>
    <dgm:cxn modelId="{A854B137-32BC-4E2C-B5A7-CB516755C910}" type="presOf" srcId="{B046B9A1-828C-4761-8B97-1428ABC04972}" destId="{1206E566-4C12-4A0C-96FE-87151FAB626D}" srcOrd="0" destOrd="0" presId="urn:microsoft.com/office/officeart/2005/8/layout/vList5"/>
    <dgm:cxn modelId="{A396933A-1740-4CA9-997E-AABE446D8B85}" type="presOf" srcId="{080293AB-0DF9-4456-9A13-B5D0C4D3B5EE}" destId="{7CBC61F1-C1EE-459A-BB82-367E1CA12ECE}" srcOrd="0" destOrd="0" presId="urn:microsoft.com/office/officeart/2005/8/layout/vList5"/>
    <dgm:cxn modelId="{7B587863-FE3A-475B-A176-0A28F4755614}" type="presOf" srcId="{B6202A7F-2567-4218-BD4A-79BF80E7A05C}" destId="{0FAB16BC-D15D-4020-BE75-2E782C993DE2}" srcOrd="0" destOrd="0" presId="urn:microsoft.com/office/officeart/2005/8/layout/vList5"/>
    <dgm:cxn modelId="{0EE1026D-FFA8-42BC-ACC8-8CF4EC009FDC}" srcId="{2CF6C917-62E8-4FB0-98F3-7A17FE01D621}" destId="{4C98B000-B886-4CBD-BB00-34830C056BE8}" srcOrd="1" destOrd="0" parTransId="{D9A3F02F-B42F-449D-8300-5334E8541F13}" sibTransId="{9C29A530-C1E4-4A09-A148-CAF1407436C1}"/>
    <dgm:cxn modelId="{5062BB89-BDDB-400B-BEBC-A681A72F1551}" type="presOf" srcId="{2CF6C917-62E8-4FB0-98F3-7A17FE01D621}" destId="{A1034A97-54DB-4F4B-ACCC-CBF2EC5684EF}" srcOrd="0" destOrd="0" presId="urn:microsoft.com/office/officeart/2005/8/layout/vList5"/>
    <dgm:cxn modelId="{029DCE8A-DF4D-4CAD-AE95-552C14C5342C}" type="presOf" srcId="{4C98B000-B886-4CBD-BB00-34830C056BE8}" destId="{7CBC61F1-C1EE-459A-BB82-367E1CA12ECE}" srcOrd="0" destOrd="1" presId="urn:microsoft.com/office/officeart/2005/8/layout/vList5"/>
    <dgm:cxn modelId="{022D79A2-C797-4708-A15D-E15377D5BFD4}" srcId="{20D729CB-F9C6-40D5-9912-9F5CFCE984A8}" destId="{E30FE8EF-344E-4ACE-A86D-336EB0E5B1B7}" srcOrd="0" destOrd="0" parTransId="{D1C5FBEF-BB6E-45CA-B8FF-76BAD54E0D7D}" sibTransId="{C0902337-D518-4014-A592-B05AFFC2BB67}"/>
    <dgm:cxn modelId="{4DBCFBAC-27A4-446D-ADDB-0C1B9654CD5F}" srcId="{20D729CB-F9C6-40D5-9912-9F5CFCE984A8}" destId="{65687113-33EA-4393-81D6-F95B08B7D1B6}" srcOrd="1" destOrd="0" parTransId="{3F105875-4077-4043-B2EE-FB4AB5D39969}" sibTransId="{8E9BD8C2-977D-40B9-B221-C353F08D9D49}"/>
    <dgm:cxn modelId="{1E2E33C4-41B1-4D6F-A48C-6CF1EDC840B1}" srcId="{E30FE8EF-344E-4ACE-A86D-336EB0E5B1B7}" destId="{B046B9A1-828C-4761-8B97-1428ABC04972}" srcOrd="0" destOrd="0" parTransId="{A698FC89-269F-4654-AD7F-F11ABB57143B}" sibTransId="{12133639-4BE9-4EF2-AC68-0E397E3B175D}"/>
    <dgm:cxn modelId="{46299DDE-07A8-47F7-AE7C-BD28517541C1}" srcId="{65687113-33EA-4393-81D6-F95B08B7D1B6}" destId="{B6202A7F-2567-4218-BD4A-79BF80E7A05C}" srcOrd="0" destOrd="0" parTransId="{2FF3FD89-B785-4C16-A0F0-A633E4855DF1}" sibTransId="{E4C9236C-B41B-4968-B14E-51A6236E78CB}"/>
    <dgm:cxn modelId="{8DC0EEF6-53E0-44D8-8CAE-8A9AF49FA558}" srcId="{20D729CB-F9C6-40D5-9912-9F5CFCE984A8}" destId="{2CF6C917-62E8-4FB0-98F3-7A17FE01D621}" srcOrd="2" destOrd="0" parTransId="{B1F1FD9F-A6D8-4B46-94EA-B18093B14B6A}" sibTransId="{8CF9009F-3B1F-4261-87AC-AB1D90B9E319}"/>
    <dgm:cxn modelId="{933D81B0-6AD9-4413-975B-68889F0BB047}" type="presParOf" srcId="{7A227C50-B7A5-433D-B0A8-09BED6BA0096}" destId="{E37420B3-C903-4946-9BB5-CDC9D111FEC3}" srcOrd="0" destOrd="0" presId="urn:microsoft.com/office/officeart/2005/8/layout/vList5"/>
    <dgm:cxn modelId="{AFB37CBC-DE59-41CE-8AE8-274C11FA17B2}" type="presParOf" srcId="{E37420B3-C903-4946-9BB5-CDC9D111FEC3}" destId="{BEE6183A-E8F6-45A5-AD60-ECF121263E55}" srcOrd="0" destOrd="0" presId="urn:microsoft.com/office/officeart/2005/8/layout/vList5"/>
    <dgm:cxn modelId="{C7EA2A85-9876-496B-B747-D2986089A828}" type="presParOf" srcId="{E37420B3-C903-4946-9BB5-CDC9D111FEC3}" destId="{1206E566-4C12-4A0C-96FE-87151FAB626D}" srcOrd="1" destOrd="0" presId="urn:microsoft.com/office/officeart/2005/8/layout/vList5"/>
    <dgm:cxn modelId="{2EC18C06-D978-44DD-8427-5818302C1778}" type="presParOf" srcId="{7A227C50-B7A5-433D-B0A8-09BED6BA0096}" destId="{0483DAD0-FBAC-4043-8109-A8F7C12DD25C}" srcOrd="1" destOrd="0" presId="urn:microsoft.com/office/officeart/2005/8/layout/vList5"/>
    <dgm:cxn modelId="{D3950384-976A-403A-85AF-5E23502FD774}" type="presParOf" srcId="{7A227C50-B7A5-433D-B0A8-09BED6BA0096}" destId="{5A4EF9C7-AC79-43DE-89D1-CB1A71FD1D5F}" srcOrd="2" destOrd="0" presId="urn:microsoft.com/office/officeart/2005/8/layout/vList5"/>
    <dgm:cxn modelId="{A500D488-3DD6-4FEF-9058-0D3B7926314D}" type="presParOf" srcId="{5A4EF9C7-AC79-43DE-89D1-CB1A71FD1D5F}" destId="{7340BB85-61F9-44EA-92FB-23F88EBA2FCE}" srcOrd="0" destOrd="0" presId="urn:microsoft.com/office/officeart/2005/8/layout/vList5"/>
    <dgm:cxn modelId="{9863208C-31AA-48A4-B005-EF5295B8C64A}" type="presParOf" srcId="{5A4EF9C7-AC79-43DE-89D1-CB1A71FD1D5F}" destId="{0FAB16BC-D15D-4020-BE75-2E782C993DE2}" srcOrd="1" destOrd="0" presId="urn:microsoft.com/office/officeart/2005/8/layout/vList5"/>
    <dgm:cxn modelId="{74BB309F-FF88-4900-958C-39EC88D59625}" type="presParOf" srcId="{7A227C50-B7A5-433D-B0A8-09BED6BA0096}" destId="{0AB0E190-8BEA-484A-9C95-DE6C559F566E}" srcOrd="3" destOrd="0" presId="urn:microsoft.com/office/officeart/2005/8/layout/vList5"/>
    <dgm:cxn modelId="{86C745EB-A7C9-4FAE-B0E4-10C8879CE426}" type="presParOf" srcId="{7A227C50-B7A5-433D-B0A8-09BED6BA0096}" destId="{779E1AD7-4F7C-482F-9122-0302AA31C18E}" srcOrd="4" destOrd="0" presId="urn:microsoft.com/office/officeart/2005/8/layout/vList5"/>
    <dgm:cxn modelId="{8684B799-0073-4816-8459-2DE24582A96A}" type="presParOf" srcId="{779E1AD7-4F7C-482F-9122-0302AA31C18E}" destId="{A1034A97-54DB-4F4B-ACCC-CBF2EC5684EF}" srcOrd="0" destOrd="0" presId="urn:microsoft.com/office/officeart/2005/8/layout/vList5"/>
    <dgm:cxn modelId="{003D4603-8D21-4B94-8F50-73B327DA6E1B}" type="presParOf" srcId="{779E1AD7-4F7C-482F-9122-0302AA31C18E}" destId="{7CBC61F1-C1EE-459A-BB82-367E1CA12ECE}" srcOrd="1" destOrd="0" presId="urn:microsoft.com/office/officeart/2005/8/layout/vList5"/>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20D729CB-F9C6-40D5-9912-9F5CFCE984A8}" type="doc">
      <dgm:prSet loTypeId="list" loCatId="list" qsTypeId="urn:microsoft.com/office/officeart/2005/8/quickstyle/simple1" qsCatId="simple" csTypeId="urn:microsoft.com/office/officeart/2005/8/colors/accent1_2" csCatId="accent1" phldr="1"/>
      <dgm:spPr/>
      <dgm:t>
        <a:bodyPr/>
        <a:lstStyle/>
        <a:p>
          <a:endParaRPr lang="zh-CN" altLang="en-US"/>
        </a:p>
      </dgm:t>
    </dgm:pt>
    <dgm:pt modelId="{E30FE8EF-344E-4ACE-A86D-336EB0E5B1B7}">
      <dgm:prSet phldrT="[文本]" custT="1"/>
      <dgm:spPr/>
      <dgm:t>
        <a:bodyPr/>
        <a:lstStyle/>
        <a:p>
          <a:r>
            <a:rPr lang="zh-CN" altLang="en-US" sz="3600" b="1" dirty="0" smtClean="0"/>
            <a:t>人口状况</a:t>
          </a:r>
          <a:endParaRPr lang="zh-CN" altLang="en-US" sz="3600" dirty="0"/>
        </a:p>
      </dgm:t>
    </dgm:pt>
    <dgm:pt modelId="{D1C5FBEF-BB6E-45CA-B8FF-76BAD54E0D7D}" cxnId="{7F3545B3-CD1D-4B6D-A39E-1B4D189FCEAC}" type="parTrans">
      <dgm:prSet/>
      <dgm:spPr/>
      <dgm:t>
        <a:bodyPr/>
        <a:lstStyle/>
        <a:p>
          <a:endParaRPr lang="zh-CN" altLang="en-US"/>
        </a:p>
      </dgm:t>
    </dgm:pt>
    <dgm:pt modelId="{C0902337-D518-4014-A592-B05AFFC2BB67}" cxnId="{7F3545B3-CD1D-4B6D-A39E-1B4D189FCEAC}" type="sibTrans">
      <dgm:prSet/>
      <dgm:spPr/>
      <dgm:t>
        <a:bodyPr/>
        <a:lstStyle/>
        <a:p>
          <a:endParaRPr lang="zh-CN" altLang="en-US"/>
        </a:p>
      </dgm:t>
    </dgm:pt>
    <dgm:pt modelId="{B046B9A1-828C-4761-8B97-1428ABC04972}">
      <dgm:prSet phldrT="[文本]" phldr="0" custT="1"/>
      <dgm:spPr/>
      <dgm:t>
        <a:bodyPr vert="horz" wrap="square"/>
        <a:p>
          <a:pPr>
            <a:lnSpc>
              <a:spcPct val="150000"/>
            </a:lnSpc>
            <a:spcBef>
              <a:spcPct val="0"/>
            </a:spcBef>
            <a:spcAft>
              <a:spcPct val="15000"/>
            </a:spcAft>
          </a:pPr>
          <a:r>
            <a:rPr sz="2000" dirty="0" smtClean="0"/>
            <a:t>2022年缅甸人口总数为5417.93万人，比上年增长了38.12万人，人口增长为0.71%；与2011年人口数据相比，缅甸人口数量增长了438.5万人。2022年缅甸65岁及以上占比为6.8%，尚未步入老龄化社会。</a:t>
          </a:r>
          <a:r>
            <a:rPr sz="2000" dirty="0" smtClean="0"/>
            <a:t/>
          </a:r>
          <a:endParaRPr sz="2000" dirty="0" smtClean="0"/>
        </a:p>
      </dgm:t>
    </dgm:pt>
    <dgm:pt modelId="{A698FC89-269F-4654-AD7F-F11ABB57143B}" cxnId="{A38B7AF3-CB1E-46B4-BF89-E3A0A063B7EB}" type="parTrans">
      <dgm:prSet/>
      <dgm:spPr/>
      <dgm:t>
        <a:bodyPr/>
        <a:lstStyle/>
        <a:p>
          <a:endParaRPr lang="zh-CN" altLang="en-US"/>
        </a:p>
      </dgm:t>
    </dgm:pt>
    <dgm:pt modelId="{12133639-4BE9-4EF2-AC68-0E397E3B175D}" cxnId="{A38B7AF3-CB1E-46B4-BF89-E3A0A063B7EB}" type="sibTrans">
      <dgm:prSet/>
      <dgm:spPr/>
      <dgm:t>
        <a:bodyPr/>
        <a:lstStyle/>
        <a:p>
          <a:endParaRPr lang="zh-CN" altLang="en-US"/>
        </a:p>
      </dgm:t>
    </dgm:pt>
    <dgm:pt modelId="{65687113-33EA-4393-81D6-F95B08B7D1B6}">
      <dgm:prSet phldrT="[文本]" custT="1"/>
      <dgm:spPr/>
      <dgm:t>
        <a:bodyPr/>
        <a:lstStyle/>
        <a:p>
          <a:r>
            <a:rPr lang="zh-CN" altLang="en-US" sz="3600" b="1" dirty="0" smtClean="0"/>
            <a:t>地理环境</a:t>
          </a:r>
          <a:endParaRPr lang="zh-CN" altLang="en-US" sz="3600" dirty="0"/>
        </a:p>
      </dgm:t>
    </dgm:pt>
    <dgm:pt modelId="{3F105875-4077-4043-B2EE-FB4AB5D39969}" cxnId="{653CD570-82BA-4A0F-B81E-799DD7F8DF97}" type="parTrans">
      <dgm:prSet/>
      <dgm:spPr/>
      <dgm:t>
        <a:bodyPr/>
        <a:lstStyle/>
        <a:p>
          <a:endParaRPr lang="zh-CN" altLang="en-US"/>
        </a:p>
      </dgm:t>
    </dgm:pt>
    <dgm:pt modelId="{8E9BD8C2-977D-40B9-B221-C353F08D9D49}" cxnId="{653CD570-82BA-4A0F-B81E-799DD7F8DF97}" type="sibTrans">
      <dgm:prSet/>
      <dgm:spPr/>
      <dgm:t>
        <a:bodyPr/>
        <a:lstStyle/>
        <a:p>
          <a:endParaRPr lang="zh-CN" altLang="en-US"/>
        </a:p>
      </dgm:t>
    </dgm:pt>
    <dgm:pt modelId="{B6202A7F-2567-4218-BD4A-79BF80E7A05C}">
      <dgm:prSet phldrT="[文本]" phldr="0" custT="1"/>
      <dgm:spPr/>
      <dgm:t>
        <a:bodyPr vert="horz" wrap="square"/>
        <a:p>
          <a:pPr>
            <a:lnSpc>
              <a:spcPct val="120000"/>
            </a:lnSpc>
            <a:spcBef>
              <a:spcPct val="0"/>
            </a:spcBef>
            <a:spcAft>
              <a:spcPct val="15000"/>
            </a:spcAft>
          </a:pPr>
          <a:r>
            <a:rPr sz="2000" dirty="0" smtClean="0"/>
            <a:t>缅甸位于亚洲东南部、中南半岛西部,国土总面积约为67.7万平方公里,缅甸的北部和东北部同中国西藏自治区和云南省接界,中缅国境线长约2185公里,其中滇缅段为1997公里。缅甸东部与老挝和泰国毗邻,缅泰、缅老国境线长分别为1799公里和238公里。缅甸的南部和西南部濒临印度洋,其海岸线总长2655千米。</a:t>
          </a:r>
          <a:r>
            <a:rPr sz="2000" dirty="0" smtClean="0"/>
            <a:t/>
          </a:r>
          <a:endParaRPr sz="2000" dirty="0" smtClean="0"/>
        </a:p>
      </dgm:t>
    </dgm:pt>
    <dgm:pt modelId="{2FF3FD89-B785-4C16-A0F0-A633E4855DF1}" cxnId="{C7BB8983-D03E-4CD6-B66B-A4F9B019D8EF}" type="parTrans">
      <dgm:prSet/>
      <dgm:spPr/>
      <dgm:t>
        <a:bodyPr/>
        <a:lstStyle/>
        <a:p>
          <a:endParaRPr lang="zh-CN" altLang="en-US"/>
        </a:p>
      </dgm:t>
    </dgm:pt>
    <dgm:pt modelId="{E4C9236C-B41B-4968-B14E-51A6236E78CB}" cxnId="{C7BB8983-D03E-4CD6-B66B-A4F9B019D8EF}" type="sibTrans">
      <dgm:prSet/>
      <dgm:spPr/>
      <dgm:t>
        <a:bodyPr/>
        <a:lstStyle/>
        <a:p>
          <a:endParaRPr lang="zh-CN" altLang="en-US"/>
        </a:p>
      </dgm:t>
    </dgm:pt>
    <dgm:pt modelId="{2CF6C917-62E8-4FB0-98F3-7A17FE01D621}">
      <dgm:prSet phldrT="[文本]" custT="1"/>
      <dgm:spPr/>
      <dgm:t>
        <a:bodyPr/>
        <a:lstStyle/>
        <a:p>
          <a:r>
            <a:rPr lang="zh-CN" altLang="en-US" sz="3600" b="1" dirty="0" smtClean="0"/>
            <a:t>资源禀赋</a:t>
          </a:r>
          <a:endParaRPr lang="zh-CN" altLang="en-US" sz="3600" dirty="0"/>
        </a:p>
      </dgm:t>
    </dgm:pt>
    <dgm:pt modelId="{B1F1FD9F-A6D8-4B46-94EA-B18093B14B6A}" cxnId="{8478061B-EA72-4B4A-BAF7-095442D94959}" type="parTrans">
      <dgm:prSet/>
      <dgm:spPr/>
      <dgm:t>
        <a:bodyPr/>
        <a:lstStyle/>
        <a:p>
          <a:endParaRPr lang="zh-CN" altLang="en-US"/>
        </a:p>
      </dgm:t>
    </dgm:pt>
    <dgm:pt modelId="{8CF9009F-3B1F-4261-87AC-AB1D90B9E319}" cxnId="{8478061B-EA72-4B4A-BAF7-095442D94959}" type="sibTrans">
      <dgm:prSet/>
      <dgm:spPr/>
      <dgm:t>
        <a:bodyPr/>
        <a:lstStyle/>
        <a:p>
          <a:endParaRPr lang="zh-CN" altLang="en-US"/>
        </a:p>
      </dgm:t>
    </dgm:pt>
    <dgm:pt modelId="{080293AB-0DF9-4456-9A13-B5D0C4D3B5EE}">
      <dgm:prSet phldrT="[文本]" phldr="0" custT="1"/>
      <dgm:spPr/>
      <dgm:t>
        <a:bodyPr vert="horz" wrap="square"/>
        <a:p>
          <a:pPr>
            <a:lnSpc>
              <a:spcPct val="100000"/>
            </a:lnSpc>
            <a:spcBef>
              <a:spcPct val="0"/>
            </a:spcBef>
            <a:spcAft>
              <a:spcPct val="15000"/>
            </a:spcAft>
          </a:pPr>
          <a:r>
            <a:rPr lang="zh-CN" sz="2000" dirty="0" smtClean="0"/>
            <a:t>缅甸主要自然资源有矿产资源、林业资源、水利资源、渔业和海洋资源。 </a:t>
          </a:r>
          <a:r>
            <a:rPr lang="zh-CN" sz="2000" dirty="0" smtClean="0"/>
            <a:t/>
          </a:r>
          <a:endParaRPr lang="zh-CN" sz="2000" dirty="0" smtClean="0"/>
        </a:p>
      </dgm:t>
    </dgm:pt>
    <dgm:pt modelId="{6EDDE793-1A3A-47C9-B426-4E56C648CEAB}" cxnId="{A5F1F5FA-FC49-42FF-BC9C-29486F582E30}" type="parTrans">
      <dgm:prSet/>
      <dgm:spPr/>
      <dgm:t>
        <a:bodyPr/>
        <a:lstStyle/>
        <a:p>
          <a:endParaRPr lang="zh-CN" altLang="en-US"/>
        </a:p>
      </dgm:t>
    </dgm:pt>
    <dgm:pt modelId="{8827019E-0DC6-4591-8944-9C604B0B1768}" cxnId="{A5F1F5FA-FC49-42FF-BC9C-29486F582E30}" type="sibTrans">
      <dgm:prSet/>
      <dgm:spPr/>
      <dgm:t>
        <a:bodyPr/>
        <a:lstStyle/>
        <a:p>
          <a:endParaRPr lang="zh-CN" altLang="en-US"/>
        </a:p>
      </dgm:t>
    </dgm:pt>
    <dgm:pt modelId="{7A227C50-B7A5-433D-B0A8-09BED6BA0096}" type="pres">
      <dgm:prSet presAssocID="{20D729CB-F9C6-40D5-9912-9F5CFCE984A8}" presName="Name0" presStyleCnt="0">
        <dgm:presLayoutVars>
          <dgm:dir/>
          <dgm:animLvl val="lvl"/>
          <dgm:resizeHandles val="exact"/>
        </dgm:presLayoutVars>
      </dgm:prSet>
      <dgm:spPr/>
      <dgm:t>
        <a:bodyPr/>
        <a:lstStyle/>
        <a:p>
          <a:endParaRPr lang="zh-CN" altLang="en-US"/>
        </a:p>
      </dgm:t>
    </dgm:pt>
    <dgm:pt modelId="{E37420B3-C903-4946-9BB5-CDC9D111FEC3}" type="pres">
      <dgm:prSet presAssocID="{E30FE8EF-344E-4ACE-A86D-336EB0E5B1B7}" presName="linNode" presStyleCnt="0"/>
      <dgm:spPr/>
    </dgm:pt>
    <dgm:pt modelId="{BEE6183A-E8F6-45A5-AD60-ECF121263E55}" type="pres">
      <dgm:prSet presAssocID="{E30FE8EF-344E-4ACE-A86D-336EB0E5B1B7}" presName="parentText" presStyleLbl="node1" presStyleIdx="0" presStyleCnt="3" custScaleX="58130" custScaleY="68497">
        <dgm:presLayoutVars>
          <dgm:chMax val="1"/>
          <dgm:bulletEnabled val="1"/>
        </dgm:presLayoutVars>
      </dgm:prSet>
      <dgm:spPr/>
      <dgm:t>
        <a:bodyPr/>
        <a:lstStyle/>
        <a:p>
          <a:endParaRPr lang="zh-CN" altLang="en-US"/>
        </a:p>
      </dgm:t>
    </dgm:pt>
    <dgm:pt modelId="{1206E566-4C12-4A0C-96FE-87151FAB626D}" type="pres">
      <dgm:prSet presAssocID="{E30FE8EF-344E-4ACE-A86D-336EB0E5B1B7}" presName="descendantText" presStyleLbl="alignAccFollowNode1" presStyleIdx="0" presStyleCnt="3" custScaleX="121730">
        <dgm:presLayoutVars>
          <dgm:bulletEnabled val="1"/>
        </dgm:presLayoutVars>
      </dgm:prSet>
      <dgm:spPr/>
      <dgm:t>
        <a:bodyPr/>
        <a:lstStyle/>
        <a:p>
          <a:endParaRPr lang="zh-CN" altLang="en-US"/>
        </a:p>
      </dgm:t>
    </dgm:pt>
    <dgm:pt modelId="{0483DAD0-FBAC-4043-8109-A8F7C12DD25C}" type="pres">
      <dgm:prSet presAssocID="{C0902337-D518-4014-A592-B05AFFC2BB67}" presName="sp" presStyleCnt="0"/>
      <dgm:spPr/>
    </dgm:pt>
    <dgm:pt modelId="{5A4EF9C7-AC79-43DE-89D1-CB1A71FD1D5F}" type="pres">
      <dgm:prSet presAssocID="{65687113-33EA-4393-81D6-F95B08B7D1B6}" presName="linNode" presStyleCnt="0"/>
      <dgm:spPr/>
    </dgm:pt>
    <dgm:pt modelId="{7340BB85-61F9-44EA-92FB-23F88EBA2FCE}" type="pres">
      <dgm:prSet presAssocID="{65687113-33EA-4393-81D6-F95B08B7D1B6}" presName="parentText" presStyleLbl="node1" presStyleIdx="1" presStyleCnt="3" custScaleX="59128" custScaleY="70598">
        <dgm:presLayoutVars>
          <dgm:chMax val="1"/>
          <dgm:bulletEnabled val="1"/>
        </dgm:presLayoutVars>
      </dgm:prSet>
      <dgm:spPr/>
      <dgm:t>
        <a:bodyPr/>
        <a:lstStyle/>
        <a:p>
          <a:endParaRPr lang="zh-CN" altLang="en-US"/>
        </a:p>
      </dgm:t>
    </dgm:pt>
    <dgm:pt modelId="{0FAB16BC-D15D-4020-BE75-2E782C993DE2}" type="pres">
      <dgm:prSet presAssocID="{65687113-33EA-4393-81D6-F95B08B7D1B6}" presName="descendantText" presStyleLbl="alignAccFollowNode1" presStyleIdx="1" presStyleCnt="3" custScaleX="121198" custScaleY="114043">
        <dgm:presLayoutVars>
          <dgm:bulletEnabled val="1"/>
        </dgm:presLayoutVars>
      </dgm:prSet>
      <dgm:spPr/>
      <dgm:t>
        <a:bodyPr/>
        <a:lstStyle/>
        <a:p>
          <a:endParaRPr lang="zh-CN" altLang="en-US"/>
        </a:p>
      </dgm:t>
    </dgm:pt>
    <dgm:pt modelId="{0AB0E190-8BEA-484A-9C95-DE6C559F566E}" type="pres">
      <dgm:prSet presAssocID="{8E9BD8C2-977D-40B9-B221-C353F08D9D49}" presName="sp" presStyleCnt="0"/>
      <dgm:spPr/>
    </dgm:pt>
    <dgm:pt modelId="{779E1AD7-4F7C-482F-9122-0302AA31C18E}" type="pres">
      <dgm:prSet presAssocID="{2CF6C917-62E8-4FB0-98F3-7A17FE01D621}" presName="linNode" presStyleCnt="0"/>
      <dgm:spPr/>
    </dgm:pt>
    <dgm:pt modelId="{A1034A97-54DB-4F4B-ACCC-CBF2EC5684EF}" type="pres">
      <dgm:prSet presAssocID="{2CF6C917-62E8-4FB0-98F3-7A17FE01D621}" presName="parentText" presStyleLbl="node1" presStyleIdx="2" presStyleCnt="3" custScaleX="57930" custScaleY="66940">
        <dgm:presLayoutVars>
          <dgm:chMax val="1"/>
          <dgm:bulletEnabled val="1"/>
        </dgm:presLayoutVars>
      </dgm:prSet>
      <dgm:spPr/>
      <dgm:t>
        <a:bodyPr/>
        <a:lstStyle/>
        <a:p>
          <a:endParaRPr lang="zh-CN" altLang="en-US"/>
        </a:p>
      </dgm:t>
    </dgm:pt>
    <dgm:pt modelId="{7CBC61F1-C1EE-459A-BB82-367E1CA12ECE}" type="pres">
      <dgm:prSet presAssocID="{2CF6C917-62E8-4FB0-98F3-7A17FE01D621}" presName="descendantText" presStyleLbl="alignAccFollowNode1" presStyleIdx="2" presStyleCnt="3" custScaleX="121797" custScaleY="85017">
        <dgm:presLayoutVars>
          <dgm:bulletEnabled val="1"/>
        </dgm:presLayoutVars>
      </dgm:prSet>
      <dgm:spPr/>
      <dgm:t>
        <a:bodyPr/>
        <a:lstStyle/>
        <a:p>
          <a:endParaRPr lang="zh-CN" altLang="en-US"/>
        </a:p>
      </dgm:t>
    </dgm:pt>
  </dgm:ptLst>
  <dgm:cxnLst>
    <dgm:cxn modelId="{7F3545B3-CD1D-4B6D-A39E-1B4D189FCEAC}" srcId="{20D729CB-F9C6-40D5-9912-9F5CFCE984A8}" destId="{E30FE8EF-344E-4ACE-A86D-336EB0E5B1B7}" srcOrd="0" destOrd="0" parTransId="{D1C5FBEF-BB6E-45CA-B8FF-76BAD54E0D7D}" sibTransId="{C0902337-D518-4014-A592-B05AFFC2BB67}"/>
    <dgm:cxn modelId="{A38B7AF3-CB1E-46B4-BF89-E3A0A063B7EB}" srcId="{E30FE8EF-344E-4ACE-A86D-336EB0E5B1B7}" destId="{B046B9A1-828C-4761-8B97-1428ABC04972}" srcOrd="0" destOrd="0" parTransId="{A698FC89-269F-4654-AD7F-F11ABB57143B}" sibTransId="{12133639-4BE9-4EF2-AC68-0E397E3B175D}"/>
    <dgm:cxn modelId="{653CD570-82BA-4A0F-B81E-799DD7F8DF97}" srcId="{20D729CB-F9C6-40D5-9912-9F5CFCE984A8}" destId="{65687113-33EA-4393-81D6-F95B08B7D1B6}" srcOrd="1" destOrd="0" parTransId="{3F105875-4077-4043-B2EE-FB4AB5D39969}" sibTransId="{8E9BD8C2-977D-40B9-B221-C353F08D9D49}"/>
    <dgm:cxn modelId="{C7BB8983-D03E-4CD6-B66B-A4F9B019D8EF}" srcId="{65687113-33EA-4393-81D6-F95B08B7D1B6}" destId="{B6202A7F-2567-4218-BD4A-79BF80E7A05C}" srcOrd="0" destOrd="1" parTransId="{2FF3FD89-B785-4C16-A0F0-A633E4855DF1}" sibTransId="{E4C9236C-B41B-4968-B14E-51A6236E78CB}"/>
    <dgm:cxn modelId="{8478061B-EA72-4B4A-BAF7-095442D94959}" srcId="{20D729CB-F9C6-40D5-9912-9F5CFCE984A8}" destId="{2CF6C917-62E8-4FB0-98F3-7A17FE01D621}" srcOrd="2" destOrd="0" parTransId="{B1F1FD9F-A6D8-4B46-94EA-B18093B14B6A}" sibTransId="{8CF9009F-3B1F-4261-87AC-AB1D90B9E319}"/>
    <dgm:cxn modelId="{A5F1F5FA-FC49-42FF-BC9C-29486F582E30}" srcId="{2CF6C917-62E8-4FB0-98F3-7A17FE01D621}" destId="{080293AB-0DF9-4456-9A13-B5D0C4D3B5EE}" srcOrd="0" destOrd="2" parTransId="{6EDDE793-1A3A-47C9-B426-4E56C648CEAB}" sibTransId="{8827019E-0DC6-4591-8944-9C604B0B1768}"/>
    <dgm:cxn modelId="{9D331C97-D10B-4A2B-9D22-A74EC9DDCC7C}" type="presOf" srcId="{20D729CB-F9C6-40D5-9912-9F5CFCE984A8}" destId="{7A227C50-B7A5-433D-B0A8-09BED6BA0096}" srcOrd="0" destOrd="0" presId="urn:microsoft.com/office/officeart/2005/8/layout/vList5"/>
    <dgm:cxn modelId="{E59D4749-22D4-47FA-B4C6-75CBBBA5126D}" type="presParOf" srcId="{7A227C50-B7A5-433D-B0A8-09BED6BA0096}" destId="{E37420B3-C903-4946-9BB5-CDC9D111FEC3}" srcOrd="0" destOrd="0" presId="urn:microsoft.com/office/officeart/2005/8/layout/vList5"/>
    <dgm:cxn modelId="{53FA6BBF-5B0A-4778-9FB7-5B121DD6972E}" type="presParOf" srcId="{E37420B3-C903-4946-9BB5-CDC9D111FEC3}" destId="{BEE6183A-E8F6-45A5-AD60-ECF121263E55}" srcOrd="0" destOrd="0" presId="urn:microsoft.com/office/officeart/2005/8/layout/vList5"/>
    <dgm:cxn modelId="{2FEBF205-ADA0-4FF9-B215-B5E7B5E77947}" type="presOf" srcId="{E30FE8EF-344E-4ACE-A86D-336EB0E5B1B7}" destId="{BEE6183A-E8F6-45A5-AD60-ECF121263E55}" srcOrd="0" destOrd="0" presId="urn:microsoft.com/office/officeart/2005/8/layout/vList5"/>
    <dgm:cxn modelId="{5B528533-9790-434A-B5F7-E5221E19502F}" type="presParOf" srcId="{E37420B3-C903-4946-9BB5-CDC9D111FEC3}" destId="{1206E566-4C12-4A0C-96FE-87151FAB626D}" srcOrd="1" destOrd="0" presId="urn:microsoft.com/office/officeart/2005/8/layout/vList5"/>
    <dgm:cxn modelId="{637D84CD-AFC8-4E37-B3DD-DAF0B1CC9001}" type="presOf" srcId="{B046B9A1-828C-4761-8B97-1428ABC04972}" destId="{1206E566-4C12-4A0C-96FE-87151FAB626D}" srcOrd="0" destOrd="0" presId="urn:microsoft.com/office/officeart/2005/8/layout/vList5"/>
    <dgm:cxn modelId="{888FA6CB-A3DB-4D3A-ADEC-E0FB7A27E947}" type="presParOf" srcId="{7A227C50-B7A5-433D-B0A8-09BED6BA0096}" destId="{0483DAD0-FBAC-4043-8109-A8F7C12DD25C}" srcOrd="1" destOrd="0" presId="urn:microsoft.com/office/officeart/2005/8/layout/vList5"/>
    <dgm:cxn modelId="{6C50D1A8-9D7B-4212-BD29-AF560015E200}" type="presParOf" srcId="{7A227C50-B7A5-433D-B0A8-09BED6BA0096}" destId="{5A4EF9C7-AC79-43DE-89D1-CB1A71FD1D5F}" srcOrd="2" destOrd="0" presId="urn:microsoft.com/office/officeart/2005/8/layout/vList5"/>
    <dgm:cxn modelId="{E14DE96C-7878-499D-B6F8-83BFB0226F07}" type="presParOf" srcId="{5A4EF9C7-AC79-43DE-89D1-CB1A71FD1D5F}" destId="{7340BB85-61F9-44EA-92FB-23F88EBA2FCE}" srcOrd="0" destOrd="2" presId="urn:microsoft.com/office/officeart/2005/8/layout/vList5"/>
    <dgm:cxn modelId="{D0B56EE6-031E-4E16-BFA7-22201E25777A}" type="presOf" srcId="{65687113-33EA-4393-81D6-F95B08B7D1B6}" destId="{7340BB85-61F9-44EA-92FB-23F88EBA2FCE}" srcOrd="0" destOrd="0" presId="urn:microsoft.com/office/officeart/2005/8/layout/vList5"/>
    <dgm:cxn modelId="{19FC49C0-EAE6-4C08-9F5B-E31AB4EE891E}" type="presParOf" srcId="{5A4EF9C7-AC79-43DE-89D1-CB1A71FD1D5F}" destId="{0FAB16BC-D15D-4020-BE75-2E782C993DE2}" srcOrd="1" destOrd="2" presId="urn:microsoft.com/office/officeart/2005/8/layout/vList5"/>
    <dgm:cxn modelId="{4A4D845B-135B-49A5-B6F1-60EEB5B61B46}" type="presOf" srcId="{B6202A7F-2567-4218-BD4A-79BF80E7A05C}" destId="{0FAB16BC-D15D-4020-BE75-2E782C993DE2}" srcOrd="0" destOrd="0" presId="urn:microsoft.com/office/officeart/2005/8/layout/vList5"/>
    <dgm:cxn modelId="{1E8DFD0D-BED3-4B64-9D19-1BDA3CC602A3}" type="presParOf" srcId="{7A227C50-B7A5-433D-B0A8-09BED6BA0096}" destId="{0AB0E190-8BEA-484A-9C95-DE6C559F566E}" srcOrd="3" destOrd="0" presId="urn:microsoft.com/office/officeart/2005/8/layout/vList5"/>
    <dgm:cxn modelId="{80679C5D-E50C-45DC-91C8-90163D8B78F2}" type="presParOf" srcId="{7A227C50-B7A5-433D-B0A8-09BED6BA0096}" destId="{779E1AD7-4F7C-482F-9122-0302AA31C18E}" srcOrd="4" destOrd="0" presId="urn:microsoft.com/office/officeart/2005/8/layout/vList5"/>
    <dgm:cxn modelId="{1AE5B1B3-C7FB-4F49-A94C-B0DF40C280AE}" type="presParOf" srcId="{779E1AD7-4F7C-482F-9122-0302AA31C18E}" destId="{A1034A97-54DB-4F4B-ACCC-CBF2EC5684EF}" srcOrd="0" destOrd="4" presId="urn:microsoft.com/office/officeart/2005/8/layout/vList5"/>
    <dgm:cxn modelId="{A4F6BAEE-B49B-4337-9E98-DD0AE9E5F89D}" type="presOf" srcId="{2CF6C917-62E8-4FB0-98F3-7A17FE01D621}" destId="{A1034A97-54DB-4F4B-ACCC-CBF2EC5684EF}" srcOrd="0" destOrd="0" presId="urn:microsoft.com/office/officeart/2005/8/layout/vList5"/>
    <dgm:cxn modelId="{69A86BB5-43AC-473A-BC7E-339B2F2399B8}" type="presParOf" srcId="{779E1AD7-4F7C-482F-9122-0302AA31C18E}" destId="{7CBC61F1-C1EE-459A-BB82-367E1CA12ECE}" srcOrd="1" destOrd="4" presId="urn:microsoft.com/office/officeart/2005/8/layout/vList5"/>
    <dgm:cxn modelId="{23D6C1DC-2495-4046-9ED5-BDB6C4155C21}" type="presOf" srcId="{080293AB-0DF9-4456-9A13-B5D0C4D3B5EE}" destId="{7CBC61F1-C1EE-459A-BB82-367E1CA12ECE}" srcOrd="0" destOrd="0" presId="urn:microsoft.com/office/officeart/2005/8/layout/vList5"/>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20D729CB-F9C6-40D5-9912-9F5CFCE984A8}" type="doc">
      <dgm:prSet loTypeId="list" loCatId="list" qsTypeId="urn:microsoft.com/office/officeart/2005/8/quickstyle/simple1" qsCatId="simple" csTypeId="urn:microsoft.com/office/officeart/2005/8/colors/accent1_2" csCatId="accent1" phldr="1"/>
      <dgm:spPr/>
      <dgm:t>
        <a:bodyPr/>
        <a:lstStyle/>
        <a:p>
          <a:endParaRPr lang="zh-CN" altLang="en-US"/>
        </a:p>
      </dgm:t>
    </dgm:pt>
    <dgm:pt modelId="{E30FE8EF-344E-4ACE-A86D-336EB0E5B1B7}">
      <dgm:prSet phldrT="[文本]" custT="1"/>
      <dgm:spPr/>
      <dgm:t>
        <a:bodyPr/>
        <a:lstStyle/>
        <a:p>
          <a:r>
            <a:rPr lang="zh-CN" sz="3600" b="1" dirty="0" smtClean="0"/>
            <a:t>贸易法规</a:t>
          </a:r>
          <a:endParaRPr lang="zh-CN" altLang="en-US" sz="3600" dirty="0"/>
        </a:p>
      </dgm:t>
    </dgm:pt>
    <dgm:pt modelId="{D1C5FBEF-BB6E-45CA-B8FF-76BAD54E0D7D}" cxnId="{11D4BD7A-3164-4D33-B7A4-88DC717EC170}" type="parTrans">
      <dgm:prSet/>
      <dgm:spPr/>
      <dgm:t>
        <a:bodyPr/>
        <a:lstStyle/>
        <a:p>
          <a:endParaRPr lang="zh-CN" altLang="en-US"/>
        </a:p>
      </dgm:t>
    </dgm:pt>
    <dgm:pt modelId="{C0902337-D518-4014-A592-B05AFFC2BB67}" cxnId="{11D4BD7A-3164-4D33-B7A4-88DC717EC170}" type="sibTrans">
      <dgm:prSet/>
      <dgm:spPr/>
      <dgm:t>
        <a:bodyPr/>
        <a:lstStyle/>
        <a:p>
          <a:endParaRPr lang="zh-CN" altLang="en-US"/>
        </a:p>
      </dgm:t>
    </dgm:pt>
    <dgm:pt modelId="{B046B9A1-828C-4761-8B97-1428ABC04972}">
      <dgm:prSet phldrT="[文本]" phldr="0" custT="1"/>
      <dgm:spPr/>
      <dgm:t>
        <a:bodyPr vert="horz" wrap="square"/>
        <a:p>
          <a:pPr>
            <a:lnSpc>
              <a:spcPct val="100000"/>
            </a:lnSpc>
            <a:spcBef>
              <a:spcPct val="0"/>
            </a:spcBef>
            <a:spcAft>
              <a:spcPct val="15000"/>
            </a:spcAft>
          </a:pPr>
          <a:r>
            <a:rPr sz="2400" dirty="0" smtClean="0">
              <a:latin typeface="微软雅黑" panose="020B0503020204020204" charset="-122"/>
              <a:ea typeface="微软雅黑" panose="020B0503020204020204" charset="-122"/>
              <a:cs typeface="微软雅黑" panose="020B0503020204020204" charset="-122"/>
            </a:rPr>
            <a:t>《重要商品服务法》（2012年）、《竞争法》（2015年）、《竞争法实施细则》（2017年）、《消费者保护法》（2019年）、《进口保护法》（2020年）、《破产法》（2020年）</a:t>
          </a:r>
          <a:r>
            <a:rPr lang="zh-CN" sz="2400" dirty="0" smtClean="0">
              <a:latin typeface="微软雅黑" panose="020B0503020204020204" charset="-122"/>
              <a:ea typeface="微软雅黑" panose="020B0503020204020204" charset="-122"/>
              <a:cs typeface="微软雅黑" panose="020B0503020204020204" charset="-122"/>
            </a:rPr>
            <a:t>。</a:t>
          </a:r>
          <a:r>
            <a:rPr lang="zh-CN" altLang="en-US" sz="2400" dirty="0" smtClean="0">
              <a:latin typeface="微软雅黑" panose="020B0503020204020204" charset="-122"/>
              <a:ea typeface="微软雅黑" panose="020B0503020204020204" charset="-122"/>
              <a:cs typeface="微软雅黑" panose="020B0503020204020204" charset="-122"/>
            </a:rPr>
            <a:t/>
          </a:r>
          <a:endParaRPr lang="zh-CN" altLang="en-US" sz="2400" dirty="0" smtClean="0">
            <a:latin typeface="微软雅黑" panose="020B0503020204020204" charset="-122"/>
            <a:ea typeface="微软雅黑" panose="020B0503020204020204" charset="-122"/>
            <a:cs typeface="微软雅黑" panose="020B0503020204020204" charset="-122"/>
          </a:endParaRPr>
        </a:p>
      </dgm:t>
    </dgm:pt>
    <dgm:pt modelId="{A698FC89-269F-4654-AD7F-F11ABB57143B}" cxnId="{C90A8E4F-C2FE-45C3-A74A-B6FE3794B62D}" type="parTrans">
      <dgm:prSet/>
      <dgm:spPr/>
      <dgm:t>
        <a:bodyPr/>
        <a:lstStyle/>
        <a:p>
          <a:endParaRPr lang="zh-CN" altLang="en-US"/>
        </a:p>
      </dgm:t>
    </dgm:pt>
    <dgm:pt modelId="{12133639-4BE9-4EF2-AC68-0E397E3B175D}" cxnId="{C90A8E4F-C2FE-45C3-A74A-B6FE3794B62D}" type="sibTrans">
      <dgm:prSet/>
      <dgm:spPr/>
      <dgm:t>
        <a:bodyPr/>
        <a:lstStyle/>
        <a:p>
          <a:endParaRPr lang="zh-CN" altLang="en-US"/>
        </a:p>
      </dgm:t>
    </dgm:pt>
    <dgm:pt modelId="{65687113-33EA-4393-81D6-F95B08B7D1B6}">
      <dgm:prSet phldrT="[文本]" phldr="0" custT="1"/>
      <dgm:spPr/>
      <dgm:t>
        <a:bodyPr vert="horz" wrap="square"/>
        <a:p>
          <a:pPr>
            <a:lnSpc>
              <a:spcPct val="100000"/>
            </a:lnSpc>
            <a:spcBef>
              <a:spcPct val="0"/>
            </a:spcBef>
            <a:spcAft>
              <a:spcPts val="0"/>
            </a:spcAft>
          </a:pPr>
          <a:r>
            <a:rPr lang="zh-CN" sz="3600" b="1" dirty="0" smtClean="0"/>
            <a:t>外国投</a:t>
          </a:r>
          <a:r>
            <a:rPr lang="en-US" altLang="zh-CN" sz="3600" b="1" dirty="0" smtClean="0"/>
            <a:t/>
          </a:r>
          <a:endParaRPr lang="en-US" altLang="zh-CN" sz="3600" b="1" dirty="0" smtClean="0"/>
        </a:p>
        <a:p>
          <a:pPr>
            <a:lnSpc>
              <a:spcPct val="100000"/>
            </a:lnSpc>
            <a:spcBef>
              <a:spcPct val="0"/>
            </a:spcBef>
            <a:spcAft>
              <a:spcPts val="0"/>
            </a:spcAft>
          </a:pPr>
          <a:r>
            <a:rPr lang="zh-CN" sz="3600" b="1" dirty="0" smtClean="0"/>
            <a:t>资法规</a:t>
          </a:r>
          <a:r>
            <a:rPr lang="zh-CN" altLang="en-US" sz="3600" dirty="0"/>
            <a:t/>
          </a:r>
          <a:endParaRPr lang="zh-CN" altLang="en-US" sz="3600" dirty="0"/>
        </a:p>
      </dgm:t>
    </dgm:pt>
    <dgm:pt modelId="{3F105875-4077-4043-B2EE-FB4AB5D39969}" cxnId="{497F74C6-2718-4410-B454-0213A68BEF45}" type="parTrans">
      <dgm:prSet/>
      <dgm:spPr/>
      <dgm:t>
        <a:bodyPr/>
        <a:lstStyle/>
        <a:p>
          <a:endParaRPr lang="zh-CN" altLang="en-US"/>
        </a:p>
      </dgm:t>
    </dgm:pt>
    <dgm:pt modelId="{8E9BD8C2-977D-40B9-B221-C353F08D9D49}" cxnId="{497F74C6-2718-4410-B454-0213A68BEF45}" type="sibTrans">
      <dgm:prSet/>
      <dgm:spPr/>
      <dgm:t>
        <a:bodyPr/>
        <a:lstStyle/>
        <a:p>
          <a:endParaRPr lang="zh-CN" altLang="en-US"/>
        </a:p>
      </dgm:t>
    </dgm:pt>
    <dgm:pt modelId="{B6202A7F-2567-4218-BD4A-79BF80E7A05C}">
      <dgm:prSet phldrT="[文本]" phldr="0" custT="1"/>
      <dgm:spPr/>
      <dgm:t>
        <a:bodyPr vert="horz" wrap="square"/>
        <a:p>
          <a:pPr>
            <a:lnSpc>
              <a:spcPct val="100000"/>
            </a:lnSpc>
            <a:spcBef>
              <a:spcPct val="0"/>
            </a:spcBef>
            <a:spcAft>
              <a:spcPct val="15000"/>
            </a:spcAft>
          </a:pPr>
          <a:r>
            <a:rPr sz="2400" dirty="0" smtClean="0">
              <a:latin typeface="微软雅黑" panose="020B0503020204020204" charset="-122"/>
              <a:ea typeface="微软雅黑" panose="020B0503020204020204" charset="-122"/>
              <a:cs typeface="微软雅黑" panose="020B0503020204020204" charset="-122"/>
            </a:rPr>
            <a:t>《缅甸投资法》（2016）、《缅甸投资法实施细则》（2017）、《缅甸经济特区法》（2014）、《缅甸经济特区法实施细则》（2015）等。</a:t>
          </a:r>
          <a:r>
            <a:rPr sz="2400" dirty="0" smtClean="0">
              <a:latin typeface="微软雅黑" panose="020B0503020204020204" charset="-122"/>
              <a:ea typeface="微软雅黑" panose="020B0503020204020204" charset="-122"/>
              <a:cs typeface="微软雅黑" panose="020B0503020204020204" charset="-122"/>
            </a:rPr>
            <a:t/>
          </a:r>
          <a:endParaRPr sz="2400" dirty="0" smtClean="0">
            <a:latin typeface="微软雅黑" panose="020B0503020204020204" charset="-122"/>
            <a:ea typeface="微软雅黑" panose="020B0503020204020204" charset="-122"/>
            <a:cs typeface="微软雅黑" panose="020B0503020204020204" charset="-122"/>
          </a:endParaRPr>
        </a:p>
      </dgm:t>
    </dgm:pt>
    <dgm:pt modelId="{2FF3FD89-B785-4C16-A0F0-A633E4855DF1}" cxnId="{5F1D8DAA-09AC-481B-A106-169AF1C8B667}" type="parTrans">
      <dgm:prSet/>
      <dgm:spPr/>
      <dgm:t>
        <a:bodyPr/>
        <a:lstStyle/>
        <a:p>
          <a:endParaRPr lang="zh-CN" altLang="en-US"/>
        </a:p>
      </dgm:t>
    </dgm:pt>
    <dgm:pt modelId="{E4C9236C-B41B-4968-B14E-51A6236E78CB}" cxnId="{5F1D8DAA-09AC-481B-A106-169AF1C8B667}" type="sibTrans">
      <dgm:prSet/>
      <dgm:spPr/>
      <dgm:t>
        <a:bodyPr/>
        <a:lstStyle/>
        <a:p>
          <a:endParaRPr lang="zh-CN" altLang="en-US"/>
        </a:p>
      </dgm:t>
    </dgm:pt>
    <dgm:pt modelId="{2CF6C917-62E8-4FB0-98F3-7A17FE01D621}">
      <dgm:prSet phldrT="[文本]" custT="1"/>
      <dgm:spPr/>
      <dgm:t>
        <a:bodyPr/>
        <a:lstStyle/>
        <a:p>
          <a:r>
            <a:rPr lang="zh-CN" sz="3600" b="1" dirty="0" smtClean="0"/>
            <a:t>税收制度</a:t>
          </a:r>
          <a:endParaRPr lang="zh-CN" altLang="en-US" sz="3600" dirty="0"/>
        </a:p>
      </dgm:t>
    </dgm:pt>
    <dgm:pt modelId="{B1F1FD9F-A6D8-4B46-94EA-B18093B14B6A}" cxnId="{2C77A9E4-C521-4B8B-8636-4B0543F1C881}" type="parTrans">
      <dgm:prSet/>
      <dgm:spPr/>
      <dgm:t>
        <a:bodyPr/>
        <a:lstStyle/>
        <a:p>
          <a:endParaRPr lang="zh-CN" altLang="en-US"/>
        </a:p>
      </dgm:t>
    </dgm:pt>
    <dgm:pt modelId="{8CF9009F-3B1F-4261-87AC-AB1D90B9E319}" cxnId="{2C77A9E4-C521-4B8B-8636-4B0543F1C881}" type="sibTrans">
      <dgm:prSet/>
      <dgm:spPr/>
      <dgm:t>
        <a:bodyPr/>
        <a:lstStyle/>
        <a:p>
          <a:endParaRPr lang="zh-CN" altLang="en-US"/>
        </a:p>
      </dgm:t>
    </dgm:pt>
    <dgm:pt modelId="{080293AB-0DF9-4456-9A13-B5D0C4D3B5EE}">
      <dgm:prSet phldrT="[文本]" phldr="0" custT="1"/>
      <dgm:spPr/>
      <dgm:t>
        <a:bodyPr vert="horz" wrap="square"/>
        <a:p>
          <a:pPr>
            <a:lnSpc>
              <a:spcPct val="150000"/>
            </a:lnSpc>
            <a:spcBef>
              <a:spcPct val="0"/>
            </a:spcBef>
            <a:spcAft>
              <a:spcPct val="15000"/>
            </a:spcAft>
          </a:pPr>
          <a:r>
            <a:rPr sz="2400" dirty="0" smtClean="0">
              <a:latin typeface="微软雅黑" panose="020B0503020204020204" charset="-122"/>
              <a:ea typeface="微软雅黑" panose="020B0503020204020204" charset="-122"/>
              <a:cs typeface="微软雅黑" panose="020B0503020204020204" charset="-122"/>
            </a:rPr>
            <a:t>缅甸财政税收体系包括对国内产品和公共消费征税、对收入和所有权征税、关税、对国有财产使用权征税4个主要项目下的15个税种。主要由缅甸国家税务局管理。</a:t>
          </a:r>
          <a:r>
            <a:rPr sz="2400" dirty="0" smtClean="0">
              <a:latin typeface="微软雅黑" panose="020B0503020204020204" charset="-122"/>
              <a:ea typeface="微软雅黑" panose="020B0503020204020204" charset="-122"/>
              <a:cs typeface="微软雅黑" panose="020B0503020204020204" charset="-122"/>
            </a:rPr>
            <a:t/>
          </a:r>
          <a:endParaRPr sz="2400" dirty="0" smtClean="0">
            <a:latin typeface="微软雅黑" panose="020B0503020204020204" charset="-122"/>
            <a:ea typeface="微软雅黑" panose="020B0503020204020204" charset="-122"/>
            <a:cs typeface="微软雅黑" panose="020B0503020204020204" charset="-122"/>
          </a:endParaRPr>
        </a:p>
      </dgm:t>
    </dgm:pt>
    <dgm:pt modelId="{6EDDE793-1A3A-47C9-B426-4E56C648CEAB}" cxnId="{9D633269-7795-405D-B914-1F5669F342CC}" type="parTrans">
      <dgm:prSet/>
      <dgm:spPr/>
      <dgm:t>
        <a:bodyPr/>
        <a:lstStyle/>
        <a:p>
          <a:endParaRPr lang="zh-CN" altLang="en-US"/>
        </a:p>
      </dgm:t>
    </dgm:pt>
    <dgm:pt modelId="{8827019E-0DC6-4591-8944-9C604B0B1768}" cxnId="{9D633269-7795-405D-B914-1F5669F342CC}" type="sibTrans">
      <dgm:prSet/>
      <dgm:spPr/>
      <dgm:t>
        <a:bodyPr/>
        <a:lstStyle/>
        <a:p>
          <a:endParaRPr lang="zh-CN" altLang="en-US"/>
        </a:p>
      </dgm:t>
    </dgm:pt>
    <dgm:pt modelId="{7A227C50-B7A5-433D-B0A8-09BED6BA0096}" type="pres">
      <dgm:prSet presAssocID="{20D729CB-F9C6-40D5-9912-9F5CFCE984A8}" presName="Name0" presStyleCnt="0">
        <dgm:presLayoutVars>
          <dgm:dir/>
          <dgm:animLvl val="lvl"/>
          <dgm:resizeHandles val="exact"/>
        </dgm:presLayoutVars>
      </dgm:prSet>
      <dgm:spPr/>
      <dgm:t>
        <a:bodyPr/>
        <a:lstStyle/>
        <a:p>
          <a:endParaRPr lang="zh-CN" altLang="en-US"/>
        </a:p>
      </dgm:t>
    </dgm:pt>
    <dgm:pt modelId="{E37420B3-C903-4946-9BB5-CDC9D111FEC3}" type="pres">
      <dgm:prSet presAssocID="{E30FE8EF-344E-4ACE-A86D-336EB0E5B1B7}" presName="linNode" presStyleCnt="0"/>
      <dgm:spPr/>
    </dgm:pt>
    <dgm:pt modelId="{BEE6183A-E8F6-45A5-AD60-ECF121263E55}" type="pres">
      <dgm:prSet presAssocID="{E30FE8EF-344E-4ACE-A86D-336EB0E5B1B7}" presName="parentText" presStyleLbl="node1" presStyleIdx="0" presStyleCnt="3" custScaleX="58130" custScaleY="68497">
        <dgm:presLayoutVars>
          <dgm:chMax val="1"/>
          <dgm:bulletEnabled val="1"/>
        </dgm:presLayoutVars>
      </dgm:prSet>
      <dgm:spPr/>
      <dgm:t>
        <a:bodyPr/>
        <a:lstStyle/>
        <a:p>
          <a:endParaRPr lang="zh-CN" altLang="en-US"/>
        </a:p>
      </dgm:t>
    </dgm:pt>
    <dgm:pt modelId="{1206E566-4C12-4A0C-96FE-87151FAB626D}" type="pres">
      <dgm:prSet presAssocID="{E30FE8EF-344E-4ACE-A86D-336EB0E5B1B7}" presName="descendantText" presStyleLbl="alignAccFollowNode1" presStyleIdx="0" presStyleCnt="3" custScaleX="121730" custScaleY="134144">
        <dgm:presLayoutVars>
          <dgm:bulletEnabled val="1"/>
        </dgm:presLayoutVars>
      </dgm:prSet>
      <dgm:spPr/>
      <dgm:t>
        <a:bodyPr/>
        <a:lstStyle/>
        <a:p>
          <a:endParaRPr lang="zh-CN" altLang="en-US"/>
        </a:p>
      </dgm:t>
    </dgm:pt>
    <dgm:pt modelId="{0483DAD0-FBAC-4043-8109-A8F7C12DD25C}" type="pres">
      <dgm:prSet presAssocID="{C0902337-D518-4014-A592-B05AFFC2BB67}" presName="sp" presStyleCnt="0"/>
      <dgm:spPr/>
    </dgm:pt>
    <dgm:pt modelId="{5A4EF9C7-AC79-43DE-89D1-CB1A71FD1D5F}" type="pres">
      <dgm:prSet presAssocID="{65687113-33EA-4393-81D6-F95B08B7D1B6}" presName="linNode" presStyleCnt="0"/>
      <dgm:spPr/>
    </dgm:pt>
    <dgm:pt modelId="{7340BB85-61F9-44EA-92FB-23F88EBA2FCE}" type="pres">
      <dgm:prSet presAssocID="{65687113-33EA-4393-81D6-F95B08B7D1B6}" presName="parentText" presStyleLbl="node1" presStyleIdx="1" presStyleCnt="3" custScaleX="59128" custScaleY="82892" custLinFactNeighborX="-55">
        <dgm:presLayoutVars>
          <dgm:chMax val="1"/>
          <dgm:bulletEnabled val="1"/>
        </dgm:presLayoutVars>
      </dgm:prSet>
      <dgm:spPr/>
      <dgm:t>
        <a:bodyPr/>
        <a:lstStyle/>
        <a:p>
          <a:endParaRPr lang="zh-CN" altLang="en-US"/>
        </a:p>
      </dgm:t>
    </dgm:pt>
    <dgm:pt modelId="{0FAB16BC-D15D-4020-BE75-2E782C993DE2}" type="pres">
      <dgm:prSet presAssocID="{65687113-33EA-4393-81D6-F95B08B7D1B6}" presName="descendantText" presStyleLbl="alignAccFollowNode1" presStyleIdx="1" presStyleCnt="3" custScaleX="121198">
        <dgm:presLayoutVars>
          <dgm:bulletEnabled val="1"/>
        </dgm:presLayoutVars>
      </dgm:prSet>
      <dgm:spPr/>
      <dgm:t>
        <a:bodyPr/>
        <a:lstStyle/>
        <a:p>
          <a:endParaRPr lang="zh-CN" altLang="en-US"/>
        </a:p>
      </dgm:t>
    </dgm:pt>
    <dgm:pt modelId="{0AB0E190-8BEA-484A-9C95-DE6C559F566E}" type="pres">
      <dgm:prSet presAssocID="{8E9BD8C2-977D-40B9-B221-C353F08D9D49}" presName="sp" presStyleCnt="0"/>
      <dgm:spPr/>
    </dgm:pt>
    <dgm:pt modelId="{779E1AD7-4F7C-482F-9122-0302AA31C18E}" type="pres">
      <dgm:prSet presAssocID="{2CF6C917-62E8-4FB0-98F3-7A17FE01D621}" presName="linNode" presStyleCnt="0"/>
      <dgm:spPr/>
    </dgm:pt>
    <dgm:pt modelId="{A1034A97-54DB-4F4B-ACCC-CBF2EC5684EF}" type="pres">
      <dgm:prSet presAssocID="{2CF6C917-62E8-4FB0-98F3-7A17FE01D621}" presName="parentText" presStyleLbl="node1" presStyleIdx="2" presStyleCnt="3" custScaleX="57930" custScaleY="66940">
        <dgm:presLayoutVars>
          <dgm:chMax val="1"/>
          <dgm:bulletEnabled val="1"/>
        </dgm:presLayoutVars>
      </dgm:prSet>
      <dgm:spPr/>
      <dgm:t>
        <a:bodyPr/>
        <a:lstStyle/>
        <a:p>
          <a:endParaRPr lang="zh-CN" altLang="en-US"/>
        </a:p>
      </dgm:t>
    </dgm:pt>
    <dgm:pt modelId="{7CBC61F1-C1EE-459A-BB82-367E1CA12ECE}" type="pres">
      <dgm:prSet presAssocID="{2CF6C917-62E8-4FB0-98F3-7A17FE01D621}" presName="descendantText" presStyleLbl="alignAccFollowNode1" presStyleIdx="2" presStyleCnt="3" custScaleX="121797" custScaleY="137990">
        <dgm:presLayoutVars>
          <dgm:bulletEnabled val="1"/>
        </dgm:presLayoutVars>
      </dgm:prSet>
      <dgm:spPr/>
      <dgm:t>
        <a:bodyPr/>
        <a:lstStyle/>
        <a:p>
          <a:endParaRPr lang="zh-CN" altLang="en-US"/>
        </a:p>
      </dgm:t>
    </dgm:pt>
  </dgm:ptLst>
  <dgm:cxnLst>
    <dgm:cxn modelId="{11D4BD7A-3164-4D33-B7A4-88DC717EC170}" srcId="{20D729CB-F9C6-40D5-9912-9F5CFCE984A8}" destId="{E30FE8EF-344E-4ACE-A86D-336EB0E5B1B7}" srcOrd="0" destOrd="0" parTransId="{D1C5FBEF-BB6E-45CA-B8FF-76BAD54E0D7D}" sibTransId="{C0902337-D518-4014-A592-B05AFFC2BB67}"/>
    <dgm:cxn modelId="{C90A8E4F-C2FE-45C3-A74A-B6FE3794B62D}" srcId="{E30FE8EF-344E-4ACE-A86D-336EB0E5B1B7}" destId="{B046B9A1-828C-4761-8B97-1428ABC04972}" srcOrd="0" destOrd="0" parTransId="{A698FC89-269F-4654-AD7F-F11ABB57143B}" sibTransId="{12133639-4BE9-4EF2-AC68-0E397E3B175D}"/>
    <dgm:cxn modelId="{497F74C6-2718-4410-B454-0213A68BEF45}" srcId="{20D729CB-F9C6-40D5-9912-9F5CFCE984A8}" destId="{65687113-33EA-4393-81D6-F95B08B7D1B6}" srcOrd="1" destOrd="0" parTransId="{3F105875-4077-4043-B2EE-FB4AB5D39969}" sibTransId="{8E9BD8C2-977D-40B9-B221-C353F08D9D49}"/>
    <dgm:cxn modelId="{5F1D8DAA-09AC-481B-A106-169AF1C8B667}" srcId="{65687113-33EA-4393-81D6-F95B08B7D1B6}" destId="{B6202A7F-2567-4218-BD4A-79BF80E7A05C}" srcOrd="0" destOrd="1" parTransId="{2FF3FD89-B785-4C16-A0F0-A633E4855DF1}" sibTransId="{E4C9236C-B41B-4968-B14E-51A6236E78CB}"/>
    <dgm:cxn modelId="{2C77A9E4-C521-4B8B-8636-4B0543F1C881}" srcId="{20D729CB-F9C6-40D5-9912-9F5CFCE984A8}" destId="{2CF6C917-62E8-4FB0-98F3-7A17FE01D621}" srcOrd="2" destOrd="0" parTransId="{B1F1FD9F-A6D8-4B46-94EA-B18093B14B6A}" sibTransId="{8CF9009F-3B1F-4261-87AC-AB1D90B9E319}"/>
    <dgm:cxn modelId="{9D633269-7795-405D-B914-1F5669F342CC}" srcId="{2CF6C917-62E8-4FB0-98F3-7A17FE01D621}" destId="{080293AB-0DF9-4456-9A13-B5D0C4D3B5EE}" srcOrd="0" destOrd="2" parTransId="{6EDDE793-1A3A-47C9-B426-4E56C648CEAB}" sibTransId="{8827019E-0DC6-4591-8944-9C604B0B1768}"/>
    <dgm:cxn modelId="{A525AE2E-8AE5-4A77-85B3-D3C57072CC10}" type="presOf" srcId="{20D729CB-F9C6-40D5-9912-9F5CFCE984A8}" destId="{7A227C50-B7A5-433D-B0A8-09BED6BA0096}" srcOrd="0" destOrd="0" presId="urn:microsoft.com/office/officeart/2005/8/layout/vList5"/>
    <dgm:cxn modelId="{2306F7C7-307B-4057-8758-5C1ACC6E6722}" type="presParOf" srcId="{7A227C50-B7A5-433D-B0A8-09BED6BA0096}" destId="{E37420B3-C903-4946-9BB5-CDC9D111FEC3}" srcOrd="0" destOrd="0" presId="urn:microsoft.com/office/officeart/2005/8/layout/vList5"/>
    <dgm:cxn modelId="{AEA69369-A818-4271-BDDC-475E9C4BAA3C}" type="presParOf" srcId="{E37420B3-C903-4946-9BB5-CDC9D111FEC3}" destId="{BEE6183A-E8F6-45A5-AD60-ECF121263E55}" srcOrd="0" destOrd="0" presId="urn:microsoft.com/office/officeart/2005/8/layout/vList5"/>
    <dgm:cxn modelId="{BD3DA3F4-03DA-4802-9D02-CFE8A8D54B5D}" type="presOf" srcId="{E30FE8EF-344E-4ACE-A86D-336EB0E5B1B7}" destId="{BEE6183A-E8F6-45A5-AD60-ECF121263E55}" srcOrd="0" destOrd="0" presId="urn:microsoft.com/office/officeart/2005/8/layout/vList5"/>
    <dgm:cxn modelId="{F2D6CE7D-B706-4935-8CE3-BB1300D53A93}" type="presParOf" srcId="{E37420B3-C903-4946-9BB5-CDC9D111FEC3}" destId="{1206E566-4C12-4A0C-96FE-87151FAB626D}" srcOrd="1" destOrd="0" presId="urn:microsoft.com/office/officeart/2005/8/layout/vList5"/>
    <dgm:cxn modelId="{A0A95CDD-745A-42E7-8E73-A530F2B94765}" type="presOf" srcId="{B046B9A1-828C-4761-8B97-1428ABC04972}" destId="{1206E566-4C12-4A0C-96FE-87151FAB626D}" srcOrd="0" destOrd="0" presId="urn:microsoft.com/office/officeart/2005/8/layout/vList5"/>
    <dgm:cxn modelId="{ED9B6A56-CD3F-424C-A16B-C3C1B014CE0D}" type="presParOf" srcId="{7A227C50-B7A5-433D-B0A8-09BED6BA0096}" destId="{0483DAD0-FBAC-4043-8109-A8F7C12DD25C}" srcOrd="1" destOrd="0" presId="urn:microsoft.com/office/officeart/2005/8/layout/vList5"/>
    <dgm:cxn modelId="{36651099-BC9F-4B97-922F-3FDB2AAAF200}" type="presParOf" srcId="{7A227C50-B7A5-433D-B0A8-09BED6BA0096}" destId="{5A4EF9C7-AC79-43DE-89D1-CB1A71FD1D5F}" srcOrd="2" destOrd="0" presId="urn:microsoft.com/office/officeart/2005/8/layout/vList5"/>
    <dgm:cxn modelId="{CBE6BFD2-D9C4-4ABD-AFF3-3457F04EB580}" type="presParOf" srcId="{5A4EF9C7-AC79-43DE-89D1-CB1A71FD1D5F}" destId="{7340BB85-61F9-44EA-92FB-23F88EBA2FCE}" srcOrd="0" destOrd="2" presId="urn:microsoft.com/office/officeart/2005/8/layout/vList5"/>
    <dgm:cxn modelId="{EE299DFB-9C41-47E7-8CEB-DB830DA44734}" type="presOf" srcId="{65687113-33EA-4393-81D6-F95B08B7D1B6}" destId="{7340BB85-61F9-44EA-92FB-23F88EBA2FCE}" srcOrd="0" destOrd="0" presId="urn:microsoft.com/office/officeart/2005/8/layout/vList5"/>
    <dgm:cxn modelId="{401CBF33-E753-463A-A939-25EA2164B3CF}" type="presParOf" srcId="{5A4EF9C7-AC79-43DE-89D1-CB1A71FD1D5F}" destId="{0FAB16BC-D15D-4020-BE75-2E782C993DE2}" srcOrd="1" destOrd="2" presId="urn:microsoft.com/office/officeart/2005/8/layout/vList5"/>
    <dgm:cxn modelId="{D1FB3C53-0FCF-4AD6-A5DE-ACFA9F47B710}" type="presOf" srcId="{B6202A7F-2567-4218-BD4A-79BF80E7A05C}" destId="{0FAB16BC-D15D-4020-BE75-2E782C993DE2}" srcOrd="0" destOrd="0" presId="urn:microsoft.com/office/officeart/2005/8/layout/vList5"/>
    <dgm:cxn modelId="{E13E4146-6D0C-4153-92AE-8FC44FA4C084}" type="presParOf" srcId="{7A227C50-B7A5-433D-B0A8-09BED6BA0096}" destId="{0AB0E190-8BEA-484A-9C95-DE6C559F566E}" srcOrd="3" destOrd="0" presId="urn:microsoft.com/office/officeart/2005/8/layout/vList5"/>
    <dgm:cxn modelId="{22832B6D-AD97-4210-BEC6-C4504FA63478}" type="presParOf" srcId="{7A227C50-B7A5-433D-B0A8-09BED6BA0096}" destId="{779E1AD7-4F7C-482F-9122-0302AA31C18E}" srcOrd="4" destOrd="0" presId="urn:microsoft.com/office/officeart/2005/8/layout/vList5"/>
    <dgm:cxn modelId="{992C8BF0-8299-4BE5-AAB7-9C26F51D5C4A}" type="presParOf" srcId="{779E1AD7-4F7C-482F-9122-0302AA31C18E}" destId="{A1034A97-54DB-4F4B-ACCC-CBF2EC5684EF}" srcOrd="0" destOrd="4" presId="urn:microsoft.com/office/officeart/2005/8/layout/vList5"/>
    <dgm:cxn modelId="{4A9B2B55-61B6-4CC0-B920-F2A86B318CC7}" type="presOf" srcId="{2CF6C917-62E8-4FB0-98F3-7A17FE01D621}" destId="{A1034A97-54DB-4F4B-ACCC-CBF2EC5684EF}" srcOrd="0" destOrd="0" presId="urn:microsoft.com/office/officeart/2005/8/layout/vList5"/>
    <dgm:cxn modelId="{DB4CD6DA-2AD3-442F-BDA3-3651EB5B0E3F}" type="presParOf" srcId="{779E1AD7-4F7C-482F-9122-0302AA31C18E}" destId="{7CBC61F1-C1EE-459A-BB82-367E1CA12ECE}" srcOrd="1" destOrd="4" presId="urn:microsoft.com/office/officeart/2005/8/layout/vList5"/>
    <dgm:cxn modelId="{EBD827E6-228E-48A7-801A-BD77326A3BCA}" type="presOf" srcId="{080293AB-0DF9-4456-9A13-B5D0C4D3B5EE}" destId="{7CBC61F1-C1EE-459A-BB82-367E1CA12ECE}" srcOrd="0" destOrd="0" presId="urn:microsoft.com/office/officeart/2005/8/layout/vList5"/>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20D729CB-F9C6-40D5-9912-9F5CFCE984A8}" type="doc">
      <dgm:prSet loTypeId="list" loCatId="list" qsTypeId="urn:microsoft.com/office/officeart/2005/8/quickstyle/simple1" qsCatId="simple" csTypeId="urn:microsoft.com/office/officeart/2005/8/colors/accent1_2" csCatId="accent1" phldr="1"/>
      <dgm:spPr/>
      <dgm:t>
        <a:bodyPr/>
        <a:lstStyle/>
        <a:p>
          <a:endParaRPr lang="zh-CN" altLang="en-US"/>
        </a:p>
      </dgm:t>
    </dgm:pt>
    <dgm:pt modelId="{E30FE8EF-344E-4ACE-A86D-336EB0E5B1B7}">
      <dgm:prSet phldrT="[文本]" phldr="0" custT="1"/>
      <dgm:spPr/>
      <dgm:t>
        <a:bodyPr vert="horz" wrap="square"/>
        <a:p>
          <a:pPr>
            <a:lnSpc>
              <a:spcPct val="100000"/>
            </a:lnSpc>
            <a:spcBef>
              <a:spcPct val="0"/>
            </a:spcBef>
            <a:spcAft>
              <a:spcPts val="0"/>
            </a:spcAft>
          </a:pPr>
          <a:r>
            <a:rPr lang="zh-CN" sz="3600" b="1" dirty="0" smtClean="0"/>
            <a:t>劳动就业法规</a:t>
          </a:r>
          <a:r>
            <a:rPr lang="zh-CN" altLang="en-US" sz="3600" b="1" dirty="0"/>
            <a:t/>
          </a:r>
          <a:endParaRPr lang="zh-CN" altLang="en-US" sz="3600" b="1" dirty="0"/>
        </a:p>
      </dgm:t>
    </dgm:pt>
    <dgm:pt modelId="{D1C5FBEF-BB6E-45CA-B8FF-76BAD54E0D7D}" cxnId="{022D79A2-C797-4708-A15D-E15377D5BFD4}" type="parTrans">
      <dgm:prSet/>
      <dgm:spPr/>
      <dgm:t>
        <a:bodyPr/>
        <a:lstStyle/>
        <a:p>
          <a:endParaRPr lang="zh-CN" altLang="en-US"/>
        </a:p>
      </dgm:t>
    </dgm:pt>
    <dgm:pt modelId="{C0902337-D518-4014-A592-B05AFFC2BB67}" cxnId="{022D79A2-C797-4708-A15D-E15377D5BFD4}" type="sibTrans">
      <dgm:prSet/>
      <dgm:spPr/>
      <dgm:t>
        <a:bodyPr/>
        <a:lstStyle/>
        <a:p>
          <a:endParaRPr lang="zh-CN" altLang="en-US"/>
        </a:p>
      </dgm:t>
    </dgm:pt>
    <dgm:pt modelId="{B046B9A1-828C-4761-8B97-1428ABC04972}">
      <dgm:prSet phldrT="[文本]" phldr="0" custT="1"/>
      <dgm:spPr/>
      <dgm:t>
        <a:bodyPr vert="horz" wrap="square"/>
        <a:p>
          <a:pPr>
            <a:lnSpc>
              <a:spcPct val="100000"/>
            </a:lnSpc>
            <a:spcBef>
              <a:spcPct val="0"/>
            </a:spcBef>
            <a:spcAft>
              <a:spcPct val="15000"/>
            </a:spcAft>
          </a:pPr>
          <a:r>
            <a:rPr sz="2000" dirty="0" smtClean="0"/>
            <a:t>缅甸劳工法规定，雇主和员工在雇用之日起30日内需签订劳动合同，可分为有固定期限和无固定期限，试用期一般不超过3个月，合同签订后需备案。解除劳动合同需提前1个月通知，雇主提前解除固定期限合同需支付离职补偿，补偿金额依据员工在雇主处工作期限计算。</a:t>
          </a:r>
          <a:r>
            <a:rPr sz="2000" dirty="0" smtClean="0"/>
            <a:t/>
          </a:r>
          <a:endParaRPr sz="2000" dirty="0" smtClean="0"/>
        </a:p>
      </dgm:t>
    </dgm:pt>
    <dgm:pt modelId="{A698FC89-269F-4654-AD7F-F11ABB57143B}" cxnId="{1E2E33C4-41B1-4D6F-A48C-6CF1EDC840B1}" type="parTrans">
      <dgm:prSet/>
      <dgm:spPr/>
      <dgm:t>
        <a:bodyPr/>
        <a:lstStyle/>
        <a:p>
          <a:endParaRPr lang="zh-CN" altLang="en-US"/>
        </a:p>
      </dgm:t>
    </dgm:pt>
    <dgm:pt modelId="{12133639-4BE9-4EF2-AC68-0E397E3B175D}" cxnId="{1E2E33C4-41B1-4D6F-A48C-6CF1EDC840B1}" type="sibTrans">
      <dgm:prSet/>
      <dgm:spPr/>
      <dgm:t>
        <a:bodyPr/>
        <a:lstStyle/>
        <a:p>
          <a:endParaRPr lang="zh-CN" altLang="en-US"/>
        </a:p>
      </dgm:t>
    </dgm:pt>
    <dgm:pt modelId="{65687113-33EA-4393-81D6-F95B08B7D1B6}">
      <dgm:prSet phldrT="[文本]" phldr="0" custT="1"/>
      <dgm:spPr/>
      <dgm:t>
        <a:bodyPr vert="horz" wrap="square"/>
        <a:p>
          <a:pPr>
            <a:lnSpc>
              <a:spcPct val="100000"/>
            </a:lnSpc>
            <a:spcBef>
              <a:spcPct val="0"/>
            </a:spcBef>
            <a:spcAft>
              <a:spcPts val="0"/>
            </a:spcAft>
          </a:pPr>
          <a:r>
            <a:rPr lang="zh-CN" sz="3600" b="1" dirty="0" smtClean="0"/>
            <a:t>商务纠纷</a:t>
          </a:r>
          <a:r>
            <a:rPr lang="zh-CN" altLang="zh-CN" sz="3600" b="1" dirty="0" smtClean="0"/>
            <a:t>解决</a:t>
          </a:r>
          <a:r>
            <a:rPr lang="zh-CN" altLang="en-US" sz="3600" dirty="0"/>
            <a:t/>
          </a:r>
          <a:endParaRPr lang="zh-CN" altLang="en-US" sz="3600" dirty="0"/>
        </a:p>
      </dgm:t>
    </dgm:pt>
    <dgm:pt modelId="{3F105875-4077-4043-B2EE-FB4AB5D39969}" cxnId="{4DBCFBAC-27A4-446D-ADDB-0C1B9654CD5F}" type="parTrans">
      <dgm:prSet/>
      <dgm:spPr/>
      <dgm:t>
        <a:bodyPr/>
        <a:lstStyle/>
        <a:p>
          <a:endParaRPr lang="zh-CN" altLang="en-US"/>
        </a:p>
      </dgm:t>
    </dgm:pt>
    <dgm:pt modelId="{8E9BD8C2-977D-40B9-B221-C353F08D9D49}" cxnId="{4DBCFBAC-27A4-446D-ADDB-0C1B9654CD5F}" type="sibTrans">
      <dgm:prSet/>
      <dgm:spPr/>
      <dgm:t>
        <a:bodyPr/>
        <a:lstStyle/>
        <a:p>
          <a:endParaRPr lang="zh-CN" altLang="en-US"/>
        </a:p>
      </dgm:t>
    </dgm:pt>
    <dgm:pt modelId="{B6202A7F-2567-4218-BD4A-79BF80E7A05C}">
      <dgm:prSet phldrT="[文本]" phldr="0" custT="1"/>
      <dgm:spPr/>
      <dgm:t>
        <a:bodyPr vert="horz" wrap="square"/>
        <a:p>
          <a:pPr>
            <a:lnSpc>
              <a:spcPct val="100000"/>
            </a:lnSpc>
            <a:spcBef>
              <a:spcPct val="0"/>
            </a:spcBef>
            <a:spcAft>
              <a:spcPct val="15000"/>
            </a:spcAft>
          </a:pPr>
          <a:r>
            <a:rPr lang="zh-CN" sz="2400" dirty="0" smtClean="0"/>
            <a:t>缅甸设立了劳务纠纷仲裁理事会于2014年，并于2019年1月在全国工商联合会内设立了缅甸仲裁中心，专门处理国内外投资者之间的经济纠纷。</a:t>
          </a:r>
          <a:r>
            <a:rPr lang="zh-CN" sz="2400" dirty="0" smtClean="0"/>
            <a:t/>
          </a:r>
          <a:endParaRPr lang="zh-CN" sz="2400" dirty="0" smtClean="0"/>
        </a:p>
      </dgm:t>
    </dgm:pt>
    <dgm:pt modelId="{2FF3FD89-B785-4C16-A0F0-A633E4855DF1}" cxnId="{46299DDE-07A8-47F7-AE7C-BD28517541C1}" type="parTrans">
      <dgm:prSet/>
      <dgm:spPr/>
      <dgm:t>
        <a:bodyPr/>
        <a:lstStyle/>
        <a:p>
          <a:endParaRPr lang="zh-CN" altLang="en-US"/>
        </a:p>
      </dgm:t>
    </dgm:pt>
    <dgm:pt modelId="{E4C9236C-B41B-4968-B14E-51A6236E78CB}" cxnId="{46299DDE-07A8-47F7-AE7C-BD28517541C1}" type="sibTrans">
      <dgm:prSet/>
      <dgm:spPr/>
      <dgm:t>
        <a:bodyPr/>
        <a:lstStyle/>
        <a:p>
          <a:endParaRPr lang="zh-CN" altLang="en-US"/>
        </a:p>
      </dgm:t>
    </dgm:pt>
    <dgm:pt modelId="{2CF6C917-62E8-4FB0-98F3-7A17FE01D621}">
      <dgm:prSet phldrT="[文本]" phldr="0" custT="1"/>
      <dgm:spPr/>
      <dgm:t>
        <a:bodyPr vert="horz" wrap="square"/>
        <a:p>
          <a:pPr>
            <a:lnSpc>
              <a:spcPct val="100000"/>
            </a:lnSpc>
            <a:spcBef>
              <a:spcPct val="0"/>
            </a:spcBef>
            <a:spcAft>
              <a:spcPts val="0"/>
            </a:spcAft>
          </a:pPr>
          <a:r>
            <a:rPr lang="zh-CN" sz="3600" b="1" dirty="0" smtClean="0"/>
            <a:t>数字经济相关</a:t>
          </a:r>
          <a:r>
            <a:rPr lang="zh-CN" altLang="en-US" sz="3600" b="1" dirty="0" smtClean="0"/>
            <a:t>法规</a:t>
          </a:r>
          <a:r>
            <a:rPr lang="zh-CN" altLang="en-US" sz="3600" b="1" dirty="0"/>
            <a:t/>
          </a:r>
          <a:endParaRPr lang="zh-CN" altLang="en-US" sz="3600" b="1" dirty="0"/>
        </a:p>
      </dgm:t>
    </dgm:pt>
    <dgm:pt modelId="{B1F1FD9F-A6D8-4B46-94EA-B18093B14B6A}" cxnId="{8DC0EEF6-53E0-44D8-8CAE-8A9AF49FA558}" type="parTrans">
      <dgm:prSet/>
      <dgm:spPr/>
      <dgm:t>
        <a:bodyPr/>
        <a:lstStyle/>
        <a:p>
          <a:endParaRPr lang="zh-CN" altLang="en-US"/>
        </a:p>
      </dgm:t>
    </dgm:pt>
    <dgm:pt modelId="{8CF9009F-3B1F-4261-87AC-AB1D90B9E319}" cxnId="{8DC0EEF6-53E0-44D8-8CAE-8A9AF49FA558}" type="sibTrans">
      <dgm:prSet/>
      <dgm:spPr/>
      <dgm:t>
        <a:bodyPr/>
        <a:lstStyle/>
        <a:p>
          <a:endParaRPr lang="zh-CN" altLang="en-US"/>
        </a:p>
      </dgm:t>
    </dgm:pt>
    <dgm:pt modelId="{080293AB-0DF9-4456-9A13-B5D0C4D3B5EE}">
      <dgm:prSet phldrT="[文本]" phldr="0" custT="1"/>
      <dgm:spPr/>
      <dgm:t>
        <a:bodyPr vert="horz" wrap="square"/>
        <a:p>
          <a:pPr>
            <a:lnSpc>
              <a:spcPct val="100000"/>
            </a:lnSpc>
            <a:spcBef>
              <a:spcPct val="0"/>
            </a:spcBef>
            <a:spcAft>
              <a:spcPct val="15000"/>
            </a:spcAft>
          </a:pPr>
          <a:r>
            <a:rPr sz="2000" dirty="0" smtClean="0">
              <a:latin typeface="微软雅黑" panose="020B0503020204020204" charset="-122"/>
              <a:ea typeface="微软雅黑" panose="020B0503020204020204" charset="-122"/>
              <a:cs typeface="微软雅黑" panose="020B0503020204020204" charset="-122"/>
            </a:rPr>
            <a:t>缅甸尚未制定有关数字经济的专门法律法规。目前，在缅甸进行数字经济有关投资需按照《缅甸投资法》有关规定进行注册和申请。 </a:t>
          </a:r>
          <a:r>
            <a:rPr sz="2000" dirty="0" smtClean="0">
              <a:latin typeface="微软雅黑" panose="020B0503020204020204" charset="-122"/>
              <a:ea typeface="微软雅黑" panose="020B0503020204020204" charset="-122"/>
              <a:cs typeface="微软雅黑" panose="020B0503020204020204" charset="-122"/>
            </a:rPr>
            <a:t/>
          </a:r>
          <a:endParaRPr sz="2000" dirty="0" smtClean="0">
            <a:latin typeface="微软雅黑" panose="020B0503020204020204" charset="-122"/>
            <a:ea typeface="微软雅黑" panose="020B0503020204020204" charset="-122"/>
            <a:cs typeface="微软雅黑" panose="020B0503020204020204" charset="-122"/>
          </a:endParaRPr>
        </a:p>
      </dgm:t>
    </dgm:pt>
    <dgm:pt modelId="{6EDDE793-1A3A-47C9-B426-4E56C648CEAB}" cxnId="{33BE3101-ABEE-4B2D-BD66-4202EE90D0C8}" type="parTrans">
      <dgm:prSet/>
      <dgm:spPr/>
      <dgm:t>
        <a:bodyPr/>
        <a:lstStyle/>
        <a:p>
          <a:endParaRPr lang="zh-CN" altLang="en-US"/>
        </a:p>
      </dgm:t>
    </dgm:pt>
    <dgm:pt modelId="{8827019E-0DC6-4591-8944-9C604B0B1768}" cxnId="{33BE3101-ABEE-4B2D-BD66-4202EE90D0C8}" type="sibTrans">
      <dgm:prSet/>
      <dgm:spPr/>
      <dgm:t>
        <a:bodyPr/>
        <a:lstStyle/>
        <a:p>
          <a:endParaRPr lang="zh-CN" altLang="en-US"/>
        </a:p>
      </dgm:t>
    </dgm:pt>
    <dgm:pt modelId="{4C98B000-B886-4CBD-BB00-34830C056BE8}">
      <dgm:prSet phldr="0" custT="1"/>
      <dgm:spPr/>
      <dgm:t>
        <a:bodyPr vert="horz" wrap="square"/>
        <a:p>
          <a:pPr>
            <a:lnSpc>
              <a:spcPct val="100000"/>
            </a:lnSpc>
            <a:spcBef>
              <a:spcPct val="0"/>
            </a:spcBef>
            <a:spcAft>
              <a:spcPct val="15000"/>
            </a:spcAft>
          </a:pPr>
          <a:r>
            <a:rPr sz="2000" dirty="0" smtClean="0">
              <a:latin typeface="微软雅黑" panose="020B0503020204020204" charset="-122"/>
              <a:ea typeface="微软雅黑" panose="020B0503020204020204" charset="-122"/>
              <a:cs typeface="微软雅黑" panose="020B0503020204020204" charset="-122"/>
            </a:rPr>
            <a:t>数字经济投资中属于《缅甸投资法》项下鼓励类投资的行业可申请所得税减免优惠，包括电信服务（光纤管道、电信和输电线路的安装、电信塔的建设、区域光纤管道相关业务）和信息技术服务（信息和技术基础设施服务、软件开发）等。</a:t>
          </a:r>
          <a:r>
            <a:rPr sz="2000" dirty="0" smtClean="0"/>
            <a:t> </a:t>
          </a:r>
          <a:r>
            <a:rPr sz="2000" dirty="0" smtClean="0"/>
            <a:t/>
          </a:r>
          <a:endParaRPr sz="2000" dirty="0" smtClean="0"/>
        </a:p>
      </dgm:t>
    </dgm:pt>
    <dgm:pt modelId="{D9A3F02F-B42F-449D-8300-5334E8541F13}" cxnId="{0EE1026D-FFA8-42BC-ACC8-8CF4EC009FDC}" type="parTrans">
      <dgm:prSet/>
      <dgm:spPr/>
    </dgm:pt>
    <dgm:pt modelId="{9C29A530-C1E4-4A09-A148-CAF1407436C1}" cxnId="{0EE1026D-FFA8-42BC-ACC8-8CF4EC009FDC}" type="sibTrans">
      <dgm:prSet/>
      <dgm:spPr/>
    </dgm:pt>
    <dgm:pt modelId="{7A227C50-B7A5-433D-B0A8-09BED6BA0096}" type="pres">
      <dgm:prSet presAssocID="{20D729CB-F9C6-40D5-9912-9F5CFCE984A8}" presName="Name0" presStyleCnt="0">
        <dgm:presLayoutVars>
          <dgm:dir/>
          <dgm:animLvl val="lvl"/>
          <dgm:resizeHandles val="exact"/>
        </dgm:presLayoutVars>
      </dgm:prSet>
      <dgm:spPr/>
      <dgm:t>
        <a:bodyPr/>
        <a:lstStyle/>
        <a:p>
          <a:endParaRPr lang="zh-CN" altLang="en-US"/>
        </a:p>
      </dgm:t>
    </dgm:pt>
    <dgm:pt modelId="{E37420B3-C903-4946-9BB5-CDC9D111FEC3}" type="pres">
      <dgm:prSet presAssocID="{E30FE8EF-344E-4ACE-A86D-336EB0E5B1B7}" presName="linNode" presStyleCnt="0"/>
      <dgm:spPr/>
    </dgm:pt>
    <dgm:pt modelId="{BEE6183A-E8F6-45A5-AD60-ECF121263E55}" type="pres">
      <dgm:prSet presAssocID="{E30FE8EF-344E-4ACE-A86D-336EB0E5B1B7}" presName="parentText" presStyleLbl="node1" presStyleIdx="0" presStyleCnt="3" custScaleX="58130" custScaleY="90631">
        <dgm:presLayoutVars>
          <dgm:chMax val="1"/>
          <dgm:bulletEnabled val="1"/>
        </dgm:presLayoutVars>
      </dgm:prSet>
      <dgm:spPr/>
      <dgm:t>
        <a:bodyPr/>
        <a:lstStyle/>
        <a:p>
          <a:endParaRPr lang="zh-CN" altLang="en-US"/>
        </a:p>
      </dgm:t>
    </dgm:pt>
    <dgm:pt modelId="{1206E566-4C12-4A0C-96FE-87151FAB626D}" type="pres">
      <dgm:prSet presAssocID="{E30FE8EF-344E-4ACE-A86D-336EB0E5B1B7}" presName="descendantText" presStyleLbl="alignAccFollowNode1" presStyleIdx="0" presStyleCnt="3" custScaleX="121730" custScaleY="134144">
        <dgm:presLayoutVars>
          <dgm:bulletEnabled val="1"/>
        </dgm:presLayoutVars>
      </dgm:prSet>
      <dgm:spPr/>
      <dgm:t>
        <a:bodyPr/>
        <a:lstStyle/>
        <a:p>
          <a:endParaRPr lang="zh-CN" altLang="en-US"/>
        </a:p>
      </dgm:t>
    </dgm:pt>
    <dgm:pt modelId="{0483DAD0-FBAC-4043-8109-A8F7C12DD25C}" type="pres">
      <dgm:prSet presAssocID="{C0902337-D518-4014-A592-B05AFFC2BB67}" presName="sp" presStyleCnt="0"/>
      <dgm:spPr/>
    </dgm:pt>
    <dgm:pt modelId="{5A4EF9C7-AC79-43DE-89D1-CB1A71FD1D5F}" type="pres">
      <dgm:prSet presAssocID="{65687113-33EA-4393-81D6-F95B08B7D1B6}" presName="linNode" presStyleCnt="0"/>
      <dgm:spPr/>
    </dgm:pt>
    <dgm:pt modelId="{7340BB85-61F9-44EA-92FB-23F88EBA2FCE}" type="pres">
      <dgm:prSet presAssocID="{65687113-33EA-4393-81D6-F95B08B7D1B6}" presName="parentText" presStyleLbl="node1" presStyleIdx="1" presStyleCnt="3" custScaleX="59128" custScaleY="82892">
        <dgm:presLayoutVars>
          <dgm:chMax val="1"/>
          <dgm:bulletEnabled val="1"/>
        </dgm:presLayoutVars>
      </dgm:prSet>
      <dgm:spPr/>
      <dgm:t>
        <a:bodyPr/>
        <a:lstStyle/>
        <a:p>
          <a:endParaRPr lang="zh-CN" altLang="en-US"/>
        </a:p>
      </dgm:t>
    </dgm:pt>
    <dgm:pt modelId="{0FAB16BC-D15D-4020-BE75-2E782C993DE2}" type="pres">
      <dgm:prSet presAssocID="{65687113-33EA-4393-81D6-F95B08B7D1B6}" presName="descendantText" presStyleLbl="alignAccFollowNode1" presStyleIdx="1" presStyleCnt="3" custScaleX="121198">
        <dgm:presLayoutVars>
          <dgm:bulletEnabled val="1"/>
        </dgm:presLayoutVars>
      </dgm:prSet>
      <dgm:spPr/>
      <dgm:t>
        <a:bodyPr/>
        <a:lstStyle/>
        <a:p>
          <a:endParaRPr lang="zh-CN" altLang="en-US"/>
        </a:p>
      </dgm:t>
    </dgm:pt>
    <dgm:pt modelId="{0AB0E190-8BEA-484A-9C95-DE6C559F566E}" type="pres">
      <dgm:prSet presAssocID="{8E9BD8C2-977D-40B9-B221-C353F08D9D49}" presName="sp" presStyleCnt="0"/>
      <dgm:spPr/>
    </dgm:pt>
    <dgm:pt modelId="{779E1AD7-4F7C-482F-9122-0302AA31C18E}" type="pres">
      <dgm:prSet presAssocID="{2CF6C917-62E8-4FB0-98F3-7A17FE01D621}" presName="linNode" presStyleCnt="0"/>
      <dgm:spPr/>
    </dgm:pt>
    <dgm:pt modelId="{A1034A97-54DB-4F4B-ACCC-CBF2EC5684EF}" type="pres">
      <dgm:prSet presAssocID="{2CF6C917-62E8-4FB0-98F3-7A17FE01D621}" presName="parentText" presStyleLbl="node1" presStyleIdx="2" presStyleCnt="3" custScaleX="59761" custScaleY="91609">
        <dgm:presLayoutVars>
          <dgm:chMax val="1"/>
          <dgm:bulletEnabled val="1"/>
        </dgm:presLayoutVars>
      </dgm:prSet>
      <dgm:spPr/>
      <dgm:t>
        <a:bodyPr/>
        <a:lstStyle/>
        <a:p>
          <a:endParaRPr lang="zh-CN" altLang="en-US"/>
        </a:p>
      </dgm:t>
    </dgm:pt>
    <dgm:pt modelId="{7CBC61F1-C1EE-459A-BB82-367E1CA12ECE}" type="pres">
      <dgm:prSet presAssocID="{2CF6C917-62E8-4FB0-98F3-7A17FE01D621}" presName="descendantText" presStyleLbl="alignAccFollowNode1" presStyleIdx="2" presStyleCnt="3" custScaleX="121797" custScaleY="137990">
        <dgm:presLayoutVars>
          <dgm:bulletEnabled val="1"/>
        </dgm:presLayoutVars>
      </dgm:prSet>
      <dgm:spPr/>
      <dgm:t>
        <a:bodyPr/>
        <a:lstStyle/>
        <a:p>
          <a:endParaRPr lang="zh-CN" altLang="en-US"/>
        </a:p>
      </dgm:t>
    </dgm:pt>
  </dgm:ptLst>
  <dgm:cxnLst>
    <dgm:cxn modelId="{022D79A2-C797-4708-A15D-E15377D5BFD4}" srcId="{20D729CB-F9C6-40D5-9912-9F5CFCE984A8}" destId="{E30FE8EF-344E-4ACE-A86D-336EB0E5B1B7}" srcOrd="0" destOrd="0" parTransId="{D1C5FBEF-BB6E-45CA-B8FF-76BAD54E0D7D}" sibTransId="{C0902337-D518-4014-A592-B05AFFC2BB67}"/>
    <dgm:cxn modelId="{1E2E33C4-41B1-4D6F-A48C-6CF1EDC840B1}" srcId="{E30FE8EF-344E-4ACE-A86D-336EB0E5B1B7}" destId="{B046B9A1-828C-4761-8B97-1428ABC04972}" srcOrd="0" destOrd="0" parTransId="{A698FC89-269F-4654-AD7F-F11ABB57143B}" sibTransId="{12133639-4BE9-4EF2-AC68-0E397E3B175D}"/>
    <dgm:cxn modelId="{4DBCFBAC-27A4-446D-ADDB-0C1B9654CD5F}" srcId="{20D729CB-F9C6-40D5-9912-9F5CFCE984A8}" destId="{65687113-33EA-4393-81D6-F95B08B7D1B6}" srcOrd="1" destOrd="0" parTransId="{3F105875-4077-4043-B2EE-FB4AB5D39969}" sibTransId="{8E9BD8C2-977D-40B9-B221-C353F08D9D49}"/>
    <dgm:cxn modelId="{46299DDE-07A8-47F7-AE7C-BD28517541C1}" srcId="{65687113-33EA-4393-81D6-F95B08B7D1B6}" destId="{B6202A7F-2567-4218-BD4A-79BF80E7A05C}" srcOrd="0" destOrd="1" parTransId="{2FF3FD89-B785-4C16-A0F0-A633E4855DF1}" sibTransId="{E4C9236C-B41B-4968-B14E-51A6236E78CB}"/>
    <dgm:cxn modelId="{8DC0EEF6-53E0-44D8-8CAE-8A9AF49FA558}" srcId="{20D729CB-F9C6-40D5-9912-9F5CFCE984A8}" destId="{2CF6C917-62E8-4FB0-98F3-7A17FE01D621}" srcOrd="2" destOrd="0" parTransId="{B1F1FD9F-A6D8-4B46-94EA-B18093B14B6A}" sibTransId="{8CF9009F-3B1F-4261-87AC-AB1D90B9E319}"/>
    <dgm:cxn modelId="{33BE3101-ABEE-4B2D-BD66-4202EE90D0C8}" srcId="{2CF6C917-62E8-4FB0-98F3-7A17FE01D621}" destId="{080293AB-0DF9-4456-9A13-B5D0C4D3B5EE}" srcOrd="0" destOrd="2" parTransId="{6EDDE793-1A3A-47C9-B426-4E56C648CEAB}" sibTransId="{8827019E-0DC6-4591-8944-9C604B0B1768}"/>
    <dgm:cxn modelId="{0EE1026D-FFA8-42BC-ACC8-8CF4EC009FDC}" srcId="{2CF6C917-62E8-4FB0-98F3-7A17FE01D621}" destId="{4C98B000-B886-4CBD-BB00-34830C056BE8}" srcOrd="1" destOrd="2" parTransId="{D9A3F02F-B42F-449D-8300-5334E8541F13}" sibTransId="{9C29A530-C1E4-4A09-A148-CAF1407436C1}"/>
    <dgm:cxn modelId="{F57C0429-8A69-4DCE-A662-97A9BE776515}" type="presOf" srcId="{20D729CB-F9C6-40D5-9912-9F5CFCE984A8}" destId="{7A227C50-B7A5-433D-B0A8-09BED6BA0096}" srcOrd="0" destOrd="0" presId="urn:microsoft.com/office/officeart/2005/8/layout/vList5"/>
    <dgm:cxn modelId="{933D81B0-6AD9-4413-975B-68889F0BB047}" type="presParOf" srcId="{7A227C50-B7A5-433D-B0A8-09BED6BA0096}" destId="{E37420B3-C903-4946-9BB5-CDC9D111FEC3}" srcOrd="0" destOrd="0" presId="urn:microsoft.com/office/officeart/2005/8/layout/vList5"/>
    <dgm:cxn modelId="{AFB37CBC-DE59-41CE-8AE8-274C11FA17B2}" type="presParOf" srcId="{E37420B3-C903-4946-9BB5-CDC9D111FEC3}" destId="{BEE6183A-E8F6-45A5-AD60-ECF121263E55}" srcOrd="0" destOrd="0" presId="urn:microsoft.com/office/officeart/2005/8/layout/vList5"/>
    <dgm:cxn modelId="{63548B01-ECDD-4ABD-8877-F5E6556871D1}" type="presOf" srcId="{E30FE8EF-344E-4ACE-A86D-336EB0E5B1B7}" destId="{BEE6183A-E8F6-45A5-AD60-ECF121263E55}" srcOrd="0" destOrd="0" presId="urn:microsoft.com/office/officeart/2005/8/layout/vList5"/>
    <dgm:cxn modelId="{C7EA2A85-9876-496B-B747-D2986089A828}" type="presParOf" srcId="{E37420B3-C903-4946-9BB5-CDC9D111FEC3}" destId="{1206E566-4C12-4A0C-96FE-87151FAB626D}" srcOrd="1" destOrd="0" presId="urn:microsoft.com/office/officeart/2005/8/layout/vList5"/>
    <dgm:cxn modelId="{A854B137-32BC-4E2C-B5A7-CB516755C910}" type="presOf" srcId="{B046B9A1-828C-4761-8B97-1428ABC04972}" destId="{1206E566-4C12-4A0C-96FE-87151FAB626D}" srcOrd="0" destOrd="0" presId="urn:microsoft.com/office/officeart/2005/8/layout/vList5"/>
    <dgm:cxn modelId="{2EC18C06-D978-44DD-8427-5818302C1778}" type="presParOf" srcId="{7A227C50-B7A5-433D-B0A8-09BED6BA0096}" destId="{0483DAD0-FBAC-4043-8109-A8F7C12DD25C}" srcOrd="1" destOrd="0" presId="urn:microsoft.com/office/officeart/2005/8/layout/vList5"/>
    <dgm:cxn modelId="{D3950384-976A-403A-85AF-5E23502FD774}" type="presParOf" srcId="{7A227C50-B7A5-433D-B0A8-09BED6BA0096}" destId="{5A4EF9C7-AC79-43DE-89D1-CB1A71FD1D5F}" srcOrd="2" destOrd="0" presId="urn:microsoft.com/office/officeart/2005/8/layout/vList5"/>
    <dgm:cxn modelId="{A500D488-3DD6-4FEF-9058-0D3B7926314D}" type="presParOf" srcId="{5A4EF9C7-AC79-43DE-89D1-CB1A71FD1D5F}" destId="{7340BB85-61F9-44EA-92FB-23F88EBA2FCE}" srcOrd="0" destOrd="2" presId="urn:microsoft.com/office/officeart/2005/8/layout/vList5"/>
    <dgm:cxn modelId="{7D608705-D0D6-4E8B-BACA-7937482BF745}" type="presOf" srcId="{65687113-33EA-4393-81D6-F95B08B7D1B6}" destId="{7340BB85-61F9-44EA-92FB-23F88EBA2FCE}" srcOrd="0" destOrd="0" presId="urn:microsoft.com/office/officeart/2005/8/layout/vList5"/>
    <dgm:cxn modelId="{9863208C-31AA-48A4-B005-EF5295B8C64A}" type="presParOf" srcId="{5A4EF9C7-AC79-43DE-89D1-CB1A71FD1D5F}" destId="{0FAB16BC-D15D-4020-BE75-2E782C993DE2}" srcOrd="1" destOrd="2" presId="urn:microsoft.com/office/officeart/2005/8/layout/vList5"/>
    <dgm:cxn modelId="{7B587863-FE3A-475B-A176-0A28F4755614}" type="presOf" srcId="{B6202A7F-2567-4218-BD4A-79BF80E7A05C}" destId="{0FAB16BC-D15D-4020-BE75-2E782C993DE2}" srcOrd="0" destOrd="0" presId="urn:microsoft.com/office/officeart/2005/8/layout/vList5"/>
    <dgm:cxn modelId="{74BB309F-FF88-4900-958C-39EC88D59625}" type="presParOf" srcId="{7A227C50-B7A5-433D-B0A8-09BED6BA0096}" destId="{0AB0E190-8BEA-484A-9C95-DE6C559F566E}" srcOrd="3" destOrd="0" presId="urn:microsoft.com/office/officeart/2005/8/layout/vList5"/>
    <dgm:cxn modelId="{86C745EB-A7C9-4FAE-B0E4-10C8879CE426}" type="presParOf" srcId="{7A227C50-B7A5-433D-B0A8-09BED6BA0096}" destId="{779E1AD7-4F7C-482F-9122-0302AA31C18E}" srcOrd="4" destOrd="0" presId="urn:microsoft.com/office/officeart/2005/8/layout/vList5"/>
    <dgm:cxn modelId="{8684B799-0073-4816-8459-2DE24582A96A}" type="presParOf" srcId="{779E1AD7-4F7C-482F-9122-0302AA31C18E}" destId="{A1034A97-54DB-4F4B-ACCC-CBF2EC5684EF}" srcOrd="0" destOrd="4" presId="urn:microsoft.com/office/officeart/2005/8/layout/vList5"/>
    <dgm:cxn modelId="{5062BB89-BDDB-400B-BEBC-A681A72F1551}" type="presOf" srcId="{2CF6C917-62E8-4FB0-98F3-7A17FE01D621}" destId="{A1034A97-54DB-4F4B-ACCC-CBF2EC5684EF}" srcOrd="0" destOrd="0" presId="urn:microsoft.com/office/officeart/2005/8/layout/vList5"/>
    <dgm:cxn modelId="{003D4603-8D21-4B94-8F50-73B327DA6E1B}" type="presParOf" srcId="{779E1AD7-4F7C-482F-9122-0302AA31C18E}" destId="{7CBC61F1-C1EE-459A-BB82-367E1CA12ECE}" srcOrd="1" destOrd="4" presId="urn:microsoft.com/office/officeart/2005/8/layout/vList5"/>
    <dgm:cxn modelId="{A396933A-1740-4CA9-997E-AABE446D8B85}" type="presOf" srcId="{080293AB-0DF9-4456-9A13-B5D0C4D3B5EE}" destId="{7CBC61F1-C1EE-459A-BB82-367E1CA12ECE}" srcOrd="0" destOrd="0" presId="urn:microsoft.com/office/officeart/2005/8/layout/vList5"/>
    <dgm:cxn modelId="{029DCE8A-DF4D-4CAD-AE95-552C14C5342C}" type="presOf" srcId="{4C98B000-B886-4CBD-BB00-34830C056BE8}" destId="{7CBC61F1-C1EE-459A-BB82-367E1CA12ECE}" srcOrd="0" destOrd="1" presId="urn:microsoft.com/office/officeart/2005/8/layout/vList5"/>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7.xml><?xml version="1.0" encoding="utf-8"?>
<dgm:dataModel xmlns:dgm="http://schemas.openxmlformats.org/drawingml/2006/diagram" xmlns:a="http://schemas.openxmlformats.org/drawingml/2006/main">
  <dgm:ptLst>
    <dgm:pt modelId="{20D729CB-F9C6-40D5-9912-9F5CFCE984A8}" type="doc">
      <dgm:prSet loTypeId="list" loCatId="list" qsTypeId="urn:microsoft.com/office/officeart/2005/8/quickstyle/simple1" qsCatId="simple" csTypeId="urn:microsoft.com/office/officeart/2005/8/colors/accent1_2" csCatId="accent1" phldr="1"/>
      <dgm:spPr/>
      <dgm:t>
        <a:bodyPr/>
        <a:lstStyle/>
        <a:p>
          <a:endParaRPr lang="zh-CN" altLang="en-US"/>
        </a:p>
      </dgm:t>
    </dgm:pt>
    <dgm:pt modelId="{E30FE8EF-344E-4ACE-A86D-336EB0E5B1B7}">
      <dgm:prSet phldrT="[文本]" custT="1"/>
      <dgm:spPr/>
      <dgm:t>
        <a:bodyPr/>
        <a:lstStyle/>
        <a:p>
          <a:r>
            <a:rPr lang="zh-CN" altLang="en-US" sz="3600" b="1" dirty="0" smtClean="0"/>
            <a:t>人口状况</a:t>
          </a:r>
          <a:endParaRPr lang="zh-CN" altLang="en-US" sz="3600" dirty="0"/>
        </a:p>
      </dgm:t>
    </dgm:pt>
    <dgm:pt modelId="{D1C5FBEF-BB6E-45CA-B8FF-76BAD54E0D7D}" cxnId="{B5795C4E-A74D-4AFF-89FD-FE558B686A7A}" type="parTrans">
      <dgm:prSet/>
      <dgm:spPr/>
      <dgm:t>
        <a:bodyPr/>
        <a:lstStyle/>
        <a:p>
          <a:endParaRPr lang="zh-CN" altLang="en-US"/>
        </a:p>
      </dgm:t>
    </dgm:pt>
    <dgm:pt modelId="{C0902337-D518-4014-A592-B05AFFC2BB67}" cxnId="{B5795C4E-A74D-4AFF-89FD-FE558B686A7A}" type="sibTrans">
      <dgm:prSet/>
      <dgm:spPr/>
      <dgm:t>
        <a:bodyPr/>
        <a:lstStyle/>
        <a:p>
          <a:endParaRPr lang="zh-CN" altLang="en-US"/>
        </a:p>
      </dgm:t>
    </dgm:pt>
    <dgm:pt modelId="{B046B9A1-828C-4761-8B97-1428ABC04972}">
      <dgm:prSet phldrT="[文本]" phldr="0" custT="1"/>
      <dgm:spPr/>
      <dgm:t>
        <a:bodyPr vert="horz" wrap="square"/>
        <a:p>
          <a:pPr>
            <a:lnSpc>
              <a:spcPct val="120000"/>
            </a:lnSpc>
            <a:spcBef>
              <a:spcPct val="0"/>
            </a:spcBef>
            <a:spcAft>
              <a:spcPct val="15000"/>
            </a:spcAft>
          </a:pPr>
          <a:r>
            <a:rPr sz="2000" dirty="0" smtClean="0"/>
            <a:t>柬埔寨人口规模呈现递增趋势，人口约1600万（截至2023年4月）,全国共分为24个省和1个直辖市（金边市）,首都金边,高棉族占总人口80%。在柬埔寨的华人华侨约110万。 据柬埔寨政府发布的最新人口普查报告显示,2020年,柬埔寨男性人均寿命74.3岁,女性人均寿命76.8岁。</a:t>
          </a:r>
          <a:r>
            <a:rPr sz="2000" dirty="0" smtClean="0"/>
            <a:t/>
          </a:r>
          <a:endParaRPr sz="2000" dirty="0" smtClean="0"/>
        </a:p>
      </dgm:t>
    </dgm:pt>
    <dgm:pt modelId="{A698FC89-269F-4654-AD7F-F11ABB57143B}" cxnId="{053ADD10-AEC9-4CB6-BE9F-420D50E28D22}" type="parTrans">
      <dgm:prSet/>
      <dgm:spPr/>
      <dgm:t>
        <a:bodyPr/>
        <a:lstStyle/>
        <a:p>
          <a:endParaRPr lang="zh-CN" altLang="en-US"/>
        </a:p>
      </dgm:t>
    </dgm:pt>
    <dgm:pt modelId="{12133639-4BE9-4EF2-AC68-0E397E3B175D}" cxnId="{053ADD10-AEC9-4CB6-BE9F-420D50E28D22}" type="sibTrans">
      <dgm:prSet/>
      <dgm:spPr/>
      <dgm:t>
        <a:bodyPr/>
        <a:lstStyle/>
        <a:p>
          <a:endParaRPr lang="zh-CN" altLang="en-US"/>
        </a:p>
      </dgm:t>
    </dgm:pt>
    <dgm:pt modelId="{65687113-33EA-4393-81D6-F95B08B7D1B6}">
      <dgm:prSet phldrT="[文本]" custT="1"/>
      <dgm:spPr/>
      <dgm:t>
        <a:bodyPr/>
        <a:lstStyle/>
        <a:p>
          <a:r>
            <a:rPr lang="zh-CN" altLang="en-US" sz="3600" b="1" dirty="0" smtClean="0"/>
            <a:t>地理环境</a:t>
          </a:r>
          <a:endParaRPr lang="zh-CN" altLang="en-US" sz="3600" dirty="0"/>
        </a:p>
      </dgm:t>
    </dgm:pt>
    <dgm:pt modelId="{3F105875-4077-4043-B2EE-FB4AB5D39969}" cxnId="{D8247F7B-9B8F-46A4-8427-2848685481B4}" type="parTrans">
      <dgm:prSet/>
      <dgm:spPr/>
      <dgm:t>
        <a:bodyPr/>
        <a:lstStyle/>
        <a:p>
          <a:endParaRPr lang="zh-CN" altLang="en-US"/>
        </a:p>
      </dgm:t>
    </dgm:pt>
    <dgm:pt modelId="{8E9BD8C2-977D-40B9-B221-C353F08D9D49}" cxnId="{D8247F7B-9B8F-46A4-8427-2848685481B4}" type="sibTrans">
      <dgm:prSet/>
      <dgm:spPr/>
      <dgm:t>
        <a:bodyPr/>
        <a:lstStyle/>
        <a:p>
          <a:endParaRPr lang="zh-CN" altLang="en-US"/>
        </a:p>
      </dgm:t>
    </dgm:pt>
    <dgm:pt modelId="{B6202A7F-2567-4218-BD4A-79BF80E7A05C}">
      <dgm:prSet phldrT="[文本]" phldr="0" custT="1"/>
      <dgm:spPr/>
      <dgm:t>
        <a:bodyPr vert="horz" wrap="square"/>
        <a:p>
          <a:pPr>
            <a:lnSpc>
              <a:spcPct val="120000"/>
            </a:lnSpc>
            <a:spcBef>
              <a:spcPct val="0"/>
            </a:spcBef>
            <a:spcAft>
              <a:spcPct val="15000"/>
            </a:spcAft>
          </a:pPr>
          <a:r>
            <a:rPr sz="2000" dirty="0" smtClean="0"/>
            <a:t>柬埔寨位于中南半岛南部,与越南、泰国和老挝毗邻,南邻泰国湾。湄公河自北向南纵贯全境。自然条件优越。面积约18万平方公里。柬埔寨国土为碟状盆地,三面被丘陵与山脉环绕,中部为广阔而富庶的平原,占全国面积3/4以上。国土面积 18.1 万平方公里,海岸线长约 460 公里。</a:t>
          </a:r>
          <a:r>
            <a:rPr sz="2000" dirty="0" smtClean="0"/>
            <a:t/>
          </a:r>
          <a:endParaRPr sz="2000" dirty="0" smtClean="0"/>
        </a:p>
      </dgm:t>
    </dgm:pt>
    <dgm:pt modelId="{2FF3FD89-B785-4C16-A0F0-A633E4855DF1}" cxnId="{64440B59-BB28-4C43-BC0B-25BC4F9A5C5A}" type="parTrans">
      <dgm:prSet/>
      <dgm:spPr/>
      <dgm:t>
        <a:bodyPr/>
        <a:lstStyle/>
        <a:p>
          <a:endParaRPr lang="zh-CN" altLang="en-US"/>
        </a:p>
      </dgm:t>
    </dgm:pt>
    <dgm:pt modelId="{E4C9236C-B41B-4968-B14E-51A6236E78CB}" cxnId="{64440B59-BB28-4C43-BC0B-25BC4F9A5C5A}" type="sibTrans">
      <dgm:prSet/>
      <dgm:spPr/>
      <dgm:t>
        <a:bodyPr/>
        <a:lstStyle/>
        <a:p>
          <a:endParaRPr lang="zh-CN" altLang="en-US"/>
        </a:p>
      </dgm:t>
    </dgm:pt>
    <dgm:pt modelId="{2CF6C917-62E8-4FB0-98F3-7A17FE01D621}">
      <dgm:prSet phldrT="[文本]" custT="1"/>
      <dgm:spPr/>
      <dgm:t>
        <a:bodyPr/>
        <a:lstStyle/>
        <a:p>
          <a:r>
            <a:rPr lang="zh-CN" altLang="en-US" sz="3600" b="1" dirty="0" smtClean="0"/>
            <a:t>资源禀赋</a:t>
          </a:r>
          <a:endParaRPr lang="zh-CN" altLang="en-US" sz="3600" dirty="0"/>
        </a:p>
      </dgm:t>
    </dgm:pt>
    <dgm:pt modelId="{B1F1FD9F-A6D8-4B46-94EA-B18093B14B6A}" cxnId="{89A65FA0-EF7A-433E-93FB-AF1680D47B1F}" type="parTrans">
      <dgm:prSet/>
      <dgm:spPr/>
      <dgm:t>
        <a:bodyPr/>
        <a:lstStyle/>
        <a:p>
          <a:endParaRPr lang="zh-CN" altLang="en-US"/>
        </a:p>
      </dgm:t>
    </dgm:pt>
    <dgm:pt modelId="{8CF9009F-3B1F-4261-87AC-AB1D90B9E319}" cxnId="{89A65FA0-EF7A-433E-93FB-AF1680D47B1F}" type="sibTrans">
      <dgm:prSet/>
      <dgm:spPr/>
      <dgm:t>
        <a:bodyPr/>
        <a:lstStyle/>
        <a:p>
          <a:endParaRPr lang="zh-CN" altLang="en-US"/>
        </a:p>
      </dgm:t>
    </dgm:pt>
    <dgm:pt modelId="{080293AB-0DF9-4456-9A13-B5D0C4D3B5EE}">
      <dgm:prSet phldrT="[文本]" phldr="0" custT="1"/>
      <dgm:spPr/>
      <dgm:t>
        <a:bodyPr vert="horz" wrap="square"/>
        <a:p>
          <a:pPr>
            <a:lnSpc>
              <a:spcPct val="100000"/>
            </a:lnSpc>
            <a:spcBef>
              <a:spcPct val="0"/>
            </a:spcBef>
            <a:spcAft>
              <a:spcPct val="15000"/>
            </a:spcAft>
          </a:pPr>
          <a:r>
            <a:rPr lang="zh-CN" sz="2000" dirty="0" smtClean="0"/>
            <a:t>柬埔寨矿藏主要有石油、天然气、磷酸盐、宝石、金、铁、铝土等。</a:t>
          </a:r>
          <a:r>
            <a:rPr lang="zh-CN" sz="2000" dirty="0" smtClean="0"/>
            <a:t/>
          </a:r>
          <a:endParaRPr lang="zh-CN" sz="2000" dirty="0" smtClean="0"/>
        </a:p>
      </dgm:t>
    </dgm:pt>
    <dgm:pt modelId="{6EDDE793-1A3A-47C9-B426-4E56C648CEAB}" cxnId="{843DAC01-715D-4055-96DC-5541E40096EF}" type="parTrans">
      <dgm:prSet/>
      <dgm:spPr/>
      <dgm:t>
        <a:bodyPr/>
        <a:lstStyle/>
        <a:p>
          <a:endParaRPr lang="zh-CN" altLang="en-US"/>
        </a:p>
      </dgm:t>
    </dgm:pt>
    <dgm:pt modelId="{8827019E-0DC6-4591-8944-9C604B0B1768}" cxnId="{843DAC01-715D-4055-96DC-5541E40096EF}" type="sibTrans">
      <dgm:prSet/>
      <dgm:spPr/>
      <dgm:t>
        <a:bodyPr/>
        <a:lstStyle/>
        <a:p>
          <a:endParaRPr lang="zh-CN" altLang="en-US"/>
        </a:p>
      </dgm:t>
    </dgm:pt>
    <dgm:pt modelId="{0824F774-54FD-496E-9172-8BDBB5D29D27}">
      <dgm:prSet phldr="0" custT="1"/>
      <dgm:spPr/>
      <dgm:t>
        <a:bodyPr vert="horz" wrap="square"/>
        <a:p>
          <a:pPr>
            <a:lnSpc>
              <a:spcPct val="100000"/>
            </a:lnSpc>
            <a:spcBef>
              <a:spcPct val="0"/>
            </a:spcBef>
            <a:spcAft>
              <a:spcPct val="15000"/>
            </a:spcAft>
          </a:pPr>
          <a:r>
            <a:rPr sz="2000" dirty="0" smtClean="0"/>
            <a:t>水资源十分丰富,湄公河是柬埔寨最大的河流,其水量具有明显的季节变化和年际变化特征。洞里萨湖是中南半岛的最大湖泊和东南亚最大的淡水渔场,素有“鱼湖”之称</a:t>
          </a:r>
          <a:r>
            <a:rPr lang="zh-CN" sz="2000" dirty="0" smtClean="0"/>
            <a:t>。</a:t>
          </a:r>
          <a:r>
            <a:rPr sz="2000" dirty="0" smtClean="0"/>
            <a:t/>
          </a:r>
          <a:endParaRPr sz="2000" dirty="0" smtClean="0"/>
        </a:p>
      </dgm:t>
    </dgm:pt>
    <dgm:pt modelId="{57E0D6CB-447D-46EB-AF1E-E94E00ED8EFB}" cxnId="{F810EF9F-9913-4F19-BA72-408F8C12F1FC}" type="parTrans">
      <dgm:prSet/>
      <dgm:spPr/>
    </dgm:pt>
    <dgm:pt modelId="{9C8E7B6E-29CE-45F7-978F-F926AF9A6AC2}" cxnId="{F810EF9F-9913-4F19-BA72-408F8C12F1FC}" type="sibTrans">
      <dgm:prSet/>
      <dgm:spPr/>
    </dgm:pt>
    <dgm:pt modelId="{310804E3-35F1-4783-A6DB-1CC19AC0B80B}">
      <dgm:prSet phldr="0" custT="1"/>
      <dgm:spPr/>
      <dgm:t>
        <a:bodyPr vert="horz" wrap="square"/>
        <a:p>
          <a:pPr>
            <a:lnSpc>
              <a:spcPct val="100000"/>
            </a:lnSpc>
            <a:spcBef>
              <a:spcPct val="0"/>
            </a:spcBef>
            <a:spcAft>
              <a:spcPct val="15000"/>
            </a:spcAft>
          </a:pPr>
          <a:r>
            <a:rPr sz="2000" dirty="0" smtClean="0"/>
            <a:t>根据粮农组织 (FAO)的数据,2020年柬埔寨拥有约800万公顷森林资源,占该国土地总面积的44.7%。</a:t>
          </a:r>
          <a:r>
            <a:rPr sz="2000" dirty="0" smtClean="0"/>
            <a:t/>
          </a:r>
          <a:endParaRPr sz="2000" dirty="0" smtClean="0"/>
        </a:p>
      </dgm:t>
    </dgm:pt>
    <dgm:pt modelId="{D9B7C12C-1809-4BED-99CD-96C458CC99B1}" cxnId="{E6783557-4C95-4A37-A680-224657069C5E}" type="parTrans">
      <dgm:prSet/>
      <dgm:spPr/>
    </dgm:pt>
    <dgm:pt modelId="{BA3343B9-5A52-44DB-8AE3-CC1C7B67F210}" cxnId="{E6783557-4C95-4A37-A680-224657069C5E}" type="sibTrans">
      <dgm:prSet/>
      <dgm:spPr/>
    </dgm:pt>
    <dgm:pt modelId="{7A227C50-B7A5-433D-B0A8-09BED6BA0096}" type="pres">
      <dgm:prSet presAssocID="{20D729CB-F9C6-40D5-9912-9F5CFCE984A8}" presName="Name0" presStyleCnt="0">
        <dgm:presLayoutVars>
          <dgm:dir/>
          <dgm:animLvl val="lvl"/>
          <dgm:resizeHandles val="exact"/>
        </dgm:presLayoutVars>
      </dgm:prSet>
      <dgm:spPr/>
      <dgm:t>
        <a:bodyPr/>
        <a:lstStyle/>
        <a:p>
          <a:endParaRPr lang="zh-CN" altLang="en-US"/>
        </a:p>
      </dgm:t>
    </dgm:pt>
    <dgm:pt modelId="{E37420B3-C903-4946-9BB5-CDC9D111FEC3}" type="pres">
      <dgm:prSet presAssocID="{E30FE8EF-344E-4ACE-A86D-336EB0E5B1B7}" presName="linNode" presStyleCnt="0"/>
      <dgm:spPr/>
    </dgm:pt>
    <dgm:pt modelId="{BEE6183A-E8F6-45A5-AD60-ECF121263E55}" type="pres">
      <dgm:prSet presAssocID="{E30FE8EF-344E-4ACE-A86D-336EB0E5B1B7}" presName="parentText" presStyleLbl="node1" presStyleIdx="0" presStyleCnt="3" custScaleX="58130" custScaleY="68497">
        <dgm:presLayoutVars>
          <dgm:chMax val="1"/>
          <dgm:bulletEnabled val="1"/>
        </dgm:presLayoutVars>
      </dgm:prSet>
      <dgm:spPr/>
      <dgm:t>
        <a:bodyPr/>
        <a:lstStyle/>
        <a:p>
          <a:endParaRPr lang="zh-CN" altLang="en-US"/>
        </a:p>
      </dgm:t>
    </dgm:pt>
    <dgm:pt modelId="{1206E566-4C12-4A0C-96FE-87151FAB626D}" type="pres">
      <dgm:prSet presAssocID="{E30FE8EF-344E-4ACE-A86D-336EB0E5B1B7}" presName="descendantText" presStyleLbl="alignAccFollowNode1" presStyleIdx="0" presStyleCnt="3" custScaleX="121730">
        <dgm:presLayoutVars>
          <dgm:bulletEnabled val="1"/>
        </dgm:presLayoutVars>
      </dgm:prSet>
      <dgm:spPr/>
      <dgm:t>
        <a:bodyPr/>
        <a:lstStyle/>
        <a:p>
          <a:endParaRPr lang="zh-CN" altLang="en-US"/>
        </a:p>
      </dgm:t>
    </dgm:pt>
    <dgm:pt modelId="{0483DAD0-FBAC-4043-8109-A8F7C12DD25C}" type="pres">
      <dgm:prSet presAssocID="{C0902337-D518-4014-A592-B05AFFC2BB67}" presName="sp" presStyleCnt="0"/>
      <dgm:spPr/>
    </dgm:pt>
    <dgm:pt modelId="{5A4EF9C7-AC79-43DE-89D1-CB1A71FD1D5F}" type="pres">
      <dgm:prSet presAssocID="{65687113-33EA-4393-81D6-F95B08B7D1B6}" presName="linNode" presStyleCnt="0"/>
      <dgm:spPr/>
    </dgm:pt>
    <dgm:pt modelId="{7340BB85-61F9-44EA-92FB-23F88EBA2FCE}" type="pres">
      <dgm:prSet presAssocID="{65687113-33EA-4393-81D6-F95B08B7D1B6}" presName="parentText" presStyleLbl="node1" presStyleIdx="1" presStyleCnt="3" custScaleX="59128" custScaleY="70598">
        <dgm:presLayoutVars>
          <dgm:chMax val="1"/>
          <dgm:bulletEnabled val="1"/>
        </dgm:presLayoutVars>
      </dgm:prSet>
      <dgm:spPr/>
      <dgm:t>
        <a:bodyPr/>
        <a:lstStyle/>
        <a:p>
          <a:endParaRPr lang="zh-CN" altLang="en-US"/>
        </a:p>
      </dgm:t>
    </dgm:pt>
    <dgm:pt modelId="{0FAB16BC-D15D-4020-BE75-2E782C993DE2}" type="pres">
      <dgm:prSet presAssocID="{65687113-33EA-4393-81D6-F95B08B7D1B6}" presName="descendantText" presStyleLbl="alignAccFollowNode1" presStyleIdx="1" presStyleCnt="3" custScaleX="121198">
        <dgm:presLayoutVars>
          <dgm:bulletEnabled val="1"/>
        </dgm:presLayoutVars>
      </dgm:prSet>
      <dgm:spPr/>
      <dgm:t>
        <a:bodyPr/>
        <a:lstStyle/>
        <a:p>
          <a:endParaRPr lang="zh-CN" altLang="en-US"/>
        </a:p>
      </dgm:t>
    </dgm:pt>
    <dgm:pt modelId="{0AB0E190-8BEA-484A-9C95-DE6C559F566E}" type="pres">
      <dgm:prSet presAssocID="{8E9BD8C2-977D-40B9-B221-C353F08D9D49}" presName="sp" presStyleCnt="0"/>
      <dgm:spPr/>
    </dgm:pt>
    <dgm:pt modelId="{779E1AD7-4F7C-482F-9122-0302AA31C18E}" type="pres">
      <dgm:prSet presAssocID="{2CF6C917-62E8-4FB0-98F3-7A17FE01D621}" presName="linNode" presStyleCnt="0"/>
      <dgm:spPr/>
    </dgm:pt>
    <dgm:pt modelId="{A1034A97-54DB-4F4B-ACCC-CBF2EC5684EF}" type="pres">
      <dgm:prSet presAssocID="{2CF6C917-62E8-4FB0-98F3-7A17FE01D621}" presName="parentText" presStyleLbl="node1" presStyleIdx="2" presStyleCnt="3" custScaleX="57930" custScaleY="66940">
        <dgm:presLayoutVars>
          <dgm:chMax val="1"/>
          <dgm:bulletEnabled val="1"/>
        </dgm:presLayoutVars>
      </dgm:prSet>
      <dgm:spPr/>
      <dgm:t>
        <a:bodyPr/>
        <a:lstStyle/>
        <a:p>
          <a:endParaRPr lang="zh-CN" altLang="en-US"/>
        </a:p>
      </dgm:t>
    </dgm:pt>
    <dgm:pt modelId="{7CBC61F1-C1EE-459A-BB82-367E1CA12ECE}" type="pres">
      <dgm:prSet presAssocID="{2CF6C917-62E8-4FB0-98F3-7A17FE01D621}" presName="descendantText" presStyleLbl="alignAccFollowNode1" presStyleIdx="2" presStyleCnt="3" custScaleX="121797" custScaleY="137990">
        <dgm:presLayoutVars>
          <dgm:bulletEnabled val="1"/>
        </dgm:presLayoutVars>
      </dgm:prSet>
      <dgm:spPr/>
      <dgm:t>
        <a:bodyPr/>
        <a:lstStyle/>
        <a:p>
          <a:endParaRPr lang="zh-CN" altLang="en-US"/>
        </a:p>
      </dgm:t>
    </dgm:pt>
  </dgm:ptLst>
  <dgm:cxnLst>
    <dgm:cxn modelId="{B5795C4E-A74D-4AFF-89FD-FE558B686A7A}" srcId="{20D729CB-F9C6-40D5-9912-9F5CFCE984A8}" destId="{E30FE8EF-344E-4ACE-A86D-336EB0E5B1B7}" srcOrd="0" destOrd="0" parTransId="{D1C5FBEF-BB6E-45CA-B8FF-76BAD54E0D7D}" sibTransId="{C0902337-D518-4014-A592-B05AFFC2BB67}"/>
    <dgm:cxn modelId="{053ADD10-AEC9-4CB6-BE9F-420D50E28D22}" srcId="{E30FE8EF-344E-4ACE-A86D-336EB0E5B1B7}" destId="{B046B9A1-828C-4761-8B97-1428ABC04972}" srcOrd="0" destOrd="0" parTransId="{A698FC89-269F-4654-AD7F-F11ABB57143B}" sibTransId="{12133639-4BE9-4EF2-AC68-0E397E3B175D}"/>
    <dgm:cxn modelId="{D8247F7B-9B8F-46A4-8427-2848685481B4}" srcId="{20D729CB-F9C6-40D5-9912-9F5CFCE984A8}" destId="{65687113-33EA-4393-81D6-F95B08B7D1B6}" srcOrd="1" destOrd="0" parTransId="{3F105875-4077-4043-B2EE-FB4AB5D39969}" sibTransId="{8E9BD8C2-977D-40B9-B221-C353F08D9D49}"/>
    <dgm:cxn modelId="{64440B59-BB28-4C43-BC0B-25BC4F9A5C5A}" srcId="{65687113-33EA-4393-81D6-F95B08B7D1B6}" destId="{B6202A7F-2567-4218-BD4A-79BF80E7A05C}" srcOrd="0" destOrd="1" parTransId="{2FF3FD89-B785-4C16-A0F0-A633E4855DF1}" sibTransId="{E4C9236C-B41B-4968-B14E-51A6236E78CB}"/>
    <dgm:cxn modelId="{89A65FA0-EF7A-433E-93FB-AF1680D47B1F}" srcId="{20D729CB-F9C6-40D5-9912-9F5CFCE984A8}" destId="{2CF6C917-62E8-4FB0-98F3-7A17FE01D621}" srcOrd="2" destOrd="0" parTransId="{B1F1FD9F-A6D8-4B46-94EA-B18093B14B6A}" sibTransId="{8CF9009F-3B1F-4261-87AC-AB1D90B9E319}"/>
    <dgm:cxn modelId="{843DAC01-715D-4055-96DC-5541E40096EF}" srcId="{2CF6C917-62E8-4FB0-98F3-7A17FE01D621}" destId="{080293AB-0DF9-4456-9A13-B5D0C4D3B5EE}" srcOrd="0" destOrd="2" parTransId="{6EDDE793-1A3A-47C9-B426-4E56C648CEAB}" sibTransId="{8827019E-0DC6-4591-8944-9C604B0B1768}"/>
    <dgm:cxn modelId="{F810EF9F-9913-4F19-BA72-408F8C12F1FC}" srcId="{2CF6C917-62E8-4FB0-98F3-7A17FE01D621}" destId="{0824F774-54FD-496E-9172-8BDBB5D29D27}" srcOrd="1" destOrd="2" parTransId="{57E0D6CB-447D-46EB-AF1E-E94E00ED8EFB}" sibTransId="{9C8E7B6E-29CE-45F7-978F-F926AF9A6AC2}"/>
    <dgm:cxn modelId="{E6783557-4C95-4A37-A680-224657069C5E}" srcId="{2CF6C917-62E8-4FB0-98F3-7A17FE01D621}" destId="{310804E3-35F1-4783-A6DB-1CC19AC0B80B}" srcOrd="2" destOrd="2" parTransId="{D9B7C12C-1809-4BED-99CD-96C458CC99B1}" sibTransId="{BA3343B9-5A52-44DB-8AE3-CC1C7B67F210}"/>
    <dgm:cxn modelId="{3D0486D1-9655-4F3C-BBDB-2C2C143259AF}" type="presOf" srcId="{20D729CB-F9C6-40D5-9912-9F5CFCE984A8}" destId="{7A227C50-B7A5-433D-B0A8-09BED6BA0096}" srcOrd="0" destOrd="0" presId="urn:microsoft.com/office/officeart/2005/8/layout/vList5"/>
    <dgm:cxn modelId="{002EB4A3-9F4B-43F0-B9DB-BB66DCC714A7}" type="presParOf" srcId="{7A227C50-B7A5-433D-B0A8-09BED6BA0096}" destId="{E37420B3-C903-4946-9BB5-CDC9D111FEC3}" srcOrd="0" destOrd="0" presId="urn:microsoft.com/office/officeart/2005/8/layout/vList5"/>
    <dgm:cxn modelId="{D5241200-5A1A-4243-B946-D7BECF5CBB12}" type="presParOf" srcId="{E37420B3-C903-4946-9BB5-CDC9D111FEC3}" destId="{BEE6183A-E8F6-45A5-AD60-ECF121263E55}" srcOrd="0" destOrd="0" presId="urn:microsoft.com/office/officeart/2005/8/layout/vList5"/>
    <dgm:cxn modelId="{F76EACA4-E80A-476E-8BCE-30371A9EB27F}" type="presOf" srcId="{E30FE8EF-344E-4ACE-A86D-336EB0E5B1B7}" destId="{BEE6183A-E8F6-45A5-AD60-ECF121263E55}" srcOrd="0" destOrd="0" presId="urn:microsoft.com/office/officeart/2005/8/layout/vList5"/>
    <dgm:cxn modelId="{5F5633E5-62B1-4541-872B-DAD4564C8FB5}" type="presParOf" srcId="{E37420B3-C903-4946-9BB5-CDC9D111FEC3}" destId="{1206E566-4C12-4A0C-96FE-87151FAB626D}" srcOrd="1" destOrd="0" presId="urn:microsoft.com/office/officeart/2005/8/layout/vList5"/>
    <dgm:cxn modelId="{841A1682-3A40-4E17-A630-F2A93B0FFF9E}" type="presOf" srcId="{B046B9A1-828C-4761-8B97-1428ABC04972}" destId="{1206E566-4C12-4A0C-96FE-87151FAB626D}" srcOrd="0" destOrd="0" presId="urn:microsoft.com/office/officeart/2005/8/layout/vList5"/>
    <dgm:cxn modelId="{78BC4852-3715-400A-B343-8C06C7B9B8E4}" type="presParOf" srcId="{7A227C50-B7A5-433D-B0A8-09BED6BA0096}" destId="{0483DAD0-FBAC-4043-8109-A8F7C12DD25C}" srcOrd="1" destOrd="0" presId="urn:microsoft.com/office/officeart/2005/8/layout/vList5"/>
    <dgm:cxn modelId="{804C4D5F-A492-4576-8EC3-E5EC1356A75D}" type="presParOf" srcId="{7A227C50-B7A5-433D-B0A8-09BED6BA0096}" destId="{5A4EF9C7-AC79-43DE-89D1-CB1A71FD1D5F}" srcOrd="2" destOrd="0" presId="urn:microsoft.com/office/officeart/2005/8/layout/vList5"/>
    <dgm:cxn modelId="{2367DBB6-593E-43B9-988D-760D574BAF75}" type="presParOf" srcId="{5A4EF9C7-AC79-43DE-89D1-CB1A71FD1D5F}" destId="{7340BB85-61F9-44EA-92FB-23F88EBA2FCE}" srcOrd="0" destOrd="2" presId="urn:microsoft.com/office/officeart/2005/8/layout/vList5"/>
    <dgm:cxn modelId="{A0783A0F-C095-4971-B169-C58307AEC2A8}" type="presOf" srcId="{65687113-33EA-4393-81D6-F95B08B7D1B6}" destId="{7340BB85-61F9-44EA-92FB-23F88EBA2FCE}" srcOrd="0" destOrd="0" presId="urn:microsoft.com/office/officeart/2005/8/layout/vList5"/>
    <dgm:cxn modelId="{AF5EF7B5-33BD-43CB-BC41-89AB10375DCC}" type="presParOf" srcId="{5A4EF9C7-AC79-43DE-89D1-CB1A71FD1D5F}" destId="{0FAB16BC-D15D-4020-BE75-2E782C993DE2}" srcOrd="1" destOrd="2" presId="urn:microsoft.com/office/officeart/2005/8/layout/vList5"/>
    <dgm:cxn modelId="{E567776D-3F45-4024-9C10-EA1AE11C6DD9}" type="presOf" srcId="{B6202A7F-2567-4218-BD4A-79BF80E7A05C}" destId="{0FAB16BC-D15D-4020-BE75-2E782C993DE2}" srcOrd="0" destOrd="0" presId="urn:microsoft.com/office/officeart/2005/8/layout/vList5"/>
    <dgm:cxn modelId="{583C3791-00EC-4223-93F4-FB669491C7EF}" type="presParOf" srcId="{7A227C50-B7A5-433D-B0A8-09BED6BA0096}" destId="{0AB0E190-8BEA-484A-9C95-DE6C559F566E}" srcOrd="3" destOrd="0" presId="urn:microsoft.com/office/officeart/2005/8/layout/vList5"/>
    <dgm:cxn modelId="{5C3F2CA3-54B1-4979-BBC9-36F95330AF52}" type="presParOf" srcId="{7A227C50-B7A5-433D-B0A8-09BED6BA0096}" destId="{779E1AD7-4F7C-482F-9122-0302AA31C18E}" srcOrd="4" destOrd="0" presId="urn:microsoft.com/office/officeart/2005/8/layout/vList5"/>
    <dgm:cxn modelId="{4762B117-29E5-4831-A276-87068901CF4D}" type="presParOf" srcId="{779E1AD7-4F7C-482F-9122-0302AA31C18E}" destId="{A1034A97-54DB-4F4B-ACCC-CBF2EC5684EF}" srcOrd="0" destOrd="4" presId="urn:microsoft.com/office/officeart/2005/8/layout/vList5"/>
    <dgm:cxn modelId="{5DBF7350-CA6C-4386-8DCC-6D183FBA8489}" type="presOf" srcId="{2CF6C917-62E8-4FB0-98F3-7A17FE01D621}" destId="{A1034A97-54DB-4F4B-ACCC-CBF2EC5684EF}" srcOrd="0" destOrd="0" presId="urn:microsoft.com/office/officeart/2005/8/layout/vList5"/>
    <dgm:cxn modelId="{93346566-4FCF-424C-8B18-B5ABE0D25A98}" type="presParOf" srcId="{779E1AD7-4F7C-482F-9122-0302AA31C18E}" destId="{7CBC61F1-C1EE-459A-BB82-367E1CA12ECE}" srcOrd="1" destOrd="4" presId="urn:microsoft.com/office/officeart/2005/8/layout/vList5"/>
    <dgm:cxn modelId="{43F918B9-AD9E-45B1-8613-F5CB2B8FE395}" type="presOf" srcId="{080293AB-0DF9-4456-9A13-B5D0C4D3B5EE}" destId="{7CBC61F1-C1EE-459A-BB82-367E1CA12ECE}" srcOrd="0" destOrd="0" presId="urn:microsoft.com/office/officeart/2005/8/layout/vList5"/>
    <dgm:cxn modelId="{30B1AD40-46EE-4C59-AD84-FD6745CD4A21}" type="presOf" srcId="{0824F774-54FD-496E-9172-8BDBB5D29D27}" destId="{7CBC61F1-C1EE-459A-BB82-367E1CA12ECE}" srcOrd="0" destOrd="1" presId="urn:microsoft.com/office/officeart/2005/8/layout/vList5"/>
    <dgm:cxn modelId="{78EB2B8A-C0EF-4286-990F-67FCAA46DE7A}" type="presOf" srcId="{310804E3-35F1-4783-A6DB-1CC19AC0B80B}" destId="{7CBC61F1-C1EE-459A-BB82-367E1CA12ECE}" srcOrd="0" destOrd="2" presId="urn:microsoft.com/office/officeart/2005/8/layout/vList5"/>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8.xml><?xml version="1.0" encoding="utf-8"?>
<dgm:dataModel xmlns:dgm="http://schemas.openxmlformats.org/drawingml/2006/diagram" xmlns:a="http://schemas.openxmlformats.org/drawingml/2006/main">
  <dgm:ptLst>
    <dgm:pt modelId="{20D729CB-F9C6-40D5-9912-9F5CFCE984A8}" type="doc">
      <dgm:prSet loTypeId="list" loCatId="list" qsTypeId="urn:microsoft.com/office/officeart/2005/8/quickstyle/simple1" qsCatId="simple" csTypeId="urn:microsoft.com/office/officeart/2005/8/colors/accent1_2" csCatId="accent1" phldr="1"/>
      <dgm:spPr/>
      <dgm:t>
        <a:bodyPr/>
        <a:lstStyle/>
        <a:p>
          <a:endParaRPr lang="zh-CN" altLang="en-US"/>
        </a:p>
      </dgm:t>
    </dgm:pt>
    <dgm:pt modelId="{E30FE8EF-344E-4ACE-A86D-336EB0E5B1B7}">
      <dgm:prSet phldrT="[文本]" phldr="0" custT="1"/>
      <dgm:spPr/>
      <dgm:t>
        <a:bodyPr vert="horz" wrap="square"/>
        <a:p>
          <a:pPr>
            <a:lnSpc>
              <a:spcPct val="100000"/>
            </a:lnSpc>
            <a:spcBef>
              <a:spcPct val="0"/>
            </a:spcBef>
            <a:spcAft>
              <a:spcPts val="0"/>
            </a:spcAft>
          </a:pPr>
          <a:r>
            <a:rPr lang="zh-CN" sz="3600" b="1" dirty="0" smtClean="0"/>
            <a:t>法律体系 </a:t>
          </a:r>
          <a:r>
            <a:rPr lang="zh-CN" sz="3600" b="1" dirty="0" smtClean="0"/>
            <a:t/>
          </a:r>
          <a:endParaRPr lang="zh-CN" sz="3600" b="1" dirty="0" smtClean="0"/>
        </a:p>
      </dgm:t>
    </dgm:pt>
    <dgm:pt modelId="{D1C5FBEF-BB6E-45CA-B8FF-76BAD54E0D7D}" cxnId="{24D9124F-9E1F-48ED-85F5-D990070A0CAC}" type="parTrans">
      <dgm:prSet/>
      <dgm:spPr/>
      <dgm:t>
        <a:bodyPr/>
        <a:lstStyle/>
        <a:p>
          <a:endParaRPr lang="zh-CN" altLang="en-US"/>
        </a:p>
      </dgm:t>
    </dgm:pt>
    <dgm:pt modelId="{C0902337-D518-4014-A592-B05AFFC2BB67}" cxnId="{24D9124F-9E1F-48ED-85F5-D990070A0CAC}" type="sibTrans">
      <dgm:prSet/>
      <dgm:spPr/>
      <dgm:t>
        <a:bodyPr/>
        <a:lstStyle/>
        <a:p>
          <a:endParaRPr lang="zh-CN" altLang="en-US"/>
        </a:p>
      </dgm:t>
    </dgm:pt>
    <dgm:pt modelId="{B046B9A1-828C-4761-8B97-1428ABC04972}">
      <dgm:prSet phldrT="[文本]" phldr="0" custT="1"/>
      <dgm:spPr/>
      <dgm:t>
        <a:bodyPr vert="horz" wrap="square"/>
        <a:p>
          <a:pPr>
            <a:lnSpc>
              <a:spcPct val="150000"/>
            </a:lnSpc>
            <a:spcBef>
              <a:spcPct val="0"/>
            </a:spcBef>
            <a:spcAft>
              <a:spcPct val="15000"/>
            </a:spcAft>
          </a:pPr>
          <a:r>
            <a:rPr sz="2400" dirty="0" smtClean="0">
              <a:latin typeface="微软雅黑" panose="020B0503020204020204" charset="-122"/>
              <a:ea typeface="微软雅黑" panose="020B0503020204020204" charset="-122"/>
              <a:cs typeface="微软雅黑" panose="020B0503020204020204" charset="-122"/>
            </a:rPr>
            <a:t>柬埔寨现行宪法1993年9月21日经柬制宪会议通过,由西哈努克国王于同年9月24日签署生效。</a:t>
          </a:r>
          <a:r>
            <a:rPr sz="2400" dirty="0" smtClean="0">
              <a:latin typeface="微软雅黑" panose="020B0503020204020204" charset="-122"/>
              <a:ea typeface="微软雅黑" panose="020B0503020204020204" charset="-122"/>
              <a:cs typeface="微软雅黑" panose="020B0503020204020204" charset="-122"/>
            </a:rPr>
            <a:t/>
          </a:r>
          <a:endParaRPr sz="2400" dirty="0" smtClean="0">
            <a:latin typeface="微软雅黑" panose="020B0503020204020204" charset="-122"/>
            <a:ea typeface="微软雅黑" panose="020B0503020204020204" charset="-122"/>
            <a:cs typeface="微软雅黑" panose="020B0503020204020204" charset="-122"/>
          </a:endParaRPr>
        </a:p>
      </dgm:t>
    </dgm:pt>
    <dgm:pt modelId="{A698FC89-269F-4654-AD7F-F11ABB57143B}" cxnId="{3D2E475E-B43E-4568-BAAD-7779123642FE}" type="parTrans">
      <dgm:prSet/>
      <dgm:spPr/>
      <dgm:t>
        <a:bodyPr/>
        <a:lstStyle/>
        <a:p>
          <a:endParaRPr lang="zh-CN" altLang="en-US"/>
        </a:p>
      </dgm:t>
    </dgm:pt>
    <dgm:pt modelId="{12133639-4BE9-4EF2-AC68-0E397E3B175D}" cxnId="{3D2E475E-B43E-4568-BAAD-7779123642FE}" type="sibTrans">
      <dgm:prSet/>
      <dgm:spPr/>
      <dgm:t>
        <a:bodyPr/>
        <a:lstStyle/>
        <a:p>
          <a:endParaRPr lang="zh-CN" altLang="en-US"/>
        </a:p>
      </dgm:t>
    </dgm:pt>
    <dgm:pt modelId="{65687113-33EA-4393-81D6-F95B08B7D1B6}">
      <dgm:prSet phldrT="[文本]" phldr="0" custT="1"/>
      <dgm:spPr/>
      <dgm:t>
        <a:bodyPr vert="horz" wrap="square"/>
        <a:p>
          <a:pPr>
            <a:lnSpc>
              <a:spcPct val="100000"/>
            </a:lnSpc>
            <a:spcBef>
              <a:spcPct val="0"/>
            </a:spcBef>
            <a:spcAft>
              <a:spcPts val="0"/>
            </a:spcAft>
          </a:pPr>
          <a:r>
            <a:rPr lang="zh-CN" sz="3600" b="1" dirty="0" smtClean="0">
              <a:sym typeface="+mn-ea"/>
            </a:rPr>
            <a:t>贸易法规</a:t>
          </a:r>
          <a:r>
            <a:rPr lang="zh-CN" altLang="en-US" sz="3600" dirty="0"/>
            <a:t/>
          </a:r>
          <a:endParaRPr lang="zh-CN" altLang="en-US" sz="3600" dirty="0"/>
        </a:p>
      </dgm:t>
    </dgm:pt>
    <dgm:pt modelId="{3F105875-4077-4043-B2EE-FB4AB5D39969}" cxnId="{F52368EB-4E2B-4461-92BE-9A84FB915EF1}" type="parTrans">
      <dgm:prSet/>
      <dgm:spPr/>
      <dgm:t>
        <a:bodyPr/>
        <a:lstStyle/>
        <a:p>
          <a:endParaRPr lang="zh-CN" altLang="en-US"/>
        </a:p>
      </dgm:t>
    </dgm:pt>
    <dgm:pt modelId="{8E9BD8C2-977D-40B9-B221-C353F08D9D49}" cxnId="{F52368EB-4E2B-4461-92BE-9A84FB915EF1}" type="sibTrans">
      <dgm:prSet/>
      <dgm:spPr/>
      <dgm:t>
        <a:bodyPr/>
        <a:lstStyle/>
        <a:p>
          <a:endParaRPr lang="zh-CN" altLang="en-US"/>
        </a:p>
      </dgm:t>
    </dgm:pt>
    <dgm:pt modelId="{B6202A7F-2567-4218-BD4A-79BF80E7A05C}">
      <dgm:prSet phldrT="[文本]" phldr="0" custT="1"/>
      <dgm:spPr/>
      <dgm:t>
        <a:bodyPr vert="horz" wrap="square"/>
        <a:p>
          <a:pPr>
            <a:lnSpc>
              <a:spcPct val="90000"/>
            </a:lnSpc>
            <a:spcBef>
              <a:spcPct val="0"/>
            </a:spcBef>
            <a:spcAft>
              <a:spcPct val="15000"/>
            </a:spcAft>
          </a:pPr>
          <a:r>
            <a:rPr lang="zh-CN" sz="2400" dirty="0" smtClean="0"/>
            <a:t>新加坡与贸易相关的主要法律有《商品对外贸易法》《进出口管理办法》《商品服务税法》《竞争法》《海关法》《商务争端法》《自由贸易区法》《商船运输法》《禁止化学武器法》和《战略物资管制法》等。</a:t>
          </a:r>
          <a:r>
            <a:rPr lang="zh-CN" sz="2400" dirty="0" smtClean="0"/>
            <a:t/>
          </a:r>
          <a:endParaRPr lang="zh-CN" sz="2400" dirty="0" smtClean="0"/>
        </a:p>
      </dgm:t>
    </dgm:pt>
    <dgm:pt modelId="{2FF3FD89-B785-4C16-A0F0-A633E4855DF1}" cxnId="{27099EF3-E86A-4B3D-90F4-EFB9BE9B3F06}" type="parTrans">
      <dgm:prSet/>
      <dgm:spPr/>
      <dgm:t>
        <a:bodyPr/>
        <a:lstStyle/>
        <a:p>
          <a:endParaRPr lang="zh-CN" altLang="en-US"/>
        </a:p>
      </dgm:t>
    </dgm:pt>
    <dgm:pt modelId="{E4C9236C-B41B-4968-B14E-51A6236E78CB}" cxnId="{27099EF3-E86A-4B3D-90F4-EFB9BE9B3F06}" type="sibTrans">
      <dgm:prSet/>
      <dgm:spPr/>
      <dgm:t>
        <a:bodyPr/>
        <a:lstStyle/>
        <a:p>
          <a:endParaRPr lang="zh-CN" altLang="en-US"/>
        </a:p>
      </dgm:t>
    </dgm:pt>
    <dgm:pt modelId="{2CF6C917-62E8-4FB0-98F3-7A17FE01D621}">
      <dgm:prSet phldrT="[文本]" phldr="0" custT="1"/>
      <dgm:spPr/>
      <dgm:t>
        <a:bodyPr vert="horz" wrap="square"/>
        <a:p>
          <a:pPr>
            <a:lnSpc>
              <a:spcPct val="100000"/>
            </a:lnSpc>
            <a:spcBef>
              <a:spcPct val="0"/>
            </a:spcBef>
            <a:spcAft>
              <a:spcPts val="0"/>
            </a:spcAft>
          </a:pPr>
          <a:r>
            <a:rPr lang="zh-CN" sz="3600" b="1" dirty="0" smtClean="0"/>
            <a:t>数字经济相关</a:t>
          </a:r>
          <a:r>
            <a:rPr lang="zh-CN" altLang="en-US" sz="3600" b="1" dirty="0" smtClean="0"/>
            <a:t>法规</a:t>
          </a:r>
          <a:r>
            <a:rPr lang="zh-CN" altLang="en-US" sz="3600" b="1" dirty="0"/>
            <a:t/>
          </a:r>
          <a:endParaRPr lang="zh-CN" altLang="en-US" sz="3600" b="1" dirty="0"/>
        </a:p>
      </dgm:t>
    </dgm:pt>
    <dgm:pt modelId="{B1F1FD9F-A6D8-4B46-94EA-B18093B14B6A}" cxnId="{C5EE5A8A-8B7C-4E3D-ABF4-654FD56FF5CB}" type="parTrans">
      <dgm:prSet/>
      <dgm:spPr/>
      <dgm:t>
        <a:bodyPr/>
        <a:lstStyle/>
        <a:p>
          <a:endParaRPr lang="zh-CN" altLang="en-US"/>
        </a:p>
      </dgm:t>
    </dgm:pt>
    <dgm:pt modelId="{8CF9009F-3B1F-4261-87AC-AB1D90B9E319}" cxnId="{C5EE5A8A-8B7C-4E3D-ABF4-654FD56FF5CB}" type="sibTrans">
      <dgm:prSet/>
      <dgm:spPr/>
      <dgm:t>
        <a:bodyPr/>
        <a:lstStyle/>
        <a:p>
          <a:endParaRPr lang="zh-CN" altLang="en-US"/>
        </a:p>
      </dgm:t>
    </dgm:pt>
    <dgm:pt modelId="{080293AB-0DF9-4456-9A13-B5D0C4D3B5EE}">
      <dgm:prSet phldrT="[文本]" phldr="0" custT="1"/>
      <dgm:spPr/>
      <dgm:t>
        <a:bodyPr vert="horz" wrap="square"/>
        <a:p>
          <a:pPr>
            <a:lnSpc>
              <a:spcPct val="100000"/>
            </a:lnSpc>
            <a:spcBef>
              <a:spcPct val="0"/>
            </a:spcBef>
            <a:spcAft>
              <a:spcPct val="15000"/>
            </a:spcAft>
          </a:pPr>
          <a:r>
            <a:rPr sz="2400" dirty="0" smtClean="0">
              <a:latin typeface="微软雅黑" panose="020B0503020204020204" charset="-122"/>
              <a:ea typeface="微软雅黑" panose="020B0503020204020204" charset="-122"/>
              <a:cs typeface="微软雅黑" panose="020B0503020204020204" charset="-122"/>
              <a:sym typeface="+mn-ea"/>
            </a:rPr>
            <a:t>2019年,柬政府颁布《电子商务法》,该法涵盖电子签名、契约、结算、产品和服务质量标准等电子商务各领域,明确规范了柬埔寨境内和跨境电子商务交易流程。2021年,柬政府发布《数字经济和数字社会政策框架（2021—2035）》</a:t>
          </a:r>
          <a:r>
            <a:rPr lang="zh-CN" sz="2400" dirty="0" smtClean="0">
              <a:latin typeface="微软雅黑" panose="020B0503020204020204" charset="-122"/>
              <a:ea typeface="微软雅黑" panose="020B0503020204020204" charset="-122"/>
              <a:cs typeface="微软雅黑" panose="020B0503020204020204" charset="-122"/>
              <a:sym typeface="+mn-ea"/>
            </a:rPr>
            <a:t>。</a:t>
          </a:r>
          <a:r>
            <a:rPr lang="zh-CN" sz="2400" dirty="0" smtClean="0">
              <a:latin typeface="微软雅黑" panose="020B0503020204020204" charset="-122"/>
              <a:ea typeface="微软雅黑" panose="020B0503020204020204" charset="-122"/>
              <a:cs typeface="微软雅黑" panose="020B0503020204020204" charset="-122"/>
              <a:sym typeface="+mn-ea"/>
            </a:rPr>
            <a:t/>
          </a:r>
          <a:endParaRPr lang="zh-CN" sz="2400" dirty="0" smtClean="0">
            <a:latin typeface="微软雅黑" panose="020B0503020204020204" charset="-122"/>
            <a:ea typeface="微软雅黑" panose="020B0503020204020204" charset="-122"/>
            <a:cs typeface="微软雅黑" panose="020B0503020204020204" charset="-122"/>
            <a:sym typeface="+mn-ea"/>
          </a:endParaRPr>
        </a:p>
      </dgm:t>
    </dgm:pt>
    <dgm:pt modelId="{6EDDE793-1A3A-47C9-B426-4E56C648CEAB}" cxnId="{7158D520-5EB7-4E8A-947B-6F6CDB553FD0}" type="parTrans">
      <dgm:prSet/>
      <dgm:spPr/>
      <dgm:t>
        <a:bodyPr/>
        <a:lstStyle/>
        <a:p>
          <a:endParaRPr lang="zh-CN" altLang="en-US"/>
        </a:p>
      </dgm:t>
    </dgm:pt>
    <dgm:pt modelId="{8827019E-0DC6-4591-8944-9C604B0B1768}" cxnId="{7158D520-5EB7-4E8A-947B-6F6CDB553FD0}" type="sibTrans">
      <dgm:prSet/>
      <dgm:spPr/>
      <dgm:t>
        <a:bodyPr/>
        <a:lstStyle/>
        <a:p>
          <a:endParaRPr lang="zh-CN" altLang="en-US"/>
        </a:p>
      </dgm:t>
    </dgm:pt>
    <dgm:pt modelId="{7A227C50-B7A5-433D-B0A8-09BED6BA0096}" type="pres">
      <dgm:prSet presAssocID="{20D729CB-F9C6-40D5-9912-9F5CFCE984A8}" presName="Name0" presStyleCnt="0">
        <dgm:presLayoutVars>
          <dgm:dir/>
          <dgm:animLvl val="lvl"/>
          <dgm:resizeHandles val="exact"/>
        </dgm:presLayoutVars>
      </dgm:prSet>
      <dgm:spPr/>
      <dgm:t>
        <a:bodyPr/>
        <a:lstStyle/>
        <a:p>
          <a:endParaRPr lang="zh-CN" altLang="en-US"/>
        </a:p>
      </dgm:t>
    </dgm:pt>
    <dgm:pt modelId="{E37420B3-C903-4946-9BB5-CDC9D111FEC3}" type="pres">
      <dgm:prSet presAssocID="{E30FE8EF-344E-4ACE-A86D-336EB0E5B1B7}" presName="linNode" presStyleCnt="0"/>
      <dgm:spPr/>
    </dgm:pt>
    <dgm:pt modelId="{BEE6183A-E8F6-45A5-AD60-ECF121263E55}" type="pres">
      <dgm:prSet presAssocID="{E30FE8EF-344E-4ACE-A86D-336EB0E5B1B7}" presName="parentText" presStyleLbl="node1" presStyleIdx="0" presStyleCnt="3" custScaleX="58130" custScaleY="90631">
        <dgm:presLayoutVars>
          <dgm:chMax val="1"/>
          <dgm:bulletEnabled val="1"/>
        </dgm:presLayoutVars>
      </dgm:prSet>
      <dgm:spPr/>
      <dgm:t>
        <a:bodyPr/>
        <a:lstStyle/>
        <a:p>
          <a:endParaRPr lang="zh-CN" altLang="en-US"/>
        </a:p>
      </dgm:t>
    </dgm:pt>
    <dgm:pt modelId="{1206E566-4C12-4A0C-96FE-87151FAB626D}" type="pres">
      <dgm:prSet presAssocID="{E30FE8EF-344E-4ACE-A86D-336EB0E5B1B7}" presName="descendantText" presStyleLbl="alignAccFollowNode1" presStyleIdx="0" presStyleCnt="3" custScaleX="121730" custScaleY="134144" custLinFactNeighborX="261">
        <dgm:presLayoutVars>
          <dgm:bulletEnabled val="1"/>
        </dgm:presLayoutVars>
      </dgm:prSet>
      <dgm:spPr/>
      <dgm:t>
        <a:bodyPr/>
        <a:lstStyle/>
        <a:p>
          <a:endParaRPr lang="zh-CN" altLang="en-US"/>
        </a:p>
      </dgm:t>
    </dgm:pt>
    <dgm:pt modelId="{0483DAD0-FBAC-4043-8109-A8F7C12DD25C}" type="pres">
      <dgm:prSet presAssocID="{C0902337-D518-4014-A592-B05AFFC2BB67}" presName="sp" presStyleCnt="0"/>
      <dgm:spPr/>
    </dgm:pt>
    <dgm:pt modelId="{5A4EF9C7-AC79-43DE-89D1-CB1A71FD1D5F}" type="pres">
      <dgm:prSet presAssocID="{65687113-33EA-4393-81D6-F95B08B7D1B6}" presName="linNode" presStyleCnt="0"/>
      <dgm:spPr/>
    </dgm:pt>
    <dgm:pt modelId="{7340BB85-61F9-44EA-92FB-23F88EBA2FCE}" type="pres">
      <dgm:prSet presAssocID="{65687113-33EA-4393-81D6-F95B08B7D1B6}" presName="parentText" presStyleLbl="node1" presStyleIdx="1" presStyleCnt="3" custScaleX="59128" custScaleY="82892">
        <dgm:presLayoutVars>
          <dgm:chMax val="1"/>
          <dgm:bulletEnabled val="1"/>
        </dgm:presLayoutVars>
      </dgm:prSet>
      <dgm:spPr/>
      <dgm:t>
        <a:bodyPr/>
        <a:lstStyle/>
        <a:p>
          <a:endParaRPr lang="zh-CN" altLang="en-US"/>
        </a:p>
      </dgm:t>
    </dgm:pt>
    <dgm:pt modelId="{0FAB16BC-D15D-4020-BE75-2E782C993DE2}" type="pres">
      <dgm:prSet presAssocID="{65687113-33EA-4393-81D6-F95B08B7D1B6}" presName="descendantText" presStyleLbl="alignAccFollowNode1" presStyleIdx="1" presStyleCnt="3" custScaleX="121198">
        <dgm:presLayoutVars>
          <dgm:bulletEnabled val="1"/>
        </dgm:presLayoutVars>
      </dgm:prSet>
      <dgm:spPr/>
      <dgm:t>
        <a:bodyPr/>
        <a:lstStyle/>
        <a:p>
          <a:endParaRPr lang="zh-CN" altLang="en-US"/>
        </a:p>
      </dgm:t>
    </dgm:pt>
    <dgm:pt modelId="{0AB0E190-8BEA-484A-9C95-DE6C559F566E}" type="pres">
      <dgm:prSet presAssocID="{8E9BD8C2-977D-40B9-B221-C353F08D9D49}" presName="sp" presStyleCnt="0"/>
      <dgm:spPr/>
    </dgm:pt>
    <dgm:pt modelId="{779E1AD7-4F7C-482F-9122-0302AA31C18E}" type="pres">
      <dgm:prSet presAssocID="{2CF6C917-62E8-4FB0-98F3-7A17FE01D621}" presName="linNode" presStyleCnt="0"/>
      <dgm:spPr/>
    </dgm:pt>
    <dgm:pt modelId="{A1034A97-54DB-4F4B-ACCC-CBF2EC5684EF}" type="pres">
      <dgm:prSet presAssocID="{2CF6C917-62E8-4FB0-98F3-7A17FE01D621}" presName="parentText" presStyleLbl="node1" presStyleIdx="2" presStyleCnt="3" custScaleX="59761" custScaleY="91609">
        <dgm:presLayoutVars>
          <dgm:chMax val="1"/>
          <dgm:bulletEnabled val="1"/>
        </dgm:presLayoutVars>
      </dgm:prSet>
      <dgm:spPr/>
      <dgm:t>
        <a:bodyPr/>
        <a:lstStyle/>
        <a:p>
          <a:endParaRPr lang="zh-CN" altLang="en-US"/>
        </a:p>
      </dgm:t>
    </dgm:pt>
    <dgm:pt modelId="{7CBC61F1-C1EE-459A-BB82-367E1CA12ECE}" type="pres">
      <dgm:prSet presAssocID="{2CF6C917-62E8-4FB0-98F3-7A17FE01D621}" presName="descendantText" presStyleLbl="alignAccFollowNode1" presStyleIdx="2" presStyleCnt="3" custScaleX="121797" custScaleY="137990">
        <dgm:presLayoutVars>
          <dgm:bulletEnabled val="1"/>
        </dgm:presLayoutVars>
      </dgm:prSet>
      <dgm:spPr/>
      <dgm:t>
        <a:bodyPr/>
        <a:lstStyle/>
        <a:p>
          <a:endParaRPr lang="zh-CN" altLang="en-US"/>
        </a:p>
      </dgm:t>
    </dgm:pt>
  </dgm:ptLst>
  <dgm:cxnLst>
    <dgm:cxn modelId="{24D9124F-9E1F-48ED-85F5-D990070A0CAC}" srcId="{20D729CB-F9C6-40D5-9912-9F5CFCE984A8}" destId="{E30FE8EF-344E-4ACE-A86D-336EB0E5B1B7}" srcOrd="0" destOrd="0" parTransId="{D1C5FBEF-BB6E-45CA-B8FF-76BAD54E0D7D}" sibTransId="{C0902337-D518-4014-A592-B05AFFC2BB67}"/>
    <dgm:cxn modelId="{3D2E475E-B43E-4568-BAAD-7779123642FE}" srcId="{E30FE8EF-344E-4ACE-A86D-336EB0E5B1B7}" destId="{B046B9A1-828C-4761-8B97-1428ABC04972}" srcOrd="0" destOrd="0" parTransId="{A698FC89-269F-4654-AD7F-F11ABB57143B}" sibTransId="{12133639-4BE9-4EF2-AC68-0E397E3B175D}"/>
    <dgm:cxn modelId="{F52368EB-4E2B-4461-92BE-9A84FB915EF1}" srcId="{20D729CB-F9C6-40D5-9912-9F5CFCE984A8}" destId="{65687113-33EA-4393-81D6-F95B08B7D1B6}" srcOrd="1" destOrd="0" parTransId="{3F105875-4077-4043-B2EE-FB4AB5D39969}" sibTransId="{8E9BD8C2-977D-40B9-B221-C353F08D9D49}"/>
    <dgm:cxn modelId="{27099EF3-E86A-4B3D-90F4-EFB9BE9B3F06}" srcId="{65687113-33EA-4393-81D6-F95B08B7D1B6}" destId="{B6202A7F-2567-4218-BD4A-79BF80E7A05C}" srcOrd="0" destOrd="1" parTransId="{2FF3FD89-B785-4C16-A0F0-A633E4855DF1}" sibTransId="{E4C9236C-B41B-4968-B14E-51A6236E78CB}"/>
    <dgm:cxn modelId="{C5EE5A8A-8B7C-4E3D-ABF4-654FD56FF5CB}" srcId="{20D729CB-F9C6-40D5-9912-9F5CFCE984A8}" destId="{2CF6C917-62E8-4FB0-98F3-7A17FE01D621}" srcOrd="2" destOrd="0" parTransId="{B1F1FD9F-A6D8-4B46-94EA-B18093B14B6A}" sibTransId="{8CF9009F-3B1F-4261-87AC-AB1D90B9E319}"/>
    <dgm:cxn modelId="{7158D520-5EB7-4E8A-947B-6F6CDB553FD0}" srcId="{2CF6C917-62E8-4FB0-98F3-7A17FE01D621}" destId="{080293AB-0DF9-4456-9A13-B5D0C4D3B5EE}" srcOrd="0" destOrd="2" parTransId="{6EDDE793-1A3A-47C9-B426-4E56C648CEAB}" sibTransId="{8827019E-0DC6-4591-8944-9C604B0B1768}"/>
    <dgm:cxn modelId="{B1C02545-34F6-4FEA-BADB-79570E80C606}" type="presOf" srcId="{20D729CB-F9C6-40D5-9912-9F5CFCE984A8}" destId="{7A227C50-B7A5-433D-B0A8-09BED6BA0096}" srcOrd="0" destOrd="0" presId="urn:microsoft.com/office/officeart/2005/8/layout/vList5"/>
    <dgm:cxn modelId="{B1A4963E-D10F-4C22-872F-541C9FF4180D}" type="presParOf" srcId="{7A227C50-B7A5-433D-B0A8-09BED6BA0096}" destId="{E37420B3-C903-4946-9BB5-CDC9D111FEC3}" srcOrd="0" destOrd="0" presId="urn:microsoft.com/office/officeart/2005/8/layout/vList5"/>
    <dgm:cxn modelId="{555E823C-BDE3-4EFD-8F25-97FD6DA43645}" type="presParOf" srcId="{E37420B3-C903-4946-9BB5-CDC9D111FEC3}" destId="{BEE6183A-E8F6-45A5-AD60-ECF121263E55}" srcOrd="0" destOrd="0" presId="urn:microsoft.com/office/officeart/2005/8/layout/vList5"/>
    <dgm:cxn modelId="{18FC78C1-7DD0-4952-A05C-70FF618CA8D5}" type="presOf" srcId="{E30FE8EF-344E-4ACE-A86D-336EB0E5B1B7}" destId="{BEE6183A-E8F6-45A5-AD60-ECF121263E55}" srcOrd="0" destOrd="0" presId="urn:microsoft.com/office/officeart/2005/8/layout/vList5"/>
    <dgm:cxn modelId="{DD723807-9883-4100-80EE-871AA1B6E992}" type="presParOf" srcId="{E37420B3-C903-4946-9BB5-CDC9D111FEC3}" destId="{1206E566-4C12-4A0C-96FE-87151FAB626D}" srcOrd="1" destOrd="0" presId="urn:microsoft.com/office/officeart/2005/8/layout/vList5"/>
    <dgm:cxn modelId="{5A43DE2B-CE50-4AD8-9E72-88307239F4EE}" type="presOf" srcId="{B046B9A1-828C-4761-8B97-1428ABC04972}" destId="{1206E566-4C12-4A0C-96FE-87151FAB626D}" srcOrd="0" destOrd="0" presId="urn:microsoft.com/office/officeart/2005/8/layout/vList5"/>
    <dgm:cxn modelId="{CD2C82C7-E396-458F-B88F-BA59227E5D48}" type="presParOf" srcId="{7A227C50-B7A5-433D-B0A8-09BED6BA0096}" destId="{0483DAD0-FBAC-4043-8109-A8F7C12DD25C}" srcOrd="1" destOrd="0" presId="urn:microsoft.com/office/officeart/2005/8/layout/vList5"/>
    <dgm:cxn modelId="{012BED3A-8D93-4153-930E-E56491BEC35C}" type="presParOf" srcId="{7A227C50-B7A5-433D-B0A8-09BED6BA0096}" destId="{5A4EF9C7-AC79-43DE-89D1-CB1A71FD1D5F}" srcOrd="2" destOrd="0" presId="urn:microsoft.com/office/officeart/2005/8/layout/vList5"/>
    <dgm:cxn modelId="{E7DC869E-B1D1-4F2F-8BCB-719AC4D7715C}" type="presParOf" srcId="{5A4EF9C7-AC79-43DE-89D1-CB1A71FD1D5F}" destId="{7340BB85-61F9-44EA-92FB-23F88EBA2FCE}" srcOrd="0" destOrd="2" presId="urn:microsoft.com/office/officeart/2005/8/layout/vList5"/>
    <dgm:cxn modelId="{6D6D2C47-5D02-43E4-8A72-286C74D2489E}" type="presOf" srcId="{65687113-33EA-4393-81D6-F95B08B7D1B6}" destId="{7340BB85-61F9-44EA-92FB-23F88EBA2FCE}" srcOrd="0" destOrd="0" presId="urn:microsoft.com/office/officeart/2005/8/layout/vList5"/>
    <dgm:cxn modelId="{539FABE6-3541-4277-858B-4B4C1CB1F8FC}" type="presParOf" srcId="{5A4EF9C7-AC79-43DE-89D1-CB1A71FD1D5F}" destId="{0FAB16BC-D15D-4020-BE75-2E782C993DE2}" srcOrd="1" destOrd="2" presId="urn:microsoft.com/office/officeart/2005/8/layout/vList5"/>
    <dgm:cxn modelId="{6F33D6F6-59A1-4413-B90F-5B58633A15DB}" type="presOf" srcId="{B6202A7F-2567-4218-BD4A-79BF80E7A05C}" destId="{0FAB16BC-D15D-4020-BE75-2E782C993DE2}" srcOrd="0" destOrd="0" presId="urn:microsoft.com/office/officeart/2005/8/layout/vList5"/>
    <dgm:cxn modelId="{30C1C3F3-2F97-4CCF-B24A-FA51A6DBE5C4}" type="presParOf" srcId="{7A227C50-B7A5-433D-B0A8-09BED6BA0096}" destId="{0AB0E190-8BEA-484A-9C95-DE6C559F566E}" srcOrd="3" destOrd="0" presId="urn:microsoft.com/office/officeart/2005/8/layout/vList5"/>
    <dgm:cxn modelId="{0882F870-4F99-47E2-8932-04CE4A519D2D}" type="presParOf" srcId="{7A227C50-B7A5-433D-B0A8-09BED6BA0096}" destId="{779E1AD7-4F7C-482F-9122-0302AA31C18E}" srcOrd="4" destOrd="0" presId="urn:microsoft.com/office/officeart/2005/8/layout/vList5"/>
    <dgm:cxn modelId="{545270AD-4CE7-4CE1-A0F5-068FDF8B0BB5}" type="presParOf" srcId="{779E1AD7-4F7C-482F-9122-0302AA31C18E}" destId="{A1034A97-54DB-4F4B-ACCC-CBF2EC5684EF}" srcOrd="0" destOrd="4" presId="urn:microsoft.com/office/officeart/2005/8/layout/vList5"/>
    <dgm:cxn modelId="{5DA6989F-5408-45DF-A7E6-4CDCC9F7FF2D}" type="presOf" srcId="{2CF6C917-62E8-4FB0-98F3-7A17FE01D621}" destId="{A1034A97-54DB-4F4B-ACCC-CBF2EC5684EF}" srcOrd="0" destOrd="0" presId="urn:microsoft.com/office/officeart/2005/8/layout/vList5"/>
    <dgm:cxn modelId="{B8A50264-BBCA-43E0-8DEE-7A950E553094}" type="presParOf" srcId="{779E1AD7-4F7C-482F-9122-0302AA31C18E}" destId="{7CBC61F1-C1EE-459A-BB82-367E1CA12ECE}" srcOrd="1" destOrd="4" presId="urn:microsoft.com/office/officeart/2005/8/layout/vList5"/>
    <dgm:cxn modelId="{EEA56262-C314-4FC2-8042-6EC7BA67D781}" type="presOf" srcId="{080293AB-0DF9-4456-9A13-B5D0C4D3B5EE}" destId="{7CBC61F1-C1EE-459A-BB82-367E1CA12ECE}" srcOrd="0" destOrd="0" presId="urn:microsoft.com/office/officeart/2005/8/layout/vList5"/>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0D729CB-F9C6-40D5-9912-9F5CFCE984A8}" type="doc">
      <dgm:prSet loTypeId="list" loCatId="list" qsTypeId="urn:microsoft.com/office/officeart/2005/8/quickstyle/simple1" qsCatId="simple" csTypeId="urn:microsoft.com/office/officeart/2005/8/colors/accent1_2" csCatId="accent1" phldr="1"/>
      <dgm:spPr/>
      <dgm:t>
        <a:bodyPr/>
        <a:lstStyle/>
        <a:p>
          <a:endParaRPr lang="zh-CN" altLang="en-US"/>
        </a:p>
      </dgm:t>
    </dgm:pt>
    <dgm:pt modelId="{E30FE8EF-344E-4ACE-A86D-336EB0E5B1B7}">
      <dgm:prSet phldrT="[文本]" phldr="0" custT="1"/>
      <dgm:spPr/>
      <dgm:t>
        <a:bodyPr vert="horz" wrap="square"/>
        <a:p>
          <a:pPr>
            <a:lnSpc>
              <a:spcPct val="100000"/>
            </a:lnSpc>
            <a:spcBef>
              <a:spcPct val="0"/>
            </a:spcBef>
            <a:spcAft>
              <a:spcPts val="0"/>
            </a:spcAft>
          </a:pPr>
          <a:r>
            <a:rPr lang="zh-CN" sz="3600" b="1" dirty="0" smtClean="0"/>
            <a:t>劳动就业法规</a:t>
          </a:r>
          <a:r>
            <a:rPr lang="zh-CN" altLang="en-US" sz="3600" b="1" dirty="0"/>
            <a:t/>
          </a:r>
          <a:endParaRPr lang="zh-CN" altLang="en-US" sz="3600" b="1" dirty="0"/>
        </a:p>
      </dgm:t>
    </dgm:pt>
    <dgm:pt modelId="{D1C5FBEF-BB6E-45CA-B8FF-76BAD54E0D7D}" cxnId="{F497A6D8-117C-4EC4-9CE8-402614FA2B64}" type="parTrans">
      <dgm:prSet/>
      <dgm:spPr/>
      <dgm:t>
        <a:bodyPr/>
        <a:lstStyle/>
        <a:p>
          <a:endParaRPr lang="zh-CN" altLang="en-US"/>
        </a:p>
      </dgm:t>
    </dgm:pt>
    <dgm:pt modelId="{C0902337-D518-4014-A592-B05AFFC2BB67}" cxnId="{F497A6D8-117C-4EC4-9CE8-402614FA2B64}" type="sibTrans">
      <dgm:prSet/>
      <dgm:spPr/>
      <dgm:t>
        <a:bodyPr/>
        <a:lstStyle/>
        <a:p>
          <a:endParaRPr lang="zh-CN" altLang="en-US"/>
        </a:p>
      </dgm:t>
    </dgm:pt>
    <dgm:pt modelId="{B046B9A1-828C-4761-8B97-1428ABC04972}">
      <dgm:prSet phldrT="[文本]" phldr="0" custT="1"/>
      <dgm:spPr/>
      <dgm:t>
        <a:bodyPr vert="horz" wrap="square"/>
        <a:p>
          <a:pPr eaLnBrk="1" fontAlgn="auto" latinLnBrk="0" hangingPunct="1">
            <a:lnSpc>
              <a:spcPct val="150000"/>
            </a:lnSpc>
            <a:spcBef>
              <a:spcPct val="0"/>
            </a:spcBef>
            <a:spcAft>
              <a:spcPts val="0"/>
            </a:spcAft>
          </a:pPr>
          <a:r>
            <a:rPr lang="zh-CN" sz="2000" dirty="0" smtClean="0"/>
            <a:t>印尼</a:t>
          </a:r>
          <a:r>
            <a:rPr sz="2000" dirty="0" smtClean="0"/>
            <a:t>劳工法规定，劳工工作时限为每星期工作时间为40小时。童工准许雇用14周岁以上童工，工作时间每日以3小时为上限。临时工合同以3年为限。休假连续雇用工作满6年的劳工可享有2个月的特别休假。</a:t>
          </a:r>
          <a:endParaRPr sz="2000" dirty="0" smtClean="0"/>
        </a:p>
      </dgm:t>
    </dgm:pt>
    <dgm:pt modelId="{A698FC89-269F-4654-AD7F-F11ABB57143B}" cxnId="{B3B0AF1F-A1BB-40F3-90A9-FABC000855E0}" type="parTrans">
      <dgm:prSet/>
      <dgm:spPr/>
      <dgm:t>
        <a:bodyPr/>
        <a:lstStyle/>
        <a:p>
          <a:endParaRPr lang="zh-CN" altLang="en-US"/>
        </a:p>
      </dgm:t>
    </dgm:pt>
    <dgm:pt modelId="{12133639-4BE9-4EF2-AC68-0E397E3B175D}" cxnId="{B3B0AF1F-A1BB-40F3-90A9-FABC000855E0}" type="sibTrans">
      <dgm:prSet/>
      <dgm:spPr/>
      <dgm:t>
        <a:bodyPr/>
        <a:lstStyle/>
        <a:p>
          <a:endParaRPr lang="zh-CN" altLang="en-US"/>
        </a:p>
      </dgm:t>
    </dgm:pt>
    <dgm:pt modelId="{65687113-33EA-4393-81D6-F95B08B7D1B6}">
      <dgm:prSet phldrT="[文本]" phldr="0" custT="1"/>
      <dgm:spPr/>
      <dgm:t>
        <a:bodyPr vert="horz" wrap="square"/>
        <a:p>
          <a:pPr>
            <a:lnSpc>
              <a:spcPct val="100000"/>
            </a:lnSpc>
            <a:spcBef>
              <a:spcPct val="0"/>
            </a:spcBef>
            <a:spcAft>
              <a:spcPts val="0"/>
            </a:spcAft>
          </a:pPr>
          <a:r>
            <a:rPr lang="zh-CN" sz="3600" b="1" dirty="0" smtClean="0"/>
            <a:t>商务纠纷</a:t>
          </a:r>
          <a:r>
            <a:rPr lang="zh-CN" altLang="zh-CN" sz="3600" b="1" dirty="0" smtClean="0"/>
            <a:t>解决</a:t>
          </a:r>
          <a:r>
            <a:rPr lang="zh-CN" altLang="en-US" sz="3600" dirty="0"/>
            <a:t/>
          </a:r>
          <a:endParaRPr lang="zh-CN" altLang="en-US" sz="3600" dirty="0"/>
        </a:p>
      </dgm:t>
    </dgm:pt>
    <dgm:pt modelId="{3F105875-4077-4043-B2EE-FB4AB5D39969}" cxnId="{C304A920-704B-4179-A2C8-AD0FCDE9E6EA}" type="parTrans">
      <dgm:prSet/>
      <dgm:spPr/>
      <dgm:t>
        <a:bodyPr/>
        <a:lstStyle/>
        <a:p>
          <a:endParaRPr lang="zh-CN" altLang="en-US"/>
        </a:p>
      </dgm:t>
    </dgm:pt>
    <dgm:pt modelId="{8E9BD8C2-977D-40B9-B221-C353F08D9D49}" cxnId="{C304A920-704B-4179-A2C8-AD0FCDE9E6EA}" type="sibTrans">
      <dgm:prSet/>
      <dgm:spPr/>
      <dgm:t>
        <a:bodyPr/>
        <a:lstStyle/>
        <a:p>
          <a:endParaRPr lang="zh-CN" altLang="en-US"/>
        </a:p>
      </dgm:t>
    </dgm:pt>
    <dgm:pt modelId="{B6202A7F-2567-4218-BD4A-79BF80E7A05C}">
      <dgm:prSet phldrT="[文本]" phldr="0" custT="1"/>
      <dgm:spPr/>
      <dgm:t>
        <a:bodyPr vert="horz" wrap="square"/>
        <a:p>
          <a:pPr eaLnBrk="1" fontAlgn="auto" latinLnBrk="0" hangingPunct="1">
            <a:lnSpc>
              <a:spcPct val="100000"/>
            </a:lnSpc>
            <a:spcBef>
              <a:spcPct val="0"/>
            </a:spcBef>
            <a:spcAft>
              <a:spcPts val="0"/>
            </a:spcAft>
          </a:pPr>
          <a:r>
            <a:rPr lang="zh-CN" sz="2000" dirty="0" smtClean="0"/>
            <a:t>外国投资者可以选择通过庭外和解来解决商业和贸易争端，这种解决可以采用仲裁程序或任何形式的替代性争议解决程序。除正常诉讼程序与仲裁外，印尼还有</a:t>
          </a:r>
          <a:r>
            <a:rPr lang="zh-CN" sz="2000" dirty="0" smtClean="0">
              <a:sym typeface="+mn-ea"/>
            </a:rPr>
            <a:t>宗教法院、劳工法院、税务法院、商务法院</a:t>
          </a:r>
          <a:r>
            <a:rPr lang="zh-CN" sz="2000" dirty="0" smtClean="0"/>
            <a:t>4个专门法院用来解决特殊领域的诉讼案件。</a:t>
          </a:r>
          <a:r>
            <a:rPr lang="zh-CN" sz="2000" dirty="0" smtClean="0"/>
            <a:t/>
          </a:r>
          <a:endParaRPr lang="zh-CN" sz="2000" dirty="0" smtClean="0"/>
        </a:p>
      </dgm:t>
    </dgm:pt>
    <dgm:pt modelId="{2FF3FD89-B785-4C16-A0F0-A633E4855DF1}" cxnId="{D182F7A2-590F-4F12-A3C0-BB58C2D70E98}" type="parTrans">
      <dgm:prSet/>
      <dgm:spPr/>
      <dgm:t>
        <a:bodyPr/>
        <a:lstStyle/>
        <a:p>
          <a:endParaRPr lang="zh-CN" altLang="en-US"/>
        </a:p>
      </dgm:t>
    </dgm:pt>
    <dgm:pt modelId="{E4C9236C-B41B-4968-B14E-51A6236E78CB}" cxnId="{D182F7A2-590F-4F12-A3C0-BB58C2D70E98}" type="sibTrans">
      <dgm:prSet/>
      <dgm:spPr/>
      <dgm:t>
        <a:bodyPr/>
        <a:lstStyle/>
        <a:p>
          <a:endParaRPr lang="zh-CN" altLang="en-US"/>
        </a:p>
      </dgm:t>
    </dgm:pt>
    <dgm:pt modelId="{2CF6C917-62E8-4FB0-98F3-7A17FE01D621}">
      <dgm:prSet phldrT="[文本]" phldr="0" custT="1"/>
      <dgm:spPr/>
      <dgm:t>
        <a:bodyPr vert="horz" wrap="square"/>
        <a:p>
          <a:pPr>
            <a:lnSpc>
              <a:spcPct val="100000"/>
            </a:lnSpc>
            <a:spcBef>
              <a:spcPct val="0"/>
            </a:spcBef>
            <a:spcAft>
              <a:spcPts val="0"/>
            </a:spcAft>
          </a:pPr>
          <a:r>
            <a:rPr lang="zh-CN" sz="3600" b="1" dirty="0" smtClean="0"/>
            <a:t>数字经济相关</a:t>
          </a:r>
          <a:r>
            <a:rPr lang="zh-CN" altLang="en-US" sz="3600" b="1" dirty="0" smtClean="0"/>
            <a:t>法规</a:t>
          </a:r>
          <a:r>
            <a:rPr lang="zh-CN" altLang="en-US" sz="3600" b="1" dirty="0"/>
            <a:t/>
          </a:r>
          <a:endParaRPr lang="zh-CN" altLang="en-US" sz="3600" b="1" dirty="0"/>
        </a:p>
      </dgm:t>
    </dgm:pt>
    <dgm:pt modelId="{B1F1FD9F-A6D8-4B46-94EA-B18093B14B6A}" cxnId="{DDE9258D-17E7-4A8B-964E-45EE27A619C3}" type="parTrans">
      <dgm:prSet/>
      <dgm:spPr/>
      <dgm:t>
        <a:bodyPr/>
        <a:lstStyle/>
        <a:p>
          <a:endParaRPr lang="zh-CN" altLang="en-US"/>
        </a:p>
      </dgm:t>
    </dgm:pt>
    <dgm:pt modelId="{8CF9009F-3B1F-4261-87AC-AB1D90B9E319}" cxnId="{DDE9258D-17E7-4A8B-964E-45EE27A619C3}" type="sibTrans">
      <dgm:prSet/>
      <dgm:spPr/>
      <dgm:t>
        <a:bodyPr/>
        <a:lstStyle/>
        <a:p>
          <a:endParaRPr lang="zh-CN" altLang="en-US"/>
        </a:p>
      </dgm:t>
    </dgm:pt>
    <dgm:pt modelId="{080293AB-0DF9-4456-9A13-B5D0C4D3B5EE}">
      <dgm:prSet phldrT="[文本]" phldr="0" custT="1"/>
      <dgm:spPr/>
      <dgm:t>
        <a:bodyPr vert="horz" wrap="square"/>
        <a:p>
          <a:pPr>
            <a:lnSpc>
              <a:spcPct val="100000"/>
            </a:lnSpc>
            <a:spcBef>
              <a:spcPct val="0"/>
            </a:spcBef>
            <a:spcAft>
              <a:spcPct val="15000"/>
            </a:spcAft>
          </a:pPr>
          <a:r>
            <a:rPr sz="2000" dirty="0" smtClean="0">
              <a:latin typeface="微软雅黑" panose="020B0503020204020204" charset="-122"/>
              <a:ea typeface="微软雅黑" panose="020B0503020204020204" charset="-122"/>
              <a:cs typeface="微软雅黑" panose="020B0503020204020204" charset="-122"/>
            </a:rPr>
            <a:t>数字经济相关政策和法规2022年9月，印尼国会审议通过了《个人数据保护法》。该法对个人数据的类型、数据主体的权利、数据的处理、数据处理者和控制者的义务、数据的传输，以及个人数据的使用、对违法者处罚等都做了明确规定，对于保障印尼公民对其个人数据安全的权利具有重要意义。</a:t>
          </a:r>
          <a:r>
            <a:rPr sz="2000" dirty="0" smtClean="0">
              <a:latin typeface="微软雅黑" panose="020B0503020204020204" charset="-122"/>
              <a:ea typeface="微软雅黑" panose="020B0503020204020204" charset="-122"/>
              <a:cs typeface="微软雅黑" panose="020B0503020204020204" charset="-122"/>
            </a:rPr>
            <a:t/>
          </a:r>
          <a:endParaRPr sz="2000" dirty="0" smtClean="0">
            <a:latin typeface="微软雅黑" panose="020B0503020204020204" charset="-122"/>
            <a:ea typeface="微软雅黑" panose="020B0503020204020204" charset="-122"/>
            <a:cs typeface="微软雅黑" panose="020B0503020204020204" charset="-122"/>
          </a:endParaRPr>
        </a:p>
      </dgm:t>
    </dgm:pt>
    <dgm:pt modelId="{6EDDE793-1A3A-47C9-B426-4E56C648CEAB}" cxnId="{A7CB0A88-E0C5-4DD3-8BB1-07AD03E96B59}" type="parTrans">
      <dgm:prSet/>
      <dgm:spPr/>
      <dgm:t>
        <a:bodyPr/>
        <a:lstStyle/>
        <a:p>
          <a:endParaRPr lang="zh-CN" altLang="en-US"/>
        </a:p>
      </dgm:t>
    </dgm:pt>
    <dgm:pt modelId="{8827019E-0DC6-4591-8944-9C604B0B1768}" cxnId="{A7CB0A88-E0C5-4DD3-8BB1-07AD03E96B59}" type="sibTrans">
      <dgm:prSet/>
      <dgm:spPr/>
      <dgm:t>
        <a:bodyPr/>
        <a:lstStyle/>
        <a:p>
          <a:endParaRPr lang="zh-CN" altLang="en-US"/>
        </a:p>
      </dgm:t>
    </dgm:pt>
    <dgm:pt modelId="{7A227C50-B7A5-433D-B0A8-09BED6BA0096}" type="pres">
      <dgm:prSet presAssocID="{20D729CB-F9C6-40D5-9912-9F5CFCE984A8}" presName="Name0" presStyleCnt="0">
        <dgm:presLayoutVars>
          <dgm:dir/>
          <dgm:animLvl val="lvl"/>
          <dgm:resizeHandles val="exact"/>
        </dgm:presLayoutVars>
      </dgm:prSet>
      <dgm:spPr/>
      <dgm:t>
        <a:bodyPr/>
        <a:lstStyle/>
        <a:p>
          <a:endParaRPr lang="zh-CN" altLang="en-US"/>
        </a:p>
      </dgm:t>
    </dgm:pt>
    <dgm:pt modelId="{E37420B3-C903-4946-9BB5-CDC9D111FEC3}" type="pres">
      <dgm:prSet presAssocID="{E30FE8EF-344E-4ACE-A86D-336EB0E5B1B7}" presName="linNode" presStyleCnt="0"/>
      <dgm:spPr/>
    </dgm:pt>
    <dgm:pt modelId="{BEE6183A-E8F6-45A5-AD60-ECF121263E55}" type="pres">
      <dgm:prSet presAssocID="{E30FE8EF-344E-4ACE-A86D-336EB0E5B1B7}" presName="parentText" presStyleLbl="node1" presStyleIdx="0" presStyleCnt="3" custScaleX="58130" custScaleY="90631">
        <dgm:presLayoutVars>
          <dgm:chMax val="1"/>
          <dgm:bulletEnabled val="1"/>
        </dgm:presLayoutVars>
      </dgm:prSet>
      <dgm:spPr/>
      <dgm:t>
        <a:bodyPr/>
        <a:lstStyle/>
        <a:p>
          <a:endParaRPr lang="zh-CN" altLang="en-US"/>
        </a:p>
      </dgm:t>
    </dgm:pt>
    <dgm:pt modelId="{1206E566-4C12-4A0C-96FE-87151FAB626D}" type="pres">
      <dgm:prSet presAssocID="{E30FE8EF-344E-4ACE-A86D-336EB0E5B1B7}" presName="descendantText" presStyleLbl="alignAccFollowNode1" presStyleIdx="0" presStyleCnt="3" custScaleX="121730" custScaleY="134144">
        <dgm:presLayoutVars>
          <dgm:bulletEnabled val="1"/>
        </dgm:presLayoutVars>
      </dgm:prSet>
      <dgm:spPr/>
      <dgm:t>
        <a:bodyPr/>
        <a:lstStyle/>
        <a:p>
          <a:endParaRPr lang="zh-CN" altLang="en-US"/>
        </a:p>
      </dgm:t>
    </dgm:pt>
    <dgm:pt modelId="{0483DAD0-FBAC-4043-8109-A8F7C12DD25C}" type="pres">
      <dgm:prSet presAssocID="{C0902337-D518-4014-A592-B05AFFC2BB67}" presName="sp" presStyleCnt="0"/>
      <dgm:spPr/>
    </dgm:pt>
    <dgm:pt modelId="{5A4EF9C7-AC79-43DE-89D1-CB1A71FD1D5F}" type="pres">
      <dgm:prSet presAssocID="{65687113-33EA-4393-81D6-F95B08B7D1B6}" presName="linNode" presStyleCnt="0"/>
      <dgm:spPr/>
    </dgm:pt>
    <dgm:pt modelId="{7340BB85-61F9-44EA-92FB-23F88EBA2FCE}" type="pres">
      <dgm:prSet presAssocID="{65687113-33EA-4393-81D6-F95B08B7D1B6}" presName="parentText" presStyleLbl="node1" presStyleIdx="1" presStyleCnt="3" custScaleX="59128" custScaleY="82892">
        <dgm:presLayoutVars>
          <dgm:chMax val="1"/>
          <dgm:bulletEnabled val="1"/>
        </dgm:presLayoutVars>
      </dgm:prSet>
      <dgm:spPr/>
      <dgm:t>
        <a:bodyPr/>
        <a:lstStyle/>
        <a:p>
          <a:endParaRPr lang="zh-CN" altLang="en-US"/>
        </a:p>
      </dgm:t>
    </dgm:pt>
    <dgm:pt modelId="{0FAB16BC-D15D-4020-BE75-2E782C993DE2}" type="pres">
      <dgm:prSet presAssocID="{65687113-33EA-4393-81D6-F95B08B7D1B6}" presName="descendantText" presStyleLbl="alignAccFollowNode1" presStyleIdx="1" presStyleCnt="3" custScaleX="121198">
        <dgm:presLayoutVars>
          <dgm:bulletEnabled val="1"/>
        </dgm:presLayoutVars>
      </dgm:prSet>
      <dgm:spPr/>
      <dgm:t>
        <a:bodyPr/>
        <a:lstStyle/>
        <a:p>
          <a:endParaRPr lang="zh-CN" altLang="en-US"/>
        </a:p>
      </dgm:t>
    </dgm:pt>
    <dgm:pt modelId="{0AB0E190-8BEA-484A-9C95-DE6C559F566E}" type="pres">
      <dgm:prSet presAssocID="{8E9BD8C2-977D-40B9-B221-C353F08D9D49}" presName="sp" presStyleCnt="0"/>
      <dgm:spPr/>
    </dgm:pt>
    <dgm:pt modelId="{779E1AD7-4F7C-482F-9122-0302AA31C18E}" type="pres">
      <dgm:prSet presAssocID="{2CF6C917-62E8-4FB0-98F3-7A17FE01D621}" presName="linNode" presStyleCnt="0"/>
      <dgm:spPr/>
    </dgm:pt>
    <dgm:pt modelId="{A1034A97-54DB-4F4B-ACCC-CBF2EC5684EF}" type="pres">
      <dgm:prSet presAssocID="{2CF6C917-62E8-4FB0-98F3-7A17FE01D621}" presName="parentText" presStyleLbl="node1" presStyleIdx="2" presStyleCnt="3" custScaleX="59761" custScaleY="91609">
        <dgm:presLayoutVars>
          <dgm:chMax val="1"/>
          <dgm:bulletEnabled val="1"/>
        </dgm:presLayoutVars>
      </dgm:prSet>
      <dgm:spPr/>
      <dgm:t>
        <a:bodyPr/>
        <a:lstStyle/>
        <a:p>
          <a:endParaRPr lang="zh-CN" altLang="en-US"/>
        </a:p>
      </dgm:t>
    </dgm:pt>
    <dgm:pt modelId="{7CBC61F1-C1EE-459A-BB82-367E1CA12ECE}" type="pres">
      <dgm:prSet presAssocID="{2CF6C917-62E8-4FB0-98F3-7A17FE01D621}" presName="descendantText" presStyleLbl="alignAccFollowNode1" presStyleIdx="2" presStyleCnt="3" custScaleX="121797" custScaleY="137990">
        <dgm:presLayoutVars>
          <dgm:bulletEnabled val="1"/>
        </dgm:presLayoutVars>
      </dgm:prSet>
      <dgm:spPr/>
      <dgm:t>
        <a:bodyPr/>
        <a:lstStyle/>
        <a:p>
          <a:endParaRPr lang="zh-CN" altLang="en-US"/>
        </a:p>
      </dgm:t>
    </dgm:pt>
  </dgm:ptLst>
  <dgm:cxnLst>
    <dgm:cxn modelId="{F497A6D8-117C-4EC4-9CE8-402614FA2B64}" srcId="{20D729CB-F9C6-40D5-9912-9F5CFCE984A8}" destId="{E30FE8EF-344E-4ACE-A86D-336EB0E5B1B7}" srcOrd="0" destOrd="0" parTransId="{D1C5FBEF-BB6E-45CA-B8FF-76BAD54E0D7D}" sibTransId="{C0902337-D518-4014-A592-B05AFFC2BB67}"/>
    <dgm:cxn modelId="{B3B0AF1F-A1BB-40F3-90A9-FABC000855E0}" srcId="{E30FE8EF-344E-4ACE-A86D-336EB0E5B1B7}" destId="{B046B9A1-828C-4761-8B97-1428ABC04972}" srcOrd="0" destOrd="0" parTransId="{A698FC89-269F-4654-AD7F-F11ABB57143B}" sibTransId="{12133639-4BE9-4EF2-AC68-0E397E3B175D}"/>
    <dgm:cxn modelId="{C304A920-704B-4179-A2C8-AD0FCDE9E6EA}" srcId="{20D729CB-F9C6-40D5-9912-9F5CFCE984A8}" destId="{65687113-33EA-4393-81D6-F95B08B7D1B6}" srcOrd="1" destOrd="0" parTransId="{3F105875-4077-4043-B2EE-FB4AB5D39969}" sibTransId="{8E9BD8C2-977D-40B9-B221-C353F08D9D49}"/>
    <dgm:cxn modelId="{D182F7A2-590F-4F12-A3C0-BB58C2D70E98}" srcId="{65687113-33EA-4393-81D6-F95B08B7D1B6}" destId="{B6202A7F-2567-4218-BD4A-79BF80E7A05C}" srcOrd="0" destOrd="1" parTransId="{2FF3FD89-B785-4C16-A0F0-A633E4855DF1}" sibTransId="{E4C9236C-B41B-4968-B14E-51A6236E78CB}"/>
    <dgm:cxn modelId="{DDE9258D-17E7-4A8B-964E-45EE27A619C3}" srcId="{20D729CB-F9C6-40D5-9912-9F5CFCE984A8}" destId="{2CF6C917-62E8-4FB0-98F3-7A17FE01D621}" srcOrd="2" destOrd="0" parTransId="{B1F1FD9F-A6D8-4B46-94EA-B18093B14B6A}" sibTransId="{8CF9009F-3B1F-4261-87AC-AB1D90B9E319}"/>
    <dgm:cxn modelId="{A7CB0A88-E0C5-4DD3-8BB1-07AD03E96B59}" srcId="{2CF6C917-62E8-4FB0-98F3-7A17FE01D621}" destId="{080293AB-0DF9-4456-9A13-B5D0C4D3B5EE}" srcOrd="0" destOrd="2" parTransId="{6EDDE793-1A3A-47C9-B426-4E56C648CEAB}" sibTransId="{8827019E-0DC6-4591-8944-9C604B0B1768}"/>
    <dgm:cxn modelId="{3600D53E-39BB-47CA-82C5-9DB5CA1114F6}" type="presOf" srcId="{20D729CB-F9C6-40D5-9912-9F5CFCE984A8}" destId="{7A227C50-B7A5-433D-B0A8-09BED6BA0096}" srcOrd="0" destOrd="0" presId="urn:microsoft.com/office/officeart/2005/8/layout/vList5"/>
    <dgm:cxn modelId="{C22AD57E-E8CC-4F15-9A23-867B9AA4F9B8}" type="presParOf" srcId="{7A227C50-B7A5-433D-B0A8-09BED6BA0096}" destId="{E37420B3-C903-4946-9BB5-CDC9D111FEC3}" srcOrd="0" destOrd="0" presId="urn:microsoft.com/office/officeart/2005/8/layout/vList5"/>
    <dgm:cxn modelId="{C72A3F8D-4AB8-4FED-8796-4456777594EE}" type="presParOf" srcId="{E37420B3-C903-4946-9BB5-CDC9D111FEC3}" destId="{BEE6183A-E8F6-45A5-AD60-ECF121263E55}" srcOrd="0" destOrd="0" presId="urn:microsoft.com/office/officeart/2005/8/layout/vList5"/>
    <dgm:cxn modelId="{BDFA2E50-FC76-48AB-9B81-6F033B83F431}" type="presOf" srcId="{E30FE8EF-344E-4ACE-A86D-336EB0E5B1B7}" destId="{BEE6183A-E8F6-45A5-AD60-ECF121263E55}" srcOrd="0" destOrd="0" presId="urn:microsoft.com/office/officeart/2005/8/layout/vList5"/>
    <dgm:cxn modelId="{084C0096-606A-4C3B-AC60-40C9D76782C6}" type="presParOf" srcId="{E37420B3-C903-4946-9BB5-CDC9D111FEC3}" destId="{1206E566-4C12-4A0C-96FE-87151FAB626D}" srcOrd="1" destOrd="0" presId="urn:microsoft.com/office/officeart/2005/8/layout/vList5"/>
    <dgm:cxn modelId="{048F05B5-0784-41C3-A336-E42AEE3F526C}" type="presOf" srcId="{B046B9A1-828C-4761-8B97-1428ABC04972}" destId="{1206E566-4C12-4A0C-96FE-87151FAB626D}" srcOrd="0" destOrd="0" presId="urn:microsoft.com/office/officeart/2005/8/layout/vList5"/>
    <dgm:cxn modelId="{6E2ACF37-48ED-4767-BBFF-828431E46921}" type="presParOf" srcId="{7A227C50-B7A5-433D-B0A8-09BED6BA0096}" destId="{0483DAD0-FBAC-4043-8109-A8F7C12DD25C}" srcOrd="1" destOrd="0" presId="urn:microsoft.com/office/officeart/2005/8/layout/vList5"/>
    <dgm:cxn modelId="{7304422E-E3CD-4835-89D0-C27FD45C6BC9}" type="presParOf" srcId="{7A227C50-B7A5-433D-B0A8-09BED6BA0096}" destId="{5A4EF9C7-AC79-43DE-89D1-CB1A71FD1D5F}" srcOrd="2" destOrd="0" presId="urn:microsoft.com/office/officeart/2005/8/layout/vList5"/>
    <dgm:cxn modelId="{C186C3F5-01DD-479E-88DA-E544C3A322BD}" type="presParOf" srcId="{5A4EF9C7-AC79-43DE-89D1-CB1A71FD1D5F}" destId="{7340BB85-61F9-44EA-92FB-23F88EBA2FCE}" srcOrd="0" destOrd="2" presId="urn:microsoft.com/office/officeart/2005/8/layout/vList5"/>
    <dgm:cxn modelId="{20AF9566-504C-49B2-B88F-0EC7B315DCE6}" type="presOf" srcId="{65687113-33EA-4393-81D6-F95B08B7D1B6}" destId="{7340BB85-61F9-44EA-92FB-23F88EBA2FCE}" srcOrd="0" destOrd="0" presId="urn:microsoft.com/office/officeart/2005/8/layout/vList5"/>
    <dgm:cxn modelId="{7BB44BFC-2D95-4671-A524-0D6B71A10356}" type="presParOf" srcId="{5A4EF9C7-AC79-43DE-89D1-CB1A71FD1D5F}" destId="{0FAB16BC-D15D-4020-BE75-2E782C993DE2}" srcOrd="1" destOrd="2" presId="urn:microsoft.com/office/officeart/2005/8/layout/vList5"/>
    <dgm:cxn modelId="{F44EF63C-8200-45A4-9CFC-AB272D0C0AA4}" type="presOf" srcId="{B6202A7F-2567-4218-BD4A-79BF80E7A05C}" destId="{0FAB16BC-D15D-4020-BE75-2E782C993DE2}" srcOrd="0" destOrd="0" presId="urn:microsoft.com/office/officeart/2005/8/layout/vList5"/>
    <dgm:cxn modelId="{3474BDA2-C90D-4821-A026-3F4A31FDBD9B}" type="presParOf" srcId="{7A227C50-B7A5-433D-B0A8-09BED6BA0096}" destId="{0AB0E190-8BEA-484A-9C95-DE6C559F566E}" srcOrd="3" destOrd="0" presId="urn:microsoft.com/office/officeart/2005/8/layout/vList5"/>
    <dgm:cxn modelId="{7928C7E7-2E2F-40E1-AC7A-89B1C7BF0EC4}" type="presParOf" srcId="{7A227C50-B7A5-433D-B0A8-09BED6BA0096}" destId="{779E1AD7-4F7C-482F-9122-0302AA31C18E}" srcOrd="4" destOrd="0" presId="urn:microsoft.com/office/officeart/2005/8/layout/vList5"/>
    <dgm:cxn modelId="{5613C2B2-2B38-4AF8-B6EB-0E469F21E4C4}" type="presParOf" srcId="{779E1AD7-4F7C-482F-9122-0302AA31C18E}" destId="{A1034A97-54DB-4F4B-ACCC-CBF2EC5684EF}" srcOrd="0" destOrd="4" presId="urn:microsoft.com/office/officeart/2005/8/layout/vList5"/>
    <dgm:cxn modelId="{A26AF129-80BA-403D-89ED-023B9BD0C11D}" type="presOf" srcId="{2CF6C917-62E8-4FB0-98F3-7A17FE01D621}" destId="{A1034A97-54DB-4F4B-ACCC-CBF2EC5684EF}" srcOrd="0" destOrd="0" presId="urn:microsoft.com/office/officeart/2005/8/layout/vList5"/>
    <dgm:cxn modelId="{76DB9BA3-D777-400B-98C4-03DBBD0A83BE}" type="presParOf" srcId="{779E1AD7-4F7C-482F-9122-0302AA31C18E}" destId="{7CBC61F1-C1EE-459A-BB82-367E1CA12ECE}" srcOrd="1" destOrd="4" presId="urn:microsoft.com/office/officeart/2005/8/layout/vList5"/>
    <dgm:cxn modelId="{2B83E94E-4C18-4CE4-A60B-0E9629DD0F2A}" type="presOf" srcId="{080293AB-0DF9-4456-9A13-B5D0C4D3B5EE}" destId="{7CBC61F1-C1EE-459A-BB82-367E1CA12ECE}" srcOrd="0" destOrd="0" presId="urn:microsoft.com/office/officeart/2005/8/layout/vList5"/>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0D729CB-F9C6-40D5-9912-9F5CFCE984A8}" type="doc">
      <dgm:prSet loTypeId="urn:microsoft.com/office/officeart/2005/8/layout/vList5" loCatId="list" qsTypeId="urn:microsoft.com/office/officeart/2005/8/quickstyle/simple1#1" qsCatId="simple" csTypeId="urn:microsoft.com/office/officeart/2005/8/colors/accent1_2#1" csCatId="accent1" phldr="1"/>
      <dgm:spPr/>
      <dgm:t>
        <a:bodyPr/>
        <a:lstStyle/>
        <a:p>
          <a:endParaRPr lang="zh-CN" altLang="en-US"/>
        </a:p>
      </dgm:t>
    </dgm:pt>
    <dgm:pt modelId="{E30FE8EF-344E-4ACE-A86D-336EB0E5B1B7}">
      <dgm:prSet phldrT="[文本]" custT="1"/>
      <dgm:spPr/>
      <dgm:t>
        <a:bodyPr/>
        <a:lstStyle/>
        <a:p>
          <a:r>
            <a:rPr lang="zh-CN" altLang="en-US" sz="3600" b="1" dirty="0"/>
            <a:t>人口状况</a:t>
          </a:r>
          <a:endParaRPr lang="zh-CN" altLang="en-US" sz="3600" dirty="0"/>
        </a:p>
      </dgm:t>
    </dgm:pt>
    <dgm:pt modelId="{D1C5FBEF-BB6E-45CA-B8FF-76BAD54E0D7D}" cxnId="{7F3545B3-CD1D-4B6D-A39E-1B4D189FCEAC}" type="parTrans">
      <dgm:prSet/>
      <dgm:spPr/>
      <dgm:t>
        <a:bodyPr/>
        <a:lstStyle/>
        <a:p>
          <a:endParaRPr lang="zh-CN" altLang="en-US"/>
        </a:p>
      </dgm:t>
    </dgm:pt>
    <dgm:pt modelId="{C0902337-D518-4014-A592-B05AFFC2BB67}" cxnId="{7F3545B3-CD1D-4B6D-A39E-1B4D189FCEAC}" type="sibTrans">
      <dgm:prSet/>
      <dgm:spPr/>
      <dgm:t>
        <a:bodyPr/>
        <a:lstStyle/>
        <a:p>
          <a:endParaRPr lang="zh-CN" altLang="en-US"/>
        </a:p>
      </dgm:t>
    </dgm:pt>
    <dgm:pt modelId="{B046B9A1-828C-4761-8B97-1428ABC04972}">
      <dgm:prSet phldrT="[文本]" phldr="0" custT="1"/>
      <dgm:spPr/>
      <dgm:t>
        <a:bodyPr vert="horz" wrap="square"/>
        <a:lstStyle/>
        <a:p>
          <a:pPr>
            <a:lnSpc>
              <a:spcPct val="150000"/>
            </a:lnSpc>
            <a:spcBef>
              <a:spcPct val="0"/>
            </a:spcBef>
            <a:spcAft>
              <a:spcPct val="15000"/>
            </a:spcAft>
          </a:pPr>
          <a:r>
            <a:rPr lang="zh-CN" altLang="en-US" sz="2000" dirty="0"/>
            <a:t>截至</a:t>
          </a:r>
          <a:r>
            <a:rPr lang="en-US" altLang="zh-CN" sz="2000" dirty="0"/>
            <a:t>2023</a:t>
          </a:r>
          <a:r>
            <a:rPr lang="zh-CN" altLang="en-US" sz="2000" dirty="0"/>
            <a:t>年底，马来西亚总人口预计超过</a:t>
          </a:r>
          <a:r>
            <a:rPr lang="en-US" altLang="zh-CN" sz="2000" dirty="0"/>
            <a:t>3340</a:t>
          </a:r>
          <a:r>
            <a:rPr lang="zh-CN" altLang="en-US" sz="2000" dirty="0"/>
            <a:t>万人，年人口增长率</a:t>
          </a:r>
          <a:r>
            <a:rPr lang="en-US" altLang="zh-CN" sz="2000" dirty="0"/>
            <a:t>2.1%</a:t>
          </a:r>
          <a:r>
            <a:rPr lang="zh-CN" altLang="en-US" sz="2000" dirty="0"/>
            <a:t>，平均年龄</a:t>
          </a:r>
          <a:r>
            <a:rPr lang="en-US" altLang="zh-CN" sz="2000" dirty="0"/>
            <a:t>30.7</a:t>
          </a:r>
          <a:r>
            <a:rPr lang="zh-CN" altLang="en-US" sz="2000" dirty="0"/>
            <a:t>岁</a:t>
          </a:r>
          <a:r>
            <a:rPr sz="2000" dirty="0"/>
            <a:t>。</a:t>
          </a:r>
        </a:p>
      </dgm:t>
    </dgm:pt>
    <dgm:pt modelId="{A698FC89-269F-4654-AD7F-F11ABB57143B}" cxnId="{A38B7AF3-CB1E-46B4-BF89-E3A0A063B7EB}" type="parTrans">
      <dgm:prSet/>
      <dgm:spPr/>
      <dgm:t>
        <a:bodyPr/>
        <a:lstStyle/>
        <a:p>
          <a:endParaRPr lang="zh-CN" altLang="en-US"/>
        </a:p>
      </dgm:t>
    </dgm:pt>
    <dgm:pt modelId="{12133639-4BE9-4EF2-AC68-0E397E3B175D}" cxnId="{A38B7AF3-CB1E-46B4-BF89-E3A0A063B7EB}" type="sibTrans">
      <dgm:prSet/>
      <dgm:spPr/>
      <dgm:t>
        <a:bodyPr/>
        <a:lstStyle/>
        <a:p>
          <a:endParaRPr lang="zh-CN" altLang="en-US"/>
        </a:p>
      </dgm:t>
    </dgm:pt>
    <dgm:pt modelId="{65687113-33EA-4393-81D6-F95B08B7D1B6}">
      <dgm:prSet phldrT="[文本]" custT="1"/>
      <dgm:spPr/>
      <dgm:t>
        <a:bodyPr/>
        <a:lstStyle/>
        <a:p>
          <a:r>
            <a:rPr lang="zh-CN" altLang="en-US" sz="3600" b="1" dirty="0"/>
            <a:t>地理环境</a:t>
          </a:r>
          <a:endParaRPr lang="zh-CN" altLang="en-US" sz="3600" dirty="0"/>
        </a:p>
      </dgm:t>
    </dgm:pt>
    <dgm:pt modelId="{3F105875-4077-4043-B2EE-FB4AB5D39969}" cxnId="{653CD570-82BA-4A0F-B81E-799DD7F8DF97}" type="parTrans">
      <dgm:prSet/>
      <dgm:spPr/>
      <dgm:t>
        <a:bodyPr/>
        <a:lstStyle/>
        <a:p>
          <a:endParaRPr lang="zh-CN" altLang="en-US"/>
        </a:p>
      </dgm:t>
    </dgm:pt>
    <dgm:pt modelId="{8E9BD8C2-977D-40B9-B221-C353F08D9D49}" cxnId="{653CD570-82BA-4A0F-B81E-799DD7F8DF97}" type="sibTrans">
      <dgm:prSet/>
      <dgm:spPr/>
      <dgm:t>
        <a:bodyPr/>
        <a:lstStyle/>
        <a:p>
          <a:endParaRPr lang="zh-CN" altLang="en-US"/>
        </a:p>
      </dgm:t>
    </dgm:pt>
    <dgm:pt modelId="{080293AB-0DF9-4456-9A13-B5D0C4D3B5EE}">
      <dgm:prSet phldrT="[文本]" phldr="0" custT="1"/>
      <dgm:spPr/>
      <dgm:t>
        <a:bodyPr vert="horz" wrap="square"/>
        <a:lstStyle/>
        <a:p>
          <a:pPr>
            <a:lnSpc>
              <a:spcPct val="100000"/>
            </a:lnSpc>
            <a:spcBef>
              <a:spcPct val="0"/>
            </a:spcBef>
            <a:spcAft>
              <a:spcPct val="15000"/>
            </a:spcAft>
          </a:pPr>
          <a:r>
            <a:rPr lang="zh-CN" altLang="en-US" sz="2000" dirty="0"/>
            <a:t>马来西亚是东南亚的一个资源丰富的国家，拥有多样的自然资源，这些资源在其经济发展中发挥了关键作用。其主要的自然资源有矿产资源，</a:t>
          </a:r>
          <a:r>
            <a:rPr lang="zh-CN" sz="2000" dirty="0"/>
            <a:t>森林资源</a:t>
          </a:r>
          <a:r>
            <a:rPr lang="zh-CN" altLang="en-US" sz="2000" dirty="0"/>
            <a:t>，</a:t>
          </a:r>
          <a:r>
            <a:rPr lang="zh-CN" sz="2000" dirty="0"/>
            <a:t>水能资源</a:t>
          </a:r>
          <a:r>
            <a:rPr lang="zh-CN" altLang="en-US" sz="2000" dirty="0"/>
            <a:t>。</a:t>
          </a:r>
          <a:endParaRPr lang="zh-CN" sz="2000" dirty="0"/>
        </a:p>
      </dgm:t>
    </dgm:pt>
    <dgm:pt modelId="{6EDDE793-1A3A-47C9-B426-4E56C648CEAB}" cxnId="{A5F1F5FA-FC49-42FF-BC9C-29486F582E30}" type="parTrans">
      <dgm:prSet/>
      <dgm:spPr/>
      <dgm:t>
        <a:bodyPr/>
        <a:lstStyle/>
        <a:p>
          <a:endParaRPr lang="zh-CN" altLang="en-US"/>
        </a:p>
      </dgm:t>
    </dgm:pt>
    <dgm:pt modelId="{8827019E-0DC6-4591-8944-9C604B0B1768}" cxnId="{A5F1F5FA-FC49-42FF-BC9C-29486F582E30}" type="sibTrans">
      <dgm:prSet/>
      <dgm:spPr/>
      <dgm:t>
        <a:bodyPr/>
        <a:lstStyle/>
        <a:p>
          <a:endParaRPr lang="zh-CN" altLang="en-US"/>
        </a:p>
      </dgm:t>
    </dgm:pt>
    <dgm:pt modelId="{B6202A7F-2567-4218-BD4A-79BF80E7A05C}">
      <dgm:prSet phldrT="[文本]" phldr="0" custT="1"/>
      <dgm:spPr/>
      <dgm:t>
        <a:bodyPr vert="horz" wrap="square"/>
        <a:lstStyle/>
        <a:p>
          <a:pPr>
            <a:lnSpc>
              <a:spcPct val="120000"/>
            </a:lnSpc>
            <a:spcBef>
              <a:spcPct val="0"/>
            </a:spcBef>
            <a:spcAft>
              <a:spcPct val="15000"/>
            </a:spcAft>
          </a:pPr>
          <a:r>
            <a:rPr lang="zh-CN" altLang="en-US" sz="2000" dirty="0"/>
            <a:t>马来西亚位于太平洋和印度洋之间。马来西亚国土面积</a:t>
          </a:r>
          <a:r>
            <a:rPr lang="en-US" altLang="zh-CN" sz="2000" dirty="0"/>
            <a:t>330257</a:t>
          </a:r>
          <a:r>
            <a:rPr lang="zh-CN" altLang="en-US" sz="2000" dirty="0"/>
            <a:t>平方公里</a:t>
          </a:r>
          <a:r>
            <a:rPr lang="en-US" altLang="zh-CN" sz="2000" dirty="0"/>
            <a:t>,</a:t>
          </a:r>
          <a:r>
            <a:rPr lang="zh-CN" altLang="en-US" sz="2000" dirty="0"/>
            <a:t>海岸线总长</a:t>
          </a:r>
          <a:r>
            <a:rPr lang="en-US" altLang="zh-CN" sz="2000" dirty="0"/>
            <a:t>4192</a:t>
          </a:r>
          <a:r>
            <a:rPr lang="zh-CN" altLang="en-US" sz="2000" dirty="0"/>
            <a:t>公里</a:t>
          </a:r>
          <a:r>
            <a:rPr lang="en-US" altLang="zh-CN" sz="2000" dirty="0"/>
            <a:t>,</a:t>
          </a:r>
          <a:r>
            <a:rPr lang="zh-CN" altLang="en-US" sz="2000" dirty="0"/>
            <a:t>是东南亚国家之一</a:t>
          </a:r>
          <a:r>
            <a:rPr lang="en-US" altLang="zh-CN" sz="2000" dirty="0"/>
            <a:t>,</a:t>
          </a:r>
          <a:r>
            <a:rPr lang="zh-CN" altLang="en-US" sz="2000" dirty="0"/>
            <a:t>全境被南中国海分成马来西亚半岛</a:t>
          </a:r>
          <a:r>
            <a:rPr lang="en-US" altLang="zh-CN" sz="2000" dirty="0"/>
            <a:t>(</a:t>
          </a:r>
          <a:r>
            <a:rPr lang="zh-CN" altLang="en-US" sz="2000" dirty="0"/>
            <a:t>简称半岛</a:t>
          </a:r>
          <a:r>
            <a:rPr lang="en-US" altLang="zh-CN" sz="2000" dirty="0"/>
            <a:t>)</a:t>
          </a:r>
          <a:r>
            <a:rPr lang="zh-CN" altLang="en-US" sz="2000" dirty="0"/>
            <a:t>和马来西亚沙砂</a:t>
          </a:r>
          <a:r>
            <a:rPr lang="en-US" altLang="zh-CN" sz="2000" dirty="0"/>
            <a:t>(</a:t>
          </a:r>
          <a:r>
            <a:rPr lang="zh-CN" altLang="en-US" sz="2000" dirty="0"/>
            <a:t>简称沙砂</a:t>
          </a:r>
          <a:r>
            <a:rPr lang="en-US" altLang="zh-CN" sz="2000" dirty="0"/>
            <a:t>)</a:t>
          </a:r>
          <a:r>
            <a:rPr lang="zh-CN" altLang="en-US" sz="2000" dirty="0"/>
            <a:t>两部分</a:t>
          </a:r>
          <a:r>
            <a:rPr sz="2000" dirty="0"/>
            <a:t>。</a:t>
          </a:r>
        </a:p>
      </dgm:t>
    </dgm:pt>
    <dgm:pt modelId="{E4C9236C-B41B-4968-B14E-51A6236E78CB}" cxnId="{C7BB8983-D03E-4CD6-B66B-A4F9B019D8EF}" type="sibTrans">
      <dgm:prSet/>
      <dgm:spPr/>
      <dgm:t>
        <a:bodyPr/>
        <a:lstStyle/>
        <a:p>
          <a:endParaRPr lang="zh-CN" altLang="en-US"/>
        </a:p>
      </dgm:t>
    </dgm:pt>
    <dgm:pt modelId="{2FF3FD89-B785-4C16-A0F0-A633E4855DF1}" cxnId="{C7BB8983-D03E-4CD6-B66B-A4F9B019D8EF}" type="parTrans">
      <dgm:prSet/>
      <dgm:spPr/>
      <dgm:t>
        <a:bodyPr/>
        <a:lstStyle/>
        <a:p>
          <a:endParaRPr lang="zh-CN" altLang="en-US"/>
        </a:p>
      </dgm:t>
    </dgm:pt>
    <dgm:pt modelId="{2CF6C917-62E8-4FB0-98F3-7A17FE01D621}">
      <dgm:prSet phldrT="[文本]" custT="1"/>
      <dgm:spPr/>
      <dgm:t>
        <a:bodyPr/>
        <a:lstStyle/>
        <a:p>
          <a:r>
            <a:rPr lang="zh-CN" altLang="en-US" sz="3600" b="1" dirty="0"/>
            <a:t>资源禀赋</a:t>
          </a:r>
          <a:endParaRPr lang="zh-CN" altLang="en-US" sz="3600" dirty="0"/>
        </a:p>
      </dgm:t>
    </dgm:pt>
    <dgm:pt modelId="{8CF9009F-3B1F-4261-87AC-AB1D90B9E319}" cxnId="{8478061B-EA72-4B4A-BAF7-095442D94959}" type="sibTrans">
      <dgm:prSet/>
      <dgm:spPr/>
      <dgm:t>
        <a:bodyPr/>
        <a:lstStyle/>
        <a:p>
          <a:endParaRPr lang="zh-CN" altLang="en-US"/>
        </a:p>
      </dgm:t>
    </dgm:pt>
    <dgm:pt modelId="{B1F1FD9F-A6D8-4B46-94EA-B18093B14B6A}" cxnId="{8478061B-EA72-4B4A-BAF7-095442D94959}" type="parTrans">
      <dgm:prSet/>
      <dgm:spPr/>
      <dgm:t>
        <a:bodyPr/>
        <a:lstStyle/>
        <a:p>
          <a:endParaRPr lang="zh-CN" altLang="en-US"/>
        </a:p>
      </dgm:t>
    </dgm:pt>
    <dgm:pt modelId="{7A227C50-B7A5-433D-B0A8-09BED6BA0096}" type="pres">
      <dgm:prSet presAssocID="{20D729CB-F9C6-40D5-9912-9F5CFCE984A8}" presName="Name0" presStyleCnt="0">
        <dgm:presLayoutVars>
          <dgm:dir/>
          <dgm:animLvl val="lvl"/>
          <dgm:resizeHandles val="exact"/>
        </dgm:presLayoutVars>
      </dgm:prSet>
      <dgm:spPr/>
    </dgm:pt>
    <dgm:pt modelId="{E37420B3-C903-4946-9BB5-CDC9D111FEC3}" type="pres">
      <dgm:prSet presAssocID="{E30FE8EF-344E-4ACE-A86D-336EB0E5B1B7}" presName="linNode" presStyleCnt="0"/>
      <dgm:spPr/>
    </dgm:pt>
    <dgm:pt modelId="{BEE6183A-E8F6-45A5-AD60-ECF121263E55}" type="pres">
      <dgm:prSet presAssocID="{E30FE8EF-344E-4ACE-A86D-336EB0E5B1B7}" presName="parentText" presStyleLbl="node1" presStyleIdx="0" presStyleCnt="3" custScaleX="58130" custScaleY="68497">
        <dgm:presLayoutVars>
          <dgm:chMax val="1"/>
          <dgm:bulletEnabled val="1"/>
        </dgm:presLayoutVars>
      </dgm:prSet>
      <dgm:spPr/>
    </dgm:pt>
    <dgm:pt modelId="{1206E566-4C12-4A0C-96FE-87151FAB626D}" type="pres">
      <dgm:prSet presAssocID="{E30FE8EF-344E-4ACE-A86D-336EB0E5B1B7}" presName="descendantText" presStyleLbl="alignAccFollowNode1" presStyleIdx="0" presStyleCnt="3" custScaleX="121730">
        <dgm:presLayoutVars>
          <dgm:bulletEnabled val="1"/>
        </dgm:presLayoutVars>
      </dgm:prSet>
      <dgm:spPr/>
    </dgm:pt>
    <dgm:pt modelId="{0483DAD0-FBAC-4043-8109-A8F7C12DD25C}" type="pres">
      <dgm:prSet presAssocID="{C0902337-D518-4014-A592-B05AFFC2BB67}" presName="sp" presStyleCnt="0"/>
      <dgm:spPr/>
    </dgm:pt>
    <dgm:pt modelId="{5A4EF9C7-AC79-43DE-89D1-CB1A71FD1D5F}" type="pres">
      <dgm:prSet presAssocID="{65687113-33EA-4393-81D6-F95B08B7D1B6}" presName="linNode" presStyleCnt="0"/>
      <dgm:spPr/>
    </dgm:pt>
    <dgm:pt modelId="{7340BB85-61F9-44EA-92FB-23F88EBA2FCE}" type="pres">
      <dgm:prSet presAssocID="{65687113-33EA-4393-81D6-F95B08B7D1B6}" presName="parentText" presStyleLbl="node1" presStyleIdx="1" presStyleCnt="3" custScaleX="59128" custScaleY="70598">
        <dgm:presLayoutVars>
          <dgm:chMax val="1"/>
          <dgm:bulletEnabled val="1"/>
        </dgm:presLayoutVars>
      </dgm:prSet>
      <dgm:spPr/>
    </dgm:pt>
    <dgm:pt modelId="{0FAB16BC-D15D-4020-BE75-2E782C993DE2}" type="pres">
      <dgm:prSet presAssocID="{65687113-33EA-4393-81D6-F95B08B7D1B6}" presName="descendantText" presStyleLbl="alignAccFollowNode1" presStyleIdx="1" presStyleCnt="3" custScaleX="121198" custScaleY="114043">
        <dgm:presLayoutVars>
          <dgm:bulletEnabled val="1"/>
        </dgm:presLayoutVars>
      </dgm:prSet>
      <dgm:spPr/>
    </dgm:pt>
    <dgm:pt modelId="{0AB0E190-8BEA-484A-9C95-DE6C559F566E}" type="pres">
      <dgm:prSet presAssocID="{8E9BD8C2-977D-40B9-B221-C353F08D9D49}" presName="sp" presStyleCnt="0"/>
      <dgm:spPr/>
    </dgm:pt>
    <dgm:pt modelId="{779E1AD7-4F7C-482F-9122-0302AA31C18E}" type="pres">
      <dgm:prSet presAssocID="{2CF6C917-62E8-4FB0-98F3-7A17FE01D621}" presName="linNode" presStyleCnt="0"/>
      <dgm:spPr/>
    </dgm:pt>
    <dgm:pt modelId="{A1034A97-54DB-4F4B-ACCC-CBF2EC5684EF}" type="pres">
      <dgm:prSet presAssocID="{2CF6C917-62E8-4FB0-98F3-7A17FE01D621}" presName="parentText" presStyleLbl="node1" presStyleIdx="2" presStyleCnt="3" custScaleX="57930" custScaleY="66940">
        <dgm:presLayoutVars>
          <dgm:chMax val="1"/>
          <dgm:bulletEnabled val="1"/>
        </dgm:presLayoutVars>
      </dgm:prSet>
      <dgm:spPr/>
    </dgm:pt>
    <dgm:pt modelId="{7CBC61F1-C1EE-459A-BB82-367E1CA12ECE}" type="pres">
      <dgm:prSet presAssocID="{2CF6C917-62E8-4FB0-98F3-7A17FE01D621}" presName="descendantText" presStyleLbl="alignAccFollowNode1" presStyleIdx="2" presStyleCnt="3" custScaleX="121797" custScaleY="85017">
        <dgm:presLayoutVars>
          <dgm:bulletEnabled val="1"/>
        </dgm:presLayoutVars>
      </dgm:prSet>
      <dgm:spPr/>
    </dgm:pt>
  </dgm:ptLst>
  <dgm:cxnLst>
    <dgm:cxn modelId="{2FEBF205-ADA0-4FF9-B215-B5E7B5E77947}" type="presOf" srcId="{E30FE8EF-344E-4ACE-A86D-336EB0E5B1B7}" destId="{BEE6183A-E8F6-45A5-AD60-ECF121263E55}" srcOrd="0" destOrd="0" presId="urn:microsoft.com/office/officeart/2005/8/layout/vList5"/>
    <dgm:cxn modelId="{8478061B-EA72-4B4A-BAF7-095442D94959}" srcId="{20D729CB-F9C6-40D5-9912-9F5CFCE984A8}" destId="{2CF6C917-62E8-4FB0-98F3-7A17FE01D621}" srcOrd="2" destOrd="0" parTransId="{B1F1FD9F-A6D8-4B46-94EA-B18093B14B6A}" sibTransId="{8CF9009F-3B1F-4261-87AC-AB1D90B9E319}"/>
    <dgm:cxn modelId="{4A4D845B-135B-49A5-B6F1-60EEB5B61B46}" type="presOf" srcId="{B6202A7F-2567-4218-BD4A-79BF80E7A05C}" destId="{0FAB16BC-D15D-4020-BE75-2E782C993DE2}" srcOrd="0" destOrd="0" presId="urn:microsoft.com/office/officeart/2005/8/layout/vList5"/>
    <dgm:cxn modelId="{653CD570-82BA-4A0F-B81E-799DD7F8DF97}" srcId="{20D729CB-F9C6-40D5-9912-9F5CFCE984A8}" destId="{65687113-33EA-4393-81D6-F95B08B7D1B6}" srcOrd="1" destOrd="0" parTransId="{3F105875-4077-4043-B2EE-FB4AB5D39969}" sibTransId="{8E9BD8C2-977D-40B9-B221-C353F08D9D49}"/>
    <dgm:cxn modelId="{C7BB8983-D03E-4CD6-B66B-A4F9B019D8EF}" srcId="{65687113-33EA-4393-81D6-F95B08B7D1B6}" destId="{B6202A7F-2567-4218-BD4A-79BF80E7A05C}" srcOrd="0" destOrd="0" parTransId="{2FF3FD89-B785-4C16-A0F0-A633E4855DF1}" sibTransId="{E4C9236C-B41B-4968-B14E-51A6236E78CB}"/>
    <dgm:cxn modelId="{9D331C97-D10B-4A2B-9D22-A74EC9DDCC7C}" type="presOf" srcId="{20D729CB-F9C6-40D5-9912-9F5CFCE984A8}" destId="{7A227C50-B7A5-433D-B0A8-09BED6BA0096}" srcOrd="0" destOrd="0" presId="urn:microsoft.com/office/officeart/2005/8/layout/vList5"/>
    <dgm:cxn modelId="{7F3545B3-CD1D-4B6D-A39E-1B4D189FCEAC}" srcId="{20D729CB-F9C6-40D5-9912-9F5CFCE984A8}" destId="{E30FE8EF-344E-4ACE-A86D-336EB0E5B1B7}" srcOrd="0" destOrd="0" parTransId="{D1C5FBEF-BB6E-45CA-B8FF-76BAD54E0D7D}" sibTransId="{C0902337-D518-4014-A592-B05AFFC2BB67}"/>
    <dgm:cxn modelId="{637D84CD-AFC8-4E37-B3DD-DAF0B1CC9001}" type="presOf" srcId="{B046B9A1-828C-4761-8B97-1428ABC04972}" destId="{1206E566-4C12-4A0C-96FE-87151FAB626D}" srcOrd="0" destOrd="0" presId="urn:microsoft.com/office/officeart/2005/8/layout/vList5"/>
    <dgm:cxn modelId="{23D6C1DC-2495-4046-9ED5-BDB6C4155C21}" type="presOf" srcId="{080293AB-0DF9-4456-9A13-B5D0C4D3B5EE}" destId="{7CBC61F1-C1EE-459A-BB82-367E1CA12ECE}" srcOrd="0" destOrd="0" presId="urn:microsoft.com/office/officeart/2005/8/layout/vList5"/>
    <dgm:cxn modelId="{D0B56EE6-031E-4E16-BFA7-22201E25777A}" type="presOf" srcId="{65687113-33EA-4393-81D6-F95B08B7D1B6}" destId="{7340BB85-61F9-44EA-92FB-23F88EBA2FCE}" srcOrd="0" destOrd="0" presId="urn:microsoft.com/office/officeart/2005/8/layout/vList5"/>
    <dgm:cxn modelId="{A4F6BAEE-B49B-4337-9E98-DD0AE9E5F89D}" type="presOf" srcId="{2CF6C917-62E8-4FB0-98F3-7A17FE01D621}" destId="{A1034A97-54DB-4F4B-ACCC-CBF2EC5684EF}" srcOrd="0" destOrd="0" presId="urn:microsoft.com/office/officeart/2005/8/layout/vList5"/>
    <dgm:cxn modelId="{A38B7AF3-CB1E-46B4-BF89-E3A0A063B7EB}" srcId="{E30FE8EF-344E-4ACE-A86D-336EB0E5B1B7}" destId="{B046B9A1-828C-4761-8B97-1428ABC04972}" srcOrd="0" destOrd="0" parTransId="{A698FC89-269F-4654-AD7F-F11ABB57143B}" sibTransId="{12133639-4BE9-4EF2-AC68-0E397E3B175D}"/>
    <dgm:cxn modelId="{A5F1F5FA-FC49-42FF-BC9C-29486F582E30}" srcId="{2CF6C917-62E8-4FB0-98F3-7A17FE01D621}" destId="{080293AB-0DF9-4456-9A13-B5D0C4D3B5EE}" srcOrd="0" destOrd="0" parTransId="{6EDDE793-1A3A-47C9-B426-4E56C648CEAB}" sibTransId="{8827019E-0DC6-4591-8944-9C604B0B1768}"/>
    <dgm:cxn modelId="{E59D4749-22D4-47FA-B4C6-75CBBBA5126D}" type="presParOf" srcId="{7A227C50-B7A5-433D-B0A8-09BED6BA0096}" destId="{E37420B3-C903-4946-9BB5-CDC9D111FEC3}" srcOrd="0" destOrd="0" presId="urn:microsoft.com/office/officeart/2005/8/layout/vList5"/>
    <dgm:cxn modelId="{53FA6BBF-5B0A-4778-9FB7-5B121DD6972E}" type="presParOf" srcId="{E37420B3-C903-4946-9BB5-CDC9D111FEC3}" destId="{BEE6183A-E8F6-45A5-AD60-ECF121263E55}" srcOrd="0" destOrd="0" presId="urn:microsoft.com/office/officeart/2005/8/layout/vList5"/>
    <dgm:cxn modelId="{5B528533-9790-434A-B5F7-E5221E19502F}" type="presParOf" srcId="{E37420B3-C903-4946-9BB5-CDC9D111FEC3}" destId="{1206E566-4C12-4A0C-96FE-87151FAB626D}" srcOrd="1" destOrd="0" presId="urn:microsoft.com/office/officeart/2005/8/layout/vList5"/>
    <dgm:cxn modelId="{888FA6CB-A3DB-4D3A-ADEC-E0FB7A27E947}" type="presParOf" srcId="{7A227C50-B7A5-433D-B0A8-09BED6BA0096}" destId="{0483DAD0-FBAC-4043-8109-A8F7C12DD25C}" srcOrd="1" destOrd="0" presId="urn:microsoft.com/office/officeart/2005/8/layout/vList5"/>
    <dgm:cxn modelId="{6C50D1A8-9D7B-4212-BD29-AF560015E200}" type="presParOf" srcId="{7A227C50-B7A5-433D-B0A8-09BED6BA0096}" destId="{5A4EF9C7-AC79-43DE-89D1-CB1A71FD1D5F}" srcOrd="2" destOrd="0" presId="urn:microsoft.com/office/officeart/2005/8/layout/vList5"/>
    <dgm:cxn modelId="{E14DE96C-7878-499D-B6F8-83BFB0226F07}" type="presParOf" srcId="{5A4EF9C7-AC79-43DE-89D1-CB1A71FD1D5F}" destId="{7340BB85-61F9-44EA-92FB-23F88EBA2FCE}" srcOrd="0" destOrd="0" presId="urn:microsoft.com/office/officeart/2005/8/layout/vList5"/>
    <dgm:cxn modelId="{19FC49C0-EAE6-4C08-9F5B-E31AB4EE891E}" type="presParOf" srcId="{5A4EF9C7-AC79-43DE-89D1-CB1A71FD1D5F}" destId="{0FAB16BC-D15D-4020-BE75-2E782C993DE2}" srcOrd="1" destOrd="0" presId="urn:microsoft.com/office/officeart/2005/8/layout/vList5"/>
    <dgm:cxn modelId="{1E8DFD0D-BED3-4B64-9D19-1BDA3CC602A3}" type="presParOf" srcId="{7A227C50-B7A5-433D-B0A8-09BED6BA0096}" destId="{0AB0E190-8BEA-484A-9C95-DE6C559F566E}" srcOrd="3" destOrd="0" presId="urn:microsoft.com/office/officeart/2005/8/layout/vList5"/>
    <dgm:cxn modelId="{80679C5D-E50C-45DC-91C8-90163D8B78F2}" type="presParOf" srcId="{7A227C50-B7A5-433D-B0A8-09BED6BA0096}" destId="{779E1AD7-4F7C-482F-9122-0302AA31C18E}" srcOrd="4" destOrd="0" presId="urn:microsoft.com/office/officeart/2005/8/layout/vList5"/>
    <dgm:cxn modelId="{1AE5B1B3-C7FB-4F49-A94C-B0DF40C280AE}" type="presParOf" srcId="{779E1AD7-4F7C-482F-9122-0302AA31C18E}" destId="{A1034A97-54DB-4F4B-ACCC-CBF2EC5684EF}" srcOrd="0" destOrd="0" presId="urn:microsoft.com/office/officeart/2005/8/layout/vList5"/>
    <dgm:cxn modelId="{69A86BB5-43AC-473A-BC7E-339B2F2399B8}" type="presParOf" srcId="{779E1AD7-4F7C-482F-9122-0302AA31C18E}" destId="{7CBC61F1-C1EE-459A-BB82-367E1CA12ECE}" srcOrd="1" destOrd="0" presId="urn:microsoft.com/office/officeart/2005/8/layout/vList5"/>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0D729CB-F9C6-40D5-9912-9F5CFCE984A8}" type="doc">
      <dgm:prSet loTypeId="urn:microsoft.com/office/officeart/2005/8/layout/vList5" loCatId="list" qsTypeId="urn:microsoft.com/office/officeart/2005/8/quickstyle/simple1#2" qsCatId="simple" csTypeId="urn:microsoft.com/office/officeart/2005/8/colors/accent1_2#2" csCatId="accent1" phldr="1"/>
      <dgm:spPr/>
      <dgm:t>
        <a:bodyPr/>
        <a:lstStyle/>
        <a:p>
          <a:endParaRPr lang="zh-CN" altLang="en-US"/>
        </a:p>
      </dgm:t>
    </dgm:pt>
    <dgm:pt modelId="{E30FE8EF-344E-4ACE-A86D-336EB0E5B1B7}">
      <dgm:prSet phldrT="[文本]" custT="1"/>
      <dgm:spPr/>
      <dgm:t>
        <a:bodyPr/>
        <a:lstStyle/>
        <a:p>
          <a:r>
            <a:rPr lang="zh-CN" sz="3600" b="1" dirty="0"/>
            <a:t>贸易法规</a:t>
          </a:r>
          <a:endParaRPr lang="zh-CN" altLang="en-US" sz="3600" dirty="0"/>
        </a:p>
      </dgm:t>
    </dgm:pt>
    <dgm:pt modelId="{D1C5FBEF-BB6E-45CA-B8FF-76BAD54E0D7D}" cxnId="{11D4BD7A-3164-4D33-B7A4-88DC717EC170}" type="parTrans">
      <dgm:prSet/>
      <dgm:spPr/>
      <dgm:t>
        <a:bodyPr/>
        <a:lstStyle/>
        <a:p>
          <a:endParaRPr lang="zh-CN" altLang="en-US"/>
        </a:p>
      </dgm:t>
    </dgm:pt>
    <dgm:pt modelId="{C0902337-D518-4014-A592-B05AFFC2BB67}" cxnId="{11D4BD7A-3164-4D33-B7A4-88DC717EC170}" type="sibTrans">
      <dgm:prSet/>
      <dgm:spPr/>
      <dgm:t>
        <a:bodyPr/>
        <a:lstStyle/>
        <a:p>
          <a:endParaRPr lang="zh-CN" altLang="en-US"/>
        </a:p>
      </dgm:t>
    </dgm:pt>
    <dgm:pt modelId="{B046B9A1-828C-4761-8B97-1428ABC04972}">
      <dgm:prSet phldrT="[文本]" phldr="0" custT="1"/>
      <dgm:spPr/>
      <dgm:t>
        <a:bodyPr vert="horz" wrap="square"/>
        <a:lstStyle/>
        <a:p>
          <a:pPr>
            <a:lnSpc>
              <a:spcPct val="100000"/>
            </a:lnSpc>
            <a:spcBef>
              <a:spcPct val="0"/>
            </a:spcBef>
            <a:spcAft>
              <a:spcPct val="15000"/>
            </a:spcAft>
          </a:pPr>
          <a:r>
            <a:rPr lang="en-US" altLang="zh-CN" sz="2400" dirty="0">
              <a:latin typeface="微软雅黑" panose="020B0503020204020204" charset="-122"/>
              <a:ea typeface="微软雅黑" panose="020B0503020204020204" charset="-122"/>
            </a:rPr>
            <a:t>《</a:t>
          </a:r>
          <a:r>
            <a:rPr lang="zh-CN" altLang="en-US" sz="2400" dirty="0">
              <a:latin typeface="微软雅黑" panose="020B0503020204020204" charset="-122"/>
              <a:ea typeface="微软雅黑" panose="020B0503020204020204" charset="-122"/>
            </a:rPr>
            <a:t>海关法</a:t>
          </a:r>
          <a:r>
            <a:rPr lang="en-US" altLang="zh-CN" sz="2400" dirty="0">
              <a:latin typeface="微软雅黑" panose="020B0503020204020204" charset="-122"/>
              <a:ea typeface="微软雅黑" panose="020B0503020204020204" charset="-122"/>
            </a:rPr>
            <a:t>》《</a:t>
          </a:r>
          <a:r>
            <a:rPr lang="zh-CN" altLang="en-US" sz="2400" dirty="0">
              <a:latin typeface="微软雅黑" panose="020B0503020204020204" charset="-122"/>
              <a:ea typeface="微软雅黑" panose="020B0503020204020204" charset="-122"/>
            </a:rPr>
            <a:t>海关进口管制条例</a:t>
          </a:r>
          <a:r>
            <a:rPr lang="en-US" altLang="zh-CN" sz="2400" dirty="0">
              <a:latin typeface="微软雅黑" panose="020B0503020204020204" charset="-122"/>
              <a:ea typeface="微软雅黑" panose="020B0503020204020204" charset="-122"/>
            </a:rPr>
            <a:t>》《</a:t>
          </a:r>
          <a:r>
            <a:rPr lang="zh-CN" altLang="en-US" sz="2400" dirty="0">
              <a:latin typeface="微软雅黑" panose="020B0503020204020204" charset="-122"/>
              <a:ea typeface="微软雅黑" panose="020B0503020204020204" charset="-122"/>
            </a:rPr>
            <a:t>海关出口管制条例</a:t>
          </a:r>
          <a:r>
            <a:rPr lang="en-US" altLang="zh-CN" sz="2400" dirty="0">
              <a:latin typeface="微软雅黑" panose="020B0503020204020204" charset="-122"/>
              <a:ea typeface="微软雅黑" panose="020B0503020204020204" charset="-122"/>
            </a:rPr>
            <a:t>》《</a:t>
          </a:r>
          <a:r>
            <a:rPr lang="zh-CN" altLang="en-US" sz="2400" dirty="0">
              <a:latin typeface="微软雅黑" panose="020B0503020204020204" charset="-122"/>
              <a:ea typeface="微软雅黑" panose="020B0503020204020204" charset="-122"/>
            </a:rPr>
            <a:t>海关估价规定</a:t>
          </a:r>
          <a:r>
            <a:rPr lang="en-US" altLang="zh-CN" sz="2400" dirty="0">
              <a:latin typeface="微软雅黑" panose="020B0503020204020204" charset="-122"/>
              <a:ea typeface="微软雅黑" panose="020B0503020204020204" charset="-122"/>
            </a:rPr>
            <a:t>》《</a:t>
          </a:r>
          <a:r>
            <a:rPr lang="zh-CN" altLang="en-US" sz="2400" dirty="0">
              <a:latin typeface="微软雅黑" panose="020B0503020204020204" charset="-122"/>
              <a:ea typeface="微软雅黑" panose="020B0503020204020204" charset="-122"/>
            </a:rPr>
            <a:t>植物检疫法</a:t>
          </a:r>
          <a:r>
            <a:rPr lang="en-US" altLang="zh-CN" sz="2400" dirty="0">
              <a:latin typeface="微软雅黑" panose="020B0503020204020204" charset="-122"/>
              <a:ea typeface="微软雅黑" panose="020B0503020204020204" charset="-122"/>
            </a:rPr>
            <a:t>》《</a:t>
          </a:r>
          <a:r>
            <a:rPr lang="zh-CN" altLang="en-US" sz="2400" dirty="0">
              <a:latin typeface="微软雅黑" panose="020B0503020204020204" charset="-122"/>
              <a:ea typeface="微软雅黑" panose="020B0503020204020204" charset="-122"/>
            </a:rPr>
            <a:t>保护植物新品种法</a:t>
          </a:r>
          <a:r>
            <a:rPr lang="en-US" altLang="zh-CN" sz="2400" dirty="0">
              <a:latin typeface="微软雅黑" panose="020B0503020204020204" charset="-122"/>
              <a:ea typeface="微软雅黑" panose="020B0503020204020204" charset="-122"/>
            </a:rPr>
            <a:t>》《</a:t>
          </a:r>
          <a:r>
            <a:rPr lang="zh-CN" altLang="en-US" sz="2400" dirty="0">
              <a:latin typeface="微软雅黑" panose="020B0503020204020204" charset="-122"/>
              <a:ea typeface="微软雅黑" panose="020B0503020204020204" charset="-122"/>
            </a:rPr>
            <a:t>反补贴和反倾销法</a:t>
          </a:r>
          <a:r>
            <a:rPr lang="en-US" altLang="zh-CN" sz="2400" dirty="0">
              <a:latin typeface="微软雅黑" panose="020B0503020204020204" charset="-122"/>
              <a:ea typeface="微软雅黑" panose="020B0503020204020204" charset="-122"/>
            </a:rPr>
            <a:t>》《</a:t>
          </a:r>
          <a:r>
            <a:rPr lang="zh-CN" altLang="en-US" sz="2400" dirty="0">
              <a:latin typeface="微软雅黑" panose="020B0503020204020204" charset="-122"/>
              <a:ea typeface="微软雅黑" panose="020B0503020204020204" charset="-122"/>
            </a:rPr>
            <a:t>反补贴和反倾销实施条例</a:t>
          </a:r>
          <a:r>
            <a:rPr lang="en-US" altLang="zh-CN" sz="2400" dirty="0">
              <a:latin typeface="微软雅黑" panose="020B0503020204020204" charset="-122"/>
              <a:ea typeface="微软雅黑" panose="020B0503020204020204" charset="-122"/>
            </a:rPr>
            <a:t>》《2006</a:t>
          </a:r>
          <a:r>
            <a:rPr lang="zh-CN" altLang="en-US" sz="2400" dirty="0">
              <a:latin typeface="微软雅黑" panose="020B0503020204020204" charset="-122"/>
              <a:ea typeface="微软雅黑" panose="020B0503020204020204" charset="-122"/>
            </a:rPr>
            <a:t>年保障措施法</a:t>
          </a:r>
          <a:r>
            <a:rPr lang="en-US" altLang="zh-CN" sz="2400" dirty="0">
              <a:latin typeface="微软雅黑" panose="020B0503020204020204" charset="-122"/>
              <a:ea typeface="微软雅黑" panose="020B0503020204020204" charset="-122"/>
            </a:rPr>
            <a:t>》</a:t>
          </a:r>
          <a:r>
            <a:rPr lang="zh-CN" altLang="en-US" sz="2400" dirty="0">
              <a:latin typeface="微软雅黑" panose="020B0503020204020204" charset="-122"/>
              <a:ea typeface="微软雅黑" panose="020B0503020204020204" charset="-122"/>
            </a:rPr>
            <a:t>和</a:t>
          </a:r>
          <a:r>
            <a:rPr lang="en-US" altLang="zh-CN" sz="2400" dirty="0">
              <a:latin typeface="微软雅黑" panose="020B0503020204020204" charset="-122"/>
              <a:ea typeface="微软雅黑" panose="020B0503020204020204" charset="-122"/>
            </a:rPr>
            <a:t>《</a:t>
          </a:r>
          <a:r>
            <a:rPr lang="zh-CN" altLang="en-US" sz="2400" dirty="0">
              <a:latin typeface="微软雅黑" panose="020B0503020204020204" charset="-122"/>
              <a:ea typeface="微软雅黑" panose="020B0503020204020204" charset="-122"/>
            </a:rPr>
            <a:t>外汇管理法令</a:t>
          </a:r>
          <a:r>
            <a:rPr lang="en-US" altLang="zh-CN" sz="2400" dirty="0">
              <a:latin typeface="微软雅黑" panose="020B0503020204020204" charset="-122"/>
              <a:ea typeface="微软雅黑" panose="020B0503020204020204" charset="-122"/>
            </a:rPr>
            <a:t>》</a:t>
          </a:r>
          <a:r>
            <a:rPr lang="zh-CN" altLang="en-US" sz="2400" dirty="0">
              <a:latin typeface="微软雅黑" panose="020B0503020204020204" charset="-122"/>
              <a:ea typeface="微软雅黑" panose="020B0503020204020204" charset="-122"/>
            </a:rPr>
            <a:t>等</a:t>
          </a:r>
          <a:r>
            <a:rPr lang="zh-CN" sz="2400" dirty="0">
              <a:latin typeface="微软雅黑" panose="020B0503020204020204" charset="-122"/>
              <a:ea typeface="微软雅黑" panose="020B0503020204020204" charset="-122"/>
              <a:cs typeface="微软雅黑" panose="020B0503020204020204" charset="-122"/>
            </a:rPr>
            <a:t>。</a:t>
          </a:r>
          <a:endParaRPr lang="zh-CN" altLang="en-US" sz="2400" dirty="0">
            <a:latin typeface="微软雅黑" panose="020B0503020204020204" charset="-122"/>
            <a:ea typeface="微软雅黑" panose="020B0503020204020204" charset="-122"/>
            <a:cs typeface="微软雅黑" panose="020B0503020204020204" charset="-122"/>
          </a:endParaRPr>
        </a:p>
      </dgm:t>
    </dgm:pt>
    <dgm:pt modelId="{A698FC89-269F-4654-AD7F-F11ABB57143B}" cxnId="{C90A8E4F-C2FE-45C3-A74A-B6FE3794B62D}" type="parTrans">
      <dgm:prSet/>
      <dgm:spPr/>
      <dgm:t>
        <a:bodyPr/>
        <a:lstStyle/>
        <a:p>
          <a:endParaRPr lang="zh-CN" altLang="en-US"/>
        </a:p>
      </dgm:t>
    </dgm:pt>
    <dgm:pt modelId="{12133639-4BE9-4EF2-AC68-0E397E3B175D}" cxnId="{C90A8E4F-C2FE-45C3-A74A-B6FE3794B62D}" type="sibTrans">
      <dgm:prSet/>
      <dgm:spPr/>
      <dgm:t>
        <a:bodyPr/>
        <a:lstStyle/>
        <a:p>
          <a:endParaRPr lang="zh-CN" altLang="en-US"/>
        </a:p>
      </dgm:t>
    </dgm:pt>
    <dgm:pt modelId="{65687113-33EA-4393-81D6-F95B08B7D1B6}">
      <dgm:prSet phldrT="[文本]" phldr="0" custT="1"/>
      <dgm:spPr/>
      <dgm:t>
        <a:bodyPr vert="horz" wrap="square"/>
        <a:lstStyle/>
        <a:p>
          <a:pPr>
            <a:lnSpc>
              <a:spcPct val="100000"/>
            </a:lnSpc>
            <a:spcBef>
              <a:spcPct val="0"/>
            </a:spcBef>
            <a:spcAft>
              <a:spcPts val="0"/>
            </a:spcAft>
          </a:pPr>
          <a:r>
            <a:rPr lang="zh-CN" sz="3600" b="1" dirty="0"/>
            <a:t>外国投</a:t>
          </a:r>
          <a:endParaRPr lang="en-US" altLang="zh-CN" sz="3600" b="1" dirty="0"/>
        </a:p>
        <a:p>
          <a:pPr>
            <a:lnSpc>
              <a:spcPct val="100000"/>
            </a:lnSpc>
            <a:spcBef>
              <a:spcPct val="0"/>
            </a:spcBef>
            <a:spcAft>
              <a:spcPts val="0"/>
            </a:spcAft>
          </a:pPr>
          <a:r>
            <a:rPr lang="zh-CN" sz="3600" b="1" dirty="0"/>
            <a:t>资法规</a:t>
          </a:r>
          <a:endParaRPr lang="zh-CN" altLang="en-US" sz="3600" dirty="0"/>
        </a:p>
      </dgm:t>
    </dgm:pt>
    <dgm:pt modelId="{3F105875-4077-4043-B2EE-FB4AB5D39969}" cxnId="{497F74C6-2718-4410-B454-0213A68BEF45}" type="parTrans">
      <dgm:prSet/>
      <dgm:spPr/>
      <dgm:t>
        <a:bodyPr/>
        <a:lstStyle/>
        <a:p>
          <a:endParaRPr lang="zh-CN" altLang="en-US"/>
        </a:p>
      </dgm:t>
    </dgm:pt>
    <dgm:pt modelId="{8E9BD8C2-977D-40B9-B221-C353F08D9D49}" cxnId="{497F74C6-2718-4410-B454-0213A68BEF45}" type="sibTrans">
      <dgm:prSet/>
      <dgm:spPr/>
      <dgm:t>
        <a:bodyPr/>
        <a:lstStyle/>
        <a:p>
          <a:endParaRPr lang="zh-CN" altLang="en-US"/>
        </a:p>
      </dgm:t>
    </dgm:pt>
    <dgm:pt modelId="{B6202A7F-2567-4218-BD4A-79BF80E7A05C}">
      <dgm:prSet phldrT="[文本]" phldr="0" custT="1"/>
      <dgm:spPr/>
      <dgm:t>
        <a:bodyPr vert="horz" wrap="square"/>
        <a:lstStyle/>
        <a:p>
          <a:pPr>
            <a:lnSpc>
              <a:spcPct val="100000"/>
            </a:lnSpc>
            <a:spcBef>
              <a:spcPct val="0"/>
            </a:spcBef>
            <a:spcAft>
              <a:spcPct val="15000"/>
            </a:spcAft>
          </a:pPr>
          <a:r>
            <a:rPr lang="en-US" altLang="zh-CN" sz="2400" dirty="0">
              <a:latin typeface="微软雅黑" panose="020B0503020204020204" charset="-122"/>
              <a:ea typeface="微软雅黑" panose="020B0503020204020204" charset="-122"/>
            </a:rPr>
            <a:t>《</a:t>
          </a:r>
          <a:r>
            <a:rPr lang="zh-CN" altLang="en-US" sz="2400" dirty="0">
              <a:latin typeface="微软雅黑" panose="020B0503020204020204" charset="-122"/>
              <a:ea typeface="微软雅黑" panose="020B0503020204020204" charset="-122"/>
            </a:rPr>
            <a:t>合同法</a:t>
          </a:r>
          <a:r>
            <a:rPr lang="en-US" altLang="zh-CN" sz="2400" dirty="0">
              <a:latin typeface="微软雅黑" panose="020B0503020204020204" charset="-122"/>
              <a:ea typeface="微软雅黑" panose="020B0503020204020204" charset="-122"/>
            </a:rPr>
            <a:t>》《</a:t>
          </a:r>
          <a:r>
            <a:rPr lang="zh-CN" altLang="en-US" sz="2400" dirty="0">
              <a:latin typeface="微软雅黑" panose="020B0503020204020204" charset="-122"/>
              <a:ea typeface="微软雅黑" panose="020B0503020204020204" charset="-122"/>
            </a:rPr>
            <a:t>公司法</a:t>
          </a:r>
          <a:r>
            <a:rPr lang="en-US" altLang="zh-CN" sz="2400" dirty="0">
              <a:latin typeface="微软雅黑" panose="020B0503020204020204" charset="-122"/>
              <a:ea typeface="微软雅黑" panose="020B0503020204020204" charset="-122"/>
            </a:rPr>
            <a:t>》《</a:t>
          </a:r>
          <a:r>
            <a:rPr lang="zh-CN" altLang="en-US" sz="2400" dirty="0">
              <a:latin typeface="微软雅黑" panose="020B0503020204020204" charset="-122"/>
              <a:ea typeface="微软雅黑" panose="020B0503020204020204" charset="-122"/>
            </a:rPr>
            <a:t>工业协调法</a:t>
          </a:r>
          <a:r>
            <a:rPr lang="en-US" altLang="zh-CN" sz="2400" dirty="0">
              <a:latin typeface="微软雅黑" panose="020B0503020204020204" charset="-122"/>
              <a:ea typeface="微软雅黑" panose="020B0503020204020204" charset="-122"/>
            </a:rPr>
            <a:t>》《</a:t>
          </a:r>
          <a:r>
            <a:rPr lang="zh-CN" altLang="en-US" sz="2400" dirty="0">
              <a:latin typeface="微软雅黑" panose="020B0503020204020204" charset="-122"/>
              <a:ea typeface="微软雅黑" panose="020B0503020204020204" charset="-122"/>
            </a:rPr>
            <a:t>投资促进法</a:t>
          </a:r>
          <a:r>
            <a:rPr lang="en-US" altLang="zh-CN" sz="2400" dirty="0">
              <a:latin typeface="微软雅黑" panose="020B0503020204020204" charset="-122"/>
              <a:ea typeface="微软雅黑" panose="020B0503020204020204" charset="-122"/>
            </a:rPr>
            <a:t>》《</a:t>
          </a:r>
          <a:r>
            <a:rPr lang="zh-CN" altLang="en-US" sz="2400" dirty="0">
              <a:latin typeface="微软雅黑" panose="020B0503020204020204" charset="-122"/>
              <a:ea typeface="微软雅黑" panose="020B0503020204020204" charset="-122"/>
            </a:rPr>
            <a:t>劳资关系法</a:t>
          </a:r>
          <a:r>
            <a:rPr lang="en-US" altLang="zh-CN" sz="2400" dirty="0">
              <a:latin typeface="微软雅黑" panose="020B0503020204020204" charset="-122"/>
              <a:ea typeface="微软雅黑" panose="020B0503020204020204" charset="-122"/>
            </a:rPr>
            <a:t>》</a:t>
          </a:r>
          <a:endParaRPr sz="2400" dirty="0">
            <a:latin typeface="微软雅黑" panose="020B0503020204020204" charset="-122"/>
            <a:ea typeface="微软雅黑" panose="020B0503020204020204" charset="-122"/>
            <a:cs typeface="微软雅黑" panose="020B0503020204020204" charset="-122"/>
          </a:endParaRPr>
        </a:p>
      </dgm:t>
    </dgm:pt>
    <dgm:pt modelId="{2FF3FD89-B785-4C16-A0F0-A633E4855DF1}" cxnId="{5F1D8DAA-09AC-481B-A106-169AF1C8B667}" type="parTrans">
      <dgm:prSet/>
      <dgm:spPr/>
      <dgm:t>
        <a:bodyPr/>
        <a:lstStyle/>
        <a:p>
          <a:endParaRPr lang="zh-CN" altLang="en-US"/>
        </a:p>
      </dgm:t>
    </dgm:pt>
    <dgm:pt modelId="{E4C9236C-B41B-4968-B14E-51A6236E78CB}" cxnId="{5F1D8DAA-09AC-481B-A106-169AF1C8B667}" type="sibTrans">
      <dgm:prSet/>
      <dgm:spPr/>
      <dgm:t>
        <a:bodyPr/>
        <a:lstStyle/>
        <a:p>
          <a:endParaRPr lang="zh-CN" altLang="en-US"/>
        </a:p>
      </dgm:t>
    </dgm:pt>
    <dgm:pt modelId="{2CF6C917-62E8-4FB0-98F3-7A17FE01D621}">
      <dgm:prSet phldrT="[文本]" custT="1"/>
      <dgm:spPr/>
      <dgm:t>
        <a:bodyPr/>
        <a:lstStyle/>
        <a:p>
          <a:r>
            <a:rPr lang="zh-CN" sz="3600" b="1" dirty="0"/>
            <a:t>税收制度</a:t>
          </a:r>
          <a:endParaRPr lang="zh-CN" altLang="en-US" sz="3600" dirty="0"/>
        </a:p>
      </dgm:t>
    </dgm:pt>
    <dgm:pt modelId="{B1F1FD9F-A6D8-4B46-94EA-B18093B14B6A}" cxnId="{2C77A9E4-C521-4B8B-8636-4B0543F1C881}" type="parTrans">
      <dgm:prSet/>
      <dgm:spPr/>
      <dgm:t>
        <a:bodyPr/>
        <a:lstStyle/>
        <a:p>
          <a:endParaRPr lang="zh-CN" altLang="en-US"/>
        </a:p>
      </dgm:t>
    </dgm:pt>
    <dgm:pt modelId="{8CF9009F-3B1F-4261-87AC-AB1D90B9E319}" cxnId="{2C77A9E4-C521-4B8B-8636-4B0543F1C881}" type="sibTrans">
      <dgm:prSet/>
      <dgm:spPr/>
      <dgm:t>
        <a:bodyPr/>
        <a:lstStyle/>
        <a:p>
          <a:endParaRPr lang="zh-CN" altLang="en-US"/>
        </a:p>
      </dgm:t>
    </dgm:pt>
    <dgm:pt modelId="{080293AB-0DF9-4456-9A13-B5D0C4D3B5EE}">
      <dgm:prSet phldrT="[文本]" phldr="0" custT="1"/>
      <dgm:spPr/>
      <dgm:t>
        <a:bodyPr vert="horz" wrap="square"/>
        <a:lstStyle/>
        <a:p>
          <a:pPr>
            <a:lnSpc>
              <a:spcPct val="150000"/>
            </a:lnSpc>
            <a:spcBef>
              <a:spcPct val="0"/>
            </a:spcBef>
            <a:spcAft>
              <a:spcPct val="15000"/>
            </a:spcAft>
          </a:pPr>
          <a:r>
            <a:rPr lang="zh-CN" altLang="en-US" sz="2400" dirty="0">
              <a:latin typeface="微软雅黑" panose="020B0503020204020204" charset="-122"/>
              <a:ea typeface="微软雅黑" panose="020B0503020204020204" charset="-122"/>
            </a:rPr>
            <a:t>马来西亚实行联邦和州政府分税制。直接税（如所得税、石油税）和间接税（如国产税、关税、销售税、服务税、印花税）。州政府则征收土地税、矿产税、森林税等。</a:t>
          </a:r>
          <a:endParaRPr sz="2400" dirty="0">
            <a:latin typeface="微软雅黑" panose="020B0503020204020204" charset="-122"/>
            <a:ea typeface="微软雅黑" panose="020B0503020204020204" charset="-122"/>
            <a:cs typeface="微软雅黑" panose="020B0503020204020204" charset="-122"/>
          </a:endParaRPr>
        </a:p>
      </dgm:t>
    </dgm:pt>
    <dgm:pt modelId="{6EDDE793-1A3A-47C9-B426-4E56C648CEAB}" cxnId="{9D633269-7795-405D-B914-1F5669F342CC}" type="parTrans">
      <dgm:prSet/>
      <dgm:spPr/>
      <dgm:t>
        <a:bodyPr/>
        <a:lstStyle/>
        <a:p>
          <a:endParaRPr lang="zh-CN" altLang="en-US"/>
        </a:p>
      </dgm:t>
    </dgm:pt>
    <dgm:pt modelId="{8827019E-0DC6-4591-8944-9C604B0B1768}" cxnId="{9D633269-7795-405D-B914-1F5669F342CC}" type="sibTrans">
      <dgm:prSet/>
      <dgm:spPr/>
      <dgm:t>
        <a:bodyPr/>
        <a:lstStyle/>
        <a:p>
          <a:endParaRPr lang="zh-CN" altLang="en-US"/>
        </a:p>
      </dgm:t>
    </dgm:pt>
    <dgm:pt modelId="{7A227C50-B7A5-433D-B0A8-09BED6BA0096}" type="pres">
      <dgm:prSet presAssocID="{20D729CB-F9C6-40D5-9912-9F5CFCE984A8}" presName="Name0" presStyleCnt="0">
        <dgm:presLayoutVars>
          <dgm:dir/>
          <dgm:animLvl val="lvl"/>
          <dgm:resizeHandles val="exact"/>
        </dgm:presLayoutVars>
      </dgm:prSet>
      <dgm:spPr/>
    </dgm:pt>
    <dgm:pt modelId="{E37420B3-C903-4946-9BB5-CDC9D111FEC3}" type="pres">
      <dgm:prSet presAssocID="{E30FE8EF-344E-4ACE-A86D-336EB0E5B1B7}" presName="linNode" presStyleCnt="0"/>
      <dgm:spPr/>
    </dgm:pt>
    <dgm:pt modelId="{BEE6183A-E8F6-45A5-AD60-ECF121263E55}" type="pres">
      <dgm:prSet presAssocID="{E30FE8EF-344E-4ACE-A86D-336EB0E5B1B7}" presName="parentText" presStyleLbl="node1" presStyleIdx="0" presStyleCnt="3" custScaleX="58130" custScaleY="68497">
        <dgm:presLayoutVars>
          <dgm:chMax val="1"/>
          <dgm:bulletEnabled val="1"/>
        </dgm:presLayoutVars>
      </dgm:prSet>
      <dgm:spPr/>
    </dgm:pt>
    <dgm:pt modelId="{1206E566-4C12-4A0C-96FE-87151FAB626D}" type="pres">
      <dgm:prSet presAssocID="{E30FE8EF-344E-4ACE-A86D-336EB0E5B1B7}" presName="descendantText" presStyleLbl="alignAccFollowNode1" presStyleIdx="0" presStyleCnt="3" custScaleX="121730" custScaleY="134144">
        <dgm:presLayoutVars>
          <dgm:bulletEnabled val="1"/>
        </dgm:presLayoutVars>
      </dgm:prSet>
      <dgm:spPr/>
    </dgm:pt>
    <dgm:pt modelId="{0483DAD0-FBAC-4043-8109-A8F7C12DD25C}" type="pres">
      <dgm:prSet presAssocID="{C0902337-D518-4014-A592-B05AFFC2BB67}" presName="sp" presStyleCnt="0"/>
      <dgm:spPr/>
    </dgm:pt>
    <dgm:pt modelId="{5A4EF9C7-AC79-43DE-89D1-CB1A71FD1D5F}" type="pres">
      <dgm:prSet presAssocID="{65687113-33EA-4393-81D6-F95B08B7D1B6}" presName="linNode" presStyleCnt="0"/>
      <dgm:spPr/>
    </dgm:pt>
    <dgm:pt modelId="{7340BB85-61F9-44EA-92FB-23F88EBA2FCE}" type="pres">
      <dgm:prSet presAssocID="{65687113-33EA-4393-81D6-F95B08B7D1B6}" presName="parentText" presStyleLbl="node1" presStyleIdx="1" presStyleCnt="3" custScaleX="59128" custScaleY="82892" custLinFactNeighborX="-55">
        <dgm:presLayoutVars>
          <dgm:chMax val="1"/>
          <dgm:bulletEnabled val="1"/>
        </dgm:presLayoutVars>
      </dgm:prSet>
      <dgm:spPr/>
    </dgm:pt>
    <dgm:pt modelId="{0FAB16BC-D15D-4020-BE75-2E782C993DE2}" type="pres">
      <dgm:prSet presAssocID="{65687113-33EA-4393-81D6-F95B08B7D1B6}" presName="descendantText" presStyleLbl="alignAccFollowNode1" presStyleIdx="1" presStyleCnt="3" custScaleX="121198">
        <dgm:presLayoutVars>
          <dgm:bulletEnabled val="1"/>
        </dgm:presLayoutVars>
      </dgm:prSet>
      <dgm:spPr/>
    </dgm:pt>
    <dgm:pt modelId="{0AB0E190-8BEA-484A-9C95-DE6C559F566E}" type="pres">
      <dgm:prSet presAssocID="{8E9BD8C2-977D-40B9-B221-C353F08D9D49}" presName="sp" presStyleCnt="0"/>
      <dgm:spPr/>
    </dgm:pt>
    <dgm:pt modelId="{779E1AD7-4F7C-482F-9122-0302AA31C18E}" type="pres">
      <dgm:prSet presAssocID="{2CF6C917-62E8-4FB0-98F3-7A17FE01D621}" presName="linNode" presStyleCnt="0"/>
      <dgm:spPr/>
    </dgm:pt>
    <dgm:pt modelId="{A1034A97-54DB-4F4B-ACCC-CBF2EC5684EF}" type="pres">
      <dgm:prSet presAssocID="{2CF6C917-62E8-4FB0-98F3-7A17FE01D621}" presName="parentText" presStyleLbl="node1" presStyleIdx="2" presStyleCnt="3" custScaleX="57930" custScaleY="66940">
        <dgm:presLayoutVars>
          <dgm:chMax val="1"/>
          <dgm:bulletEnabled val="1"/>
        </dgm:presLayoutVars>
      </dgm:prSet>
      <dgm:spPr/>
    </dgm:pt>
    <dgm:pt modelId="{7CBC61F1-C1EE-459A-BB82-367E1CA12ECE}" type="pres">
      <dgm:prSet presAssocID="{2CF6C917-62E8-4FB0-98F3-7A17FE01D621}" presName="descendantText" presStyleLbl="alignAccFollowNode1" presStyleIdx="2" presStyleCnt="3" custScaleX="121797" custScaleY="137990">
        <dgm:presLayoutVars>
          <dgm:bulletEnabled val="1"/>
        </dgm:presLayoutVars>
      </dgm:prSet>
      <dgm:spPr/>
    </dgm:pt>
  </dgm:ptLst>
  <dgm:cxnLst>
    <dgm:cxn modelId="{A525AE2E-8AE5-4A77-85B3-D3C57072CC10}" type="presOf" srcId="{20D729CB-F9C6-40D5-9912-9F5CFCE984A8}" destId="{7A227C50-B7A5-433D-B0A8-09BED6BA0096}" srcOrd="0" destOrd="0" presId="urn:microsoft.com/office/officeart/2005/8/layout/vList5"/>
    <dgm:cxn modelId="{9D633269-7795-405D-B914-1F5669F342CC}" srcId="{2CF6C917-62E8-4FB0-98F3-7A17FE01D621}" destId="{080293AB-0DF9-4456-9A13-B5D0C4D3B5EE}" srcOrd="0" destOrd="0" parTransId="{6EDDE793-1A3A-47C9-B426-4E56C648CEAB}" sibTransId="{8827019E-0DC6-4591-8944-9C604B0B1768}"/>
    <dgm:cxn modelId="{C90A8E4F-C2FE-45C3-A74A-B6FE3794B62D}" srcId="{E30FE8EF-344E-4ACE-A86D-336EB0E5B1B7}" destId="{B046B9A1-828C-4761-8B97-1428ABC04972}" srcOrd="0" destOrd="0" parTransId="{A698FC89-269F-4654-AD7F-F11ABB57143B}" sibTransId="{12133639-4BE9-4EF2-AC68-0E397E3B175D}"/>
    <dgm:cxn modelId="{D1FB3C53-0FCF-4AD6-A5DE-ACFA9F47B710}" type="presOf" srcId="{B6202A7F-2567-4218-BD4A-79BF80E7A05C}" destId="{0FAB16BC-D15D-4020-BE75-2E782C993DE2}" srcOrd="0" destOrd="0" presId="urn:microsoft.com/office/officeart/2005/8/layout/vList5"/>
    <dgm:cxn modelId="{4A9B2B55-61B6-4CC0-B920-F2A86B318CC7}" type="presOf" srcId="{2CF6C917-62E8-4FB0-98F3-7A17FE01D621}" destId="{A1034A97-54DB-4F4B-ACCC-CBF2EC5684EF}" srcOrd="0" destOrd="0" presId="urn:microsoft.com/office/officeart/2005/8/layout/vList5"/>
    <dgm:cxn modelId="{11D4BD7A-3164-4D33-B7A4-88DC717EC170}" srcId="{20D729CB-F9C6-40D5-9912-9F5CFCE984A8}" destId="{E30FE8EF-344E-4ACE-A86D-336EB0E5B1B7}" srcOrd="0" destOrd="0" parTransId="{D1C5FBEF-BB6E-45CA-B8FF-76BAD54E0D7D}" sibTransId="{C0902337-D518-4014-A592-B05AFFC2BB67}"/>
    <dgm:cxn modelId="{5F1D8DAA-09AC-481B-A106-169AF1C8B667}" srcId="{65687113-33EA-4393-81D6-F95B08B7D1B6}" destId="{B6202A7F-2567-4218-BD4A-79BF80E7A05C}" srcOrd="0" destOrd="0" parTransId="{2FF3FD89-B785-4C16-A0F0-A633E4855DF1}" sibTransId="{E4C9236C-B41B-4968-B14E-51A6236E78CB}"/>
    <dgm:cxn modelId="{497F74C6-2718-4410-B454-0213A68BEF45}" srcId="{20D729CB-F9C6-40D5-9912-9F5CFCE984A8}" destId="{65687113-33EA-4393-81D6-F95B08B7D1B6}" srcOrd="1" destOrd="0" parTransId="{3F105875-4077-4043-B2EE-FB4AB5D39969}" sibTransId="{8E9BD8C2-977D-40B9-B221-C353F08D9D49}"/>
    <dgm:cxn modelId="{A0A95CDD-745A-42E7-8E73-A530F2B94765}" type="presOf" srcId="{B046B9A1-828C-4761-8B97-1428ABC04972}" destId="{1206E566-4C12-4A0C-96FE-87151FAB626D}" srcOrd="0" destOrd="0" presId="urn:microsoft.com/office/officeart/2005/8/layout/vList5"/>
    <dgm:cxn modelId="{2C77A9E4-C521-4B8B-8636-4B0543F1C881}" srcId="{20D729CB-F9C6-40D5-9912-9F5CFCE984A8}" destId="{2CF6C917-62E8-4FB0-98F3-7A17FE01D621}" srcOrd="2" destOrd="0" parTransId="{B1F1FD9F-A6D8-4B46-94EA-B18093B14B6A}" sibTransId="{8CF9009F-3B1F-4261-87AC-AB1D90B9E319}"/>
    <dgm:cxn modelId="{EBD827E6-228E-48A7-801A-BD77326A3BCA}" type="presOf" srcId="{080293AB-0DF9-4456-9A13-B5D0C4D3B5EE}" destId="{7CBC61F1-C1EE-459A-BB82-367E1CA12ECE}" srcOrd="0" destOrd="0" presId="urn:microsoft.com/office/officeart/2005/8/layout/vList5"/>
    <dgm:cxn modelId="{BD3DA3F4-03DA-4802-9D02-CFE8A8D54B5D}" type="presOf" srcId="{E30FE8EF-344E-4ACE-A86D-336EB0E5B1B7}" destId="{BEE6183A-E8F6-45A5-AD60-ECF121263E55}" srcOrd="0" destOrd="0" presId="urn:microsoft.com/office/officeart/2005/8/layout/vList5"/>
    <dgm:cxn modelId="{EE299DFB-9C41-47E7-8CEB-DB830DA44734}" type="presOf" srcId="{65687113-33EA-4393-81D6-F95B08B7D1B6}" destId="{7340BB85-61F9-44EA-92FB-23F88EBA2FCE}" srcOrd="0" destOrd="0" presId="urn:microsoft.com/office/officeart/2005/8/layout/vList5"/>
    <dgm:cxn modelId="{2306F7C7-307B-4057-8758-5C1ACC6E6722}" type="presParOf" srcId="{7A227C50-B7A5-433D-B0A8-09BED6BA0096}" destId="{E37420B3-C903-4946-9BB5-CDC9D111FEC3}" srcOrd="0" destOrd="0" presId="urn:microsoft.com/office/officeart/2005/8/layout/vList5"/>
    <dgm:cxn modelId="{AEA69369-A818-4271-BDDC-475E9C4BAA3C}" type="presParOf" srcId="{E37420B3-C903-4946-9BB5-CDC9D111FEC3}" destId="{BEE6183A-E8F6-45A5-AD60-ECF121263E55}" srcOrd="0" destOrd="0" presId="urn:microsoft.com/office/officeart/2005/8/layout/vList5"/>
    <dgm:cxn modelId="{F2D6CE7D-B706-4935-8CE3-BB1300D53A93}" type="presParOf" srcId="{E37420B3-C903-4946-9BB5-CDC9D111FEC3}" destId="{1206E566-4C12-4A0C-96FE-87151FAB626D}" srcOrd="1" destOrd="0" presId="urn:microsoft.com/office/officeart/2005/8/layout/vList5"/>
    <dgm:cxn modelId="{ED9B6A56-CD3F-424C-A16B-C3C1B014CE0D}" type="presParOf" srcId="{7A227C50-B7A5-433D-B0A8-09BED6BA0096}" destId="{0483DAD0-FBAC-4043-8109-A8F7C12DD25C}" srcOrd="1" destOrd="0" presId="urn:microsoft.com/office/officeart/2005/8/layout/vList5"/>
    <dgm:cxn modelId="{36651099-BC9F-4B97-922F-3FDB2AAAF200}" type="presParOf" srcId="{7A227C50-B7A5-433D-B0A8-09BED6BA0096}" destId="{5A4EF9C7-AC79-43DE-89D1-CB1A71FD1D5F}" srcOrd="2" destOrd="0" presId="urn:microsoft.com/office/officeart/2005/8/layout/vList5"/>
    <dgm:cxn modelId="{CBE6BFD2-D9C4-4ABD-AFF3-3457F04EB580}" type="presParOf" srcId="{5A4EF9C7-AC79-43DE-89D1-CB1A71FD1D5F}" destId="{7340BB85-61F9-44EA-92FB-23F88EBA2FCE}" srcOrd="0" destOrd="0" presId="urn:microsoft.com/office/officeart/2005/8/layout/vList5"/>
    <dgm:cxn modelId="{401CBF33-E753-463A-A939-25EA2164B3CF}" type="presParOf" srcId="{5A4EF9C7-AC79-43DE-89D1-CB1A71FD1D5F}" destId="{0FAB16BC-D15D-4020-BE75-2E782C993DE2}" srcOrd="1" destOrd="0" presId="urn:microsoft.com/office/officeart/2005/8/layout/vList5"/>
    <dgm:cxn modelId="{E13E4146-6D0C-4153-92AE-8FC44FA4C084}" type="presParOf" srcId="{7A227C50-B7A5-433D-B0A8-09BED6BA0096}" destId="{0AB0E190-8BEA-484A-9C95-DE6C559F566E}" srcOrd="3" destOrd="0" presId="urn:microsoft.com/office/officeart/2005/8/layout/vList5"/>
    <dgm:cxn modelId="{22832B6D-AD97-4210-BEC6-C4504FA63478}" type="presParOf" srcId="{7A227C50-B7A5-433D-B0A8-09BED6BA0096}" destId="{779E1AD7-4F7C-482F-9122-0302AA31C18E}" srcOrd="4" destOrd="0" presId="urn:microsoft.com/office/officeart/2005/8/layout/vList5"/>
    <dgm:cxn modelId="{992C8BF0-8299-4BE5-AAB7-9C26F51D5C4A}" type="presParOf" srcId="{779E1AD7-4F7C-482F-9122-0302AA31C18E}" destId="{A1034A97-54DB-4F4B-ACCC-CBF2EC5684EF}" srcOrd="0" destOrd="0" presId="urn:microsoft.com/office/officeart/2005/8/layout/vList5"/>
    <dgm:cxn modelId="{DB4CD6DA-2AD3-442F-BDA3-3651EB5B0E3F}" type="presParOf" srcId="{779E1AD7-4F7C-482F-9122-0302AA31C18E}" destId="{7CBC61F1-C1EE-459A-BB82-367E1CA12ECE}" srcOrd="1" destOrd="0" presId="urn:microsoft.com/office/officeart/2005/8/layout/vList5"/>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20D729CB-F9C6-40D5-9912-9F5CFCE984A8}" type="doc">
      <dgm:prSet loTypeId="urn:microsoft.com/office/officeart/2005/8/layout/vList5" loCatId="list" qsTypeId="urn:microsoft.com/office/officeart/2005/8/quickstyle/simple1#3" qsCatId="simple" csTypeId="urn:microsoft.com/office/officeart/2005/8/colors/accent1_2#3" csCatId="accent1" phldr="1"/>
      <dgm:spPr/>
      <dgm:t>
        <a:bodyPr/>
        <a:lstStyle/>
        <a:p>
          <a:endParaRPr lang="zh-CN" altLang="en-US"/>
        </a:p>
      </dgm:t>
    </dgm:pt>
    <dgm:pt modelId="{E30FE8EF-344E-4ACE-A86D-336EB0E5B1B7}">
      <dgm:prSet phldrT="[文本]" phldr="0" custT="1"/>
      <dgm:spPr/>
      <dgm:t>
        <a:bodyPr vert="horz" wrap="square"/>
        <a:lstStyle/>
        <a:p>
          <a:pPr>
            <a:lnSpc>
              <a:spcPct val="100000"/>
            </a:lnSpc>
            <a:spcBef>
              <a:spcPct val="0"/>
            </a:spcBef>
            <a:spcAft>
              <a:spcPts val="0"/>
            </a:spcAft>
          </a:pPr>
          <a:r>
            <a:rPr lang="zh-CN" sz="3600" b="1" dirty="0"/>
            <a:t>劳动就业法规</a:t>
          </a:r>
          <a:endParaRPr lang="zh-CN" altLang="en-US" sz="3600" b="1" dirty="0"/>
        </a:p>
      </dgm:t>
    </dgm:pt>
    <dgm:pt modelId="{D1C5FBEF-BB6E-45CA-B8FF-76BAD54E0D7D}" cxnId="{022D79A2-C797-4708-A15D-E15377D5BFD4}" type="parTrans">
      <dgm:prSet/>
      <dgm:spPr/>
      <dgm:t>
        <a:bodyPr/>
        <a:lstStyle/>
        <a:p>
          <a:endParaRPr lang="zh-CN" altLang="en-US"/>
        </a:p>
      </dgm:t>
    </dgm:pt>
    <dgm:pt modelId="{C0902337-D518-4014-A592-B05AFFC2BB67}" cxnId="{022D79A2-C797-4708-A15D-E15377D5BFD4}" type="sibTrans">
      <dgm:prSet/>
      <dgm:spPr/>
      <dgm:t>
        <a:bodyPr/>
        <a:lstStyle/>
        <a:p>
          <a:endParaRPr lang="zh-CN" altLang="en-US"/>
        </a:p>
      </dgm:t>
    </dgm:pt>
    <dgm:pt modelId="{B046B9A1-828C-4761-8B97-1428ABC04972}">
      <dgm:prSet phldrT="[文本]" phldr="0" custT="1"/>
      <dgm:spPr/>
      <dgm:t>
        <a:bodyPr vert="horz" wrap="square"/>
        <a:lstStyle/>
        <a:p>
          <a:pPr>
            <a:lnSpc>
              <a:spcPct val="100000"/>
            </a:lnSpc>
            <a:spcBef>
              <a:spcPct val="0"/>
            </a:spcBef>
            <a:spcAft>
              <a:spcPct val="15000"/>
            </a:spcAft>
          </a:pPr>
          <a:r>
            <a:rPr lang="zh-CN" altLang="en-US" sz="2000" dirty="0"/>
            <a:t>马来西亚的劳工法律体系涵盖了多个重要法律法规，主要包括</a:t>
          </a:r>
          <a:r>
            <a:rPr lang="en-US" altLang="zh-CN" sz="2000" dirty="0"/>
            <a:t>《1955</a:t>
          </a:r>
          <a:r>
            <a:rPr lang="zh-CN" altLang="en-US" sz="2000" dirty="0"/>
            <a:t>年雇佣法</a:t>
          </a:r>
          <a:r>
            <a:rPr lang="en-US" altLang="zh-CN" sz="2000" dirty="0"/>
            <a:t>》</a:t>
          </a:r>
          <a:r>
            <a:rPr lang="zh-CN" altLang="en-US" sz="2000" dirty="0"/>
            <a:t>、</a:t>
          </a:r>
          <a:r>
            <a:rPr lang="en-US" altLang="zh-CN" sz="2000" dirty="0"/>
            <a:t>《1967</a:t>
          </a:r>
          <a:r>
            <a:rPr lang="zh-CN" altLang="en-US" sz="2000" dirty="0"/>
            <a:t>年劳资关系法</a:t>
          </a:r>
          <a:r>
            <a:rPr lang="en-US" altLang="zh-CN" sz="2000" dirty="0"/>
            <a:t>》</a:t>
          </a:r>
          <a:r>
            <a:rPr lang="zh-CN" altLang="en-US" sz="2000" dirty="0"/>
            <a:t>、</a:t>
          </a:r>
          <a:r>
            <a:rPr lang="en-US" altLang="zh-CN" sz="2000" dirty="0"/>
            <a:t>《1991</a:t>
          </a:r>
          <a:r>
            <a:rPr lang="zh-CN" altLang="en-US" sz="2000" dirty="0"/>
            <a:t>年雇员公积金法</a:t>
          </a:r>
          <a:r>
            <a:rPr lang="en-US" altLang="zh-CN" sz="2000" dirty="0"/>
            <a:t>》</a:t>
          </a:r>
          <a:r>
            <a:rPr lang="zh-CN" altLang="en-US" sz="2000" dirty="0"/>
            <a:t>和</a:t>
          </a:r>
          <a:r>
            <a:rPr lang="en-US" altLang="zh-CN" sz="2000" dirty="0"/>
            <a:t>《1969</a:t>
          </a:r>
          <a:r>
            <a:rPr lang="zh-CN" altLang="en-US" sz="2000" dirty="0"/>
            <a:t>年雇员社会保险法</a:t>
          </a:r>
          <a:r>
            <a:rPr lang="en-US" altLang="zh-CN" sz="2000" dirty="0"/>
            <a:t>》</a:t>
          </a:r>
          <a:r>
            <a:rPr lang="zh-CN" altLang="en-US" sz="2000" dirty="0"/>
            <a:t>。</a:t>
          </a:r>
          <a:endParaRPr sz="2000" dirty="0"/>
        </a:p>
      </dgm:t>
    </dgm:pt>
    <dgm:pt modelId="{A698FC89-269F-4654-AD7F-F11ABB57143B}" cxnId="{1E2E33C4-41B1-4D6F-A48C-6CF1EDC840B1}" type="parTrans">
      <dgm:prSet/>
      <dgm:spPr/>
      <dgm:t>
        <a:bodyPr/>
        <a:lstStyle/>
        <a:p>
          <a:endParaRPr lang="zh-CN" altLang="en-US"/>
        </a:p>
      </dgm:t>
    </dgm:pt>
    <dgm:pt modelId="{12133639-4BE9-4EF2-AC68-0E397E3B175D}" cxnId="{1E2E33C4-41B1-4D6F-A48C-6CF1EDC840B1}" type="sibTrans">
      <dgm:prSet/>
      <dgm:spPr/>
      <dgm:t>
        <a:bodyPr/>
        <a:lstStyle/>
        <a:p>
          <a:endParaRPr lang="zh-CN" altLang="en-US"/>
        </a:p>
      </dgm:t>
    </dgm:pt>
    <dgm:pt modelId="{65687113-33EA-4393-81D6-F95B08B7D1B6}">
      <dgm:prSet phldrT="[文本]" phldr="0" custT="1"/>
      <dgm:spPr/>
      <dgm:t>
        <a:bodyPr vert="horz" wrap="square"/>
        <a:lstStyle/>
        <a:p>
          <a:pPr>
            <a:lnSpc>
              <a:spcPct val="100000"/>
            </a:lnSpc>
            <a:spcBef>
              <a:spcPct val="0"/>
            </a:spcBef>
            <a:spcAft>
              <a:spcPts val="0"/>
            </a:spcAft>
          </a:pPr>
          <a:r>
            <a:rPr lang="zh-CN" sz="3600" b="1" dirty="0"/>
            <a:t>商务纠纷</a:t>
          </a:r>
          <a:r>
            <a:rPr lang="zh-CN" altLang="zh-CN" sz="3600" b="1" dirty="0"/>
            <a:t>解决</a:t>
          </a:r>
          <a:endParaRPr lang="zh-CN" altLang="en-US" sz="3600" dirty="0"/>
        </a:p>
      </dgm:t>
    </dgm:pt>
    <dgm:pt modelId="{3F105875-4077-4043-B2EE-FB4AB5D39969}" cxnId="{4DBCFBAC-27A4-446D-ADDB-0C1B9654CD5F}" type="parTrans">
      <dgm:prSet/>
      <dgm:spPr/>
      <dgm:t>
        <a:bodyPr/>
        <a:lstStyle/>
        <a:p>
          <a:endParaRPr lang="zh-CN" altLang="en-US"/>
        </a:p>
      </dgm:t>
    </dgm:pt>
    <dgm:pt modelId="{8E9BD8C2-977D-40B9-B221-C353F08D9D49}" cxnId="{4DBCFBAC-27A4-446D-ADDB-0C1B9654CD5F}" type="sibTrans">
      <dgm:prSet/>
      <dgm:spPr/>
      <dgm:t>
        <a:bodyPr/>
        <a:lstStyle/>
        <a:p>
          <a:endParaRPr lang="zh-CN" altLang="en-US"/>
        </a:p>
      </dgm:t>
    </dgm:pt>
    <dgm:pt modelId="{B6202A7F-2567-4218-BD4A-79BF80E7A05C}">
      <dgm:prSet phldrT="[文本]" phldr="0" custT="1"/>
      <dgm:spPr/>
      <dgm:t>
        <a:bodyPr vert="horz" wrap="square"/>
        <a:lstStyle/>
        <a:p>
          <a:pPr>
            <a:lnSpc>
              <a:spcPct val="100000"/>
            </a:lnSpc>
            <a:spcBef>
              <a:spcPct val="0"/>
            </a:spcBef>
            <a:spcAft>
              <a:spcPct val="15000"/>
            </a:spcAft>
          </a:pPr>
          <a:r>
            <a:rPr lang="zh-CN" altLang="en-US" sz="2400" dirty="0"/>
            <a:t>在马来西亚解决商务纠纷主要途径是仲裁和诉讼。</a:t>
          </a:r>
          <a:endParaRPr lang="zh-CN" sz="2400" dirty="0"/>
        </a:p>
      </dgm:t>
    </dgm:pt>
    <dgm:pt modelId="{2FF3FD89-B785-4C16-A0F0-A633E4855DF1}" cxnId="{46299DDE-07A8-47F7-AE7C-BD28517541C1}" type="parTrans">
      <dgm:prSet/>
      <dgm:spPr/>
      <dgm:t>
        <a:bodyPr/>
        <a:lstStyle/>
        <a:p>
          <a:endParaRPr lang="zh-CN" altLang="en-US"/>
        </a:p>
      </dgm:t>
    </dgm:pt>
    <dgm:pt modelId="{E4C9236C-B41B-4968-B14E-51A6236E78CB}" cxnId="{46299DDE-07A8-47F7-AE7C-BD28517541C1}" type="sibTrans">
      <dgm:prSet/>
      <dgm:spPr/>
      <dgm:t>
        <a:bodyPr/>
        <a:lstStyle/>
        <a:p>
          <a:endParaRPr lang="zh-CN" altLang="en-US"/>
        </a:p>
      </dgm:t>
    </dgm:pt>
    <dgm:pt modelId="{2CF6C917-62E8-4FB0-98F3-7A17FE01D621}">
      <dgm:prSet phldrT="[文本]" phldr="0" custT="1"/>
      <dgm:spPr/>
      <dgm:t>
        <a:bodyPr vert="horz" wrap="square"/>
        <a:lstStyle/>
        <a:p>
          <a:pPr>
            <a:lnSpc>
              <a:spcPct val="100000"/>
            </a:lnSpc>
            <a:spcBef>
              <a:spcPct val="0"/>
            </a:spcBef>
            <a:spcAft>
              <a:spcPts val="0"/>
            </a:spcAft>
          </a:pPr>
          <a:r>
            <a:rPr lang="zh-CN" sz="3600" b="1" dirty="0"/>
            <a:t>数字经济相关</a:t>
          </a:r>
          <a:r>
            <a:rPr lang="zh-CN" altLang="en-US" sz="3600" b="1" dirty="0"/>
            <a:t>法规</a:t>
          </a:r>
        </a:p>
      </dgm:t>
    </dgm:pt>
    <dgm:pt modelId="{B1F1FD9F-A6D8-4B46-94EA-B18093B14B6A}" cxnId="{8DC0EEF6-53E0-44D8-8CAE-8A9AF49FA558}" type="parTrans">
      <dgm:prSet/>
      <dgm:spPr/>
      <dgm:t>
        <a:bodyPr/>
        <a:lstStyle/>
        <a:p>
          <a:endParaRPr lang="zh-CN" altLang="en-US"/>
        </a:p>
      </dgm:t>
    </dgm:pt>
    <dgm:pt modelId="{8CF9009F-3B1F-4261-87AC-AB1D90B9E319}" cxnId="{8DC0EEF6-53E0-44D8-8CAE-8A9AF49FA558}" type="sibTrans">
      <dgm:prSet/>
      <dgm:spPr/>
      <dgm:t>
        <a:bodyPr/>
        <a:lstStyle/>
        <a:p>
          <a:endParaRPr lang="zh-CN" altLang="en-US"/>
        </a:p>
      </dgm:t>
    </dgm:pt>
    <dgm:pt modelId="{080293AB-0DF9-4456-9A13-B5D0C4D3B5EE}">
      <dgm:prSet phldrT="[文本]" phldr="0" custT="1"/>
      <dgm:spPr/>
      <dgm:t>
        <a:bodyPr vert="horz" wrap="square"/>
        <a:lstStyle/>
        <a:p>
          <a:pPr>
            <a:lnSpc>
              <a:spcPct val="100000"/>
            </a:lnSpc>
            <a:spcBef>
              <a:spcPct val="0"/>
            </a:spcBef>
            <a:spcAft>
              <a:spcPct val="15000"/>
            </a:spcAft>
          </a:pPr>
          <a:r>
            <a:rPr lang="zh-CN" altLang="zh-CN" sz="2000" dirty="0">
              <a:latin typeface="微软雅黑" panose="020B0503020204020204" charset="-122"/>
              <a:ea typeface="微软雅黑" panose="020B0503020204020204" charset="-122"/>
            </a:rPr>
            <a:t>马来西亚在数字经济领域最重要的法令是</a:t>
          </a:r>
          <a:r>
            <a:rPr lang="en-US" altLang="zh-CN" sz="2000" dirty="0">
              <a:latin typeface="微软雅黑" panose="020B0503020204020204" charset="-122"/>
              <a:ea typeface="微软雅黑" panose="020B0503020204020204" charset="-122"/>
            </a:rPr>
            <a:t>《1998</a:t>
          </a:r>
          <a:r>
            <a:rPr lang="zh-CN" altLang="zh-CN" sz="2000" dirty="0">
              <a:latin typeface="微软雅黑" panose="020B0503020204020204" charset="-122"/>
              <a:ea typeface="微软雅黑" panose="020B0503020204020204" charset="-122"/>
            </a:rPr>
            <a:t>年通信与多媒体法</a:t>
          </a:r>
          <a:r>
            <a:rPr lang="en-US" altLang="zh-CN" sz="2000" dirty="0">
              <a:latin typeface="微软雅黑" panose="020B0503020204020204" charset="-122"/>
              <a:ea typeface="微软雅黑" panose="020B0503020204020204" charset="-122"/>
            </a:rPr>
            <a:t>》</a:t>
          </a:r>
          <a:r>
            <a:rPr lang="zh-CN" altLang="zh-CN" sz="2000" dirty="0">
              <a:latin typeface="微软雅黑" panose="020B0503020204020204" charset="-122"/>
              <a:ea typeface="微软雅黑" panose="020B0503020204020204" charset="-122"/>
            </a:rPr>
            <a:t>。</a:t>
          </a:r>
          <a:endParaRPr sz="2000" dirty="0">
            <a:latin typeface="微软雅黑" panose="020B0503020204020204" charset="-122"/>
            <a:ea typeface="微软雅黑" panose="020B0503020204020204" charset="-122"/>
            <a:cs typeface="微软雅黑" panose="020B0503020204020204" charset="-122"/>
          </a:endParaRPr>
        </a:p>
      </dgm:t>
    </dgm:pt>
    <dgm:pt modelId="{6EDDE793-1A3A-47C9-B426-4E56C648CEAB}" cxnId="{33BE3101-ABEE-4B2D-BD66-4202EE90D0C8}" type="parTrans">
      <dgm:prSet/>
      <dgm:spPr/>
      <dgm:t>
        <a:bodyPr/>
        <a:lstStyle/>
        <a:p>
          <a:endParaRPr lang="zh-CN" altLang="en-US"/>
        </a:p>
      </dgm:t>
    </dgm:pt>
    <dgm:pt modelId="{8827019E-0DC6-4591-8944-9C604B0B1768}" cxnId="{33BE3101-ABEE-4B2D-BD66-4202EE90D0C8}" type="sibTrans">
      <dgm:prSet/>
      <dgm:spPr/>
      <dgm:t>
        <a:bodyPr/>
        <a:lstStyle/>
        <a:p>
          <a:endParaRPr lang="zh-CN" altLang="en-US"/>
        </a:p>
      </dgm:t>
    </dgm:pt>
    <dgm:pt modelId="{7A227C50-B7A5-433D-B0A8-09BED6BA0096}" type="pres">
      <dgm:prSet presAssocID="{20D729CB-F9C6-40D5-9912-9F5CFCE984A8}" presName="Name0" presStyleCnt="0">
        <dgm:presLayoutVars>
          <dgm:dir/>
          <dgm:animLvl val="lvl"/>
          <dgm:resizeHandles val="exact"/>
        </dgm:presLayoutVars>
      </dgm:prSet>
      <dgm:spPr/>
    </dgm:pt>
    <dgm:pt modelId="{E37420B3-C903-4946-9BB5-CDC9D111FEC3}" type="pres">
      <dgm:prSet presAssocID="{E30FE8EF-344E-4ACE-A86D-336EB0E5B1B7}" presName="linNode" presStyleCnt="0"/>
      <dgm:spPr/>
    </dgm:pt>
    <dgm:pt modelId="{BEE6183A-E8F6-45A5-AD60-ECF121263E55}" type="pres">
      <dgm:prSet presAssocID="{E30FE8EF-344E-4ACE-A86D-336EB0E5B1B7}" presName="parentText" presStyleLbl="node1" presStyleIdx="0" presStyleCnt="3" custScaleX="58130" custScaleY="90631">
        <dgm:presLayoutVars>
          <dgm:chMax val="1"/>
          <dgm:bulletEnabled val="1"/>
        </dgm:presLayoutVars>
      </dgm:prSet>
      <dgm:spPr/>
    </dgm:pt>
    <dgm:pt modelId="{1206E566-4C12-4A0C-96FE-87151FAB626D}" type="pres">
      <dgm:prSet presAssocID="{E30FE8EF-344E-4ACE-A86D-336EB0E5B1B7}" presName="descendantText" presStyleLbl="alignAccFollowNode1" presStyleIdx="0" presStyleCnt="3" custScaleX="121730" custScaleY="134144">
        <dgm:presLayoutVars>
          <dgm:bulletEnabled val="1"/>
        </dgm:presLayoutVars>
      </dgm:prSet>
      <dgm:spPr/>
    </dgm:pt>
    <dgm:pt modelId="{0483DAD0-FBAC-4043-8109-A8F7C12DD25C}" type="pres">
      <dgm:prSet presAssocID="{C0902337-D518-4014-A592-B05AFFC2BB67}" presName="sp" presStyleCnt="0"/>
      <dgm:spPr/>
    </dgm:pt>
    <dgm:pt modelId="{5A4EF9C7-AC79-43DE-89D1-CB1A71FD1D5F}" type="pres">
      <dgm:prSet presAssocID="{65687113-33EA-4393-81D6-F95B08B7D1B6}" presName="linNode" presStyleCnt="0"/>
      <dgm:spPr/>
    </dgm:pt>
    <dgm:pt modelId="{7340BB85-61F9-44EA-92FB-23F88EBA2FCE}" type="pres">
      <dgm:prSet presAssocID="{65687113-33EA-4393-81D6-F95B08B7D1B6}" presName="parentText" presStyleLbl="node1" presStyleIdx="1" presStyleCnt="3" custScaleX="59128" custScaleY="82892">
        <dgm:presLayoutVars>
          <dgm:chMax val="1"/>
          <dgm:bulletEnabled val="1"/>
        </dgm:presLayoutVars>
      </dgm:prSet>
      <dgm:spPr/>
    </dgm:pt>
    <dgm:pt modelId="{0FAB16BC-D15D-4020-BE75-2E782C993DE2}" type="pres">
      <dgm:prSet presAssocID="{65687113-33EA-4393-81D6-F95B08B7D1B6}" presName="descendantText" presStyleLbl="alignAccFollowNode1" presStyleIdx="1" presStyleCnt="3" custScaleX="121198">
        <dgm:presLayoutVars>
          <dgm:bulletEnabled val="1"/>
        </dgm:presLayoutVars>
      </dgm:prSet>
      <dgm:spPr/>
    </dgm:pt>
    <dgm:pt modelId="{0AB0E190-8BEA-484A-9C95-DE6C559F566E}" type="pres">
      <dgm:prSet presAssocID="{8E9BD8C2-977D-40B9-B221-C353F08D9D49}" presName="sp" presStyleCnt="0"/>
      <dgm:spPr/>
    </dgm:pt>
    <dgm:pt modelId="{779E1AD7-4F7C-482F-9122-0302AA31C18E}" type="pres">
      <dgm:prSet presAssocID="{2CF6C917-62E8-4FB0-98F3-7A17FE01D621}" presName="linNode" presStyleCnt="0"/>
      <dgm:spPr/>
    </dgm:pt>
    <dgm:pt modelId="{A1034A97-54DB-4F4B-ACCC-CBF2EC5684EF}" type="pres">
      <dgm:prSet presAssocID="{2CF6C917-62E8-4FB0-98F3-7A17FE01D621}" presName="parentText" presStyleLbl="node1" presStyleIdx="2" presStyleCnt="3" custScaleX="59761" custScaleY="91609">
        <dgm:presLayoutVars>
          <dgm:chMax val="1"/>
          <dgm:bulletEnabled val="1"/>
        </dgm:presLayoutVars>
      </dgm:prSet>
      <dgm:spPr/>
    </dgm:pt>
    <dgm:pt modelId="{7CBC61F1-C1EE-459A-BB82-367E1CA12ECE}" type="pres">
      <dgm:prSet presAssocID="{2CF6C917-62E8-4FB0-98F3-7A17FE01D621}" presName="descendantText" presStyleLbl="alignAccFollowNode1" presStyleIdx="2" presStyleCnt="3" custScaleX="121797" custScaleY="137990">
        <dgm:presLayoutVars>
          <dgm:bulletEnabled val="1"/>
        </dgm:presLayoutVars>
      </dgm:prSet>
      <dgm:spPr/>
    </dgm:pt>
  </dgm:ptLst>
  <dgm:cxnLst>
    <dgm:cxn modelId="{33BE3101-ABEE-4B2D-BD66-4202EE90D0C8}" srcId="{2CF6C917-62E8-4FB0-98F3-7A17FE01D621}" destId="{080293AB-0DF9-4456-9A13-B5D0C4D3B5EE}" srcOrd="0" destOrd="0" parTransId="{6EDDE793-1A3A-47C9-B426-4E56C648CEAB}" sibTransId="{8827019E-0DC6-4591-8944-9C604B0B1768}"/>
    <dgm:cxn modelId="{63548B01-ECDD-4ABD-8877-F5E6556871D1}" type="presOf" srcId="{E30FE8EF-344E-4ACE-A86D-336EB0E5B1B7}" destId="{BEE6183A-E8F6-45A5-AD60-ECF121263E55}" srcOrd="0" destOrd="0" presId="urn:microsoft.com/office/officeart/2005/8/layout/vList5"/>
    <dgm:cxn modelId="{7D608705-D0D6-4E8B-BACA-7937482BF745}" type="presOf" srcId="{65687113-33EA-4393-81D6-F95B08B7D1B6}" destId="{7340BB85-61F9-44EA-92FB-23F88EBA2FCE}" srcOrd="0" destOrd="0" presId="urn:microsoft.com/office/officeart/2005/8/layout/vList5"/>
    <dgm:cxn modelId="{F57C0429-8A69-4DCE-A662-97A9BE776515}" type="presOf" srcId="{20D729CB-F9C6-40D5-9912-9F5CFCE984A8}" destId="{7A227C50-B7A5-433D-B0A8-09BED6BA0096}" srcOrd="0" destOrd="0" presId="urn:microsoft.com/office/officeart/2005/8/layout/vList5"/>
    <dgm:cxn modelId="{A854B137-32BC-4E2C-B5A7-CB516755C910}" type="presOf" srcId="{B046B9A1-828C-4761-8B97-1428ABC04972}" destId="{1206E566-4C12-4A0C-96FE-87151FAB626D}" srcOrd="0" destOrd="0" presId="urn:microsoft.com/office/officeart/2005/8/layout/vList5"/>
    <dgm:cxn modelId="{A396933A-1740-4CA9-997E-AABE446D8B85}" type="presOf" srcId="{080293AB-0DF9-4456-9A13-B5D0C4D3B5EE}" destId="{7CBC61F1-C1EE-459A-BB82-367E1CA12ECE}" srcOrd="0" destOrd="0" presId="urn:microsoft.com/office/officeart/2005/8/layout/vList5"/>
    <dgm:cxn modelId="{7B587863-FE3A-475B-A176-0A28F4755614}" type="presOf" srcId="{B6202A7F-2567-4218-BD4A-79BF80E7A05C}" destId="{0FAB16BC-D15D-4020-BE75-2E782C993DE2}" srcOrd="0" destOrd="0" presId="urn:microsoft.com/office/officeart/2005/8/layout/vList5"/>
    <dgm:cxn modelId="{5062BB89-BDDB-400B-BEBC-A681A72F1551}" type="presOf" srcId="{2CF6C917-62E8-4FB0-98F3-7A17FE01D621}" destId="{A1034A97-54DB-4F4B-ACCC-CBF2EC5684EF}" srcOrd="0" destOrd="0" presId="urn:microsoft.com/office/officeart/2005/8/layout/vList5"/>
    <dgm:cxn modelId="{022D79A2-C797-4708-A15D-E15377D5BFD4}" srcId="{20D729CB-F9C6-40D5-9912-9F5CFCE984A8}" destId="{E30FE8EF-344E-4ACE-A86D-336EB0E5B1B7}" srcOrd="0" destOrd="0" parTransId="{D1C5FBEF-BB6E-45CA-B8FF-76BAD54E0D7D}" sibTransId="{C0902337-D518-4014-A592-B05AFFC2BB67}"/>
    <dgm:cxn modelId="{4DBCFBAC-27A4-446D-ADDB-0C1B9654CD5F}" srcId="{20D729CB-F9C6-40D5-9912-9F5CFCE984A8}" destId="{65687113-33EA-4393-81D6-F95B08B7D1B6}" srcOrd="1" destOrd="0" parTransId="{3F105875-4077-4043-B2EE-FB4AB5D39969}" sibTransId="{8E9BD8C2-977D-40B9-B221-C353F08D9D49}"/>
    <dgm:cxn modelId="{1E2E33C4-41B1-4D6F-A48C-6CF1EDC840B1}" srcId="{E30FE8EF-344E-4ACE-A86D-336EB0E5B1B7}" destId="{B046B9A1-828C-4761-8B97-1428ABC04972}" srcOrd="0" destOrd="0" parTransId="{A698FC89-269F-4654-AD7F-F11ABB57143B}" sibTransId="{12133639-4BE9-4EF2-AC68-0E397E3B175D}"/>
    <dgm:cxn modelId="{46299DDE-07A8-47F7-AE7C-BD28517541C1}" srcId="{65687113-33EA-4393-81D6-F95B08B7D1B6}" destId="{B6202A7F-2567-4218-BD4A-79BF80E7A05C}" srcOrd="0" destOrd="0" parTransId="{2FF3FD89-B785-4C16-A0F0-A633E4855DF1}" sibTransId="{E4C9236C-B41B-4968-B14E-51A6236E78CB}"/>
    <dgm:cxn modelId="{8DC0EEF6-53E0-44D8-8CAE-8A9AF49FA558}" srcId="{20D729CB-F9C6-40D5-9912-9F5CFCE984A8}" destId="{2CF6C917-62E8-4FB0-98F3-7A17FE01D621}" srcOrd="2" destOrd="0" parTransId="{B1F1FD9F-A6D8-4B46-94EA-B18093B14B6A}" sibTransId="{8CF9009F-3B1F-4261-87AC-AB1D90B9E319}"/>
    <dgm:cxn modelId="{933D81B0-6AD9-4413-975B-68889F0BB047}" type="presParOf" srcId="{7A227C50-B7A5-433D-B0A8-09BED6BA0096}" destId="{E37420B3-C903-4946-9BB5-CDC9D111FEC3}" srcOrd="0" destOrd="0" presId="urn:microsoft.com/office/officeart/2005/8/layout/vList5"/>
    <dgm:cxn modelId="{AFB37CBC-DE59-41CE-8AE8-274C11FA17B2}" type="presParOf" srcId="{E37420B3-C903-4946-9BB5-CDC9D111FEC3}" destId="{BEE6183A-E8F6-45A5-AD60-ECF121263E55}" srcOrd="0" destOrd="0" presId="urn:microsoft.com/office/officeart/2005/8/layout/vList5"/>
    <dgm:cxn modelId="{C7EA2A85-9876-496B-B747-D2986089A828}" type="presParOf" srcId="{E37420B3-C903-4946-9BB5-CDC9D111FEC3}" destId="{1206E566-4C12-4A0C-96FE-87151FAB626D}" srcOrd="1" destOrd="0" presId="urn:microsoft.com/office/officeart/2005/8/layout/vList5"/>
    <dgm:cxn modelId="{2EC18C06-D978-44DD-8427-5818302C1778}" type="presParOf" srcId="{7A227C50-B7A5-433D-B0A8-09BED6BA0096}" destId="{0483DAD0-FBAC-4043-8109-A8F7C12DD25C}" srcOrd="1" destOrd="0" presId="urn:microsoft.com/office/officeart/2005/8/layout/vList5"/>
    <dgm:cxn modelId="{D3950384-976A-403A-85AF-5E23502FD774}" type="presParOf" srcId="{7A227C50-B7A5-433D-B0A8-09BED6BA0096}" destId="{5A4EF9C7-AC79-43DE-89D1-CB1A71FD1D5F}" srcOrd="2" destOrd="0" presId="urn:microsoft.com/office/officeart/2005/8/layout/vList5"/>
    <dgm:cxn modelId="{A500D488-3DD6-4FEF-9058-0D3B7926314D}" type="presParOf" srcId="{5A4EF9C7-AC79-43DE-89D1-CB1A71FD1D5F}" destId="{7340BB85-61F9-44EA-92FB-23F88EBA2FCE}" srcOrd="0" destOrd="0" presId="urn:microsoft.com/office/officeart/2005/8/layout/vList5"/>
    <dgm:cxn modelId="{9863208C-31AA-48A4-B005-EF5295B8C64A}" type="presParOf" srcId="{5A4EF9C7-AC79-43DE-89D1-CB1A71FD1D5F}" destId="{0FAB16BC-D15D-4020-BE75-2E782C993DE2}" srcOrd="1" destOrd="0" presId="urn:microsoft.com/office/officeart/2005/8/layout/vList5"/>
    <dgm:cxn modelId="{74BB309F-FF88-4900-958C-39EC88D59625}" type="presParOf" srcId="{7A227C50-B7A5-433D-B0A8-09BED6BA0096}" destId="{0AB0E190-8BEA-484A-9C95-DE6C559F566E}" srcOrd="3" destOrd="0" presId="urn:microsoft.com/office/officeart/2005/8/layout/vList5"/>
    <dgm:cxn modelId="{86C745EB-A7C9-4FAE-B0E4-10C8879CE426}" type="presParOf" srcId="{7A227C50-B7A5-433D-B0A8-09BED6BA0096}" destId="{779E1AD7-4F7C-482F-9122-0302AA31C18E}" srcOrd="4" destOrd="0" presId="urn:microsoft.com/office/officeart/2005/8/layout/vList5"/>
    <dgm:cxn modelId="{8684B799-0073-4816-8459-2DE24582A96A}" type="presParOf" srcId="{779E1AD7-4F7C-482F-9122-0302AA31C18E}" destId="{A1034A97-54DB-4F4B-ACCC-CBF2EC5684EF}" srcOrd="0" destOrd="0" presId="urn:microsoft.com/office/officeart/2005/8/layout/vList5"/>
    <dgm:cxn modelId="{003D4603-8D21-4B94-8F50-73B327DA6E1B}" type="presParOf" srcId="{779E1AD7-4F7C-482F-9122-0302AA31C18E}" destId="{7CBC61F1-C1EE-459A-BB82-367E1CA12ECE}" srcOrd="1" destOrd="0" presId="urn:microsoft.com/office/officeart/2005/8/layout/vList5"/>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20D729CB-F9C6-40D5-9912-9F5CFCE984A8}" type="doc">
      <dgm:prSet loTypeId="list" loCatId="list" qsTypeId="urn:microsoft.com/office/officeart/2005/8/quickstyle/simple1" qsCatId="simple" csTypeId="urn:microsoft.com/office/officeart/2005/8/colors/accent1_2" csCatId="accent1" phldr="1"/>
      <dgm:spPr/>
      <dgm:t>
        <a:bodyPr/>
        <a:lstStyle/>
        <a:p>
          <a:endParaRPr lang="zh-CN" altLang="en-US"/>
        </a:p>
      </dgm:t>
    </dgm:pt>
    <dgm:pt modelId="{E30FE8EF-344E-4ACE-A86D-336EB0E5B1B7}">
      <dgm:prSet phldrT="[文本]" custT="1"/>
      <dgm:spPr/>
      <dgm:t>
        <a:bodyPr/>
        <a:lstStyle/>
        <a:p>
          <a:r>
            <a:rPr lang="zh-CN" altLang="en-US" sz="3600" b="1" dirty="0" smtClean="0"/>
            <a:t>人口状况</a:t>
          </a:r>
          <a:endParaRPr lang="zh-CN" altLang="en-US" sz="3600" dirty="0"/>
        </a:p>
      </dgm:t>
    </dgm:pt>
    <dgm:pt modelId="{D1C5FBEF-BB6E-45CA-B8FF-76BAD54E0D7D}" cxnId="{CB509D0D-F9C5-47C1-998B-B655BACF6AC4}" type="parTrans">
      <dgm:prSet/>
      <dgm:spPr/>
      <dgm:t>
        <a:bodyPr/>
        <a:lstStyle/>
        <a:p>
          <a:endParaRPr lang="zh-CN" altLang="en-US"/>
        </a:p>
      </dgm:t>
    </dgm:pt>
    <dgm:pt modelId="{C0902337-D518-4014-A592-B05AFFC2BB67}" cxnId="{CB509D0D-F9C5-47C1-998B-B655BACF6AC4}" type="sibTrans">
      <dgm:prSet/>
      <dgm:spPr/>
      <dgm:t>
        <a:bodyPr/>
        <a:lstStyle/>
        <a:p>
          <a:endParaRPr lang="zh-CN" altLang="en-US"/>
        </a:p>
      </dgm:t>
    </dgm:pt>
    <dgm:pt modelId="{B046B9A1-828C-4761-8B97-1428ABC04972}">
      <dgm:prSet phldrT="[文本]" phldr="0" custT="1"/>
      <dgm:spPr/>
      <dgm:t>
        <a:bodyPr vert="horz" wrap="square"/>
        <a:p>
          <a:pPr>
            <a:lnSpc>
              <a:spcPct val="150000"/>
            </a:lnSpc>
            <a:spcBef>
              <a:spcPct val="0"/>
            </a:spcBef>
            <a:spcAft>
              <a:spcPct val="15000"/>
            </a:spcAft>
          </a:pPr>
          <a:r>
            <a:rPr lang="en-US" sz="2000" dirty="0" smtClean="0"/>
            <a:t>2014</a:t>
          </a:r>
          <a:r>
            <a:rPr lang="zh-CN" sz="2000" dirty="0" smtClean="0"/>
            <a:t>年</a:t>
          </a:r>
          <a:r>
            <a:rPr lang="en-US" sz="2000" dirty="0" smtClean="0"/>
            <a:t>7</a:t>
          </a:r>
          <a:r>
            <a:rPr lang="zh-CN" sz="2000" dirty="0" smtClean="0"/>
            <a:t>月</a:t>
          </a:r>
          <a:r>
            <a:rPr lang="en-US" sz="2000" dirty="0" smtClean="0"/>
            <a:t>27</a:t>
          </a:r>
          <a:r>
            <a:rPr lang="zh-CN" sz="2000" dirty="0" smtClean="0"/>
            <a:t>日凌晨，菲律宾总人口突破</a:t>
          </a:r>
          <a:r>
            <a:rPr lang="en-US" sz="2000" dirty="0" smtClean="0"/>
            <a:t>1</a:t>
          </a:r>
          <a:r>
            <a:rPr lang="zh-CN" sz="2000" dirty="0" smtClean="0"/>
            <a:t>亿大关，成为世界上第</a:t>
          </a:r>
          <a:r>
            <a:rPr lang="en-US" sz="2000" dirty="0" smtClean="0"/>
            <a:t>12</a:t>
          </a:r>
          <a:r>
            <a:rPr lang="zh-CN" sz="2000" dirty="0" smtClean="0"/>
            <a:t>个人口过亿的国家。</a:t>
          </a:r>
          <a:r>
            <a:rPr lang="en-US" sz="2000" dirty="0" smtClean="0"/>
            <a:t>2022</a:t>
          </a:r>
          <a:r>
            <a:rPr lang="zh-CN" sz="2000" dirty="0" smtClean="0"/>
            <a:t>年，菲律宾总人口约</a:t>
          </a:r>
          <a:r>
            <a:rPr lang="en-US" sz="2000" dirty="0" smtClean="0"/>
            <a:t>1.16</a:t>
          </a:r>
          <a:r>
            <a:rPr lang="zh-CN" sz="2000" dirty="0" smtClean="0"/>
            <a:t>亿。</a:t>
          </a:r>
          <a:r>
            <a:rPr lang="en-US" sz="2000" dirty="0" smtClean="0"/>
            <a:t>65</a:t>
          </a:r>
          <a:r>
            <a:rPr lang="zh-CN" sz="2000" dirty="0" smtClean="0"/>
            <a:t>岁及以上占比为</a:t>
          </a:r>
          <a:r>
            <a:rPr lang="en-US" sz="2000" dirty="0" smtClean="0"/>
            <a:t>5.5%</a:t>
          </a:r>
          <a:r>
            <a:rPr lang="zh-CN" sz="2000" dirty="0" smtClean="0"/>
            <a:t>，</a:t>
          </a:r>
          <a:r>
            <a:rPr lang="en-US" sz="2000" dirty="0" smtClean="0"/>
            <a:t>15-64</a:t>
          </a:r>
          <a:r>
            <a:rPr lang="zh-CN" sz="2000" dirty="0" smtClean="0"/>
            <a:t>岁人口比重为</a:t>
          </a:r>
          <a:r>
            <a:rPr lang="en-US" sz="2000" dirty="0" smtClean="0"/>
            <a:t>64.2% </a:t>
          </a:r>
          <a:r>
            <a:rPr lang="zh-CN" sz="2000" dirty="0" smtClean="0"/>
            <a:t>，</a:t>
          </a:r>
          <a:r>
            <a:rPr lang="en-US" sz="2000" dirty="0" smtClean="0"/>
            <a:t>0-14</a:t>
          </a:r>
          <a:r>
            <a:rPr lang="zh-CN" sz="2000" dirty="0" smtClean="0"/>
            <a:t>岁人口比重为</a:t>
          </a:r>
          <a:r>
            <a:rPr lang="en-US" sz="2000" dirty="0" smtClean="0"/>
            <a:t>30.3%</a:t>
          </a:r>
          <a:r>
            <a:rPr lang="zh-CN" altLang="en-US" sz="2000" dirty="0" smtClean="0"/>
            <a:t>。</a:t>
          </a:r>
          <a:r>
            <a:rPr lang="zh-CN" altLang="en-US" sz="2000" dirty="0"/>
            <a:t/>
          </a:r>
          <a:endParaRPr lang="zh-CN" altLang="en-US" sz="2000" dirty="0"/>
        </a:p>
      </dgm:t>
    </dgm:pt>
    <dgm:pt modelId="{A698FC89-269F-4654-AD7F-F11ABB57143B}" cxnId="{BF3A8DAE-758E-4BCE-A2E2-3E9B58488EEB}" type="parTrans">
      <dgm:prSet/>
      <dgm:spPr/>
      <dgm:t>
        <a:bodyPr/>
        <a:lstStyle/>
        <a:p>
          <a:endParaRPr lang="zh-CN" altLang="en-US"/>
        </a:p>
      </dgm:t>
    </dgm:pt>
    <dgm:pt modelId="{12133639-4BE9-4EF2-AC68-0E397E3B175D}" cxnId="{BF3A8DAE-758E-4BCE-A2E2-3E9B58488EEB}" type="sibTrans">
      <dgm:prSet/>
      <dgm:spPr/>
      <dgm:t>
        <a:bodyPr/>
        <a:lstStyle/>
        <a:p>
          <a:endParaRPr lang="zh-CN" altLang="en-US"/>
        </a:p>
      </dgm:t>
    </dgm:pt>
    <dgm:pt modelId="{65687113-33EA-4393-81D6-F95B08B7D1B6}">
      <dgm:prSet phldrT="[文本]" custT="1"/>
      <dgm:spPr/>
      <dgm:t>
        <a:bodyPr/>
        <a:lstStyle/>
        <a:p>
          <a:r>
            <a:rPr lang="zh-CN" altLang="en-US" sz="3600" b="1" dirty="0" smtClean="0"/>
            <a:t>地理环境</a:t>
          </a:r>
          <a:endParaRPr lang="zh-CN" altLang="en-US" sz="3600" dirty="0"/>
        </a:p>
      </dgm:t>
    </dgm:pt>
    <dgm:pt modelId="{3F105875-4077-4043-B2EE-FB4AB5D39969}" cxnId="{4B0D89A7-1A37-4118-8947-CA525F2CBD3B}" type="parTrans">
      <dgm:prSet/>
      <dgm:spPr/>
      <dgm:t>
        <a:bodyPr/>
        <a:lstStyle/>
        <a:p>
          <a:endParaRPr lang="zh-CN" altLang="en-US"/>
        </a:p>
      </dgm:t>
    </dgm:pt>
    <dgm:pt modelId="{8E9BD8C2-977D-40B9-B221-C353F08D9D49}" cxnId="{4B0D89A7-1A37-4118-8947-CA525F2CBD3B}" type="sibTrans">
      <dgm:prSet/>
      <dgm:spPr/>
      <dgm:t>
        <a:bodyPr/>
        <a:lstStyle/>
        <a:p>
          <a:endParaRPr lang="zh-CN" altLang="en-US"/>
        </a:p>
      </dgm:t>
    </dgm:pt>
    <dgm:pt modelId="{B6202A7F-2567-4218-BD4A-79BF80E7A05C}">
      <dgm:prSet phldrT="[文本]" phldr="0" custT="1"/>
      <dgm:spPr/>
      <dgm:t>
        <a:bodyPr vert="horz" wrap="square"/>
        <a:p>
          <a:pPr>
            <a:lnSpc>
              <a:spcPct val="150000"/>
            </a:lnSpc>
            <a:spcBef>
              <a:spcPct val="0"/>
            </a:spcBef>
            <a:spcAft>
              <a:spcPct val="15000"/>
            </a:spcAft>
          </a:pPr>
          <a:r>
            <a:rPr lang="zh-CN" altLang="en-US" sz="2000" dirty="0" smtClean="0"/>
            <a:t>菲律宾位于亚洲东南部，</a:t>
          </a:r>
          <a:r>
            <a:rPr lang="zh-CN" sz="2000" dirty="0" smtClean="0"/>
            <a:t>是亚洲、大洋洲两大陆和太平洋之间以及东亚和南亚之间的桥梁，其地理位置有重要的战略意义。菲律宾由</a:t>
          </a:r>
          <a:r>
            <a:rPr lang="en-US" sz="2000" dirty="0" smtClean="0"/>
            <a:t>7100</a:t>
          </a:r>
          <a:r>
            <a:rPr lang="zh-CN" sz="2000" dirty="0" smtClean="0"/>
            <a:t>多个岛屿组成，有人居住的约</a:t>
          </a:r>
          <a:r>
            <a:rPr lang="en-US" sz="2000" dirty="0" smtClean="0"/>
            <a:t>1000</a:t>
          </a:r>
          <a:r>
            <a:rPr lang="zh-CN" sz="2000" dirty="0" smtClean="0"/>
            <a:t>个，被称为“千岛之国”。</a:t>
          </a:r>
          <a:r>
            <a:rPr lang="zh-CN" altLang="en-US" sz="2000" dirty="0"/>
            <a:t/>
          </a:r>
          <a:endParaRPr lang="zh-CN" altLang="en-US" sz="2000" dirty="0"/>
        </a:p>
      </dgm:t>
    </dgm:pt>
    <dgm:pt modelId="{2FF3FD89-B785-4C16-A0F0-A633E4855DF1}" cxnId="{39F62146-463D-49FD-9F3A-0B3BB85F09E6}" type="parTrans">
      <dgm:prSet/>
      <dgm:spPr/>
      <dgm:t>
        <a:bodyPr/>
        <a:lstStyle/>
        <a:p>
          <a:endParaRPr lang="zh-CN" altLang="en-US"/>
        </a:p>
      </dgm:t>
    </dgm:pt>
    <dgm:pt modelId="{E4C9236C-B41B-4968-B14E-51A6236E78CB}" cxnId="{39F62146-463D-49FD-9F3A-0B3BB85F09E6}" type="sibTrans">
      <dgm:prSet/>
      <dgm:spPr/>
      <dgm:t>
        <a:bodyPr/>
        <a:lstStyle/>
        <a:p>
          <a:endParaRPr lang="zh-CN" altLang="en-US"/>
        </a:p>
      </dgm:t>
    </dgm:pt>
    <dgm:pt modelId="{2CF6C917-62E8-4FB0-98F3-7A17FE01D621}">
      <dgm:prSet phldrT="[文本]" custT="1"/>
      <dgm:spPr/>
      <dgm:t>
        <a:bodyPr/>
        <a:lstStyle/>
        <a:p>
          <a:r>
            <a:rPr lang="zh-CN" altLang="en-US" sz="3600" b="1" dirty="0" smtClean="0"/>
            <a:t>资源禀赋</a:t>
          </a:r>
          <a:endParaRPr lang="zh-CN" altLang="en-US" sz="3600" dirty="0"/>
        </a:p>
      </dgm:t>
    </dgm:pt>
    <dgm:pt modelId="{B1F1FD9F-A6D8-4B46-94EA-B18093B14B6A}" cxnId="{3D22F998-C439-46AD-B2FC-D1806EE154BE}" type="parTrans">
      <dgm:prSet/>
      <dgm:spPr/>
      <dgm:t>
        <a:bodyPr/>
        <a:lstStyle/>
        <a:p>
          <a:endParaRPr lang="zh-CN" altLang="en-US"/>
        </a:p>
      </dgm:t>
    </dgm:pt>
    <dgm:pt modelId="{8CF9009F-3B1F-4261-87AC-AB1D90B9E319}" cxnId="{3D22F998-C439-46AD-B2FC-D1806EE154BE}" type="sibTrans">
      <dgm:prSet/>
      <dgm:spPr/>
      <dgm:t>
        <a:bodyPr/>
        <a:lstStyle/>
        <a:p>
          <a:endParaRPr lang="zh-CN" altLang="en-US"/>
        </a:p>
      </dgm:t>
    </dgm:pt>
    <dgm:pt modelId="{080293AB-0DF9-4456-9A13-B5D0C4D3B5EE}">
      <dgm:prSet phldrT="[文本]" custT="1"/>
      <dgm:spPr/>
      <dgm:t>
        <a:bodyPr/>
        <a:lstStyle/>
        <a:p>
          <a:r>
            <a:rPr lang="zh-CN" altLang="en-US" sz="2000" dirty="0" smtClean="0"/>
            <a:t>菲律宾由于盛产热带水果，富有“太平洋果盘”的美称。</a:t>
          </a:r>
          <a:r>
            <a:rPr lang="zh-CN" sz="2000" dirty="0" smtClean="0"/>
            <a:t>椰子产量在全球排名中位列第二，仅次于印度尼西亚。</a:t>
          </a:r>
          <a:endParaRPr lang="zh-CN" altLang="en-US" sz="2000" dirty="0"/>
        </a:p>
      </dgm:t>
    </dgm:pt>
    <dgm:pt modelId="{6EDDE793-1A3A-47C9-B426-4E56C648CEAB}" cxnId="{09BE5FDB-2FBD-4250-B443-E68CE732CE43}" type="parTrans">
      <dgm:prSet/>
      <dgm:spPr/>
      <dgm:t>
        <a:bodyPr/>
        <a:lstStyle/>
        <a:p>
          <a:endParaRPr lang="zh-CN" altLang="en-US"/>
        </a:p>
      </dgm:t>
    </dgm:pt>
    <dgm:pt modelId="{8827019E-0DC6-4591-8944-9C604B0B1768}" cxnId="{09BE5FDB-2FBD-4250-B443-E68CE732CE43}" type="sibTrans">
      <dgm:prSet/>
      <dgm:spPr/>
      <dgm:t>
        <a:bodyPr/>
        <a:lstStyle/>
        <a:p>
          <a:endParaRPr lang="zh-CN" altLang="en-US"/>
        </a:p>
      </dgm:t>
    </dgm:pt>
    <dgm:pt modelId="{A04B4BC4-D714-4214-9ECD-58F00B09A078}">
      <dgm:prSet phldrT="[文本]" custT="1"/>
      <dgm:spPr/>
      <dgm:t>
        <a:bodyPr/>
        <a:lstStyle/>
        <a:p>
          <a:r>
            <a:rPr lang="zh-CN" sz="2000" dirty="0" smtClean="0"/>
            <a:t>菲律宾境内矿产资源</a:t>
          </a:r>
          <a:r>
            <a:rPr lang="zh-CN" altLang="en-US" sz="2000" dirty="0" smtClean="0"/>
            <a:t>丰富，</a:t>
          </a:r>
          <a:r>
            <a:rPr lang="zh-CN" sz="2000" dirty="0" smtClean="0"/>
            <a:t>主要有铜、金、银、铁、铬、镍等</a:t>
          </a:r>
          <a:r>
            <a:rPr lang="en-US" sz="2000" dirty="0" smtClean="0"/>
            <a:t>20</a:t>
          </a:r>
          <a:r>
            <a:rPr lang="zh-CN" sz="2000" dirty="0" smtClean="0"/>
            <a:t>余种。</a:t>
          </a:r>
          <a:endParaRPr lang="zh-CN" altLang="en-US" sz="2000" dirty="0"/>
        </a:p>
      </dgm:t>
    </dgm:pt>
    <dgm:pt modelId="{08FA317A-5B0D-461D-B2AA-C879F7A08B8B}" cxnId="{C9BF526A-D386-4876-B363-FEF1D701E3D5}" type="parTrans">
      <dgm:prSet/>
      <dgm:spPr/>
      <dgm:t>
        <a:bodyPr/>
        <a:lstStyle/>
        <a:p>
          <a:endParaRPr lang="zh-CN" altLang="en-US"/>
        </a:p>
      </dgm:t>
    </dgm:pt>
    <dgm:pt modelId="{EEDFD3B1-216C-4040-A3E8-106459A4A9E9}" cxnId="{C9BF526A-D386-4876-B363-FEF1D701E3D5}" type="sibTrans">
      <dgm:prSet/>
      <dgm:spPr/>
      <dgm:t>
        <a:bodyPr/>
        <a:lstStyle/>
        <a:p>
          <a:endParaRPr lang="zh-CN" altLang="en-US"/>
        </a:p>
      </dgm:t>
    </dgm:pt>
    <dgm:pt modelId="{943E2807-B709-4720-9FD0-6032711EE7FA}">
      <dgm:prSet phldrT="[文本]" custT="1"/>
      <dgm:spPr/>
      <dgm:t>
        <a:bodyPr/>
        <a:lstStyle/>
        <a:p>
          <a:r>
            <a:rPr lang="zh-CN" sz="2000" dirty="0" smtClean="0"/>
            <a:t>菲律宾群岛多、海岸线长，水产资源极其丰富。有</a:t>
          </a:r>
          <a:r>
            <a:rPr lang="en-US" sz="2000" dirty="0" smtClean="0"/>
            <a:t>61</a:t>
          </a:r>
          <a:r>
            <a:rPr lang="zh-CN" sz="2000" dirty="0" smtClean="0"/>
            <a:t>个自然港</a:t>
          </a:r>
          <a:r>
            <a:rPr lang="zh-CN" altLang="en-US" sz="2000" dirty="0" smtClean="0"/>
            <a:t>，</a:t>
          </a:r>
          <a:r>
            <a:rPr lang="zh-CN" sz="2000" dirty="0" smtClean="0"/>
            <a:t>金枪鱼资源居世界前列。</a:t>
          </a:r>
          <a:endParaRPr lang="zh-CN" altLang="en-US" sz="2000" dirty="0"/>
        </a:p>
      </dgm:t>
    </dgm:pt>
    <dgm:pt modelId="{E621BE3C-A5FC-4969-A2C5-5137A6FEB92F}" cxnId="{A4F9B727-8212-468E-B762-D31C27CE12AC}" type="parTrans">
      <dgm:prSet/>
      <dgm:spPr/>
      <dgm:t>
        <a:bodyPr/>
        <a:lstStyle/>
        <a:p>
          <a:endParaRPr lang="zh-CN" altLang="en-US"/>
        </a:p>
      </dgm:t>
    </dgm:pt>
    <dgm:pt modelId="{4BC05480-5A3B-4AF6-BFED-2FCB5DB8DC0E}" cxnId="{A4F9B727-8212-468E-B762-D31C27CE12AC}" type="sibTrans">
      <dgm:prSet/>
      <dgm:spPr/>
      <dgm:t>
        <a:bodyPr/>
        <a:lstStyle/>
        <a:p>
          <a:endParaRPr lang="zh-CN" altLang="en-US"/>
        </a:p>
      </dgm:t>
    </dgm:pt>
    <dgm:pt modelId="{7A227C50-B7A5-433D-B0A8-09BED6BA0096}" type="pres">
      <dgm:prSet presAssocID="{20D729CB-F9C6-40D5-9912-9F5CFCE984A8}" presName="Name0" presStyleCnt="0">
        <dgm:presLayoutVars>
          <dgm:dir/>
          <dgm:animLvl val="lvl"/>
          <dgm:resizeHandles val="exact"/>
        </dgm:presLayoutVars>
      </dgm:prSet>
      <dgm:spPr/>
      <dgm:t>
        <a:bodyPr/>
        <a:lstStyle/>
        <a:p>
          <a:endParaRPr lang="zh-CN" altLang="en-US"/>
        </a:p>
      </dgm:t>
    </dgm:pt>
    <dgm:pt modelId="{E37420B3-C903-4946-9BB5-CDC9D111FEC3}" type="pres">
      <dgm:prSet presAssocID="{E30FE8EF-344E-4ACE-A86D-336EB0E5B1B7}" presName="linNode" presStyleCnt="0"/>
      <dgm:spPr/>
    </dgm:pt>
    <dgm:pt modelId="{BEE6183A-E8F6-45A5-AD60-ECF121263E55}" type="pres">
      <dgm:prSet presAssocID="{E30FE8EF-344E-4ACE-A86D-336EB0E5B1B7}" presName="parentText" presStyleLbl="node1" presStyleIdx="0" presStyleCnt="3" custScaleX="58130" custScaleY="68497">
        <dgm:presLayoutVars>
          <dgm:chMax val="1"/>
          <dgm:bulletEnabled val="1"/>
        </dgm:presLayoutVars>
      </dgm:prSet>
      <dgm:spPr/>
      <dgm:t>
        <a:bodyPr/>
        <a:lstStyle/>
        <a:p>
          <a:endParaRPr lang="zh-CN" altLang="en-US"/>
        </a:p>
      </dgm:t>
    </dgm:pt>
    <dgm:pt modelId="{1206E566-4C12-4A0C-96FE-87151FAB626D}" type="pres">
      <dgm:prSet presAssocID="{E30FE8EF-344E-4ACE-A86D-336EB0E5B1B7}" presName="descendantText" presStyleLbl="alignAccFollowNode1" presStyleIdx="0" presStyleCnt="3" custScaleX="121730">
        <dgm:presLayoutVars>
          <dgm:bulletEnabled val="1"/>
        </dgm:presLayoutVars>
      </dgm:prSet>
      <dgm:spPr/>
      <dgm:t>
        <a:bodyPr/>
        <a:lstStyle/>
        <a:p>
          <a:endParaRPr lang="zh-CN" altLang="en-US"/>
        </a:p>
      </dgm:t>
    </dgm:pt>
    <dgm:pt modelId="{0483DAD0-FBAC-4043-8109-A8F7C12DD25C}" type="pres">
      <dgm:prSet presAssocID="{C0902337-D518-4014-A592-B05AFFC2BB67}" presName="sp" presStyleCnt="0"/>
      <dgm:spPr/>
    </dgm:pt>
    <dgm:pt modelId="{5A4EF9C7-AC79-43DE-89D1-CB1A71FD1D5F}" type="pres">
      <dgm:prSet presAssocID="{65687113-33EA-4393-81D6-F95B08B7D1B6}" presName="linNode" presStyleCnt="0"/>
      <dgm:spPr/>
    </dgm:pt>
    <dgm:pt modelId="{7340BB85-61F9-44EA-92FB-23F88EBA2FCE}" type="pres">
      <dgm:prSet presAssocID="{65687113-33EA-4393-81D6-F95B08B7D1B6}" presName="parentText" presStyleLbl="node1" presStyleIdx="1" presStyleCnt="3" custScaleX="59128" custScaleY="70598">
        <dgm:presLayoutVars>
          <dgm:chMax val="1"/>
          <dgm:bulletEnabled val="1"/>
        </dgm:presLayoutVars>
      </dgm:prSet>
      <dgm:spPr/>
      <dgm:t>
        <a:bodyPr/>
        <a:lstStyle/>
        <a:p>
          <a:endParaRPr lang="zh-CN" altLang="en-US"/>
        </a:p>
      </dgm:t>
    </dgm:pt>
    <dgm:pt modelId="{0FAB16BC-D15D-4020-BE75-2E782C993DE2}" type="pres">
      <dgm:prSet presAssocID="{65687113-33EA-4393-81D6-F95B08B7D1B6}" presName="descendantText" presStyleLbl="alignAccFollowNode1" presStyleIdx="1" presStyleCnt="3" custScaleX="121198">
        <dgm:presLayoutVars>
          <dgm:bulletEnabled val="1"/>
        </dgm:presLayoutVars>
      </dgm:prSet>
      <dgm:spPr/>
      <dgm:t>
        <a:bodyPr/>
        <a:lstStyle/>
        <a:p>
          <a:endParaRPr lang="zh-CN" altLang="en-US"/>
        </a:p>
      </dgm:t>
    </dgm:pt>
    <dgm:pt modelId="{0AB0E190-8BEA-484A-9C95-DE6C559F566E}" type="pres">
      <dgm:prSet presAssocID="{8E9BD8C2-977D-40B9-B221-C353F08D9D49}" presName="sp" presStyleCnt="0"/>
      <dgm:spPr/>
    </dgm:pt>
    <dgm:pt modelId="{779E1AD7-4F7C-482F-9122-0302AA31C18E}" type="pres">
      <dgm:prSet presAssocID="{2CF6C917-62E8-4FB0-98F3-7A17FE01D621}" presName="linNode" presStyleCnt="0"/>
      <dgm:spPr/>
    </dgm:pt>
    <dgm:pt modelId="{A1034A97-54DB-4F4B-ACCC-CBF2EC5684EF}" type="pres">
      <dgm:prSet presAssocID="{2CF6C917-62E8-4FB0-98F3-7A17FE01D621}" presName="parentText" presStyleLbl="node1" presStyleIdx="2" presStyleCnt="3" custScaleX="57930" custScaleY="66940">
        <dgm:presLayoutVars>
          <dgm:chMax val="1"/>
          <dgm:bulletEnabled val="1"/>
        </dgm:presLayoutVars>
      </dgm:prSet>
      <dgm:spPr/>
      <dgm:t>
        <a:bodyPr/>
        <a:lstStyle/>
        <a:p>
          <a:endParaRPr lang="zh-CN" altLang="en-US"/>
        </a:p>
      </dgm:t>
    </dgm:pt>
    <dgm:pt modelId="{7CBC61F1-C1EE-459A-BB82-367E1CA12ECE}" type="pres">
      <dgm:prSet presAssocID="{2CF6C917-62E8-4FB0-98F3-7A17FE01D621}" presName="descendantText" presStyleLbl="alignAccFollowNode1" presStyleIdx="2" presStyleCnt="3" custScaleX="121797" custScaleY="137990">
        <dgm:presLayoutVars>
          <dgm:bulletEnabled val="1"/>
        </dgm:presLayoutVars>
      </dgm:prSet>
      <dgm:spPr/>
      <dgm:t>
        <a:bodyPr/>
        <a:lstStyle/>
        <a:p>
          <a:endParaRPr lang="zh-CN" altLang="en-US"/>
        </a:p>
      </dgm:t>
    </dgm:pt>
  </dgm:ptLst>
  <dgm:cxnLst>
    <dgm:cxn modelId="{CB509D0D-F9C5-47C1-998B-B655BACF6AC4}" srcId="{20D729CB-F9C6-40D5-9912-9F5CFCE984A8}" destId="{E30FE8EF-344E-4ACE-A86D-336EB0E5B1B7}" srcOrd="0" destOrd="0" parTransId="{D1C5FBEF-BB6E-45CA-B8FF-76BAD54E0D7D}" sibTransId="{C0902337-D518-4014-A592-B05AFFC2BB67}"/>
    <dgm:cxn modelId="{BF3A8DAE-758E-4BCE-A2E2-3E9B58488EEB}" srcId="{E30FE8EF-344E-4ACE-A86D-336EB0E5B1B7}" destId="{B046B9A1-828C-4761-8B97-1428ABC04972}" srcOrd="0" destOrd="0" parTransId="{A698FC89-269F-4654-AD7F-F11ABB57143B}" sibTransId="{12133639-4BE9-4EF2-AC68-0E397E3B175D}"/>
    <dgm:cxn modelId="{4B0D89A7-1A37-4118-8947-CA525F2CBD3B}" srcId="{20D729CB-F9C6-40D5-9912-9F5CFCE984A8}" destId="{65687113-33EA-4393-81D6-F95B08B7D1B6}" srcOrd="1" destOrd="0" parTransId="{3F105875-4077-4043-B2EE-FB4AB5D39969}" sibTransId="{8E9BD8C2-977D-40B9-B221-C353F08D9D49}"/>
    <dgm:cxn modelId="{39F62146-463D-49FD-9F3A-0B3BB85F09E6}" srcId="{65687113-33EA-4393-81D6-F95B08B7D1B6}" destId="{B6202A7F-2567-4218-BD4A-79BF80E7A05C}" srcOrd="0" destOrd="1" parTransId="{2FF3FD89-B785-4C16-A0F0-A633E4855DF1}" sibTransId="{E4C9236C-B41B-4968-B14E-51A6236E78CB}"/>
    <dgm:cxn modelId="{3D22F998-C439-46AD-B2FC-D1806EE154BE}" srcId="{20D729CB-F9C6-40D5-9912-9F5CFCE984A8}" destId="{2CF6C917-62E8-4FB0-98F3-7A17FE01D621}" srcOrd="2" destOrd="0" parTransId="{B1F1FD9F-A6D8-4B46-94EA-B18093B14B6A}" sibTransId="{8CF9009F-3B1F-4261-87AC-AB1D90B9E319}"/>
    <dgm:cxn modelId="{09BE5FDB-2FBD-4250-B443-E68CE732CE43}" srcId="{2CF6C917-62E8-4FB0-98F3-7A17FE01D621}" destId="{080293AB-0DF9-4456-9A13-B5D0C4D3B5EE}" srcOrd="0" destOrd="2" parTransId="{6EDDE793-1A3A-47C9-B426-4E56C648CEAB}" sibTransId="{8827019E-0DC6-4591-8944-9C604B0B1768}"/>
    <dgm:cxn modelId="{C9BF526A-D386-4876-B363-FEF1D701E3D5}" srcId="{2CF6C917-62E8-4FB0-98F3-7A17FE01D621}" destId="{A04B4BC4-D714-4214-9ECD-58F00B09A078}" srcOrd="1" destOrd="2" parTransId="{08FA317A-5B0D-461D-B2AA-C879F7A08B8B}" sibTransId="{EEDFD3B1-216C-4040-A3E8-106459A4A9E9}"/>
    <dgm:cxn modelId="{A4F9B727-8212-468E-B762-D31C27CE12AC}" srcId="{2CF6C917-62E8-4FB0-98F3-7A17FE01D621}" destId="{943E2807-B709-4720-9FD0-6032711EE7FA}" srcOrd="2" destOrd="2" parTransId="{E621BE3C-A5FC-4969-A2C5-5137A6FEB92F}" sibTransId="{4BC05480-5A3B-4AF6-BFED-2FCB5DB8DC0E}"/>
    <dgm:cxn modelId="{93E9E795-F608-45B4-AB2D-C03CCF4B077E}" type="presOf" srcId="{20D729CB-F9C6-40D5-9912-9F5CFCE984A8}" destId="{7A227C50-B7A5-433D-B0A8-09BED6BA0096}" srcOrd="0" destOrd="0" presId="urn:microsoft.com/office/officeart/2005/8/layout/vList5"/>
    <dgm:cxn modelId="{FC4C6CE9-FB86-4A5F-BBDD-261EB3DD0B3E}" type="presParOf" srcId="{7A227C50-B7A5-433D-B0A8-09BED6BA0096}" destId="{E37420B3-C903-4946-9BB5-CDC9D111FEC3}" srcOrd="0" destOrd="0" presId="urn:microsoft.com/office/officeart/2005/8/layout/vList5"/>
    <dgm:cxn modelId="{9F4420B8-4DB7-41CE-9D99-8329391FE217}" type="presParOf" srcId="{E37420B3-C903-4946-9BB5-CDC9D111FEC3}" destId="{BEE6183A-E8F6-45A5-AD60-ECF121263E55}" srcOrd="0" destOrd="0" presId="urn:microsoft.com/office/officeart/2005/8/layout/vList5"/>
    <dgm:cxn modelId="{EED5709D-5E56-4B5D-AA3E-4D7ED7E3EF2A}" type="presOf" srcId="{E30FE8EF-344E-4ACE-A86D-336EB0E5B1B7}" destId="{BEE6183A-E8F6-45A5-AD60-ECF121263E55}" srcOrd="0" destOrd="0" presId="urn:microsoft.com/office/officeart/2005/8/layout/vList5"/>
    <dgm:cxn modelId="{51256AC8-6AA0-41E7-85B7-592DB03171CE}" type="presParOf" srcId="{E37420B3-C903-4946-9BB5-CDC9D111FEC3}" destId="{1206E566-4C12-4A0C-96FE-87151FAB626D}" srcOrd="1" destOrd="0" presId="urn:microsoft.com/office/officeart/2005/8/layout/vList5"/>
    <dgm:cxn modelId="{E674DC8D-E445-47A3-9129-D0FA05E6F0AA}" type="presOf" srcId="{B046B9A1-828C-4761-8B97-1428ABC04972}" destId="{1206E566-4C12-4A0C-96FE-87151FAB626D}" srcOrd="0" destOrd="0" presId="urn:microsoft.com/office/officeart/2005/8/layout/vList5"/>
    <dgm:cxn modelId="{BA2F0F33-4D3F-41DB-8C7C-62CE5FBD19EE}" type="presParOf" srcId="{7A227C50-B7A5-433D-B0A8-09BED6BA0096}" destId="{0483DAD0-FBAC-4043-8109-A8F7C12DD25C}" srcOrd="1" destOrd="0" presId="urn:microsoft.com/office/officeart/2005/8/layout/vList5"/>
    <dgm:cxn modelId="{0C37D0F3-6A4B-47BB-AD31-BD810918C284}" type="presParOf" srcId="{7A227C50-B7A5-433D-B0A8-09BED6BA0096}" destId="{5A4EF9C7-AC79-43DE-89D1-CB1A71FD1D5F}" srcOrd="2" destOrd="0" presId="urn:microsoft.com/office/officeart/2005/8/layout/vList5"/>
    <dgm:cxn modelId="{9BFD2FD4-712D-43FF-9A24-3EF15D8DD195}" type="presParOf" srcId="{5A4EF9C7-AC79-43DE-89D1-CB1A71FD1D5F}" destId="{7340BB85-61F9-44EA-92FB-23F88EBA2FCE}" srcOrd="0" destOrd="2" presId="urn:microsoft.com/office/officeart/2005/8/layout/vList5"/>
    <dgm:cxn modelId="{43B38AE8-11AD-4A79-A9B9-F68847A19645}" type="presOf" srcId="{65687113-33EA-4393-81D6-F95B08B7D1B6}" destId="{7340BB85-61F9-44EA-92FB-23F88EBA2FCE}" srcOrd="0" destOrd="0" presId="urn:microsoft.com/office/officeart/2005/8/layout/vList5"/>
    <dgm:cxn modelId="{9C73A568-F277-4360-8E6C-14B9FCFB597C}" type="presParOf" srcId="{5A4EF9C7-AC79-43DE-89D1-CB1A71FD1D5F}" destId="{0FAB16BC-D15D-4020-BE75-2E782C993DE2}" srcOrd="1" destOrd="2" presId="urn:microsoft.com/office/officeart/2005/8/layout/vList5"/>
    <dgm:cxn modelId="{FD284D55-61DF-4FBD-AE31-EBC1F40CA46C}" type="presOf" srcId="{B6202A7F-2567-4218-BD4A-79BF80E7A05C}" destId="{0FAB16BC-D15D-4020-BE75-2E782C993DE2}" srcOrd="0" destOrd="0" presId="urn:microsoft.com/office/officeart/2005/8/layout/vList5"/>
    <dgm:cxn modelId="{4581A966-7857-408E-908C-A659A20B6C50}" type="presParOf" srcId="{7A227C50-B7A5-433D-B0A8-09BED6BA0096}" destId="{0AB0E190-8BEA-484A-9C95-DE6C559F566E}" srcOrd="3" destOrd="0" presId="urn:microsoft.com/office/officeart/2005/8/layout/vList5"/>
    <dgm:cxn modelId="{1E2266D9-F484-4B58-958F-E16AE2D873A0}" type="presParOf" srcId="{7A227C50-B7A5-433D-B0A8-09BED6BA0096}" destId="{779E1AD7-4F7C-482F-9122-0302AA31C18E}" srcOrd="4" destOrd="0" presId="urn:microsoft.com/office/officeart/2005/8/layout/vList5"/>
    <dgm:cxn modelId="{C991234C-50C9-42A6-8440-2C209268A79B}" type="presParOf" srcId="{779E1AD7-4F7C-482F-9122-0302AA31C18E}" destId="{A1034A97-54DB-4F4B-ACCC-CBF2EC5684EF}" srcOrd="0" destOrd="4" presId="urn:microsoft.com/office/officeart/2005/8/layout/vList5"/>
    <dgm:cxn modelId="{D70B3F9B-4520-4069-BD70-841D16DF5866}" type="presOf" srcId="{2CF6C917-62E8-4FB0-98F3-7A17FE01D621}" destId="{A1034A97-54DB-4F4B-ACCC-CBF2EC5684EF}" srcOrd="0" destOrd="0" presId="urn:microsoft.com/office/officeart/2005/8/layout/vList5"/>
    <dgm:cxn modelId="{579742E6-6845-4089-96ED-502918F9DFEF}" type="presParOf" srcId="{779E1AD7-4F7C-482F-9122-0302AA31C18E}" destId="{7CBC61F1-C1EE-459A-BB82-367E1CA12ECE}" srcOrd="1" destOrd="4" presId="urn:microsoft.com/office/officeart/2005/8/layout/vList5"/>
    <dgm:cxn modelId="{952581E4-1563-4DA2-82C1-57B01068E251}" type="presOf" srcId="{080293AB-0DF9-4456-9A13-B5D0C4D3B5EE}" destId="{7CBC61F1-C1EE-459A-BB82-367E1CA12ECE}" srcOrd="0" destOrd="0" presId="urn:microsoft.com/office/officeart/2005/8/layout/vList5"/>
    <dgm:cxn modelId="{5E241493-CA27-4BD7-8319-D48C3D0CC8E4}" type="presOf" srcId="{A04B4BC4-D714-4214-9ECD-58F00B09A078}" destId="{7CBC61F1-C1EE-459A-BB82-367E1CA12ECE}" srcOrd="0" destOrd="1" presId="urn:microsoft.com/office/officeart/2005/8/layout/vList5"/>
    <dgm:cxn modelId="{742DAF06-8925-43BF-8764-6CD92A1D0FC5}" type="presOf" srcId="{943E2807-B709-4720-9FD0-6032711EE7FA}" destId="{7CBC61F1-C1EE-459A-BB82-367E1CA12ECE}" srcOrd="0" destOrd="2" presId="urn:microsoft.com/office/officeart/2005/8/layout/vList5"/>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20D729CB-F9C6-40D5-9912-9F5CFCE984A8}"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zh-CN" altLang="en-US"/>
        </a:p>
      </dgm:t>
    </dgm:pt>
    <dgm:pt modelId="{E30FE8EF-344E-4ACE-A86D-336EB0E5B1B7}">
      <dgm:prSet phldrT="[文本]" custT="1"/>
      <dgm:spPr/>
      <dgm:t>
        <a:bodyPr/>
        <a:lstStyle/>
        <a:p>
          <a:r>
            <a:rPr lang="zh-CN" sz="3600" b="1" dirty="0" smtClean="0"/>
            <a:t>贸易法规</a:t>
          </a:r>
          <a:endParaRPr lang="zh-CN" altLang="en-US" sz="3600" dirty="0"/>
        </a:p>
      </dgm:t>
    </dgm:pt>
    <dgm:pt modelId="{D1C5FBEF-BB6E-45CA-B8FF-76BAD54E0D7D}" cxnId="{A7633C2A-06B2-4803-85B9-192D3D81EF42}" type="parTrans">
      <dgm:prSet/>
      <dgm:spPr/>
      <dgm:t>
        <a:bodyPr/>
        <a:lstStyle/>
        <a:p>
          <a:endParaRPr lang="zh-CN" altLang="en-US"/>
        </a:p>
      </dgm:t>
    </dgm:pt>
    <dgm:pt modelId="{C0902337-D518-4014-A592-B05AFFC2BB67}" cxnId="{A7633C2A-06B2-4803-85B9-192D3D81EF42}" type="sibTrans">
      <dgm:prSet/>
      <dgm:spPr/>
      <dgm:t>
        <a:bodyPr/>
        <a:lstStyle/>
        <a:p>
          <a:endParaRPr lang="zh-CN" altLang="en-US"/>
        </a:p>
      </dgm:t>
    </dgm:pt>
    <dgm:pt modelId="{B046B9A1-828C-4761-8B97-1428ABC04972}">
      <dgm:prSet phldrT="[文本]" custT="1"/>
      <dgm:spPr/>
      <dgm:t>
        <a:bodyPr/>
        <a:lstStyle/>
        <a:p>
          <a:r>
            <a:rPr lang="zh-CN" sz="2000" dirty="0" smtClean="0"/>
            <a:t>菲律宾管理进出口贸易的相关法律主要包括：《海关法》、《出口发展法》、《反倾销法》、《反补贴法》和《保障措施法》等。菲律宾进口关税税率一般为</a:t>
          </a:r>
          <a:r>
            <a:rPr lang="en-US" sz="2000" dirty="0" smtClean="0"/>
            <a:t>0-30%</a:t>
          </a:r>
          <a:r>
            <a:rPr lang="zh-CN" sz="2000" dirty="0" smtClean="0"/>
            <a:t>。菲律宾对东盟成员国全部产品进口实行零关税。</a:t>
          </a:r>
          <a:endParaRPr lang="zh-CN" altLang="en-US" sz="2000" dirty="0"/>
        </a:p>
      </dgm:t>
    </dgm:pt>
    <dgm:pt modelId="{A698FC89-269F-4654-AD7F-F11ABB57143B}" cxnId="{06866D4B-7A28-49D4-91BE-9F4F4FD8310A}" type="parTrans">
      <dgm:prSet/>
      <dgm:spPr/>
      <dgm:t>
        <a:bodyPr/>
        <a:lstStyle/>
        <a:p>
          <a:endParaRPr lang="zh-CN" altLang="en-US"/>
        </a:p>
      </dgm:t>
    </dgm:pt>
    <dgm:pt modelId="{12133639-4BE9-4EF2-AC68-0E397E3B175D}" cxnId="{06866D4B-7A28-49D4-91BE-9F4F4FD8310A}" type="sibTrans">
      <dgm:prSet/>
      <dgm:spPr/>
      <dgm:t>
        <a:bodyPr/>
        <a:lstStyle/>
        <a:p>
          <a:endParaRPr lang="zh-CN" altLang="en-US"/>
        </a:p>
      </dgm:t>
    </dgm:pt>
    <dgm:pt modelId="{65687113-33EA-4393-81D6-F95B08B7D1B6}">
      <dgm:prSet phldrT="[文本]" phldr="0" custT="1"/>
      <dgm:spPr/>
      <dgm:t>
        <a:bodyPr vert="horz" wrap="square"/>
        <a:p>
          <a:pPr>
            <a:lnSpc>
              <a:spcPct val="100000"/>
            </a:lnSpc>
            <a:spcBef>
              <a:spcPct val="0"/>
            </a:spcBef>
            <a:spcAft>
              <a:spcPts val="0"/>
            </a:spcAft>
          </a:pPr>
          <a:r>
            <a:rPr lang="zh-CN" sz="3600" b="1" dirty="0" smtClean="0"/>
            <a:t>外国投</a:t>
          </a:r>
          <a:r>
            <a:rPr lang="en-US" altLang="zh-CN" sz="3600" b="1" dirty="0" smtClean="0"/>
            <a:t/>
          </a:r>
          <a:endParaRPr lang="en-US" altLang="zh-CN" sz="3600" b="1" dirty="0" smtClean="0"/>
        </a:p>
        <a:p>
          <a:pPr>
            <a:lnSpc>
              <a:spcPct val="100000"/>
            </a:lnSpc>
            <a:spcBef>
              <a:spcPct val="0"/>
            </a:spcBef>
            <a:spcAft>
              <a:spcPts val="0"/>
            </a:spcAft>
          </a:pPr>
          <a:r>
            <a:rPr lang="zh-CN" sz="3600" b="1" dirty="0" smtClean="0"/>
            <a:t>资法规</a:t>
          </a:r>
          <a:r>
            <a:rPr lang="zh-CN" altLang="en-US" sz="3600" dirty="0"/>
            <a:t/>
          </a:r>
          <a:endParaRPr lang="zh-CN" altLang="en-US" sz="3600" dirty="0"/>
        </a:p>
      </dgm:t>
    </dgm:pt>
    <dgm:pt modelId="{3F105875-4077-4043-B2EE-FB4AB5D39969}" cxnId="{D7224E8F-D86F-4B3F-8188-F7CB1CF34C2B}" type="parTrans">
      <dgm:prSet/>
      <dgm:spPr/>
      <dgm:t>
        <a:bodyPr/>
        <a:lstStyle/>
        <a:p>
          <a:endParaRPr lang="zh-CN" altLang="en-US"/>
        </a:p>
      </dgm:t>
    </dgm:pt>
    <dgm:pt modelId="{8E9BD8C2-977D-40B9-B221-C353F08D9D49}" cxnId="{D7224E8F-D86F-4B3F-8188-F7CB1CF34C2B}" type="sibTrans">
      <dgm:prSet/>
      <dgm:spPr/>
      <dgm:t>
        <a:bodyPr/>
        <a:lstStyle/>
        <a:p>
          <a:endParaRPr lang="zh-CN" altLang="en-US"/>
        </a:p>
      </dgm:t>
    </dgm:pt>
    <dgm:pt modelId="{B6202A7F-2567-4218-BD4A-79BF80E7A05C}">
      <dgm:prSet phldrT="[文本]" custT="1"/>
      <dgm:spPr/>
      <dgm:t>
        <a:bodyPr/>
        <a:lstStyle/>
        <a:p>
          <a:r>
            <a:rPr lang="en-US" sz="2000" dirty="0" smtClean="0"/>
            <a:t>2021</a:t>
          </a:r>
          <a:r>
            <a:rPr lang="zh-CN" sz="2000" dirty="0" smtClean="0"/>
            <a:t>年</a:t>
          </a:r>
          <a:r>
            <a:rPr lang="en-US" sz="2000" dirty="0" smtClean="0"/>
            <a:t>3</a:t>
          </a:r>
          <a:r>
            <a:rPr lang="zh-CN" sz="2000" dirty="0" smtClean="0"/>
            <a:t>月通过的《企业复苏和税收激励法案》（</a:t>
          </a:r>
          <a:r>
            <a:rPr lang="en-US" sz="2000" dirty="0" smtClean="0"/>
            <a:t>CREATE</a:t>
          </a:r>
          <a:r>
            <a:rPr lang="zh-CN" sz="2000" dirty="0" smtClean="0"/>
            <a:t>），将外资企业税率从</a:t>
          </a:r>
          <a:r>
            <a:rPr lang="en-US" sz="2000" dirty="0" smtClean="0"/>
            <a:t>30%</a:t>
          </a:r>
          <a:r>
            <a:rPr lang="zh-CN" sz="2000" dirty="0" smtClean="0"/>
            <a:t>降至</a:t>
          </a:r>
          <a:r>
            <a:rPr lang="en-US" sz="2000" dirty="0" smtClean="0"/>
            <a:t>25%</a:t>
          </a:r>
          <a:r>
            <a:rPr lang="zh-CN" sz="2000" dirty="0" smtClean="0"/>
            <a:t>，并一揽子为外资企业提供最长</a:t>
          </a:r>
          <a:r>
            <a:rPr lang="en-US" sz="2000" dirty="0" smtClean="0"/>
            <a:t>17</a:t>
          </a:r>
          <a:r>
            <a:rPr lang="zh-CN" sz="2000" dirty="0" smtClean="0"/>
            <a:t>年的税收激励。</a:t>
          </a:r>
          <a:endParaRPr lang="zh-CN" altLang="en-US" sz="2000" dirty="0"/>
        </a:p>
      </dgm:t>
    </dgm:pt>
    <dgm:pt modelId="{2FF3FD89-B785-4C16-A0F0-A633E4855DF1}" cxnId="{F9B8DB36-5326-403F-89B7-356E6131866E}" type="parTrans">
      <dgm:prSet/>
      <dgm:spPr/>
      <dgm:t>
        <a:bodyPr/>
        <a:lstStyle/>
        <a:p>
          <a:endParaRPr lang="zh-CN" altLang="en-US"/>
        </a:p>
      </dgm:t>
    </dgm:pt>
    <dgm:pt modelId="{E4C9236C-B41B-4968-B14E-51A6236E78CB}" cxnId="{F9B8DB36-5326-403F-89B7-356E6131866E}" type="sibTrans">
      <dgm:prSet/>
      <dgm:spPr/>
      <dgm:t>
        <a:bodyPr/>
        <a:lstStyle/>
        <a:p>
          <a:endParaRPr lang="zh-CN" altLang="en-US"/>
        </a:p>
      </dgm:t>
    </dgm:pt>
    <dgm:pt modelId="{2CF6C917-62E8-4FB0-98F3-7A17FE01D621}">
      <dgm:prSet phldrT="[文本]" custT="1"/>
      <dgm:spPr/>
      <dgm:t>
        <a:bodyPr/>
        <a:lstStyle/>
        <a:p>
          <a:r>
            <a:rPr lang="zh-CN" sz="3600" b="1" dirty="0" smtClean="0"/>
            <a:t>税收制度</a:t>
          </a:r>
          <a:endParaRPr lang="zh-CN" altLang="en-US" sz="3600" dirty="0"/>
        </a:p>
      </dgm:t>
    </dgm:pt>
    <dgm:pt modelId="{B1F1FD9F-A6D8-4B46-94EA-B18093B14B6A}" cxnId="{2A331813-DB1D-4D70-B107-46535A2BC64C}" type="parTrans">
      <dgm:prSet/>
      <dgm:spPr/>
      <dgm:t>
        <a:bodyPr/>
        <a:lstStyle/>
        <a:p>
          <a:endParaRPr lang="zh-CN" altLang="en-US"/>
        </a:p>
      </dgm:t>
    </dgm:pt>
    <dgm:pt modelId="{8CF9009F-3B1F-4261-87AC-AB1D90B9E319}" cxnId="{2A331813-DB1D-4D70-B107-46535A2BC64C}" type="sibTrans">
      <dgm:prSet/>
      <dgm:spPr/>
      <dgm:t>
        <a:bodyPr/>
        <a:lstStyle/>
        <a:p>
          <a:endParaRPr lang="zh-CN" altLang="en-US"/>
        </a:p>
      </dgm:t>
    </dgm:pt>
    <dgm:pt modelId="{080293AB-0DF9-4456-9A13-B5D0C4D3B5EE}">
      <dgm:prSet phldrT="[文本]" custT="1"/>
      <dgm:spPr/>
      <dgm:t>
        <a:bodyPr/>
        <a:lstStyle/>
        <a:p>
          <a:r>
            <a:rPr lang="zh-CN" sz="2000" dirty="0" smtClean="0"/>
            <a:t>菲律宾的税收体制可以分为国家税</a:t>
          </a:r>
          <a:r>
            <a:rPr lang="en-US" sz="2000" dirty="0" smtClean="0"/>
            <a:t> </a:t>
          </a:r>
          <a:r>
            <a:rPr lang="zh-CN" sz="2000" dirty="0" smtClean="0"/>
            <a:t>以及地方税</a:t>
          </a:r>
          <a:r>
            <a:rPr lang="en-US" sz="2000" dirty="0" smtClean="0"/>
            <a:t> </a:t>
          </a:r>
          <a:r>
            <a:rPr lang="zh-CN" sz="2000" dirty="0" smtClean="0"/>
            <a:t>。国家税是指由中央政府施行并征收的税种</a:t>
          </a:r>
          <a:r>
            <a:rPr lang="en-US" sz="2000" dirty="0" smtClean="0"/>
            <a:t>,</a:t>
          </a:r>
          <a:r>
            <a:rPr lang="zh-CN" sz="2000" dirty="0" smtClean="0"/>
            <a:t>主要包括所得税、增值税、关税、比例税以及印花税等。地方税是指由地方政府基于宪法的授权性规定而施行并征收的税种</a:t>
          </a:r>
          <a:r>
            <a:rPr lang="en-US" sz="2000" dirty="0" smtClean="0"/>
            <a:t>, </a:t>
          </a:r>
          <a:r>
            <a:rPr lang="zh-CN" sz="2000" dirty="0" smtClean="0"/>
            <a:t>主要包括社区税、地方营业税、不动产税等。</a:t>
          </a:r>
          <a:endParaRPr lang="zh-CN" altLang="en-US" sz="2000" dirty="0"/>
        </a:p>
      </dgm:t>
    </dgm:pt>
    <dgm:pt modelId="{6EDDE793-1A3A-47C9-B426-4E56C648CEAB}" cxnId="{4E87CEF8-DEEB-4996-BE6A-4E17AD2CA8BF}" type="parTrans">
      <dgm:prSet/>
      <dgm:spPr/>
      <dgm:t>
        <a:bodyPr/>
        <a:lstStyle/>
        <a:p>
          <a:endParaRPr lang="zh-CN" altLang="en-US"/>
        </a:p>
      </dgm:t>
    </dgm:pt>
    <dgm:pt modelId="{8827019E-0DC6-4591-8944-9C604B0B1768}" cxnId="{4E87CEF8-DEEB-4996-BE6A-4E17AD2CA8BF}" type="sibTrans">
      <dgm:prSet/>
      <dgm:spPr/>
      <dgm:t>
        <a:bodyPr/>
        <a:lstStyle/>
        <a:p>
          <a:endParaRPr lang="zh-CN" altLang="en-US"/>
        </a:p>
      </dgm:t>
    </dgm:pt>
    <dgm:pt modelId="{7A227C50-B7A5-433D-B0A8-09BED6BA0096}" type="pres">
      <dgm:prSet presAssocID="{20D729CB-F9C6-40D5-9912-9F5CFCE984A8}" presName="Name0" presStyleCnt="0">
        <dgm:presLayoutVars>
          <dgm:dir/>
          <dgm:animLvl val="lvl"/>
          <dgm:resizeHandles val="exact"/>
        </dgm:presLayoutVars>
      </dgm:prSet>
      <dgm:spPr/>
      <dgm:t>
        <a:bodyPr/>
        <a:lstStyle/>
        <a:p>
          <a:endParaRPr lang="zh-CN" altLang="en-US"/>
        </a:p>
      </dgm:t>
    </dgm:pt>
    <dgm:pt modelId="{E37420B3-C903-4946-9BB5-CDC9D111FEC3}" type="pres">
      <dgm:prSet presAssocID="{E30FE8EF-344E-4ACE-A86D-336EB0E5B1B7}" presName="linNode" presStyleCnt="0"/>
      <dgm:spPr/>
    </dgm:pt>
    <dgm:pt modelId="{BEE6183A-E8F6-45A5-AD60-ECF121263E55}" type="pres">
      <dgm:prSet presAssocID="{E30FE8EF-344E-4ACE-A86D-336EB0E5B1B7}" presName="parentText" presStyleLbl="node1" presStyleIdx="0" presStyleCnt="3" custScaleX="58130" custScaleY="68497">
        <dgm:presLayoutVars>
          <dgm:chMax val="1"/>
          <dgm:bulletEnabled val="1"/>
        </dgm:presLayoutVars>
      </dgm:prSet>
      <dgm:spPr/>
      <dgm:t>
        <a:bodyPr/>
        <a:lstStyle/>
        <a:p>
          <a:endParaRPr lang="zh-CN" altLang="en-US"/>
        </a:p>
      </dgm:t>
    </dgm:pt>
    <dgm:pt modelId="{1206E566-4C12-4A0C-96FE-87151FAB626D}" type="pres">
      <dgm:prSet presAssocID="{E30FE8EF-344E-4ACE-A86D-336EB0E5B1B7}" presName="descendantText" presStyleLbl="alignAccFollowNode1" presStyleIdx="0" presStyleCnt="3" custScaleX="121730" custScaleY="134144">
        <dgm:presLayoutVars>
          <dgm:bulletEnabled val="1"/>
        </dgm:presLayoutVars>
      </dgm:prSet>
      <dgm:spPr/>
      <dgm:t>
        <a:bodyPr/>
        <a:lstStyle/>
        <a:p>
          <a:endParaRPr lang="zh-CN" altLang="en-US"/>
        </a:p>
      </dgm:t>
    </dgm:pt>
    <dgm:pt modelId="{0483DAD0-FBAC-4043-8109-A8F7C12DD25C}" type="pres">
      <dgm:prSet presAssocID="{C0902337-D518-4014-A592-B05AFFC2BB67}" presName="sp" presStyleCnt="0"/>
      <dgm:spPr/>
    </dgm:pt>
    <dgm:pt modelId="{5A4EF9C7-AC79-43DE-89D1-CB1A71FD1D5F}" type="pres">
      <dgm:prSet presAssocID="{65687113-33EA-4393-81D6-F95B08B7D1B6}" presName="linNode" presStyleCnt="0"/>
      <dgm:spPr/>
    </dgm:pt>
    <dgm:pt modelId="{7340BB85-61F9-44EA-92FB-23F88EBA2FCE}" type="pres">
      <dgm:prSet presAssocID="{65687113-33EA-4393-81D6-F95B08B7D1B6}" presName="parentText" presStyleLbl="node1" presStyleIdx="1" presStyleCnt="3" custScaleX="59128" custScaleY="82892" custLinFactNeighborX="-55">
        <dgm:presLayoutVars>
          <dgm:chMax val="1"/>
          <dgm:bulletEnabled val="1"/>
        </dgm:presLayoutVars>
      </dgm:prSet>
      <dgm:spPr/>
      <dgm:t>
        <a:bodyPr/>
        <a:lstStyle/>
        <a:p>
          <a:endParaRPr lang="zh-CN" altLang="en-US"/>
        </a:p>
      </dgm:t>
    </dgm:pt>
    <dgm:pt modelId="{0FAB16BC-D15D-4020-BE75-2E782C993DE2}" type="pres">
      <dgm:prSet presAssocID="{65687113-33EA-4393-81D6-F95B08B7D1B6}" presName="descendantText" presStyleLbl="alignAccFollowNode1" presStyleIdx="1" presStyleCnt="3" custScaleX="121198">
        <dgm:presLayoutVars>
          <dgm:bulletEnabled val="1"/>
        </dgm:presLayoutVars>
      </dgm:prSet>
      <dgm:spPr/>
      <dgm:t>
        <a:bodyPr/>
        <a:lstStyle/>
        <a:p>
          <a:endParaRPr lang="zh-CN" altLang="en-US"/>
        </a:p>
      </dgm:t>
    </dgm:pt>
    <dgm:pt modelId="{0AB0E190-8BEA-484A-9C95-DE6C559F566E}" type="pres">
      <dgm:prSet presAssocID="{8E9BD8C2-977D-40B9-B221-C353F08D9D49}" presName="sp" presStyleCnt="0"/>
      <dgm:spPr/>
    </dgm:pt>
    <dgm:pt modelId="{779E1AD7-4F7C-482F-9122-0302AA31C18E}" type="pres">
      <dgm:prSet presAssocID="{2CF6C917-62E8-4FB0-98F3-7A17FE01D621}" presName="linNode" presStyleCnt="0"/>
      <dgm:spPr/>
    </dgm:pt>
    <dgm:pt modelId="{A1034A97-54DB-4F4B-ACCC-CBF2EC5684EF}" type="pres">
      <dgm:prSet presAssocID="{2CF6C917-62E8-4FB0-98F3-7A17FE01D621}" presName="parentText" presStyleLbl="node1" presStyleIdx="2" presStyleCnt="3" custScaleX="57930" custScaleY="66940">
        <dgm:presLayoutVars>
          <dgm:chMax val="1"/>
          <dgm:bulletEnabled val="1"/>
        </dgm:presLayoutVars>
      </dgm:prSet>
      <dgm:spPr/>
      <dgm:t>
        <a:bodyPr/>
        <a:lstStyle/>
        <a:p>
          <a:endParaRPr lang="zh-CN" altLang="en-US"/>
        </a:p>
      </dgm:t>
    </dgm:pt>
    <dgm:pt modelId="{7CBC61F1-C1EE-459A-BB82-367E1CA12ECE}" type="pres">
      <dgm:prSet presAssocID="{2CF6C917-62E8-4FB0-98F3-7A17FE01D621}" presName="descendantText" presStyleLbl="alignAccFollowNode1" presStyleIdx="2" presStyleCnt="3" custScaleX="121797" custScaleY="137990">
        <dgm:presLayoutVars>
          <dgm:bulletEnabled val="1"/>
        </dgm:presLayoutVars>
      </dgm:prSet>
      <dgm:spPr/>
      <dgm:t>
        <a:bodyPr/>
        <a:lstStyle/>
        <a:p>
          <a:endParaRPr lang="zh-CN" altLang="en-US"/>
        </a:p>
      </dgm:t>
    </dgm:pt>
  </dgm:ptLst>
  <dgm:cxnLst>
    <dgm:cxn modelId="{A7633C2A-06B2-4803-85B9-192D3D81EF42}" srcId="{20D729CB-F9C6-40D5-9912-9F5CFCE984A8}" destId="{E30FE8EF-344E-4ACE-A86D-336EB0E5B1B7}" srcOrd="0" destOrd="0" parTransId="{D1C5FBEF-BB6E-45CA-B8FF-76BAD54E0D7D}" sibTransId="{C0902337-D518-4014-A592-B05AFFC2BB67}"/>
    <dgm:cxn modelId="{06866D4B-7A28-49D4-91BE-9F4F4FD8310A}" srcId="{E30FE8EF-344E-4ACE-A86D-336EB0E5B1B7}" destId="{B046B9A1-828C-4761-8B97-1428ABC04972}" srcOrd="0" destOrd="0" parTransId="{A698FC89-269F-4654-AD7F-F11ABB57143B}" sibTransId="{12133639-4BE9-4EF2-AC68-0E397E3B175D}"/>
    <dgm:cxn modelId="{D7224E8F-D86F-4B3F-8188-F7CB1CF34C2B}" srcId="{20D729CB-F9C6-40D5-9912-9F5CFCE984A8}" destId="{65687113-33EA-4393-81D6-F95B08B7D1B6}" srcOrd="1" destOrd="0" parTransId="{3F105875-4077-4043-B2EE-FB4AB5D39969}" sibTransId="{8E9BD8C2-977D-40B9-B221-C353F08D9D49}"/>
    <dgm:cxn modelId="{F9B8DB36-5326-403F-89B7-356E6131866E}" srcId="{65687113-33EA-4393-81D6-F95B08B7D1B6}" destId="{B6202A7F-2567-4218-BD4A-79BF80E7A05C}" srcOrd="0" destOrd="1" parTransId="{2FF3FD89-B785-4C16-A0F0-A633E4855DF1}" sibTransId="{E4C9236C-B41B-4968-B14E-51A6236E78CB}"/>
    <dgm:cxn modelId="{2A331813-DB1D-4D70-B107-46535A2BC64C}" srcId="{20D729CB-F9C6-40D5-9912-9F5CFCE984A8}" destId="{2CF6C917-62E8-4FB0-98F3-7A17FE01D621}" srcOrd="2" destOrd="0" parTransId="{B1F1FD9F-A6D8-4B46-94EA-B18093B14B6A}" sibTransId="{8CF9009F-3B1F-4261-87AC-AB1D90B9E319}"/>
    <dgm:cxn modelId="{4E87CEF8-DEEB-4996-BE6A-4E17AD2CA8BF}" srcId="{2CF6C917-62E8-4FB0-98F3-7A17FE01D621}" destId="{080293AB-0DF9-4456-9A13-B5D0C4D3B5EE}" srcOrd="0" destOrd="2" parTransId="{6EDDE793-1A3A-47C9-B426-4E56C648CEAB}" sibTransId="{8827019E-0DC6-4591-8944-9C604B0B1768}"/>
    <dgm:cxn modelId="{F9924E69-D103-460F-9F0A-614339243EF8}" type="presOf" srcId="{20D729CB-F9C6-40D5-9912-9F5CFCE984A8}" destId="{7A227C50-B7A5-433D-B0A8-09BED6BA0096}" srcOrd="0" destOrd="0" presId="urn:microsoft.com/office/officeart/2005/8/layout/vList5"/>
    <dgm:cxn modelId="{52771035-ADBE-42D5-BC6A-41975365B0C8}" type="presParOf" srcId="{7A227C50-B7A5-433D-B0A8-09BED6BA0096}" destId="{E37420B3-C903-4946-9BB5-CDC9D111FEC3}" srcOrd="0" destOrd="0" presId="urn:microsoft.com/office/officeart/2005/8/layout/vList5"/>
    <dgm:cxn modelId="{8836FE1E-8B45-456F-AD91-18B74AE15A1D}" type="presParOf" srcId="{E37420B3-C903-4946-9BB5-CDC9D111FEC3}" destId="{BEE6183A-E8F6-45A5-AD60-ECF121263E55}" srcOrd="0" destOrd="0" presId="urn:microsoft.com/office/officeart/2005/8/layout/vList5"/>
    <dgm:cxn modelId="{BBE2FABC-5F3B-4A1C-8B48-AB5E924218DC}" type="presOf" srcId="{E30FE8EF-344E-4ACE-A86D-336EB0E5B1B7}" destId="{BEE6183A-E8F6-45A5-AD60-ECF121263E55}" srcOrd="0" destOrd="0" presId="urn:microsoft.com/office/officeart/2005/8/layout/vList5"/>
    <dgm:cxn modelId="{B95FB3D7-F68B-47DD-97A9-0104EFDDC828}" type="presParOf" srcId="{E37420B3-C903-4946-9BB5-CDC9D111FEC3}" destId="{1206E566-4C12-4A0C-96FE-87151FAB626D}" srcOrd="1" destOrd="0" presId="urn:microsoft.com/office/officeart/2005/8/layout/vList5"/>
    <dgm:cxn modelId="{C67073FE-D707-4FE3-BD05-018700A3A500}" type="presOf" srcId="{B046B9A1-828C-4761-8B97-1428ABC04972}" destId="{1206E566-4C12-4A0C-96FE-87151FAB626D}" srcOrd="0" destOrd="0" presId="urn:microsoft.com/office/officeart/2005/8/layout/vList5"/>
    <dgm:cxn modelId="{2228D268-2004-42C9-BE21-486B5ADCAEE1}" type="presParOf" srcId="{7A227C50-B7A5-433D-B0A8-09BED6BA0096}" destId="{0483DAD0-FBAC-4043-8109-A8F7C12DD25C}" srcOrd="1" destOrd="0" presId="urn:microsoft.com/office/officeart/2005/8/layout/vList5"/>
    <dgm:cxn modelId="{687FF7BD-D811-4B1D-BBC7-BC9DBBC38263}" type="presParOf" srcId="{7A227C50-B7A5-433D-B0A8-09BED6BA0096}" destId="{5A4EF9C7-AC79-43DE-89D1-CB1A71FD1D5F}" srcOrd="2" destOrd="0" presId="urn:microsoft.com/office/officeart/2005/8/layout/vList5"/>
    <dgm:cxn modelId="{AEF40878-1E78-49DB-A380-92411367B7B3}" type="presParOf" srcId="{5A4EF9C7-AC79-43DE-89D1-CB1A71FD1D5F}" destId="{7340BB85-61F9-44EA-92FB-23F88EBA2FCE}" srcOrd="0" destOrd="2" presId="urn:microsoft.com/office/officeart/2005/8/layout/vList5"/>
    <dgm:cxn modelId="{98CFAD13-65BE-43D1-93DB-C2A8EA8EC863}" type="presOf" srcId="{65687113-33EA-4393-81D6-F95B08B7D1B6}" destId="{7340BB85-61F9-44EA-92FB-23F88EBA2FCE}" srcOrd="0" destOrd="0" presId="urn:microsoft.com/office/officeart/2005/8/layout/vList5"/>
    <dgm:cxn modelId="{F6FFB557-53A5-467A-AD2C-9537D6B86E4B}" type="presParOf" srcId="{5A4EF9C7-AC79-43DE-89D1-CB1A71FD1D5F}" destId="{0FAB16BC-D15D-4020-BE75-2E782C993DE2}" srcOrd="1" destOrd="2" presId="urn:microsoft.com/office/officeart/2005/8/layout/vList5"/>
    <dgm:cxn modelId="{803DF77A-8513-4632-AFCC-C10BD64C2C1B}" type="presOf" srcId="{B6202A7F-2567-4218-BD4A-79BF80E7A05C}" destId="{0FAB16BC-D15D-4020-BE75-2E782C993DE2}" srcOrd="0" destOrd="0" presId="urn:microsoft.com/office/officeart/2005/8/layout/vList5"/>
    <dgm:cxn modelId="{FE49FF7C-A621-47C6-B94F-319C34ECF924}" type="presParOf" srcId="{7A227C50-B7A5-433D-B0A8-09BED6BA0096}" destId="{0AB0E190-8BEA-484A-9C95-DE6C559F566E}" srcOrd="3" destOrd="0" presId="urn:microsoft.com/office/officeart/2005/8/layout/vList5"/>
    <dgm:cxn modelId="{4FBAC16F-D231-456C-AF84-5463712A4E6C}" type="presParOf" srcId="{7A227C50-B7A5-433D-B0A8-09BED6BA0096}" destId="{779E1AD7-4F7C-482F-9122-0302AA31C18E}" srcOrd="4" destOrd="0" presId="urn:microsoft.com/office/officeart/2005/8/layout/vList5"/>
    <dgm:cxn modelId="{CBBDDB5D-BD06-404B-BAEF-6804A615A9BA}" type="presParOf" srcId="{779E1AD7-4F7C-482F-9122-0302AA31C18E}" destId="{A1034A97-54DB-4F4B-ACCC-CBF2EC5684EF}" srcOrd="0" destOrd="4" presId="urn:microsoft.com/office/officeart/2005/8/layout/vList5"/>
    <dgm:cxn modelId="{8E59481C-F02F-4A6A-8BA2-DD23F610A319}" type="presOf" srcId="{2CF6C917-62E8-4FB0-98F3-7A17FE01D621}" destId="{A1034A97-54DB-4F4B-ACCC-CBF2EC5684EF}" srcOrd="0" destOrd="0" presId="urn:microsoft.com/office/officeart/2005/8/layout/vList5"/>
    <dgm:cxn modelId="{E56502CF-7997-4553-967D-C009BE13499A}" type="presParOf" srcId="{779E1AD7-4F7C-482F-9122-0302AA31C18E}" destId="{7CBC61F1-C1EE-459A-BB82-367E1CA12ECE}" srcOrd="1" destOrd="4" presId="urn:microsoft.com/office/officeart/2005/8/layout/vList5"/>
    <dgm:cxn modelId="{816B9385-A973-446F-86D8-83E92BD8F9A8}" type="presOf" srcId="{080293AB-0DF9-4456-9A13-B5D0C4D3B5EE}" destId="{7CBC61F1-C1EE-459A-BB82-367E1CA12ECE}" srcOrd="0" destOrd="0" presId="urn:microsoft.com/office/officeart/2005/8/layout/vList5"/>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20D729CB-F9C6-40D5-9912-9F5CFCE984A8}"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zh-CN" altLang="en-US"/>
        </a:p>
      </dgm:t>
    </dgm:pt>
    <dgm:pt modelId="{E30FE8EF-344E-4ACE-A86D-336EB0E5B1B7}">
      <dgm:prSet phldrT="[文本]" phldr="0" custT="1"/>
      <dgm:spPr/>
      <dgm:t>
        <a:bodyPr vert="horz" wrap="square"/>
        <a:p>
          <a:pPr>
            <a:lnSpc>
              <a:spcPct val="100000"/>
            </a:lnSpc>
            <a:spcBef>
              <a:spcPct val="0"/>
            </a:spcBef>
            <a:spcAft>
              <a:spcPts val="0"/>
            </a:spcAft>
          </a:pPr>
          <a:r>
            <a:rPr lang="zh-CN" sz="3600" b="1" dirty="0" smtClean="0"/>
            <a:t>劳动就业法规</a:t>
          </a:r>
          <a:r>
            <a:rPr lang="zh-CN" altLang="en-US" sz="3600" b="1" dirty="0"/>
            <a:t/>
          </a:r>
          <a:endParaRPr lang="zh-CN" altLang="en-US" sz="3600" b="1" dirty="0"/>
        </a:p>
      </dgm:t>
    </dgm:pt>
    <dgm:pt modelId="{D1C5FBEF-BB6E-45CA-B8FF-76BAD54E0D7D}" cxnId="{DAD32C71-2423-4772-B8BE-F0FCF590B1A3}" type="parTrans">
      <dgm:prSet/>
      <dgm:spPr/>
      <dgm:t>
        <a:bodyPr/>
        <a:lstStyle/>
        <a:p>
          <a:endParaRPr lang="zh-CN" altLang="en-US"/>
        </a:p>
      </dgm:t>
    </dgm:pt>
    <dgm:pt modelId="{C0902337-D518-4014-A592-B05AFFC2BB67}" cxnId="{DAD32C71-2423-4772-B8BE-F0FCF590B1A3}" type="sibTrans">
      <dgm:prSet/>
      <dgm:spPr/>
      <dgm:t>
        <a:bodyPr/>
        <a:lstStyle/>
        <a:p>
          <a:endParaRPr lang="zh-CN" altLang="en-US"/>
        </a:p>
      </dgm:t>
    </dgm:pt>
    <dgm:pt modelId="{B046B9A1-828C-4761-8B97-1428ABC04972}">
      <dgm:prSet phldrT="[文本]" custT="1"/>
      <dgm:spPr/>
      <dgm:t>
        <a:bodyPr/>
        <a:lstStyle/>
        <a:p>
          <a:r>
            <a:rPr lang="zh-CN" sz="2000" dirty="0" smtClean="0"/>
            <a:t>菲律宾《劳动法》</a:t>
          </a:r>
          <a:r>
            <a:rPr lang="zh-CN" altLang="en-US" sz="2000" dirty="0" smtClean="0"/>
            <a:t>规定</a:t>
          </a:r>
          <a:r>
            <a:rPr lang="zh-CN" sz="2000" dirty="0" smtClean="0"/>
            <a:t>雇员的工作时间为每天不超过</a:t>
          </a:r>
          <a:r>
            <a:rPr lang="en-US" sz="2000" dirty="0" smtClean="0"/>
            <a:t>8</a:t>
          </a:r>
          <a:r>
            <a:rPr lang="zh-CN" sz="2000" dirty="0" smtClean="0"/>
            <a:t>小时或每周不超过</a:t>
          </a:r>
          <a:r>
            <a:rPr lang="en-US" sz="2000" dirty="0" smtClean="0"/>
            <a:t>48</a:t>
          </a:r>
          <a:r>
            <a:rPr lang="zh-CN" sz="2000" dirty="0" smtClean="0"/>
            <a:t>小时。在菲律宾经商必须为雇员购买保险。外国人在菲律宾工作需获得外国人就业许可和移民局的工作签证，并办理身份证（</a:t>
          </a:r>
          <a:r>
            <a:rPr lang="en-US" sz="2000" dirty="0" smtClean="0"/>
            <a:t>I-CARD</a:t>
          </a:r>
          <a:r>
            <a:rPr lang="zh-CN" sz="2000" dirty="0" smtClean="0"/>
            <a:t>）。</a:t>
          </a:r>
          <a:endParaRPr lang="zh-CN" altLang="en-US" sz="2000" dirty="0"/>
        </a:p>
      </dgm:t>
    </dgm:pt>
    <dgm:pt modelId="{A698FC89-269F-4654-AD7F-F11ABB57143B}" cxnId="{E28BAF48-7784-4CAD-9783-8119D38214B8}" type="parTrans">
      <dgm:prSet/>
      <dgm:spPr/>
      <dgm:t>
        <a:bodyPr/>
        <a:lstStyle/>
        <a:p>
          <a:endParaRPr lang="zh-CN" altLang="en-US"/>
        </a:p>
      </dgm:t>
    </dgm:pt>
    <dgm:pt modelId="{12133639-4BE9-4EF2-AC68-0E397E3B175D}" cxnId="{E28BAF48-7784-4CAD-9783-8119D38214B8}" type="sibTrans">
      <dgm:prSet/>
      <dgm:spPr/>
      <dgm:t>
        <a:bodyPr/>
        <a:lstStyle/>
        <a:p>
          <a:endParaRPr lang="zh-CN" altLang="en-US"/>
        </a:p>
      </dgm:t>
    </dgm:pt>
    <dgm:pt modelId="{65687113-33EA-4393-81D6-F95B08B7D1B6}">
      <dgm:prSet phldrT="[文本]" phldr="0" custT="1"/>
      <dgm:spPr/>
      <dgm:t>
        <a:bodyPr vert="horz" wrap="square"/>
        <a:p>
          <a:pPr>
            <a:lnSpc>
              <a:spcPct val="100000"/>
            </a:lnSpc>
            <a:spcBef>
              <a:spcPct val="0"/>
            </a:spcBef>
            <a:spcAft>
              <a:spcPts val="0"/>
            </a:spcAft>
          </a:pPr>
          <a:r>
            <a:rPr lang="zh-CN" sz="3600" b="1" dirty="0" smtClean="0"/>
            <a:t>商务纠纷</a:t>
          </a:r>
          <a:r>
            <a:rPr lang="zh-CN" altLang="zh-CN" sz="3600" b="1" dirty="0" smtClean="0"/>
            <a:t>解决</a:t>
          </a:r>
          <a:r>
            <a:rPr lang="zh-CN" altLang="en-US" sz="3600" dirty="0"/>
            <a:t/>
          </a:r>
          <a:endParaRPr lang="zh-CN" altLang="en-US" sz="3600" dirty="0"/>
        </a:p>
      </dgm:t>
    </dgm:pt>
    <dgm:pt modelId="{3F105875-4077-4043-B2EE-FB4AB5D39969}" cxnId="{BA4DB88C-7874-4056-9C80-67061BCFDA8E}" type="parTrans">
      <dgm:prSet/>
      <dgm:spPr/>
      <dgm:t>
        <a:bodyPr/>
        <a:lstStyle/>
        <a:p>
          <a:endParaRPr lang="zh-CN" altLang="en-US"/>
        </a:p>
      </dgm:t>
    </dgm:pt>
    <dgm:pt modelId="{8E9BD8C2-977D-40B9-B221-C353F08D9D49}" cxnId="{BA4DB88C-7874-4056-9C80-67061BCFDA8E}" type="sibTrans">
      <dgm:prSet/>
      <dgm:spPr/>
      <dgm:t>
        <a:bodyPr/>
        <a:lstStyle/>
        <a:p>
          <a:endParaRPr lang="zh-CN" altLang="en-US"/>
        </a:p>
      </dgm:t>
    </dgm:pt>
    <dgm:pt modelId="{B6202A7F-2567-4218-BD4A-79BF80E7A05C}">
      <dgm:prSet phldrT="[文本]" custT="1"/>
      <dgm:spPr/>
      <dgm:t>
        <a:bodyPr/>
        <a:lstStyle/>
        <a:p>
          <a:r>
            <a:rPr lang="zh-CN" sz="2000" dirty="0" smtClean="0"/>
            <a:t>可在菲律宾，</a:t>
          </a:r>
          <a:r>
            <a:rPr lang="zh-CN" altLang="en-US" sz="2000" dirty="0" smtClean="0"/>
            <a:t>商务纠纷解决</a:t>
          </a:r>
          <a:r>
            <a:rPr lang="zh-CN" sz="2000" dirty="0" smtClean="0"/>
            <a:t>的途径有法院诉讼、仲裁与和解等。只有律师可代表当事人在法院或行政机构行使其准司法职能。法律行业属于外资禁止进入领域。</a:t>
          </a:r>
          <a:endParaRPr lang="zh-CN" altLang="en-US" sz="2000" dirty="0"/>
        </a:p>
      </dgm:t>
    </dgm:pt>
    <dgm:pt modelId="{2FF3FD89-B785-4C16-A0F0-A633E4855DF1}" cxnId="{32B4FFE7-B9E2-47A7-90E2-0665D06FA4CA}" type="parTrans">
      <dgm:prSet/>
      <dgm:spPr/>
      <dgm:t>
        <a:bodyPr/>
        <a:lstStyle/>
        <a:p>
          <a:endParaRPr lang="zh-CN" altLang="en-US"/>
        </a:p>
      </dgm:t>
    </dgm:pt>
    <dgm:pt modelId="{E4C9236C-B41B-4968-B14E-51A6236E78CB}" cxnId="{32B4FFE7-B9E2-47A7-90E2-0665D06FA4CA}" type="sibTrans">
      <dgm:prSet/>
      <dgm:spPr/>
      <dgm:t>
        <a:bodyPr/>
        <a:lstStyle/>
        <a:p>
          <a:endParaRPr lang="zh-CN" altLang="en-US"/>
        </a:p>
      </dgm:t>
    </dgm:pt>
    <dgm:pt modelId="{2CF6C917-62E8-4FB0-98F3-7A17FE01D621}">
      <dgm:prSet phldrT="[文本]" phldr="0" custT="1"/>
      <dgm:spPr/>
      <dgm:t>
        <a:bodyPr vert="horz" wrap="square"/>
        <a:p>
          <a:pPr>
            <a:lnSpc>
              <a:spcPct val="100000"/>
            </a:lnSpc>
            <a:spcBef>
              <a:spcPct val="0"/>
            </a:spcBef>
            <a:spcAft>
              <a:spcPts val="0"/>
            </a:spcAft>
          </a:pPr>
          <a:r>
            <a:rPr lang="zh-CN" sz="3600" b="1" dirty="0" smtClean="0"/>
            <a:t>数字经济相关</a:t>
          </a:r>
          <a:r>
            <a:rPr lang="zh-CN" altLang="en-US" sz="3600" b="1" dirty="0" smtClean="0"/>
            <a:t>法规</a:t>
          </a:r>
          <a:r>
            <a:rPr lang="zh-CN" altLang="en-US" sz="3600" b="1" dirty="0"/>
            <a:t/>
          </a:r>
          <a:endParaRPr lang="zh-CN" altLang="en-US" sz="3600" b="1" dirty="0"/>
        </a:p>
      </dgm:t>
    </dgm:pt>
    <dgm:pt modelId="{B1F1FD9F-A6D8-4B46-94EA-B18093B14B6A}" cxnId="{A9F6CFD8-92F1-482C-A34D-D8AB4FD182F3}" type="parTrans">
      <dgm:prSet/>
      <dgm:spPr/>
      <dgm:t>
        <a:bodyPr/>
        <a:lstStyle/>
        <a:p>
          <a:endParaRPr lang="zh-CN" altLang="en-US"/>
        </a:p>
      </dgm:t>
    </dgm:pt>
    <dgm:pt modelId="{8CF9009F-3B1F-4261-87AC-AB1D90B9E319}" cxnId="{A9F6CFD8-92F1-482C-A34D-D8AB4FD182F3}" type="sibTrans">
      <dgm:prSet/>
      <dgm:spPr/>
      <dgm:t>
        <a:bodyPr/>
        <a:lstStyle/>
        <a:p>
          <a:endParaRPr lang="zh-CN" altLang="en-US"/>
        </a:p>
      </dgm:t>
    </dgm:pt>
    <dgm:pt modelId="{080293AB-0DF9-4456-9A13-B5D0C4D3B5EE}">
      <dgm:prSet phldrT="[文本]" custT="1"/>
      <dgm:spPr/>
      <dgm:t>
        <a:bodyPr/>
        <a:lstStyle/>
        <a:p>
          <a:r>
            <a:rPr lang="en-US" sz="2000" dirty="0" smtClean="0"/>
            <a:t>2018</a:t>
          </a:r>
          <a:r>
            <a:rPr lang="zh-CN" sz="2000" dirty="0" smtClean="0"/>
            <a:t>年</a:t>
          </a:r>
          <a:r>
            <a:rPr lang="en-US" sz="2000" dirty="0" smtClean="0"/>
            <a:t>7</a:t>
          </a:r>
          <a:r>
            <a:rPr lang="zh-CN" sz="2000" dirty="0" smtClean="0"/>
            <a:t>月，菲律宾政府宣布</a:t>
          </a:r>
          <a:r>
            <a:rPr lang="en-US" sz="2000" dirty="0" smtClean="0"/>
            <a:t>2022</a:t>
          </a:r>
          <a:r>
            <a:rPr lang="zh-CN" sz="2000" dirty="0" smtClean="0"/>
            <a:t>年国家</a:t>
          </a:r>
          <a:r>
            <a:rPr lang="en-US" sz="2000" dirty="0" smtClean="0"/>
            <a:t>ICT</a:t>
          </a:r>
          <a:r>
            <a:rPr lang="zh-CN" sz="2000" dirty="0" smtClean="0"/>
            <a:t>生态环境框架</a:t>
          </a:r>
          <a:r>
            <a:rPr lang="zh-CN" altLang="en-US" sz="2000" dirty="0" smtClean="0"/>
            <a:t>；</a:t>
          </a:r>
          <a:r>
            <a:rPr lang="en-US" sz="2000" dirty="0" smtClean="0"/>
            <a:t>2019</a:t>
          </a:r>
          <a:r>
            <a:rPr lang="zh-CN" sz="2000" dirty="0" smtClean="0"/>
            <a:t>年</a:t>
          </a:r>
          <a:r>
            <a:rPr lang="en-US" sz="2000" dirty="0" smtClean="0"/>
            <a:t>2</a:t>
          </a:r>
          <a:r>
            <a:rPr lang="zh-CN" sz="2000" dirty="0" smtClean="0"/>
            <a:t>月，发布《数字化转型战略（</a:t>
          </a:r>
          <a:r>
            <a:rPr lang="en-US" sz="2000" dirty="0" smtClean="0"/>
            <a:t>2022</a:t>
          </a:r>
          <a:r>
            <a:rPr lang="zh-CN" sz="2000" dirty="0" smtClean="0"/>
            <a:t>）》</a:t>
          </a:r>
          <a:r>
            <a:rPr lang="zh-CN" altLang="en-US" sz="2000" dirty="0" smtClean="0"/>
            <a:t>；</a:t>
          </a:r>
          <a:r>
            <a:rPr lang="en-US" sz="2000" dirty="0" smtClean="0"/>
            <a:t>2020</a:t>
          </a:r>
          <a:r>
            <a:rPr lang="zh-CN" sz="2000" dirty="0" smtClean="0"/>
            <a:t>年</a:t>
          </a:r>
          <a:r>
            <a:rPr lang="en-US" sz="2000" dirty="0" smtClean="0"/>
            <a:t>5</a:t>
          </a:r>
          <a:r>
            <a:rPr lang="zh-CN" sz="2000" dirty="0" smtClean="0"/>
            <a:t>月，菲众议院提交《数字经济税收法案》</a:t>
          </a:r>
          <a:r>
            <a:rPr lang="zh-CN" altLang="en-US" sz="2000" dirty="0" smtClean="0"/>
            <a:t>；</a:t>
          </a:r>
          <a:r>
            <a:rPr lang="en-US" sz="2000" dirty="0" smtClean="0"/>
            <a:t>2021</a:t>
          </a:r>
          <a:r>
            <a:rPr lang="zh-CN" sz="2000" dirty="0" smtClean="0"/>
            <a:t>年</a:t>
          </a:r>
          <a:r>
            <a:rPr lang="en-US" sz="2000" dirty="0" smtClean="0"/>
            <a:t>1</a:t>
          </a:r>
          <a:r>
            <a:rPr lang="zh-CN" sz="2000" dirty="0" smtClean="0"/>
            <a:t>月，菲贸工部发布《</a:t>
          </a:r>
          <a:r>
            <a:rPr lang="en-US" sz="2000" dirty="0" smtClean="0"/>
            <a:t>2022</a:t>
          </a:r>
          <a:r>
            <a:rPr lang="zh-CN" sz="2000" dirty="0" smtClean="0"/>
            <a:t>年菲律宾电子商务路线图》</a:t>
          </a:r>
          <a:r>
            <a:rPr lang="zh-CN" altLang="en-US" sz="2000" dirty="0" smtClean="0"/>
            <a:t>；</a:t>
          </a:r>
          <a:r>
            <a:rPr lang="en-US" sz="2000" dirty="0" smtClean="0"/>
            <a:t>2022</a:t>
          </a:r>
          <a:r>
            <a:rPr lang="zh-CN" sz="2000" dirty="0" smtClean="0"/>
            <a:t>年，信息和通信技术部公布数字基础设施建设计划。</a:t>
          </a:r>
          <a:endParaRPr lang="zh-CN" altLang="en-US" sz="2000" dirty="0"/>
        </a:p>
      </dgm:t>
    </dgm:pt>
    <dgm:pt modelId="{6EDDE793-1A3A-47C9-B426-4E56C648CEAB}" cxnId="{E3E533E2-7C6F-4C14-A64B-9B0E71C8A505}" type="parTrans">
      <dgm:prSet/>
      <dgm:spPr/>
      <dgm:t>
        <a:bodyPr/>
        <a:lstStyle/>
        <a:p>
          <a:endParaRPr lang="zh-CN" altLang="en-US"/>
        </a:p>
      </dgm:t>
    </dgm:pt>
    <dgm:pt modelId="{8827019E-0DC6-4591-8944-9C604B0B1768}" cxnId="{E3E533E2-7C6F-4C14-A64B-9B0E71C8A505}" type="sibTrans">
      <dgm:prSet/>
      <dgm:spPr/>
      <dgm:t>
        <a:bodyPr/>
        <a:lstStyle/>
        <a:p>
          <a:endParaRPr lang="zh-CN" altLang="en-US"/>
        </a:p>
      </dgm:t>
    </dgm:pt>
    <dgm:pt modelId="{7A227C50-B7A5-433D-B0A8-09BED6BA0096}" type="pres">
      <dgm:prSet presAssocID="{20D729CB-F9C6-40D5-9912-9F5CFCE984A8}" presName="Name0" presStyleCnt="0">
        <dgm:presLayoutVars>
          <dgm:dir/>
          <dgm:animLvl val="lvl"/>
          <dgm:resizeHandles val="exact"/>
        </dgm:presLayoutVars>
      </dgm:prSet>
      <dgm:spPr/>
      <dgm:t>
        <a:bodyPr/>
        <a:lstStyle/>
        <a:p>
          <a:endParaRPr lang="zh-CN" altLang="en-US"/>
        </a:p>
      </dgm:t>
    </dgm:pt>
    <dgm:pt modelId="{E37420B3-C903-4946-9BB5-CDC9D111FEC3}" type="pres">
      <dgm:prSet presAssocID="{E30FE8EF-344E-4ACE-A86D-336EB0E5B1B7}" presName="linNode" presStyleCnt="0"/>
      <dgm:spPr/>
    </dgm:pt>
    <dgm:pt modelId="{BEE6183A-E8F6-45A5-AD60-ECF121263E55}" type="pres">
      <dgm:prSet presAssocID="{E30FE8EF-344E-4ACE-A86D-336EB0E5B1B7}" presName="parentText" presStyleLbl="node1" presStyleIdx="0" presStyleCnt="3" custScaleX="58130" custScaleY="90631">
        <dgm:presLayoutVars>
          <dgm:chMax val="1"/>
          <dgm:bulletEnabled val="1"/>
        </dgm:presLayoutVars>
      </dgm:prSet>
      <dgm:spPr/>
      <dgm:t>
        <a:bodyPr/>
        <a:lstStyle/>
        <a:p>
          <a:endParaRPr lang="zh-CN" altLang="en-US"/>
        </a:p>
      </dgm:t>
    </dgm:pt>
    <dgm:pt modelId="{1206E566-4C12-4A0C-96FE-87151FAB626D}" type="pres">
      <dgm:prSet presAssocID="{E30FE8EF-344E-4ACE-A86D-336EB0E5B1B7}" presName="descendantText" presStyleLbl="alignAccFollowNode1" presStyleIdx="0" presStyleCnt="3" custScaleX="121730" custScaleY="134144">
        <dgm:presLayoutVars>
          <dgm:bulletEnabled val="1"/>
        </dgm:presLayoutVars>
      </dgm:prSet>
      <dgm:spPr/>
      <dgm:t>
        <a:bodyPr/>
        <a:lstStyle/>
        <a:p>
          <a:endParaRPr lang="zh-CN" altLang="en-US"/>
        </a:p>
      </dgm:t>
    </dgm:pt>
    <dgm:pt modelId="{0483DAD0-FBAC-4043-8109-A8F7C12DD25C}" type="pres">
      <dgm:prSet presAssocID="{C0902337-D518-4014-A592-B05AFFC2BB67}" presName="sp" presStyleCnt="0"/>
      <dgm:spPr/>
    </dgm:pt>
    <dgm:pt modelId="{5A4EF9C7-AC79-43DE-89D1-CB1A71FD1D5F}" type="pres">
      <dgm:prSet presAssocID="{65687113-33EA-4393-81D6-F95B08B7D1B6}" presName="linNode" presStyleCnt="0"/>
      <dgm:spPr/>
    </dgm:pt>
    <dgm:pt modelId="{7340BB85-61F9-44EA-92FB-23F88EBA2FCE}" type="pres">
      <dgm:prSet presAssocID="{65687113-33EA-4393-81D6-F95B08B7D1B6}" presName="parentText" presStyleLbl="node1" presStyleIdx="1" presStyleCnt="3" custScaleX="59128" custScaleY="82892">
        <dgm:presLayoutVars>
          <dgm:chMax val="1"/>
          <dgm:bulletEnabled val="1"/>
        </dgm:presLayoutVars>
      </dgm:prSet>
      <dgm:spPr/>
      <dgm:t>
        <a:bodyPr/>
        <a:lstStyle/>
        <a:p>
          <a:endParaRPr lang="zh-CN" altLang="en-US"/>
        </a:p>
      </dgm:t>
    </dgm:pt>
    <dgm:pt modelId="{0FAB16BC-D15D-4020-BE75-2E782C993DE2}" type="pres">
      <dgm:prSet presAssocID="{65687113-33EA-4393-81D6-F95B08B7D1B6}" presName="descendantText" presStyleLbl="alignAccFollowNode1" presStyleIdx="1" presStyleCnt="3" custScaleX="121198">
        <dgm:presLayoutVars>
          <dgm:bulletEnabled val="1"/>
        </dgm:presLayoutVars>
      </dgm:prSet>
      <dgm:spPr/>
      <dgm:t>
        <a:bodyPr/>
        <a:lstStyle/>
        <a:p>
          <a:endParaRPr lang="zh-CN" altLang="en-US"/>
        </a:p>
      </dgm:t>
    </dgm:pt>
    <dgm:pt modelId="{0AB0E190-8BEA-484A-9C95-DE6C559F566E}" type="pres">
      <dgm:prSet presAssocID="{8E9BD8C2-977D-40B9-B221-C353F08D9D49}" presName="sp" presStyleCnt="0"/>
      <dgm:spPr/>
    </dgm:pt>
    <dgm:pt modelId="{779E1AD7-4F7C-482F-9122-0302AA31C18E}" type="pres">
      <dgm:prSet presAssocID="{2CF6C917-62E8-4FB0-98F3-7A17FE01D621}" presName="linNode" presStyleCnt="0"/>
      <dgm:spPr/>
    </dgm:pt>
    <dgm:pt modelId="{A1034A97-54DB-4F4B-ACCC-CBF2EC5684EF}" type="pres">
      <dgm:prSet presAssocID="{2CF6C917-62E8-4FB0-98F3-7A17FE01D621}" presName="parentText" presStyleLbl="node1" presStyleIdx="2" presStyleCnt="3" custScaleX="59761" custScaleY="91609">
        <dgm:presLayoutVars>
          <dgm:chMax val="1"/>
          <dgm:bulletEnabled val="1"/>
        </dgm:presLayoutVars>
      </dgm:prSet>
      <dgm:spPr/>
      <dgm:t>
        <a:bodyPr/>
        <a:lstStyle/>
        <a:p>
          <a:endParaRPr lang="zh-CN" altLang="en-US"/>
        </a:p>
      </dgm:t>
    </dgm:pt>
    <dgm:pt modelId="{7CBC61F1-C1EE-459A-BB82-367E1CA12ECE}" type="pres">
      <dgm:prSet presAssocID="{2CF6C917-62E8-4FB0-98F3-7A17FE01D621}" presName="descendantText" presStyleLbl="alignAccFollowNode1" presStyleIdx="2" presStyleCnt="3" custScaleX="121797" custScaleY="137990">
        <dgm:presLayoutVars>
          <dgm:bulletEnabled val="1"/>
        </dgm:presLayoutVars>
      </dgm:prSet>
      <dgm:spPr/>
      <dgm:t>
        <a:bodyPr/>
        <a:lstStyle/>
        <a:p>
          <a:endParaRPr lang="zh-CN" altLang="en-US"/>
        </a:p>
      </dgm:t>
    </dgm:pt>
  </dgm:ptLst>
  <dgm:cxnLst>
    <dgm:cxn modelId="{DAD32C71-2423-4772-B8BE-F0FCF590B1A3}" srcId="{20D729CB-F9C6-40D5-9912-9F5CFCE984A8}" destId="{E30FE8EF-344E-4ACE-A86D-336EB0E5B1B7}" srcOrd="0" destOrd="0" parTransId="{D1C5FBEF-BB6E-45CA-B8FF-76BAD54E0D7D}" sibTransId="{C0902337-D518-4014-A592-B05AFFC2BB67}"/>
    <dgm:cxn modelId="{E28BAF48-7784-4CAD-9783-8119D38214B8}" srcId="{E30FE8EF-344E-4ACE-A86D-336EB0E5B1B7}" destId="{B046B9A1-828C-4761-8B97-1428ABC04972}" srcOrd="0" destOrd="0" parTransId="{A698FC89-269F-4654-AD7F-F11ABB57143B}" sibTransId="{12133639-4BE9-4EF2-AC68-0E397E3B175D}"/>
    <dgm:cxn modelId="{BA4DB88C-7874-4056-9C80-67061BCFDA8E}" srcId="{20D729CB-F9C6-40D5-9912-9F5CFCE984A8}" destId="{65687113-33EA-4393-81D6-F95B08B7D1B6}" srcOrd="1" destOrd="0" parTransId="{3F105875-4077-4043-B2EE-FB4AB5D39969}" sibTransId="{8E9BD8C2-977D-40B9-B221-C353F08D9D49}"/>
    <dgm:cxn modelId="{32B4FFE7-B9E2-47A7-90E2-0665D06FA4CA}" srcId="{65687113-33EA-4393-81D6-F95B08B7D1B6}" destId="{B6202A7F-2567-4218-BD4A-79BF80E7A05C}" srcOrd="0" destOrd="1" parTransId="{2FF3FD89-B785-4C16-A0F0-A633E4855DF1}" sibTransId="{E4C9236C-B41B-4968-B14E-51A6236E78CB}"/>
    <dgm:cxn modelId="{A9F6CFD8-92F1-482C-A34D-D8AB4FD182F3}" srcId="{20D729CB-F9C6-40D5-9912-9F5CFCE984A8}" destId="{2CF6C917-62E8-4FB0-98F3-7A17FE01D621}" srcOrd="2" destOrd="0" parTransId="{B1F1FD9F-A6D8-4B46-94EA-B18093B14B6A}" sibTransId="{8CF9009F-3B1F-4261-87AC-AB1D90B9E319}"/>
    <dgm:cxn modelId="{E3E533E2-7C6F-4C14-A64B-9B0E71C8A505}" srcId="{2CF6C917-62E8-4FB0-98F3-7A17FE01D621}" destId="{080293AB-0DF9-4456-9A13-B5D0C4D3B5EE}" srcOrd="0" destOrd="2" parTransId="{6EDDE793-1A3A-47C9-B426-4E56C648CEAB}" sibTransId="{8827019E-0DC6-4591-8944-9C604B0B1768}"/>
    <dgm:cxn modelId="{24C14D9A-4B01-4FFC-9234-C4F15A2DC871}" type="presOf" srcId="{20D729CB-F9C6-40D5-9912-9F5CFCE984A8}" destId="{7A227C50-B7A5-433D-B0A8-09BED6BA0096}" srcOrd="0" destOrd="0" presId="urn:microsoft.com/office/officeart/2005/8/layout/vList5"/>
    <dgm:cxn modelId="{CE506210-32F1-47C9-B82C-E2DF57FE8463}" type="presParOf" srcId="{7A227C50-B7A5-433D-B0A8-09BED6BA0096}" destId="{E37420B3-C903-4946-9BB5-CDC9D111FEC3}" srcOrd="0" destOrd="0" presId="urn:microsoft.com/office/officeart/2005/8/layout/vList5"/>
    <dgm:cxn modelId="{95DC0D48-F687-4663-BB48-A8EFA3EDCC11}" type="presParOf" srcId="{E37420B3-C903-4946-9BB5-CDC9D111FEC3}" destId="{BEE6183A-E8F6-45A5-AD60-ECF121263E55}" srcOrd="0" destOrd="0" presId="urn:microsoft.com/office/officeart/2005/8/layout/vList5"/>
    <dgm:cxn modelId="{54C15F97-5A39-4F26-9F8B-891C82EEDF9E}" type="presOf" srcId="{E30FE8EF-344E-4ACE-A86D-336EB0E5B1B7}" destId="{BEE6183A-E8F6-45A5-AD60-ECF121263E55}" srcOrd="0" destOrd="0" presId="urn:microsoft.com/office/officeart/2005/8/layout/vList5"/>
    <dgm:cxn modelId="{5476613C-901D-49B1-998C-8AFDA911C33C}" type="presParOf" srcId="{E37420B3-C903-4946-9BB5-CDC9D111FEC3}" destId="{1206E566-4C12-4A0C-96FE-87151FAB626D}" srcOrd="1" destOrd="0" presId="urn:microsoft.com/office/officeart/2005/8/layout/vList5"/>
    <dgm:cxn modelId="{4C959EAE-D508-4020-BA10-9C6DF82C9DB4}" type="presOf" srcId="{B046B9A1-828C-4761-8B97-1428ABC04972}" destId="{1206E566-4C12-4A0C-96FE-87151FAB626D}" srcOrd="0" destOrd="0" presId="urn:microsoft.com/office/officeart/2005/8/layout/vList5"/>
    <dgm:cxn modelId="{3170986D-DF76-49C3-9962-67E28037DFBD}" type="presParOf" srcId="{7A227C50-B7A5-433D-B0A8-09BED6BA0096}" destId="{0483DAD0-FBAC-4043-8109-A8F7C12DD25C}" srcOrd="1" destOrd="0" presId="urn:microsoft.com/office/officeart/2005/8/layout/vList5"/>
    <dgm:cxn modelId="{AE5EEDAE-4F92-4D6D-9830-01FB021E966A}" type="presParOf" srcId="{7A227C50-B7A5-433D-B0A8-09BED6BA0096}" destId="{5A4EF9C7-AC79-43DE-89D1-CB1A71FD1D5F}" srcOrd="2" destOrd="0" presId="urn:microsoft.com/office/officeart/2005/8/layout/vList5"/>
    <dgm:cxn modelId="{014DDBFB-0407-441E-B92C-432EEB191209}" type="presParOf" srcId="{5A4EF9C7-AC79-43DE-89D1-CB1A71FD1D5F}" destId="{7340BB85-61F9-44EA-92FB-23F88EBA2FCE}" srcOrd="0" destOrd="2" presId="urn:microsoft.com/office/officeart/2005/8/layout/vList5"/>
    <dgm:cxn modelId="{CCEAAB0B-E6D0-41FF-9B11-A2A7C6AF13DE}" type="presOf" srcId="{65687113-33EA-4393-81D6-F95B08B7D1B6}" destId="{7340BB85-61F9-44EA-92FB-23F88EBA2FCE}" srcOrd="0" destOrd="0" presId="urn:microsoft.com/office/officeart/2005/8/layout/vList5"/>
    <dgm:cxn modelId="{1DDB1265-DE97-4C7A-A5AA-10173A9F88A3}" type="presParOf" srcId="{5A4EF9C7-AC79-43DE-89D1-CB1A71FD1D5F}" destId="{0FAB16BC-D15D-4020-BE75-2E782C993DE2}" srcOrd="1" destOrd="2" presId="urn:microsoft.com/office/officeart/2005/8/layout/vList5"/>
    <dgm:cxn modelId="{595CDC3B-1AC7-4BEC-885E-69CB432C5B94}" type="presOf" srcId="{B6202A7F-2567-4218-BD4A-79BF80E7A05C}" destId="{0FAB16BC-D15D-4020-BE75-2E782C993DE2}" srcOrd="0" destOrd="0" presId="urn:microsoft.com/office/officeart/2005/8/layout/vList5"/>
    <dgm:cxn modelId="{F3C25E64-37E9-45C4-88B0-7AAC9599F357}" type="presParOf" srcId="{7A227C50-B7A5-433D-B0A8-09BED6BA0096}" destId="{0AB0E190-8BEA-484A-9C95-DE6C559F566E}" srcOrd="3" destOrd="0" presId="urn:microsoft.com/office/officeart/2005/8/layout/vList5"/>
    <dgm:cxn modelId="{9930229A-76A5-4204-A1DA-CEC4FB5F1BEE}" type="presParOf" srcId="{7A227C50-B7A5-433D-B0A8-09BED6BA0096}" destId="{779E1AD7-4F7C-482F-9122-0302AA31C18E}" srcOrd="4" destOrd="0" presId="urn:microsoft.com/office/officeart/2005/8/layout/vList5"/>
    <dgm:cxn modelId="{C1D64965-654D-49C3-A95E-37FAFBE926A6}" type="presParOf" srcId="{779E1AD7-4F7C-482F-9122-0302AA31C18E}" destId="{A1034A97-54DB-4F4B-ACCC-CBF2EC5684EF}" srcOrd="0" destOrd="4" presId="urn:microsoft.com/office/officeart/2005/8/layout/vList5"/>
    <dgm:cxn modelId="{F990357F-1D1E-4D6B-BC66-03088870445D}" type="presOf" srcId="{2CF6C917-62E8-4FB0-98F3-7A17FE01D621}" destId="{A1034A97-54DB-4F4B-ACCC-CBF2EC5684EF}" srcOrd="0" destOrd="0" presId="urn:microsoft.com/office/officeart/2005/8/layout/vList5"/>
    <dgm:cxn modelId="{FD9DDD54-DB02-4ADC-9994-EAF11F1A2EE1}" type="presParOf" srcId="{779E1AD7-4F7C-482F-9122-0302AA31C18E}" destId="{7CBC61F1-C1EE-459A-BB82-367E1CA12ECE}" srcOrd="1" destOrd="4" presId="urn:microsoft.com/office/officeart/2005/8/layout/vList5"/>
    <dgm:cxn modelId="{F47F1FE5-F65E-4C69-9CA6-555716975ED9}" type="presOf" srcId="{080293AB-0DF9-4456-9A13-B5D0C4D3B5EE}" destId="{7CBC61F1-C1EE-459A-BB82-367E1CA12ECE}" srcOrd="0" destOrd="0" presId="urn:microsoft.com/office/officeart/2005/8/layout/vList5"/>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1087967" cy="5125176"/>
        <a:chOff x="0" y="0"/>
        <a:chExt cx="11087967" cy="5125176"/>
      </a:xfrm>
    </dsp:grpSpPr>
    <dsp:sp modelId="{1206E566-4C12-4A0C-96FE-87151FAB626D}">
      <dsp:nvSpPr>
        <dsp:cNvPr id="4" name="同侧圆角矩形 3"/>
        <dsp:cNvSpPr/>
      </dsp:nvSpPr>
      <dsp:spPr bwMode="white">
        <a:xfrm rot="5400000">
          <a:off x="5945961" y="-3496660"/>
          <a:ext cx="1645004" cy="8638325"/>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vert="horz" wrap="square" lIns="76200" tIns="38100" rIns="76200" bIns="38100"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228600" lvl="1" indent="-228600" eaLnBrk="1" fontAlgn="auto" latinLnBrk="0" hangingPunct="1">
            <a:lnSpc>
              <a:spcPct val="120000"/>
            </a:lnSpc>
            <a:spcBef>
              <a:spcPct val="0"/>
            </a:spcBef>
            <a:spcAft>
              <a:spcPts val="0"/>
            </a:spcAft>
            <a:buChar char="•"/>
          </a:pPr>
          <a:r>
            <a:rPr sz="2000" dirty="0" smtClean="0">
              <a:solidFill>
                <a:schemeClr val="dk1"/>
              </a:solidFill>
            </a:rPr>
            <a:t>截至 2023年印尼人口总数达2.76亿，是目前世界第四人口大国，是东盟各成员国中人口最多的国家，在亚洲各国中人口数量仅次于中国和印度。就人口年龄结构而言,整体较为年轻化,为印尼的经济发展提供了充足的劳动力资源。</a:t>
          </a:r>
          <a:endParaRPr sz="2000" dirty="0" smtClean="0">
            <a:solidFill>
              <a:schemeClr val="dk1"/>
            </a:solidFill>
          </a:endParaRPr>
        </a:p>
      </dsp:txBody>
      <dsp:txXfrm rot="5400000">
        <a:off x="5945961" y="-3496660"/>
        <a:ext cx="1645004" cy="8638325"/>
      </dsp:txXfrm>
    </dsp:sp>
    <dsp:sp modelId="{BEE6183A-E8F6-45A5-AD60-ECF121263E55}">
      <dsp:nvSpPr>
        <dsp:cNvPr id="3" name="圆角矩形 2"/>
        <dsp:cNvSpPr/>
      </dsp:nvSpPr>
      <dsp:spPr bwMode="white">
        <a:xfrm>
          <a:off x="63601" y="118266"/>
          <a:ext cx="2320357" cy="1408473"/>
        </a:xfrm>
        <a:prstGeom prst="roundRect">
          <a:avLst/>
        </a:prstGeom>
      </dsp:spPr>
      <dsp:style>
        <a:lnRef idx="2">
          <a:schemeClr val="lt1"/>
        </a:lnRef>
        <a:fillRef idx="1">
          <a:schemeClr val="accent1"/>
        </a:fillRef>
        <a:effectRef idx="0">
          <a:scrgbClr r="0" g="0" b="0"/>
        </a:effectRef>
        <a:fontRef idx="minor">
          <a:schemeClr val="lt1"/>
        </a:fontRef>
      </dsp:style>
      <dsp:txBody>
        <a:bodyPr lIns="137160" tIns="68580" rIns="137160" bIns="685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3600" b="1" dirty="0" smtClean="0"/>
            <a:t>人口状况</a:t>
          </a:r>
          <a:endParaRPr lang="zh-CN" altLang="en-US" sz="3600" dirty="0"/>
        </a:p>
      </dsp:txBody>
      <dsp:txXfrm>
        <a:off x="63601" y="118266"/>
        <a:ext cx="2320357" cy="1408473"/>
      </dsp:txXfrm>
    </dsp:sp>
    <dsp:sp modelId="{0FAB16BC-D15D-4020-BE75-2E782C993DE2}">
      <dsp:nvSpPr>
        <dsp:cNvPr id="6" name="同侧圆角矩形 5"/>
        <dsp:cNvSpPr/>
      </dsp:nvSpPr>
      <dsp:spPr bwMode="white">
        <a:xfrm rot="5400000">
          <a:off x="5786074" y="-1614463"/>
          <a:ext cx="1876012" cy="8600572"/>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vert="horz" wrap="square" lIns="76200" tIns="38100" rIns="76200" bIns="38100"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228600" lvl="1" indent="-228600" eaLnBrk="1" fontAlgn="auto" latinLnBrk="0" hangingPunct="1">
            <a:lnSpc>
              <a:spcPct val="100000"/>
            </a:lnSpc>
            <a:spcBef>
              <a:spcPct val="0"/>
            </a:spcBef>
            <a:spcAft>
              <a:spcPts val="0"/>
            </a:spcAft>
            <a:buChar char="•"/>
          </a:pPr>
          <a:r>
            <a:rPr sz="2000" dirty="0" smtClean="0">
              <a:solidFill>
                <a:schemeClr val="dk1"/>
              </a:solidFill>
            </a:rPr>
            <a:t>印度尼西亚位于亚洲东南部，由太平洋和印度洋之间约17508个大小岛屿组成，是全世界最大的群岛国家，疆域横跨亚洲及大洋洲，别称“千岛之国”。国土面积191.4万平方公里，海洋面积316.6万平方公里（不包括专属经济区）。印尼与巴布亚新几内亚、东帝汶和马来西亚等国家接壤</a:t>
          </a:r>
          <a:r>
            <a:rPr lang="zh-CN" sz="2000" dirty="0" smtClean="0">
              <a:solidFill>
                <a:schemeClr val="dk1"/>
              </a:solidFill>
            </a:rPr>
            <a:t>，</a:t>
          </a:r>
          <a:r>
            <a:rPr sz="2000" dirty="0" smtClean="0">
              <a:solidFill>
                <a:schemeClr val="dk1"/>
              </a:solidFill>
            </a:rPr>
            <a:t>与泰国、新加坡、菲律宾、澳大利亚等国隔海相望。印尼地跨赤道，其70%以上领地位于南半球，因此是亚洲南半球最大的国家</a:t>
          </a:r>
          <a:r>
            <a:rPr lang="zh-CN" sz="2000" dirty="0" smtClean="0">
              <a:solidFill>
                <a:schemeClr val="dk1"/>
              </a:solidFill>
            </a:rPr>
            <a:t>。</a:t>
          </a:r>
          <a:endParaRPr lang="zh-CN" sz="2000" dirty="0" smtClean="0">
            <a:solidFill>
              <a:schemeClr val="dk1"/>
            </a:solidFill>
          </a:endParaRPr>
        </a:p>
      </dsp:txBody>
      <dsp:txXfrm rot="5400000">
        <a:off x="5786074" y="-1614463"/>
        <a:ext cx="1876012" cy="8600572"/>
      </dsp:txXfrm>
    </dsp:sp>
    <dsp:sp modelId="{7340BB85-61F9-44EA-92FB-23F88EBA2FCE}">
      <dsp:nvSpPr>
        <dsp:cNvPr id="5" name="圆角矩形 4"/>
        <dsp:cNvSpPr/>
      </dsp:nvSpPr>
      <dsp:spPr bwMode="white">
        <a:xfrm>
          <a:off x="63601" y="1959986"/>
          <a:ext cx="2360194" cy="1451675"/>
        </a:xfrm>
        <a:prstGeom prst="roundRect">
          <a:avLst/>
        </a:prstGeom>
      </dsp:spPr>
      <dsp:style>
        <a:lnRef idx="2">
          <a:schemeClr val="lt1"/>
        </a:lnRef>
        <a:fillRef idx="1">
          <a:schemeClr val="accent1"/>
        </a:fillRef>
        <a:effectRef idx="0">
          <a:scrgbClr r="0" g="0" b="0"/>
        </a:effectRef>
        <a:fontRef idx="minor">
          <a:schemeClr val="lt1"/>
        </a:fontRef>
      </dsp:style>
      <dsp:txBody>
        <a:bodyPr lIns="137160" tIns="68580" rIns="137160" bIns="685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3600" b="1" dirty="0" smtClean="0"/>
            <a:t>地理环境</a:t>
          </a:r>
          <a:endParaRPr lang="zh-CN" altLang="en-US" sz="3600" dirty="0"/>
        </a:p>
      </dsp:txBody>
      <dsp:txXfrm>
        <a:off x="63601" y="1959986"/>
        <a:ext cx="2360194" cy="1451675"/>
      </dsp:txXfrm>
    </dsp:sp>
    <dsp:sp modelId="{7CBC61F1-C1EE-459A-BB82-367E1CA12ECE}">
      <dsp:nvSpPr>
        <dsp:cNvPr id="8" name="同侧圆角矩形 7"/>
        <dsp:cNvSpPr/>
      </dsp:nvSpPr>
      <dsp:spPr bwMode="white">
        <a:xfrm rot="5400000">
          <a:off x="5998247" y="104370"/>
          <a:ext cx="1398533" cy="8643079"/>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vert="horz" wrap="square" lIns="76200" tIns="38100" rIns="76200" bIns="38100"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228600" lvl="1" indent="-228600">
            <a:lnSpc>
              <a:spcPct val="100000"/>
            </a:lnSpc>
            <a:spcBef>
              <a:spcPct val="0"/>
            </a:spcBef>
            <a:spcAft>
              <a:spcPct val="15000"/>
            </a:spcAft>
            <a:buChar char="•"/>
          </a:pPr>
          <a:r>
            <a:rPr lang="zh-CN" sz="2000" dirty="0" smtClean="0">
              <a:solidFill>
                <a:schemeClr val="dk1"/>
              </a:solidFill>
            </a:rPr>
            <a:t>印度</a:t>
          </a:r>
          <a:r>
            <a:rPr lang="zh-CN" sz="2000" dirty="0" smtClean="0">
              <a:solidFill>
                <a:schemeClr val="dk1"/>
              </a:solidFill>
            </a:rPr>
            <a:t>尼西亚</a:t>
          </a:r>
          <a:r>
            <a:rPr lang="zh-CN" sz="2000" dirty="0" smtClean="0">
              <a:solidFill>
                <a:schemeClr val="dk1"/>
              </a:solidFill>
            </a:rPr>
            <a:t>石油、天然气、煤、锡、铝矾土、镍、铜、金、银等矿产资源丰富。有“热带宝岛”之称。盛产棕榈油、橡胶等农林产品。作为世界上生物资源最丰富的国家之一，印尼约有40000种植物，海洋鱼类多达 7000种。 </a:t>
          </a:r>
          <a:endParaRPr lang="zh-CN" sz="2000" dirty="0" smtClean="0">
            <a:solidFill>
              <a:schemeClr val="dk1"/>
            </a:solidFill>
          </a:endParaRPr>
        </a:p>
      </dsp:txBody>
      <dsp:txXfrm rot="5400000">
        <a:off x="5998247" y="104370"/>
        <a:ext cx="1398533" cy="8643079"/>
      </dsp:txXfrm>
    </dsp:sp>
    <dsp:sp modelId="{A1034A97-54DB-4F4B-ACCC-CBF2EC5684EF}">
      <dsp:nvSpPr>
        <dsp:cNvPr id="7" name="圆角矩形 6"/>
        <dsp:cNvSpPr/>
      </dsp:nvSpPr>
      <dsp:spPr bwMode="white">
        <a:xfrm>
          <a:off x="63601" y="3737681"/>
          <a:ext cx="2312373" cy="1376458"/>
        </a:xfrm>
        <a:prstGeom prst="roundRect">
          <a:avLst/>
        </a:prstGeom>
      </dsp:spPr>
      <dsp:style>
        <a:lnRef idx="2">
          <a:schemeClr val="lt1"/>
        </a:lnRef>
        <a:fillRef idx="1">
          <a:schemeClr val="accent1"/>
        </a:fillRef>
        <a:effectRef idx="0">
          <a:scrgbClr r="0" g="0" b="0"/>
        </a:effectRef>
        <a:fontRef idx="minor">
          <a:schemeClr val="lt1"/>
        </a:fontRef>
      </dsp:style>
      <dsp:txBody>
        <a:bodyPr lIns="137160" tIns="68580" rIns="137160" bIns="685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3600" b="1" dirty="0" smtClean="0"/>
            <a:t>资源禀赋</a:t>
          </a:r>
          <a:endParaRPr lang="zh-CN" altLang="en-US" sz="3600" dirty="0"/>
        </a:p>
      </dsp:txBody>
      <dsp:txXfrm>
        <a:off x="63601" y="3737681"/>
        <a:ext cx="2312373" cy="1376458"/>
      </dsp:txXfrm>
    </dsp:sp>
  </dsp:spTree>
</dsp:drawing>
</file>

<file path=ppt/diagrams/drawing10.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1087967" cy="5125176"/>
        <a:chOff x="0" y="0"/>
        <a:chExt cx="11087967" cy="5125176"/>
      </a:xfrm>
    </dsp:grpSpPr>
    <dsp:sp modelId="{1206E566-4C12-4A0C-96FE-87151FAB626D}">
      <dsp:nvSpPr>
        <dsp:cNvPr id="4" name="同侧圆角矩形 3"/>
        <dsp:cNvSpPr/>
      </dsp:nvSpPr>
      <dsp:spPr bwMode="white">
        <a:xfrm rot="5400000">
          <a:off x="5971975" y="-3588018"/>
          <a:ext cx="1462289" cy="8638325"/>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vert="horz" wrap="square" lIns="76200" tIns="38100" rIns="76200" bIns="38100"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228600" lvl="1" indent="-228600">
            <a:lnSpc>
              <a:spcPct val="150000"/>
            </a:lnSpc>
            <a:spcBef>
              <a:spcPct val="0"/>
            </a:spcBef>
            <a:spcAft>
              <a:spcPct val="15000"/>
            </a:spcAft>
            <a:buChar char="•"/>
          </a:pPr>
          <a:r>
            <a:rPr sz="2000" dirty="0" smtClean="0">
              <a:solidFill>
                <a:schemeClr val="dk1"/>
              </a:solidFill>
              <a:latin typeface="微软雅黑" panose="020B0503020204020204" charset="-122"/>
              <a:ea typeface="微软雅黑" panose="020B0503020204020204" charset="-122"/>
              <a:cs typeface="微软雅黑" panose="020B0503020204020204" charset="-122"/>
            </a:rPr>
            <a:t>截至2023年6月，新加坡总人口591.76万，总人口增长率50%，人口密度8073人/平方公里，性别男女比例为957:1000。其中，居民劳动人口为234.55万，大学以上居民劳动力占居民劳动力总数比重为39.1%。</a:t>
          </a:r>
          <a:endParaRPr sz="2000" dirty="0" smtClean="0">
            <a:solidFill>
              <a:schemeClr val="dk1"/>
            </a:solidFill>
            <a:latin typeface="微软雅黑" panose="020B0503020204020204" charset="-122"/>
            <a:ea typeface="微软雅黑" panose="020B0503020204020204" charset="-122"/>
            <a:cs typeface="微软雅黑" panose="020B0503020204020204" charset="-122"/>
          </a:endParaRPr>
        </a:p>
      </dsp:txBody>
      <dsp:txXfrm rot="5400000">
        <a:off x="5971975" y="-3588018"/>
        <a:ext cx="1462289" cy="8638325"/>
      </dsp:txXfrm>
    </dsp:sp>
    <dsp:sp modelId="{BEE6183A-E8F6-45A5-AD60-ECF121263E55}">
      <dsp:nvSpPr>
        <dsp:cNvPr id="3" name="圆角矩形 2"/>
        <dsp:cNvSpPr/>
      </dsp:nvSpPr>
      <dsp:spPr bwMode="white">
        <a:xfrm>
          <a:off x="63601" y="105129"/>
          <a:ext cx="2320357" cy="1252030"/>
        </a:xfrm>
        <a:prstGeom prst="roundRect">
          <a:avLst/>
        </a:prstGeom>
      </dsp:spPr>
      <dsp:style>
        <a:lnRef idx="2">
          <a:schemeClr val="lt1"/>
        </a:lnRef>
        <a:fillRef idx="1">
          <a:schemeClr val="accent1"/>
        </a:fillRef>
        <a:effectRef idx="0">
          <a:scrgbClr r="0" g="0" b="0"/>
        </a:effectRef>
        <a:fontRef idx="minor">
          <a:schemeClr val="lt1"/>
        </a:fontRef>
      </dsp:style>
      <dsp:txBody>
        <a:bodyPr lIns="137160" tIns="68580" rIns="137160" bIns="685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3600" b="1" dirty="0" smtClean="0"/>
            <a:t>人口状况</a:t>
          </a:r>
          <a:endParaRPr lang="zh-CN" altLang="en-US" sz="3600" dirty="0"/>
        </a:p>
      </dsp:txBody>
      <dsp:txXfrm>
        <a:off x="63601" y="105129"/>
        <a:ext cx="2320357" cy="1252030"/>
      </dsp:txXfrm>
    </dsp:sp>
    <dsp:sp modelId="{0FAB16BC-D15D-4020-BE75-2E782C993DE2}">
      <dsp:nvSpPr>
        <dsp:cNvPr id="6" name="同侧圆角矩形 5"/>
        <dsp:cNvSpPr/>
      </dsp:nvSpPr>
      <dsp:spPr bwMode="white">
        <a:xfrm rot="5400000">
          <a:off x="5992936" y="-2015460"/>
          <a:ext cx="1462289" cy="8600572"/>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vert="horz" wrap="square" lIns="76200" tIns="38100" rIns="76200" bIns="38100"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228600" lvl="1" indent="-228600">
            <a:lnSpc>
              <a:spcPct val="150000"/>
            </a:lnSpc>
            <a:spcBef>
              <a:spcPct val="0"/>
            </a:spcBef>
            <a:spcAft>
              <a:spcPct val="15000"/>
            </a:spcAft>
            <a:buChar char="•"/>
          </a:pPr>
          <a:r>
            <a:rPr sz="2000" dirty="0" smtClean="0">
              <a:solidFill>
                <a:schemeClr val="dk1"/>
              </a:solidFill>
              <a:latin typeface="微软雅黑" panose="020B0503020204020204" charset="-122"/>
              <a:ea typeface="微软雅黑" panose="020B0503020204020204" charset="-122"/>
              <a:cs typeface="微软雅黑" panose="020B0503020204020204" charset="-122"/>
            </a:rPr>
            <a:t>新加坡位于北纬1°18',东经103°51',毗邻马六甲海峡南口,北隔狭窄的柔佛海峡与马来西亚紧邻,并在北部和西部边境建有新柔长堤和第二通道相通,南隔新加坡海峡与印尼的民丹岛和巴淡岛等岛屿都有轮渡联系。</a:t>
          </a:r>
          <a:endParaRPr sz="2000" dirty="0" smtClean="0">
            <a:solidFill>
              <a:schemeClr val="dk1"/>
            </a:solidFill>
            <a:latin typeface="微软雅黑" panose="020B0503020204020204" charset="-122"/>
            <a:ea typeface="微软雅黑" panose="020B0503020204020204" charset="-122"/>
            <a:cs typeface="微软雅黑" panose="020B0503020204020204" charset="-122"/>
          </a:endParaRPr>
        </a:p>
      </dsp:txBody>
      <dsp:txXfrm rot="5400000">
        <a:off x="5992936" y="-2015460"/>
        <a:ext cx="1462289" cy="8600572"/>
      </dsp:txXfrm>
    </dsp:sp>
    <dsp:sp modelId="{7340BB85-61F9-44EA-92FB-23F88EBA2FCE}">
      <dsp:nvSpPr>
        <dsp:cNvPr id="5" name="圆角矩形 4"/>
        <dsp:cNvSpPr/>
      </dsp:nvSpPr>
      <dsp:spPr bwMode="white">
        <a:xfrm>
          <a:off x="63601" y="1639610"/>
          <a:ext cx="2360194" cy="1290433"/>
        </a:xfrm>
        <a:prstGeom prst="roundRect">
          <a:avLst/>
        </a:prstGeom>
      </dsp:spPr>
      <dsp:style>
        <a:lnRef idx="2">
          <a:schemeClr val="lt1"/>
        </a:lnRef>
        <a:fillRef idx="1">
          <a:schemeClr val="accent1"/>
        </a:fillRef>
        <a:effectRef idx="0">
          <a:scrgbClr r="0" g="0" b="0"/>
        </a:effectRef>
        <a:fontRef idx="minor">
          <a:schemeClr val="lt1"/>
        </a:fontRef>
      </dsp:style>
      <dsp:txBody>
        <a:bodyPr lIns="137160" tIns="68580" rIns="137160" bIns="685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3600" b="1" dirty="0" smtClean="0"/>
            <a:t>地理环境</a:t>
          </a:r>
          <a:endParaRPr lang="zh-CN" altLang="en-US" sz="3600" dirty="0"/>
        </a:p>
      </dsp:txBody>
      <dsp:txXfrm>
        <a:off x="63601" y="1639610"/>
        <a:ext cx="2360194" cy="1290433"/>
      </dsp:txXfrm>
    </dsp:sp>
    <dsp:sp modelId="{7CBC61F1-C1EE-459A-BB82-367E1CA12ECE}">
      <dsp:nvSpPr>
        <dsp:cNvPr id="8" name="同侧圆角矩形 7"/>
        <dsp:cNvSpPr/>
      </dsp:nvSpPr>
      <dsp:spPr bwMode="white">
        <a:xfrm rot="5400000">
          <a:off x="5688607" y="-205270"/>
          <a:ext cx="2017812" cy="8643079"/>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vert="horz" wrap="square" lIns="76200" tIns="38100" rIns="76200" bIns="38100"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228600" lvl="1" indent="-228600">
            <a:lnSpc>
              <a:spcPct val="80000"/>
            </a:lnSpc>
            <a:spcBef>
              <a:spcPct val="0"/>
            </a:spcBef>
            <a:spcAft>
              <a:spcPct val="15000"/>
            </a:spcAft>
            <a:buChar char="•"/>
          </a:pPr>
          <a:r>
            <a:rPr lang="zh-CN" sz="2000" dirty="0" smtClean="0">
              <a:solidFill>
                <a:schemeClr val="dk1"/>
              </a:solidFill>
              <a:latin typeface="微软雅黑" panose="020B0503020204020204" charset="-122"/>
              <a:ea typeface="微软雅黑" panose="020B0503020204020204" charset="-122"/>
              <a:cs typeface="微软雅黑" panose="020B0503020204020204" charset="-122"/>
            </a:rPr>
            <a:t>新加坡资源比较匮乏，主要工业原料、生活必需品需进口。除岛中部武吉知马的锡矿、辉钼矿和绿泥石的小矿藏外,其他矿产资源匮乏,锡矿也在早年被采尽。</a:t>
          </a:r>
          <a:endParaRPr lang="zh-CN" sz="2000" dirty="0" smtClean="0">
            <a:solidFill>
              <a:schemeClr val="dk1"/>
            </a:solidFill>
            <a:latin typeface="微软雅黑" panose="020B0503020204020204" charset="-122"/>
            <a:ea typeface="微软雅黑" panose="020B0503020204020204" charset="-122"/>
            <a:cs typeface="微软雅黑" panose="020B0503020204020204" charset="-122"/>
          </a:endParaRPr>
        </a:p>
        <a:p>
          <a:pPr marL="228600" lvl="1" indent="-228600">
            <a:lnSpc>
              <a:spcPct val="80000"/>
            </a:lnSpc>
            <a:spcBef>
              <a:spcPct val="0"/>
            </a:spcBef>
            <a:spcAft>
              <a:spcPct val="15000"/>
            </a:spcAft>
            <a:buChar char="•"/>
          </a:pPr>
          <a:r>
            <a:rPr sz="2000" dirty="0" smtClean="0">
              <a:solidFill>
                <a:schemeClr val="dk1"/>
              </a:solidFill>
              <a:latin typeface="微软雅黑" panose="020B0503020204020204" charset="-122"/>
              <a:ea typeface="微软雅黑" panose="020B0503020204020204" charset="-122"/>
              <a:cs typeface="微软雅黑" panose="020B0503020204020204" charset="-122"/>
            </a:rPr>
            <a:t>新加坡农业受地形、河流等因素制约,农业耕地面积小,粮食依赖进口,连淡水也主要靠从国外引入。</a:t>
          </a:r>
          <a:endParaRPr sz="2000" dirty="0" smtClean="0">
            <a:solidFill>
              <a:schemeClr val="dk1"/>
            </a:solidFill>
            <a:latin typeface="微软雅黑" panose="020B0503020204020204" charset="-122"/>
            <a:ea typeface="微软雅黑" panose="020B0503020204020204" charset="-122"/>
            <a:cs typeface="微软雅黑" panose="020B0503020204020204" charset="-122"/>
          </a:endParaRPr>
        </a:p>
        <a:p>
          <a:pPr marL="228600" lvl="1" indent="-228600">
            <a:lnSpc>
              <a:spcPct val="80000"/>
            </a:lnSpc>
            <a:spcBef>
              <a:spcPct val="0"/>
            </a:spcBef>
            <a:spcAft>
              <a:spcPct val="15000"/>
            </a:spcAft>
            <a:buChar char="•"/>
          </a:pPr>
          <a:r>
            <a:rPr sz="2000" dirty="0" smtClean="0">
              <a:solidFill>
                <a:schemeClr val="dk1"/>
              </a:solidFill>
              <a:latin typeface="微软雅黑" panose="020B0503020204020204" charset="-122"/>
              <a:ea typeface="微软雅黑" panose="020B0503020204020204" charset="-122"/>
              <a:cs typeface="微软雅黑" panose="020B0503020204020204" charset="-122"/>
            </a:rPr>
            <a:t>新加坡植物资源比较丰富,且多属热带低地常绿植物。植物品种多达2000种以上,其中椰子、油棕、橡胶是经济价值较高的作物</a:t>
          </a:r>
          <a:r>
            <a:rPr sz="2000" dirty="0" smtClean="0">
              <a:solidFill>
                <a:schemeClr val="dk1"/>
              </a:solidFill>
              <a:latin typeface="微软雅黑" panose="020B0503020204020204" charset="-122"/>
              <a:ea typeface="微软雅黑" panose="020B0503020204020204" charset="-122"/>
              <a:cs typeface="微软雅黑" panose="020B0503020204020204" charset="-122"/>
            </a:rPr>
            <a:t>。</a:t>
          </a:r>
          <a:endParaRPr sz="2000" dirty="0" smtClean="0">
            <a:solidFill>
              <a:schemeClr val="dk1"/>
            </a:solidFill>
            <a:latin typeface="微软雅黑" panose="020B0503020204020204" charset="-122"/>
            <a:ea typeface="微软雅黑" panose="020B0503020204020204" charset="-122"/>
            <a:cs typeface="微软雅黑" panose="020B0503020204020204" charset="-122"/>
          </a:endParaRPr>
        </a:p>
      </dsp:txBody>
      <dsp:txXfrm rot="5400000">
        <a:off x="5688607" y="-205270"/>
        <a:ext cx="2017812" cy="8643079"/>
      </dsp:txXfrm>
    </dsp:sp>
    <dsp:sp modelId="{A1034A97-54DB-4F4B-ACCC-CBF2EC5684EF}">
      <dsp:nvSpPr>
        <dsp:cNvPr id="7" name="圆角矩形 6"/>
        <dsp:cNvSpPr/>
      </dsp:nvSpPr>
      <dsp:spPr bwMode="white">
        <a:xfrm>
          <a:off x="63601" y="3504485"/>
          <a:ext cx="2312373" cy="1223570"/>
        </a:xfrm>
        <a:prstGeom prst="roundRect">
          <a:avLst/>
        </a:prstGeom>
      </dsp:spPr>
      <dsp:style>
        <a:lnRef idx="2">
          <a:schemeClr val="lt1"/>
        </a:lnRef>
        <a:fillRef idx="1">
          <a:schemeClr val="accent1"/>
        </a:fillRef>
        <a:effectRef idx="0">
          <a:scrgbClr r="0" g="0" b="0"/>
        </a:effectRef>
        <a:fontRef idx="minor">
          <a:schemeClr val="lt1"/>
        </a:fontRef>
      </dsp:style>
      <dsp:txBody>
        <a:bodyPr lIns="137160" tIns="68580" rIns="137160" bIns="685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3600" b="1" dirty="0" smtClean="0"/>
            <a:t>资源禀赋</a:t>
          </a:r>
          <a:endParaRPr lang="zh-CN" altLang="en-US" sz="3600" dirty="0"/>
        </a:p>
      </dsp:txBody>
      <dsp:txXfrm>
        <a:off x="63601" y="3504485"/>
        <a:ext cx="2312373" cy="1223570"/>
      </dsp:txXfrm>
    </dsp:sp>
  </dsp:spTree>
</dsp:drawing>
</file>

<file path=ppt/diagrams/drawing1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0801350" cy="5348433"/>
        <a:chOff x="0" y="0"/>
        <a:chExt cx="10801350" cy="5348433"/>
      </a:xfrm>
    </dsp:grpSpPr>
    <dsp:sp modelId="{1206E566-4C12-4A0C-96FE-87151FAB626D}">
      <dsp:nvSpPr>
        <dsp:cNvPr id="4" name="同侧圆角矩形 3"/>
        <dsp:cNvSpPr/>
      </dsp:nvSpPr>
      <dsp:spPr bwMode="white">
        <a:xfrm rot="5400000">
          <a:off x="5583017" y="-3283546"/>
          <a:ext cx="1847938" cy="8415029"/>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vert="horz" wrap="square" lIns="91439" tIns="45719" rIns="91439" bIns="45719"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228600" lvl="1" indent="-228600">
            <a:lnSpc>
              <a:spcPct val="150000"/>
            </a:lnSpc>
            <a:spcBef>
              <a:spcPct val="0"/>
            </a:spcBef>
            <a:spcAft>
              <a:spcPct val="15000"/>
            </a:spcAft>
            <a:buChar char="•"/>
          </a:pPr>
          <a:r>
            <a:rPr sz="2400" dirty="0" smtClean="0">
              <a:solidFill>
                <a:schemeClr val="dk1"/>
              </a:solidFill>
              <a:latin typeface="微软雅黑" panose="020B0503020204020204" charset="-122"/>
              <a:ea typeface="微软雅黑" panose="020B0503020204020204" charset="-122"/>
              <a:cs typeface="微软雅黑" panose="020B0503020204020204" charset="-122"/>
            </a:rPr>
            <a:t>1963年9月，新加坡并入马来西亚后，颁布了州宪法。1965年12月，州宪法经修改成为新加坡共和国宪法，并规定马来西亚宪法中的一些条文适用于新加坡。</a:t>
          </a:r>
          <a:endParaRPr sz="2400" dirty="0" smtClean="0">
            <a:solidFill>
              <a:schemeClr val="dk1"/>
            </a:solidFill>
            <a:latin typeface="微软雅黑" panose="020B0503020204020204" charset="-122"/>
            <a:ea typeface="微软雅黑" panose="020B0503020204020204" charset="-122"/>
            <a:cs typeface="微软雅黑" panose="020B0503020204020204" charset="-122"/>
          </a:endParaRPr>
        </a:p>
      </dsp:txBody>
      <dsp:txXfrm rot="5400000">
        <a:off x="5583017" y="-3283546"/>
        <a:ext cx="1847938" cy="8415029"/>
      </dsp:txXfrm>
    </dsp:sp>
    <dsp:sp modelId="{BEE6183A-E8F6-45A5-AD60-ECF121263E55}">
      <dsp:nvSpPr>
        <dsp:cNvPr id="3" name="圆角矩形 2"/>
        <dsp:cNvSpPr/>
      </dsp:nvSpPr>
      <dsp:spPr bwMode="white">
        <a:xfrm>
          <a:off x="28945" y="143649"/>
          <a:ext cx="2260377" cy="1560641"/>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137160" tIns="68580" rIns="137160" bIns="685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ts val="0"/>
            </a:spcAft>
          </a:pPr>
          <a:r>
            <a:rPr lang="zh-CN" sz="3600" b="1" dirty="0" smtClean="0"/>
            <a:t>法律体系 </a:t>
          </a:r>
          <a:endParaRPr lang="zh-CN" sz="3600" b="1" dirty="0" smtClean="0"/>
        </a:p>
      </dsp:txBody>
      <dsp:txXfrm>
        <a:off x="28945" y="143649"/>
        <a:ext cx="2260377" cy="1560641"/>
      </dsp:txXfrm>
    </dsp:sp>
    <dsp:sp modelId="{0FAB16BC-D15D-4020-BE75-2E782C993DE2}">
      <dsp:nvSpPr>
        <dsp:cNvPr id="6" name="同侧圆角矩形 5"/>
        <dsp:cNvSpPr/>
      </dsp:nvSpPr>
      <dsp:spPr bwMode="white">
        <a:xfrm rot="5400000">
          <a:off x="5828467" y="-1541401"/>
          <a:ext cx="1377578" cy="8378253"/>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vert="horz" wrap="square" lIns="91439" tIns="45719" rIns="91439" bIns="45719"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228600" lvl="1" indent="-228600">
            <a:lnSpc>
              <a:spcPct val="90000"/>
            </a:lnSpc>
            <a:spcBef>
              <a:spcPct val="0"/>
            </a:spcBef>
            <a:spcAft>
              <a:spcPct val="15000"/>
            </a:spcAft>
            <a:buChar char="•"/>
          </a:pPr>
          <a:r>
            <a:rPr lang="zh-CN" sz="2400" dirty="0" smtClean="0">
              <a:solidFill>
                <a:schemeClr val="dk1"/>
              </a:solidFill>
            </a:rPr>
            <a:t>新加坡与贸易相关的主要法律有《商品对外贸易法》《进出口管理办法》《商品服务税法》《竞争法》《海关法》《商务争端法》《自由贸易区法》《商船运输法》《禁止化学武器法》和《战略物资管制法》等。</a:t>
          </a:r>
          <a:endParaRPr lang="zh-CN" sz="2400" dirty="0" smtClean="0">
            <a:solidFill>
              <a:schemeClr val="dk1"/>
            </a:solidFill>
          </a:endParaRPr>
        </a:p>
      </dsp:txBody>
      <dsp:txXfrm rot="5400000">
        <a:off x="5828467" y="-1541401"/>
        <a:ext cx="1377578" cy="8378253"/>
      </dsp:txXfrm>
    </dsp:sp>
    <dsp:sp modelId="{7340BB85-61F9-44EA-92FB-23F88EBA2FCE}">
      <dsp:nvSpPr>
        <dsp:cNvPr id="5" name="圆角矩形 4"/>
        <dsp:cNvSpPr/>
      </dsp:nvSpPr>
      <dsp:spPr bwMode="white">
        <a:xfrm>
          <a:off x="28945" y="1934037"/>
          <a:ext cx="2299184" cy="1427377"/>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137160" tIns="68580" rIns="137160" bIns="685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ts val="0"/>
            </a:spcAft>
          </a:pPr>
          <a:r>
            <a:rPr lang="zh-CN" sz="3600" b="1" dirty="0" smtClean="0">
              <a:sym typeface="+mn-ea"/>
            </a:rPr>
            <a:t>贸易法规</a:t>
          </a:r>
          <a:endParaRPr lang="zh-CN" altLang="en-US" sz="3600" dirty="0"/>
        </a:p>
      </dsp:txBody>
      <dsp:txXfrm>
        <a:off x="28945" y="1934037"/>
        <a:ext cx="2299184" cy="1427377"/>
      </dsp:txXfrm>
    </dsp:sp>
    <dsp:sp modelId="{7CBC61F1-C1EE-459A-BB82-367E1CA12ECE}">
      <dsp:nvSpPr>
        <dsp:cNvPr id="8" name="同侧圆角矩形 7"/>
        <dsp:cNvSpPr/>
      </dsp:nvSpPr>
      <dsp:spPr bwMode="white">
        <a:xfrm rot="5400000">
          <a:off x="5612114" y="188143"/>
          <a:ext cx="1900920" cy="8419661"/>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vert="horz" wrap="square" lIns="91439" tIns="45719" rIns="91439" bIns="45719"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228600" lvl="1" indent="-228600">
            <a:lnSpc>
              <a:spcPct val="100000"/>
            </a:lnSpc>
            <a:spcBef>
              <a:spcPct val="0"/>
            </a:spcBef>
            <a:spcAft>
              <a:spcPct val="15000"/>
            </a:spcAft>
            <a:buChar char="•"/>
          </a:pPr>
          <a:r>
            <a:rPr sz="2400" dirty="0" smtClean="0">
              <a:solidFill>
                <a:schemeClr val="dk1"/>
              </a:solidFill>
              <a:latin typeface="微软雅黑" panose="020B0503020204020204" charset="-122"/>
              <a:ea typeface="微软雅黑" panose="020B0503020204020204" charset="-122"/>
              <a:cs typeface="微软雅黑" panose="020B0503020204020204" charset="-122"/>
              <a:sym typeface="+mn-ea"/>
            </a:rPr>
            <a:t>1998年7月，新加坡首次颁布《电子交易法》 (ETA)，2021年3月，新加坡对ETA进行了修订，以确保新加坡的法律和监管基础设施与国际贸易法和最新技术发展保持同步，从而使新加坡保持全球竞争力。</a:t>
          </a:r>
          <a:endParaRPr lang="zh-CN" altLang="en-US" sz="2400" dirty="0" smtClean="0">
            <a:solidFill>
              <a:schemeClr val="dk1"/>
            </a:solidFill>
            <a:latin typeface="微软雅黑" panose="020B0503020204020204" charset="-122"/>
            <a:ea typeface="微软雅黑" panose="020B0503020204020204" charset="-122"/>
            <a:cs typeface="微软雅黑" panose="020B0503020204020204" charset="-122"/>
            <a:sym typeface="+mn-ea"/>
          </a:endParaRPr>
        </a:p>
      </dsp:txBody>
      <dsp:txXfrm rot="5400000">
        <a:off x="5612114" y="188143"/>
        <a:ext cx="1900920" cy="8419661"/>
      </dsp:txXfrm>
    </dsp:sp>
    <dsp:sp modelId="{A1034A97-54DB-4F4B-ACCC-CBF2EC5684EF}">
      <dsp:nvSpPr>
        <dsp:cNvPr id="7" name="圆角矩形 6"/>
        <dsp:cNvSpPr/>
      </dsp:nvSpPr>
      <dsp:spPr bwMode="white">
        <a:xfrm>
          <a:off x="28945" y="3609232"/>
          <a:ext cx="2323798" cy="1577482"/>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137160" tIns="68580" rIns="137160" bIns="685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ts val="0"/>
            </a:spcAft>
          </a:pPr>
          <a:r>
            <a:rPr lang="zh-CN" sz="3600" b="1" dirty="0" smtClean="0"/>
            <a:t>数字经济相关</a:t>
          </a:r>
          <a:r>
            <a:rPr lang="zh-CN" altLang="en-US" sz="3600" b="1" dirty="0" smtClean="0"/>
            <a:t>法规</a:t>
          </a:r>
          <a:endParaRPr lang="zh-CN" altLang="en-US" sz="3600" b="1" dirty="0"/>
        </a:p>
      </dsp:txBody>
      <dsp:txXfrm>
        <a:off x="28945" y="3609232"/>
        <a:ext cx="2323798" cy="1577482"/>
      </dsp:txXfrm>
    </dsp:sp>
  </dsp:spTree>
</dsp:drawing>
</file>

<file path=ppt/diagrams/drawing1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1087967" cy="5125176"/>
        <a:chOff x="0" y="0"/>
        <a:chExt cx="11087967" cy="5125176"/>
      </a:xfrm>
    </dsp:grpSpPr>
    <dsp:sp modelId="{1206E566-4C12-4A0C-96FE-87151FAB626D}">
      <dsp:nvSpPr>
        <dsp:cNvPr id="4" name="同侧圆角矩形 3"/>
        <dsp:cNvSpPr/>
      </dsp:nvSpPr>
      <dsp:spPr bwMode="white">
        <a:xfrm rot="5400000">
          <a:off x="5880617" y="-3496660"/>
          <a:ext cx="1645004" cy="8638325"/>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vert="horz" wrap="square" lIns="76200" tIns="38100" rIns="76200" bIns="38100" anchor="ctr"/>
        <a:lstStyle>
          <a:lvl1pPr algn="l">
            <a:defRPr sz="2000"/>
          </a:lvl1pPr>
          <a:lvl2pPr marL="228600" indent="-228600" algn="l">
            <a:defRPr sz="2000"/>
          </a:lvl2pPr>
          <a:lvl3pPr marL="457200" indent="-228600" algn="l">
            <a:defRPr sz="2000"/>
          </a:lvl3pPr>
          <a:lvl4pPr marL="685800" indent="-228600" algn="l">
            <a:defRPr sz="2000"/>
          </a:lvl4pPr>
          <a:lvl5pPr marL="914400" indent="-228600" algn="l">
            <a:defRPr sz="2000"/>
          </a:lvl5pPr>
          <a:lvl6pPr marL="1143000" indent="-228600" algn="l">
            <a:defRPr sz="2000"/>
          </a:lvl6pPr>
          <a:lvl7pPr marL="1371600" indent="-228600" algn="l">
            <a:defRPr sz="2000"/>
          </a:lvl7pPr>
          <a:lvl8pPr marL="1600200" indent="-228600" algn="l">
            <a:defRPr sz="2000"/>
          </a:lvl8pPr>
          <a:lvl9pPr marL="1828800" indent="-228600" algn="l">
            <a:defRPr sz="2000"/>
          </a:lvl9pPr>
        </a:lstStyle>
        <a:p>
          <a:pPr marL="228600" lvl="1" indent="-228600">
            <a:lnSpc>
              <a:spcPct val="150000"/>
            </a:lnSpc>
            <a:spcBef>
              <a:spcPct val="0"/>
            </a:spcBef>
            <a:spcAft>
              <a:spcPct val="15000"/>
            </a:spcAft>
            <a:buChar char="•"/>
          </a:pPr>
          <a:r>
            <a:rPr sz="2000" dirty="0">
              <a:solidFill>
                <a:schemeClr val="dk1"/>
              </a:solidFill>
            </a:rPr>
            <a:t>泰国人口规模呈现递增趋势,2022年泰国人口总数为7169.703万人,在2011年基础上增加了298.4184万人。</a:t>
          </a:r>
          <a:endParaRPr sz="2000" dirty="0">
            <a:solidFill>
              <a:schemeClr val="dk1"/>
            </a:solidFill>
          </a:endParaRPr>
        </a:p>
      </dsp:txBody>
      <dsp:txXfrm rot="5400000">
        <a:off x="5880617" y="-3496660"/>
        <a:ext cx="1645004" cy="8638325"/>
      </dsp:txXfrm>
    </dsp:sp>
    <dsp:sp modelId="{BEE6183A-E8F6-45A5-AD60-ECF121263E55}">
      <dsp:nvSpPr>
        <dsp:cNvPr id="3" name="圆角矩形 2"/>
        <dsp:cNvSpPr/>
      </dsp:nvSpPr>
      <dsp:spPr bwMode="white">
        <a:xfrm>
          <a:off x="63601" y="118266"/>
          <a:ext cx="2320357" cy="1408473"/>
        </a:xfrm>
        <a:prstGeom prst="roundRect">
          <a:avLst/>
        </a:prstGeom>
      </dsp:spPr>
      <dsp:style>
        <a:lnRef idx="2">
          <a:schemeClr val="lt1"/>
        </a:lnRef>
        <a:fillRef idx="1">
          <a:schemeClr val="accent1"/>
        </a:fillRef>
        <a:effectRef idx="0">
          <a:scrgbClr r="0" g="0" b="0"/>
        </a:effectRef>
        <a:fontRef idx="minor">
          <a:schemeClr val="lt1"/>
        </a:fontRef>
      </dsp:style>
      <dsp:txBody>
        <a:bodyPr lIns="137160" tIns="68580" rIns="137160" bIns="685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3600" b="1" dirty="0"/>
            <a:t>人口状况</a:t>
          </a:r>
          <a:endParaRPr lang="zh-CN" altLang="en-US" sz="3600" dirty="0"/>
        </a:p>
      </dsp:txBody>
      <dsp:txXfrm>
        <a:off x="63601" y="118266"/>
        <a:ext cx="2320357" cy="1408473"/>
      </dsp:txXfrm>
    </dsp:sp>
    <dsp:sp modelId="{0FAB16BC-D15D-4020-BE75-2E782C993DE2}">
      <dsp:nvSpPr>
        <dsp:cNvPr id="6" name="同侧圆角矩形 5"/>
        <dsp:cNvSpPr/>
      </dsp:nvSpPr>
      <dsp:spPr bwMode="white">
        <a:xfrm rot="5400000">
          <a:off x="5786074" y="-1614463"/>
          <a:ext cx="1876012" cy="8600572"/>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vert="horz" wrap="square" lIns="76200" tIns="38100" rIns="76200" bIns="38100" anchor="ctr"/>
        <a:lstStyle>
          <a:lvl1pPr algn="l">
            <a:defRPr sz="2000"/>
          </a:lvl1pPr>
          <a:lvl2pPr marL="228600" indent="-228600" algn="l">
            <a:defRPr sz="2000"/>
          </a:lvl2pPr>
          <a:lvl3pPr marL="457200" indent="-228600" algn="l">
            <a:defRPr sz="2000"/>
          </a:lvl3pPr>
          <a:lvl4pPr marL="685800" indent="-228600" algn="l">
            <a:defRPr sz="2000"/>
          </a:lvl4pPr>
          <a:lvl5pPr marL="914400" indent="-228600" algn="l">
            <a:defRPr sz="2000"/>
          </a:lvl5pPr>
          <a:lvl6pPr marL="1143000" indent="-228600" algn="l">
            <a:defRPr sz="2000"/>
          </a:lvl6pPr>
          <a:lvl7pPr marL="1371600" indent="-228600" algn="l">
            <a:defRPr sz="2000"/>
          </a:lvl7pPr>
          <a:lvl8pPr marL="1600200" indent="-228600" algn="l">
            <a:defRPr sz="2000"/>
          </a:lvl8pPr>
          <a:lvl9pPr marL="1828800" indent="-228600" algn="l">
            <a:defRPr sz="2000"/>
          </a:lvl9pPr>
        </a:lstStyle>
        <a:p>
          <a:pPr lvl="1">
            <a:lnSpc>
              <a:spcPct val="120000"/>
            </a:lnSpc>
            <a:spcBef>
              <a:spcPct val="0"/>
            </a:spcBef>
            <a:spcAft>
              <a:spcPct val="15000"/>
            </a:spcAft>
            <a:buChar char="•"/>
          </a:pPr>
          <a:r>
            <a:rPr>
              <a:solidFill>
                <a:schemeClr val="dk1"/>
              </a:solidFill>
            </a:rPr>
            <a:t>泰国地处中南半岛中部（北纬5°30′-21°，东经97°30′-105°30′），东南临太平洋泰国湾，西南临印度洋安达曼海。西部及西北部与缅甸交界，东北部与老挝毗邻，东连柬埔寨，南接马来西亚。泰国国土面积51.3万平方公里，在东南亚地区仅次于印度尼西亚、缅甸；50%以上为平原和低地。</a:t>
          </a:r>
          <a:endParaRPr>
            <a:solidFill>
              <a:schemeClr val="dk1"/>
            </a:solidFill>
          </a:endParaRPr>
        </a:p>
      </dsp:txBody>
      <dsp:txXfrm rot="5400000">
        <a:off x="5786074" y="-1614463"/>
        <a:ext cx="1876012" cy="8600572"/>
      </dsp:txXfrm>
    </dsp:sp>
    <dsp:sp modelId="{7340BB85-61F9-44EA-92FB-23F88EBA2FCE}">
      <dsp:nvSpPr>
        <dsp:cNvPr id="5" name="圆角矩形 4"/>
        <dsp:cNvSpPr/>
      </dsp:nvSpPr>
      <dsp:spPr bwMode="white">
        <a:xfrm>
          <a:off x="63601" y="1959986"/>
          <a:ext cx="2360194" cy="1451675"/>
        </a:xfrm>
        <a:prstGeom prst="roundRect">
          <a:avLst/>
        </a:prstGeom>
      </dsp:spPr>
      <dsp:style>
        <a:lnRef idx="2">
          <a:schemeClr val="lt1"/>
        </a:lnRef>
        <a:fillRef idx="1">
          <a:schemeClr val="accent1"/>
        </a:fillRef>
        <a:effectRef idx="0">
          <a:scrgbClr r="0" g="0" b="0"/>
        </a:effectRef>
        <a:fontRef idx="minor">
          <a:schemeClr val="lt1"/>
        </a:fontRef>
      </dsp:style>
      <dsp:txBody>
        <a:bodyPr lIns="137160" tIns="68580" rIns="137160" bIns="685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3600" b="1" dirty="0"/>
            <a:t>地理环境</a:t>
          </a:r>
          <a:endParaRPr lang="zh-CN" altLang="en-US" sz="3600" dirty="0"/>
        </a:p>
      </dsp:txBody>
      <dsp:txXfrm>
        <a:off x="63601" y="1959986"/>
        <a:ext cx="2360194" cy="1451675"/>
      </dsp:txXfrm>
    </dsp:sp>
    <dsp:sp modelId="{7CBC61F1-C1EE-459A-BB82-367E1CA12ECE}">
      <dsp:nvSpPr>
        <dsp:cNvPr id="8" name="同侧圆角矩形 7"/>
        <dsp:cNvSpPr/>
      </dsp:nvSpPr>
      <dsp:spPr bwMode="white">
        <a:xfrm rot="5400000">
          <a:off x="5998247" y="104370"/>
          <a:ext cx="1398533" cy="8643079"/>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vert="horz" wrap="square" lIns="76200" tIns="38100" rIns="76200" bIns="38100" anchor="ctr"/>
        <a:lstStyle>
          <a:lvl1pPr algn="l">
            <a:defRPr sz="2000"/>
          </a:lvl1pPr>
          <a:lvl2pPr marL="228600" indent="-228600" algn="l">
            <a:defRPr sz="2000"/>
          </a:lvl2pPr>
          <a:lvl3pPr marL="457200" indent="-228600" algn="l">
            <a:defRPr sz="2000"/>
          </a:lvl3pPr>
          <a:lvl4pPr marL="685800" indent="-228600" algn="l">
            <a:defRPr sz="2000"/>
          </a:lvl4pPr>
          <a:lvl5pPr marL="914400" indent="-228600" algn="l">
            <a:defRPr sz="2000"/>
          </a:lvl5pPr>
          <a:lvl6pPr marL="1143000" indent="-228600" algn="l">
            <a:defRPr sz="2000"/>
          </a:lvl6pPr>
          <a:lvl7pPr marL="1371600" indent="-228600" algn="l">
            <a:defRPr sz="2000"/>
          </a:lvl7pPr>
          <a:lvl8pPr marL="1600200" indent="-228600" algn="l">
            <a:defRPr sz="2000"/>
          </a:lvl8pPr>
          <a:lvl9pPr marL="1828800" indent="-228600" algn="l">
            <a:defRPr sz="2000"/>
          </a:lvl9pPr>
        </a:lstStyle>
        <a:p>
          <a:pPr marL="228600" lvl="1" indent="-228600">
            <a:lnSpc>
              <a:spcPct val="100000"/>
            </a:lnSpc>
            <a:spcBef>
              <a:spcPct val="0"/>
            </a:spcBef>
            <a:spcAft>
              <a:spcPct val="15000"/>
            </a:spcAft>
            <a:buChar char="•"/>
          </a:pPr>
          <a:r>
            <a:rPr lang="zh-CN" sz="2000" dirty="0">
              <a:solidFill>
                <a:schemeClr val="dk1"/>
              </a:solidFill>
            </a:rPr>
            <a:t>泰国可耕地面积约占国土面积的43%，主要农产品有大米、天然橡胶和热带水果等。泰国一度也是世界最大的大米、天然橡胶、榴莲、山竹和对虾出口国。</a:t>
          </a:r>
          <a:r>
            <a:rPr lang="zh-CN" sz="2000" dirty="0">
              <a:solidFill>
                <a:schemeClr val="dk1"/>
              </a:solidFill>
            </a:rPr>
            <a:t> </a:t>
          </a:r>
          <a:endParaRPr sz="1700">
            <a:solidFill>
              <a:schemeClr val="dk1"/>
            </a:solidFill>
          </a:endParaRPr>
        </a:p>
      </dsp:txBody>
      <dsp:txXfrm rot="5400000">
        <a:off x="5998247" y="104370"/>
        <a:ext cx="1398533" cy="8643079"/>
      </dsp:txXfrm>
    </dsp:sp>
    <dsp:sp modelId="{A1034A97-54DB-4F4B-ACCC-CBF2EC5684EF}">
      <dsp:nvSpPr>
        <dsp:cNvPr id="7" name="圆角矩形 6"/>
        <dsp:cNvSpPr/>
      </dsp:nvSpPr>
      <dsp:spPr bwMode="white">
        <a:xfrm>
          <a:off x="63601" y="3737681"/>
          <a:ext cx="2312373" cy="1376458"/>
        </a:xfrm>
        <a:prstGeom prst="roundRect">
          <a:avLst/>
        </a:prstGeom>
      </dsp:spPr>
      <dsp:style>
        <a:lnRef idx="2">
          <a:schemeClr val="lt1"/>
        </a:lnRef>
        <a:fillRef idx="1">
          <a:schemeClr val="accent1"/>
        </a:fillRef>
        <a:effectRef idx="0">
          <a:scrgbClr r="0" g="0" b="0"/>
        </a:effectRef>
        <a:fontRef idx="minor">
          <a:schemeClr val="lt1"/>
        </a:fontRef>
      </dsp:style>
      <dsp:txBody>
        <a:bodyPr lIns="137160" tIns="68580" rIns="137160" bIns="685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3600" b="1" dirty="0"/>
            <a:t>资源禀赋</a:t>
          </a:r>
          <a:endParaRPr lang="zh-CN" altLang="en-US" sz="3600" dirty="0"/>
        </a:p>
      </dsp:txBody>
      <dsp:txXfrm>
        <a:off x="63601" y="3737681"/>
        <a:ext cx="2312373" cy="1376458"/>
      </dsp:txXfrm>
    </dsp:sp>
  </dsp:spTree>
</dsp:drawing>
</file>

<file path=ppt/diagrams/drawing13.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0801350" cy="4873625"/>
        <a:chOff x="0" y="0"/>
        <a:chExt cx="10801350" cy="4873625"/>
      </a:xfrm>
    </dsp:grpSpPr>
    <dsp:sp modelId="{1206E566-4C12-4A0C-96FE-87151FAB626D}">
      <dsp:nvSpPr>
        <dsp:cNvPr id="4" name="同侧圆角矩形 3"/>
        <dsp:cNvSpPr/>
      </dsp:nvSpPr>
      <dsp:spPr bwMode="white">
        <a:xfrm rot="5400000">
          <a:off x="5687904" y="-3365571"/>
          <a:ext cx="1683887" cy="8415029"/>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vert="horz" wrap="square" lIns="91439" tIns="45719" rIns="91439" bIns="45719"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228600" lvl="1" indent="-228600">
            <a:lnSpc>
              <a:spcPct val="100000"/>
            </a:lnSpc>
            <a:spcBef>
              <a:spcPct val="0"/>
            </a:spcBef>
            <a:spcAft>
              <a:spcPct val="15000"/>
            </a:spcAft>
            <a:buChar char="•"/>
          </a:pPr>
          <a:r>
            <a:rPr sz="2400" dirty="0">
              <a:solidFill>
                <a:schemeClr val="dk1"/>
              </a:solidFill>
              <a:latin typeface="微软雅黑" panose="020B0503020204020204" charset="-122"/>
              <a:ea typeface="微软雅黑" panose="020B0503020204020204" charset="-122"/>
              <a:cs typeface="微软雅黑" panose="020B0503020204020204" charset="-122"/>
            </a:rPr>
            <a:t>《</a:t>
          </a:r>
          <a:r>
            <a:rPr sz="2400" dirty="0" err="1">
              <a:solidFill>
                <a:schemeClr val="dk1"/>
              </a:solidFill>
              <a:latin typeface="微软雅黑" panose="020B0503020204020204" charset="-122"/>
              <a:ea typeface="微软雅黑" panose="020B0503020204020204" charset="-122"/>
              <a:cs typeface="微软雅黑" panose="020B0503020204020204" charset="-122"/>
            </a:rPr>
            <a:t>重要商品服务法</a:t>
          </a:r>
          <a:r>
            <a:rPr sz="2400" dirty="0">
              <a:solidFill>
                <a:schemeClr val="dk1"/>
              </a:solidFill>
              <a:latin typeface="微软雅黑" panose="020B0503020204020204" charset="-122"/>
              <a:ea typeface="微软雅黑" panose="020B0503020204020204" charset="-122"/>
              <a:cs typeface="微软雅黑" panose="020B0503020204020204" charset="-122"/>
            </a:rPr>
            <a:t>》、《</a:t>
          </a:r>
          <a:r>
            <a:rPr sz="2400" dirty="0" err="1">
              <a:solidFill>
                <a:schemeClr val="dk1"/>
              </a:solidFill>
              <a:latin typeface="微软雅黑" panose="020B0503020204020204" charset="-122"/>
              <a:ea typeface="微软雅黑" panose="020B0503020204020204" charset="-122"/>
              <a:cs typeface="微软雅黑" panose="020B0503020204020204" charset="-122"/>
            </a:rPr>
            <a:t>竞争法</a:t>
          </a:r>
          <a:r>
            <a:rPr sz="2400" dirty="0">
              <a:solidFill>
                <a:schemeClr val="dk1"/>
              </a:solidFill>
              <a:latin typeface="微软雅黑" panose="020B0503020204020204" charset="-122"/>
              <a:ea typeface="微软雅黑" panose="020B0503020204020204" charset="-122"/>
              <a:cs typeface="微软雅黑" panose="020B0503020204020204" charset="-122"/>
            </a:rPr>
            <a:t>》、《</a:t>
          </a:r>
          <a:r>
            <a:rPr sz="2400" dirty="0" err="1">
              <a:solidFill>
                <a:schemeClr val="dk1"/>
              </a:solidFill>
              <a:latin typeface="微软雅黑" panose="020B0503020204020204" charset="-122"/>
              <a:ea typeface="微软雅黑" panose="020B0503020204020204" charset="-122"/>
              <a:cs typeface="微软雅黑" panose="020B0503020204020204" charset="-122"/>
            </a:rPr>
            <a:t>竞争法实施细则</a:t>
          </a:r>
          <a:r>
            <a:rPr sz="2400" dirty="0">
              <a:solidFill>
                <a:schemeClr val="dk1"/>
              </a:solidFill>
              <a:latin typeface="微软雅黑" panose="020B0503020204020204" charset="-122"/>
              <a:ea typeface="微软雅黑" panose="020B0503020204020204" charset="-122"/>
              <a:cs typeface="微软雅黑" panose="020B0503020204020204" charset="-122"/>
            </a:rPr>
            <a:t>》、《</a:t>
          </a:r>
          <a:r>
            <a:rPr sz="2400" dirty="0" err="1">
              <a:solidFill>
                <a:schemeClr val="dk1"/>
              </a:solidFill>
              <a:latin typeface="微软雅黑" panose="020B0503020204020204" charset="-122"/>
              <a:ea typeface="微软雅黑" panose="020B0503020204020204" charset="-122"/>
              <a:cs typeface="微软雅黑" panose="020B0503020204020204" charset="-122"/>
            </a:rPr>
            <a:t>消费者保护法</a:t>
          </a:r>
          <a:r>
            <a:rPr sz="2400" dirty="0">
              <a:solidFill>
                <a:schemeClr val="dk1"/>
              </a:solidFill>
              <a:latin typeface="微软雅黑" panose="020B0503020204020204" charset="-122"/>
              <a:ea typeface="微软雅黑" panose="020B0503020204020204" charset="-122"/>
              <a:cs typeface="微软雅黑" panose="020B0503020204020204" charset="-122"/>
            </a:rPr>
            <a:t>》、《</a:t>
          </a:r>
          <a:r>
            <a:rPr sz="2400" dirty="0" err="1">
              <a:solidFill>
                <a:schemeClr val="dk1"/>
              </a:solidFill>
              <a:latin typeface="微软雅黑" panose="020B0503020204020204" charset="-122"/>
              <a:ea typeface="微软雅黑" panose="020B0503020204020204" charset="-122"/>
              <a:cs typeface="微软雅黑" panose="020B0503020204020204" charset="-122"/>
            </a:rPr>
            <a:t>进口保护法</a:t>
          </a:r>
          <a:r>
            <a:rPr sz="2400" dirty="0">
              <a:solidFill>
                <a:schemeClr val="dk1"/>
              </a:solidFill>
              <a:latin typeface="微软雅黑" panose="020B0503020204020204" charset="-122"/>
              <a:ea typeface="微软雅黑" panose="020B0503020204020204" charset="-122"/>
              <a:cs typeface="微软雅黑" panose="020B0503020204020204" charset="-122"/>
            </a:rPr>
            <a:t>》、《</a:t>
          </a:r>
          <a:r>
            <a:rPr sz="2400" dirty="0" err="1">
              <a:solidFill>
                <a:schemeClr val="dk1"/>
              </a:solidFill>
              <a:latin typeface="微软雅黑" panose="020B0503020204020204" charset="-122"/>
              <a:ea typeface="微软雅黑" panose="020B0503020204020204" charset="-122"/>
              <a:cs typeface="微软雅黑" panose="020B0503020204020204" charset="-122"/>
            </a:rPr>
            <a:t>破产法</a:t>
          </a:r>
          <a:r>
            <a:rPr sz="2400" dirty="0">
              <a:solidFill>
                <a:schemeClr val="dk1"/>
              </a:solidFill>
              <a:latin typeface="微软雅黑" panose="020B0503020204020204" charset="-122"/>
              <a:ea typeface="微软雅黑" panose="020B0503020204020204" charset="-122"/>
              <a:cs typeface="微软雅黑" panose="020B0503020204020204" charset="-122"/>
            </a:rPr>
            <a:t>》</a:t>
          </a:r>
          <a:r>
            <a:rPr lang="zh-CN" sz="2400" dirty="0">
              <a:solidFill>
                <a:schemeClr val="dk1"/>
              </a:solidFill>
              <a:latin typeface="微软雅黑" panose="020B0503020204020204" charset="-122"/>
              <a:ea typeface="微软雅黑" panose="020B0503020204020204" charset="-122"/>
              <a:cs typeface="微软雅黑" panose="020B0503020204020204" charset="-122"/>
            </a:rPr>
            <a:t>。</a:t>
          </a:r>
          <a:endParaRPr lang="zh-CN" altLang="en-US" sz="2400" dirty="0">
            <a:solidFill>
              <a:schemeClr val="dk1"/>
            </a:solidFill>
            <a:latin typeface="微软雅黑" panose="020B0503020204020204" charset="-122"/>
            <a:ea typeface="微软雅黑" panose="020B0503020204020204" charset="-122"/>
            <a:cs typeface="微软雅黑" panose="020B0503020204020204" charset="-122"/>
          </a:endParaRPr>
        </a:p>
      </dsp:txBody>
      <dsp:txXfrm rot="5400000">
        <a:off x="5687904" y="-3365571"/>
        <a:ext cx="1683887" cy="8415029"/>
      </dsp:txXfrm>
    </dsp:sp>
    <dsp:sp modelId="{BEE6183A-E8F6-45A5-AD60-ECF121263E55}">
      <dsp:nvSpPr>
        <dsp:cNvPr id="3" name="圆角矩形 2"/>
        <dsp:cNvSpPr/>
      </dsp:nvSpPr>
      <dsp:spPr bwMode="white">
        <a:xfrm>
          <a:off x="61957" y="304549"/>
          <a:ext cx="2260377" cy="1074789"/>
        </a:xfrm>
        <a:prstGeom prst="roundRect">
          <a:avLst/>
        </a:prstGeom>
      </dsp:spPr>
      <dsp:style>
        <a:lnRef idx="2">
          <a:schemeClr val="lt1"/>
        </a:lnRef>
        <a:fillRef idx="1">
          <a:schemeClr val="accent1"/>
        </a:fillRef>
        <a:effectRef idx="0">
          <a:scrgbClr r="0" g="0" b="0"/>
        </a:effectRef>
        <a:fontRef idx="minor">
          <a:schemeClr val="lt1"/>
        </a:fontRef>
      </dsp:style>
      <dsp:txBody>
        <a:bodyPr lIns="137160" tIns="68580" rIns="137160" bIns="685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sz="3600" b="1" dirty="0"/>
            <a:t>贸易法规</a:t>
          </a:r>
          <a:endParaRPr lang="zh-CN" altLang="en-US" sz="3600" dirty="0"/>
        </a:p>
      </dsp:txBody>
      <dsp:txXfrm>
        <a:off x="61957" y="304549"/>
        <a:ext cx="2260377" cy="1074789"/>
      </dsp:txXfrm>
    </dsp:sp>
    <dsp:sp modelId="{0FAB16BC-D15D-4020-BE75-2E782C993DE2}">
      <dsp:nvSpPr>
        <dsp:cNvPr id="6" name="同侧圆角矩形 5"/>
        <dsp:cNvSpPr/>
      </dsp:nvSpPr>
      <dsp:spPr bwMode="white">
        <a:xfrm rot="5400000">
          <a:off x="5922625" y="-1776453"/>
          <a:ext cx="1255283" cy="8378253"/>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vert="horz" wrap="square" lIns="91439" tIns="45719" rIns="91439" bIns="45719"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228600" lvl="1" indent="-228600">
            <a:lnSpc>
              <a:spcPct val="100000"/>
            </a:lnSpc>
            <a:spcBef>
              <a:spcPct val="0"/>
            </a:spcBef>
            <a:spcAft>
              <a:spcPct val="15000"/>
            </a:spcAft>
            <a:buChar char="•"/>
          </a:pPr>
          <a:r>
            <a:rPr sz="2400" dirty="0">
              <a:solidFill>
                <a:schemeClr val="dk1"/>
              </a:solidFill>
              <a:latin typeface="微软雅黑" panose="020B0503020204020204" charset="-122"/>
              <a:ea typeface="微软雅黑" panose="020B0503020204020204" charset="-122"/>
              <a:cs typeface="微软雅黑" panose="020B0503020204020204" charset="-122"/>
            </a:rPr>
            <a:t>《</a:t>
          </a:r>
          <a:r>
            <a:rPr sz="2400" dirty="0" err="1">
              <a:solidFill>
                <a:schemeClr val="dk1"/>
              </a:solidFill>
              <a:latin typeface="微软雅黑" panose="020B0503020204020204" charset="-122"/>
              <a:ea typeface="微软雅黑" panose="020B0503020204020204" charset="-122"/>
              <a:cs typeface="微软雅黑" panose="020B0503020204020204" charset="-122"/>
            </a:rPr>
            <a:t>缅甸投资法</a:t>
          </a:r>
          <a:r>
            <a:rPr sz="2400" dirty="0">
              <a:solidFill>
                <a:schemeClr val="dk1"/>
              </a:solidFill>
              <a:latin typeface="微软雅黑" panose="020B0503020204020204" charset="-122"/>
              <a:ea typeface="微软雅黑" panose="020B0503020204020204" charset="-122"/>
              <a:cs typeface="微软雅黑" panose="020B0503020204020204" charset="-122"/>
            </a:rPr>
            <a:t>》、《</a:t>
          </a:r>
          <a:r>
            <a:rPr sz="2400" dirty="0" err="1">
              <a:solidFill>
                <a:schemeClr val="dk1"/>
              </a:solidFill>
              <a:latin typeface="微软雅黑" panose="020B0503020204020204" charset="-122"/>
              <a:ea typeface="微软雅黑" panose="020B0503020204020204" charset="-122"/>
              <a:cs typeface="微软雅黑" panose="020B0503020204020204" charset="-122"/>
            </a:rPr>
            <a:t>缅甸投资法实施细则</a:t>
          </a:r>
          <a:r>
            <a:rPr sz="2400" dirty="0">
              <a:solidFill>
                <a:schemeClr val="dk1"/>
              </a:solidFill>
              <a:latin typeface="微软雅黑" panose="020B0503020204020204" charset="-122"/>
              <a:ea typeface="微软雅黑" panose="020B0503020204020204" charset="-122"/>
              <a:cs typeface="微软雅黑" panose="020B0503020204020204" charset="-122"/>
            </a:rPr>
            <a:t>》、《</a:t>
          </a:r>
          <a:r>
            <a:rPr sz="2400" dirty="0" err="1">
              <a:solidFill>
                <a:schemeClr val="dk1"/>
              </a:solidFill>
              <a:latin typeface="微软雅黑" panose="020B0503020204020204" charset="-122"/>
              <a:ea typeface="微软雅黑" panose="020B0503020204020204" charset="-122"/>
              <a:cs typeface="微软雅黑" panose="020B0503020204020204" charset="-122"/>
            </a:rPr>
            <a:t>缅甸经济特区法</a:t>
          </a:r>
          <a:r>
            <a:rPr sz="2400" dirty="0">
              <a:solidFill>
                <a:schemeClr val="dk1"/>
              </a:solidFill>
              <a:latin typeface="微软雅黑" panose="020B0503020204020204" charset="-122"/>
              <a:ea typeface="微软雅黑" panose="020B0503020204020204" charset="-122"/>
              <a:cs typeface="微软雅黑" panose="020B0503020204020204" charset="-122"/>
            </a:rPr>
            <a:t>》、《</a:t>
          </a:r>
          <a:r>
            <a:rPr sz="2400" dirty="0" err="1">
              <a:solidFill>
                <a:schemeClr val="dk1"/>
              </a:solidFill>
              <a:latin typeface="微软雅黑" panose="020B0503020204020204" charset="-122"/>
              <a:ea typeface="微软雅黑" panose="020B0503020204020204" charset="-122"/>
              <a:cs typeface="微软雅黑" panose="020B0503020204020204" charset="-122"/>
            </a:rPr>
            <a:t>缅甸经济特区法实施细则》等</a:t>
          </a:r>
          <a:r>
            <a:rPr sz="2400" dirty="0">
              <a:solidFill>
                <a:schemeClr val="dk1"/>
              </a:solidFill>
              <a:latin typeface="微软雅黑" panose="020B0503020204020204" charset="-122"/>
              <a:ea typeface="微软雅黑" panose="020B0503020204020204" charset="-122"/>
              <a:cs typeface="微软雅黑" panose="020B0503020204020204" charset="-122"/>
            </a:rPr>
            <a:t>。</a:t>
          </a:r>
          <a:endParaRPr>
            <a:solidFill>
              <a:schemeClr val="dk1"/>
            </a:solidFill>
          </a:endParaRPr>
        </a:p>
      </dsp:txBody>
      <dsp:txXfrm rot="5400000">
        <a:off x="5922625" y="-1776453"/>
        <a:ext cx="1255283" cy="8378253"/>
      </dsp:txXfrm>
    </dsp:sp>
    <dsp:sp modelId="{7340BB85-61F9-44EA-92FB-23F88EBA2FCE}">
      <dsp:nvSpPr>
        <dsp:cNvPr id="5" name="圆角矩形 4"/>
        <dsp:cNvSpPr/>
      </dsp:nvSpPr>
      <dsp:spPr bwMode="white">
        <a:xfrm>
          <a:off x="58154" y="1762342"/>
          <a:ext cx="2299184" cy="1300662"/>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137160" tIns="68580" rIns="137160" bIns="685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ts val="0"/>
            </a:spcAft>
          </a:pPr>
          <a:r>
            <a:rPr lang="zh-CN" sz="3600" b="1" dirty="0"/>
            <a:t>外国投</a:t>
          </a:r>
          <a:endParaRPr lang="en-US" altLang="zh-CN" sz="3600" b="1" dirty="0"/>
        </a:p>
        <a:p>
          <a:pPr lvl="0">
            <a:lnSpc>
              <a:spcPct val="100000"/>
            </a:lnSpc>
            <a:spcBef>
              <a:spcPct val="0"/>
            </a:spcBef>
            <a:spcAft>
              <a:spcPts val="0"/>
            </a:spcAft>
          </a:pPr>
          <a:r>
            <a:rPr lang="zh-CN" sz="3600" b="1" dirty="0"/>
            <a:t>资法规</a:t>
          </a:r>
          <a:endParaRPr lang="zh-CN" altLang="en-US" sz="3600" dirty="0"/>
        </a:p>
      </dsp:txBody>
      <dsp:txXfrm>
        <a:off x="58154" y="1762342"/>
        <a:ext cx="2299184" cy="1300662"/>
      </dsp:txXfrm>
    </dsp:sp>
    <dsp:sp modelId="{7CBC61F1-C1EE-459A-BB82-367E1CA12ECE}">
      <dsp:nvSpPr>
        <dsp:cNvPr id="8" name="同侧圆角矩形 7"/>
        <dsp:cNvSpPr/>
      </dsp:nvSpPr>
      <dsp:spPr bwMode="white">
        <a:xfrm rot="5400000">
          <a:off x="5658304" y="-202288"/>
          <a:ext cx="1732165" cy="8419661"/>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vert="horz" wrap="square" lIns="91439" tIns="45719" rIns="91439" bIns="45719"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228600" lvl="1" indent="-228600">
            <a:lnSpc>
              <a:spcPct val="150000"/>
            </a:lnSpc>
            <a:spcBef>
              <a:spcPct val="0"/>
            </a:spcBef>
            <a:spcAft>
              <a:spcPct val="15000"/>
            </a:spcAft>
            <a:buChar char="•"/>
          </a:pPr>
          <a:r>
            <a:rPr sz="2400" dirty="0">
              <a:solidFill>
                <a:schemeClr val="dk1"/>
              </a:solidFill>
              <a:latin typeface="微软雅黑" panose="020B0503020204020204" charset="-122"/>
              <a:ea typeface="微软雅黑" panose="020B0503020204020204" charset="-122"/>
              <a:cs typeface="微软雅黑" panose="020B0503020204020204" charset="-122"/>
            </a:rPr>
            <a:t>缅甸财政税收体系包括对国内产品和公共消费征税、对收入和所有权征税、关税、对国有财产使用权征税4个主要项目下的15个税种。主要由缅甸国家税务局管理。</a:t>
          </a:r>
          <a:endParaRPr>
            <a:solidFill>
              <a:schemeClr val="dk1"/>
            </a:solidFill>
          </a:endParaRPr>
        </a:p>
      </dsp:txBody>
      <dsp:txXfrm rot="5400000">
        <a:off x="5658304" y="-202288"/>
        <a:ext cx="1732165" cy="8419661"/>
      </dsp:txXfrm>
    </dsp:sp>
    <dsp:sp modelId="{A1034A97-54DB-4F4B-ACCC-CBF2EC5684EF}">
      <dsp:nvSpPr>
        <dsp:cNvPr id="7" name="圆角矩形 6"/>
        <dsp:cNvSpPr/>
      </dsp:nvSpPr>
      <dsp:spPr bwMode="white">
        <a:xfrm>
          <a:off x="61957" y="3482363"/>
          <a:ext cx="2252600" cy="1050358"/>
        </a:xfrm>
        <a:prstGeom prst="roundRect">
          <a:avLst/>
        </a:prstGeom>
      </dsp:spPr>
      <dsp:style>
        <a:lnRef idx="2">
          <a:schemeClr val="lt1"/>
        </a:lnRef>
        <a:fillRef idx="1">
          <a:schemeClr val="accent1"/>
        </a:fillRef>
        <a:effectRef idx="0">
          <a:scrgbClr r="0" g="0" b="0"/>
        </a:effectRef>
        <a:fontRef idx="minor">
          <a:schemeClr val="lt1"/>
        </a:fontRef>
      </dsp:style>
      <dsp:txBody>
        <a:bodyPr lIns="137160" tIns="68580" rIns="137160" bIns="685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sz="3600" b="1" dirty="0"/>
            <a:t>税收制度</a:t>
          </a:r>
          <a:endParaRPr lang="zh-CN" altLang="en-US" sz="3600" dirty="0"/>
        </a:p>
      </dsp:txBody>
      <dsp:txXfrm>
        <a:off x="61957" y="3482363"/>
        <a:ext cx="2252600" cy="1050358"/>
      </dsp:txXfrm>
    </dsp:sp>
  </dsp:spTree>
</dsp:drawing>
</file>

<file path=ppt/diagrams/drawing14.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0801350" cy="5348433"/>
        <a:chOff x="0" y="0"/>
        <a:chExt cx="10801350" cy="5348433"/>
      </a:xfrm>
    </dsp:grpSpPr>
    <dsp:sp modelId="{1206E566-4C12-4A0C-96FE-87151FAB626D}">
      <dsp:nvSpPr>
        <dsp:cNvPr id="4" name="同侧圆角矩形 3"/>
        <dsp:cNvSpPr/>
      </dsp:nvSpPr>
      <dsp:spPr bwMode="white">
        <a:xfrm rot="5400000">
          <a:off x="5572868" y="-3283546"/>
          <a:ext cx="1847938" cy="8415029"/>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vert="horz" wrap="square" lIns="76200" tIns="38100" rIns="76200" bIns="38100" anchor="ctr"/>
        <a:lstStyle>
          <a:lvl1pPr algn="l">
            <a:defRPr sz="2000"/>
          </a:lvl1pPr>
          <a:lvl2pPr marL="228600" indent="-228600" algn="l">
            <a:defRPr sz="2000"/>
          </a:lvl2pPr>
          <a:lvl3pPr marL="457200" indent="-228600" algn="l">
            <a:defRPr sz="2000"/>
          </a:lvl3pPr>
          <a:lvl4pPr marL="685800" indent="-228600" algn="l">
            <a:defRPr sz="2000"/>
          </a:lvl4pPr>
          <a:lvl5pPr marL="914400" indent="-228600" algn="l">
            <a:defRPr sz="2000"/>
          </a:lvl5pPr>
          <a:lvl6pPr marL="1143000" indent="-228600" algn="l">
            <a:defRPr sz="2000"/>
          </a:lvl6pPr>
          <a:lvl7pPr marL="1371600" indent="-228600" algn="l">
            <a:defRPr sz="2000"/>
          </a:lvl7pPr>
          <a:lvl8pPr marL="1600200" indent="-228600" algn="l">
            <a:defRPr sz="2000"/>
          </a:lvl8pPr>
          <a:lvl9pPr marL="1828800" indent="-228600" algn="l">
            <a:defRPr sz="2000"/>
          </a:lvl9pPr>
        </a:lstStyle>
        <a:p>
          <a:pPr lvl="1">
            <a:lnSpc>
              <a:spcPct val="100000"/>
            </a:lnSpc>
            <a:spcBef>
              <a:spcPct val="0"/>
            </a:spcBef>
            <a:spcAft>
              <a:spcPct val="15000"/>
            </a:spcAft>
            <a:buChar char="•"/>
          </a:pPr>
          <a:r>
            <a:rPr>
              <a:solidFill>
                <a:schemeClr val="dk1"/>
              </a:solidFill>
            </a:rPr>
            <a:t>泰国目前实施的《劳动保护法》（Labour Protection Act）于1998年制定。该法明确了雇主和雇员的权利及义务，建立了关于一般劳动、雇用女工和童工、工资报酬、解除雇佣关系和雇员救济基金等方面的最低标准。</a:t>
          </a:r>
          <a:endParaRPr>
            <a:solidFill>
              <a:schemeClr val="dk1"/>
            </a:solidFill>
          </a:endParaRPr>
        </a:p>
      </dsp:txBody>
      <dsp:txXfrm rot="5400000">
        <a:off x="5572868" y="-3283546"/>
        <a:ext cx="1847938" cy="8415029"/>
      </dsp:txXfrm>
    </dsp:sp>
    <dsp:sp modelId="{BEE6183A-E8F6-45A5-AD60-ECF121263E55}">
      <dsp:nvSpPr>
        <dsp:cNvPr id="3" name="圆角矩形 2"/>
        <dsp:cNvSpPr/>
      </dsp:nvSpPr>
      <dsp:spPr bwMode="white">
        <a:xfrm>
          <a:off x="28945" y="143649"/>
          <a:ext cx="2260377" cy="1560641"/>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137160" tIns="68580" rIns="137160" bIns="685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ts val="0"/>
            </a:spcAft>
          </a:pPr>
          <a:r>
            <a:rPr lang="zh-CN" sz="3600" b="1" dirty="0"/>
            <a:t>劳动就业法规</a:t>
          </a:r>
          <a:endParaRPr lang="zh-CN" altLang="en-US" sz="3600" b="1" dirty="0"/>
        </a:p>
      </dsp:txBody>
      <dsp:txXfrm>
        <a:off x="28945" y="143649"/>
        <a:ext cx="2260377" cy="1560641"/>
      </dsp:txXfrm>
    </dsp:sp>
    <dsp:sp modelId="{0FAB16BC-D15D-4020-BE75-2E782C993DE2}">
      <dsp:nvSpPr>
        <dsp:cNvPr id="6" name="同侧圆角矩形 5"/>
        <dsp:cNvSpPr/>
      </dsp:nvSpPr>
      <dsp:spPr bwMode="white">
        <a:xfrm rot="5400000">
          <a:off x="5828467" y="-1541401"/>
          <a:ext cx="1377578" cy="8378253"/>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vert="horz" wrap="square" lIns="76200" tIns="38100" rIns="76200" bIns="38100" anchor="ctr"/>
        <a:lstStyle>
          <a:lvl1pPr algn="l">
            <a:defRPr sz="2000"/>
          </a:lvl1pPr>
          <a:lvl2pPr marL="228600" indent="-228600" algn="l">
            <a:defRPr sz="2000"/>
          </a:lvl2pPr>
          <a:lvl3pPr marL="457200" indent="-228600" algn="l">
            <a:defRPr sz="2000"/>
          </a:lvl3pPr>
          <a:lvl4pPr marL="685800" indent="-228600" algn="l">
            <a:defRPr sz="2000"/>
          </a:lvl4pPr>
          <a:lvl5pPr marL="914400" indent="-228600" algn="l">
            <a:defRPr sz="2000"/>
          </a:lvl5pPr>
          <a:lvl6pPr marL="1143000" indent="-228600" algn="l">
            <a:defRPr sz="2000"/>
          </a:lvl6pPr>
          <a:lvl7pPr marL="1371600" indent="-228600" algn="l">
            <a:defRPr sz="2000"/>
          </a:lvl7pPr>
          <a:lvl8pPr marL="1600200" indent="-228600" algn="l">
            <a:defRPr sz="2000"/>
          </a:lvl8pPr>
          <a:lvl9pPr marL="1828800" indent="-228600" algn="l">
            <a:defRPr sz="2000"/>
          </a:lvl9pPr>
        </a:lstStyle>
        <a:p>
          <a:pPr lvl="1">
            <a:lnSpc>
              <a:spcPct val="100000"/>
            </a:lnSpc>
            <a:spcBef>
              <a:spcPct val="0"/>
            </a:spcBef>
            <a:spcAft>
              <a:spcPct val="15000"/>
            </a:spcAft>
            <a:buChar char="•"/>
          </a:pPr>
          <a:r>
            <a:rPr>
              <a:solidFill>
                <a:schemeClr val="dk1"/>
              </a:solidFill>
            </a:rPr>
            <a:t>在泰国出现商务纠纷时，一般通过协商解决、调解解决、仲裁解决和诉讼解决等形式。其中，仲裁解决是常用的国际商务纠纷解决手段。</a:t>
          </a:r>
          <a:endParaRPr>
            <a:solidFill>
              <a:schemeClr val="dk1"/>
            </a:solidFill>
          </a:endParaRPr>
        </a:p>
        <a:p>
          <a:pPr lvl="1">
            <a:lnSpc>
              <a:spcPct val="100000"/>
            </a:lnSpc>
            <a:spcBef>
              <a:spcPct val="0"/>
            </a:spcBef>
            <a:spcAft>
              <a:spcPct val="15000"/>
            </a:spcAft>
            <a:buChar char="•"/>
          </a:pPr>
          <a:endParaRPr>
            <a:solidFill>
              <a:schemeClr val="dk1"/>
            </a:solidFill>
          </a:endParaRPr>
        </a:p>
      </dsp:txBody>
      <dsp:txXfrm rot="5400000">
        <a:off x="5828467" y="-1541401"/>
        <a:ext cx="1377578" cy="8378253"/>
      </dsp:txXfrm>
    </dsp:sp>
    <dsp:sp modelId="{7340BB85-61F9-44EA-92FB-23F88EBA2FCE}">
      <dsp:nvSpPr>
        <dsp:cNvPr id="5" name="圆角矩形 4"/>
        <dsp:cNvSpPr/>
      </dsp:nvSpPr>
      <dsp:spPr bwMode="white">
        <a:xfrm>
          <a:off x="28945" y="1934037"/>
          <a:ext cx="2299184" cy="1427377"/>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137160" tIns="68580" rIns="137160" bIns="685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ts val="0"/>
            </a:spcAft>
          </a:pPr>
          <a:r>
            <a:rPr lang="zh-CN" sz="3600" b="1" dirty="0"/>
            <a:t>商务纠纷</a:t>
          </a:r>
          <a:r>
            <a:rPr lang="zh-CN" altLang="zh-CN" sz="3600" b="1" dirty="0"/>
            <a:t>解决</a:t>
          </a:r>
          <a:endParaRPr lang="zh-CN" altLang="en-US" sz="3600" dirty="0"/>
        </a:p>
      </dsp:txBody>
      <dsp:txXfrm>
        <a:off x="28945" y="1934037"/>
        <a:ext cx="2299184" cy="1427377"/>
      </dsp:txXfrm>
    </dsp:sp>
    <dsp:sp modelId="{7CBC61F1-C1EE-459A-BB82-367E1CA12ECE}">
      <dsp:nvSpPr>
        <dsp:cNvPr id="8" name="同侧圆角矩形 7"/>
        <dsp:cNvSpPr/>
      </dsp:nvSpPr>
      <dsp:spPr bwMode="white">
        <a:xfrm rot="5400000">
          <a:off x="5612114" y="188143"/>
          <a:ext cx="1900920" cy="8419661"/>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vert="horz" wrap="square" lIns="76200" tIns="38100" rIns="76200" bIns="38100" anchor="ctr"/>
        <a:lstStyle>
          <a:lvl1pPr algn="l">
            <a:defRPr sz="2000"/>
          </a:lvl1pPr>
          <a:lvl2pPr marL="228600" indent="-228600" algn="l">
            <a:defRPr sz="2000"/>
          </a:lvl2pPr>
          <a:lvl3pPr marL="457200" indent="-228600" algn="l">
            <a:defRPr sz="2000"/>
          </a:lvl3pPr>
          <a:lvl4pPr marL="685800" indent="-228600" algn="l">
            <a:defRPr sz="2000"/>
          </a:lvl4pPr>
          <a:lvl5pPr marL="914400" indent="-228600" algn="l">
            <a:defRPr sz="2000"/>
          </a:lvl5pPr>
          <a:lvl6pPr marL="1143000" indent="-228600" algn="l">
            <a:defRPr sz="2000"/>
          </a:lvl6pPr>
          <a:lvl7pPr marL="1371600" indent="-228600" algn="l">
            <a:defRPr sz="2000"/>
          </a:lvl7pPr>
          <a:lvl8pPr marL="1600200" indent="-228600" algn="l">
            <a:defRPr sz="2000"/>
          </a:lvl8pPr>
          <a:lvl9pPr marL="1828800" indent="-228600" algn="l">
            <a:defRPr sz="2000"/>
          </a:lvl9pPr>
        </a:lstStyle>
        <a:p>
          <a:pPr marL="228600" lvl="1" indent="-228600">
            <a:lnSpc>
              <a:spcPct val="100000"/>
            </a:lnSpc>
            <a:spcBef>
              <a:spcPct val="0"/>
            </a:spcBef>
            <a:spcAft>
              <a:spcPct val="15000"/>
            </a:spcAft>
            <a:buChar char="•"/>
          </a:pPr>
          <a:r>
            <a:rPr sz="2000" dirty="0">
              <a:solidFill>
                <a:schemeClr val="dk1"/>
              </a:solidFill>
            </a:rPr>
            <a:t>2017年泰国颁布了《数字经济与社会发展法案》</a:t>
          </a:r>
          <a:r>
            <a:rPr lang="zh-CN" sz="2000" dirty="0">
              <a:solidFill>
                <a:schemeClr val="dk1"/>
              </a:solidFill>
            </a:rPr>
            <a:t>、2019年2月28日，泰国国家立法议会通过《个人数据保护法案》和《网络安全法案》、</a:t>
          </a:r>
          <a:r>
            <a:rPr lang="zh-CN" sz="2000" dirty="0">
              <a:solidFill>
                <a:schemeClr val="dk1"/>
              </a:solidFill>
            </a:rPr>
            <a:t>以及</a:t>
          </a:r>
          <a:r>
            <a:rPr lang="zh-CN" sz="2000" dirty="0">
              <a:solidFill>
                <a:schemeClr val="dk1"/>
              </a:solidFill>
            </a:rPr>
            <a:t>《计算机犯罪法》、《电子交易法》</a:t>
          </a:r>
          <a:r>
            <a:rPr lang="zh-CN" sz="2000" dirty="0">
              <a:solidFill>
                <a:schemeClr val="dk1"/>
              </a:solidFill>
            </a:rPr>
            <a:t>和</a:t>
          </a:r>
          <a:r>
            <a:rPr lang="zh-CN" sz="2000" dirty="0">
              <a:solidFill>
                <a:schemeClr val="dk1"/>
              </a:solidFill>
            </a:rPr>
            <a:t>《数字平台经营法》</a:t>
          </a:r>
          <a:r>
            <a:rPr lang="zh-CN" sz="2000" dirty="0">
              <a:solidFill>
                <a:schemeClr val="dk1"/>
              </a:solidFill>
            </a:rPr>
            <a:t>等。</a:t>
          </a:r>
          <a:endParaRPr lang="zh-CN" sz="2000" dirty="0">
            <a:solidFill>
              <a:schemeClr val="dk1"/>
            </a:solidFill>
          </a:endParaRPr>
        </a:p>
      </dsp:txBody>
      <dsp:txXfrm rot="5400000">
        <a:off x="5612114" y="188143"/>
        <a:ext cx="1900920" cy="8419661"/>
      </dsp:txXfrm>
    </dsp:sp>
    <dsp:sp modelId="{A1034A97-54DB-4F4B-ACCC-CBF2EC5684EF}">
      <dsp:nvSpPr>
        <dsp:cNvPr id="7" name="圆角矩形 6"/>
        <dsp:cNvSpPr/>
      </dsp:nvSpPr>
      <dsp:spPr bwMode="white">
        <a:xfrm>
          <a:off x="28945" y="3609232"/>
          <a:ext cx="2323798" cy="1577482"/>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137160" tIns="68580" rIns="137160" bIns="685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ts val="0"/>
            </a:spcAft>
          </a:pPr>
          <a:r>
            <a:rPr lang="zh-CN" sz="3600" b="1" dirty="0"/>
            <a:t>数字经济相关</a:t>
          </a:r>
          <a:r>
            <a:rPr lang="zh-CN" altLang="en-US" sz="3600" b="1" dirty="0"/>
            <a:t>法规</a:t>
          </a:r>
        </a:p>
      </dsp:txBody>
      <dsp:txXfrm>
        <a:off x="28945" y="3609232"/>
        <a:ext cx="2323798" cy="1577482"/>
      </dsp:txXfrm>
    </dsp:sp>
  </dsp:spTree>
</dsp:drawing>
</file>

<file path=ppt/diagrams/drawing15.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1087967" cy="5125176"/>
        <a:chOff x="0" y="0"/>
        <a:chExt cx="11087967" cy="5125176"/>
      </a:xfrm>
    </dsp:grpSpPr>
    <dsp:sp modelId="{1206E566-4C12-4A0C-96FE-87151FAB626D}">
      <dsp:nvSpPr>
        <dsp:cNvPr id="4" name="同侧圆角矩形 3"/>
        <dsp:cNvSpPr/>
      </dsp:nvSpPr>
      <dsp:spPr bwMode="white">
        <a:xfrm rot="5400000">
          <a:off x="6053159" y="-3669201"/>
          <a:ext cx="1299922" cy="8638325"/>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vert="horz" wrap="square" lIns="76200" tIns="38100" rIns="76200" bIns="38100"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228600" lvl="1" indent="-228600">
            <a:lnSpc>
              <a:spcPct val="150000"/>
            </a:lnSpc>
            <a:spcBef>
              <a:spcPct val="0"/>
            </a:spcBef>
            <a:spcAft>
              <a:spcPct val="15000"/>
            </a:spcAft>
            <a:buChar char="•"/>
          </a:pPr>
          <a:r>
            <a:rPr lang="en-US" sz="2000" dirty="0" smtClean="0">
              <a:solidFill>
                <a:schemeClr val="dk1"/>
              </a:solidFill>
            </a:rPr>
            <a:t>2023</a:t>
          </a:r>
          <a:r>
            <a:rPr lang="zh-CN" sz="2000" dirty="0" smtClean="0">
              <a:solidFill>
                <a:schemeClr val="dk1"/>
              </a:solidFill>
            </a:rPr>
            <a:t>年，文莱总人口</a:t>
          </a:r>
          <a:r>
            <a:rPr lang="en-US" sz="2000" dirty="0" smtClean="0">
              <a:solidFill>
                <a:schemeClr val="dk1"/>
              </a:solidFill>
            </a:rPr>
            <a:t>45.36</a:t>
          </a:r>
          <a:r>
            <a:rPr lang="zh-CN" sz="2000" dirty="0" smtClean="0">
              <a:solidFill>
                <a:schemeClr val="dk1"/>
              </a:solidFill>
            </a:rPr>
            <a:t>万，增长率为</a:t>
          </a:r>
          <a:r>
            <a:rPr lang="en-US" sz="2000" dirty="0" smtClean="0">
              <a:solidFill>
                <a:schemeClr val="dk1"/>
              </a:solidFill>
            </a:rPr>
            <a:t>1.02%</a:t>
          </a:r>
          <a:r>
            <a:rPr lang="zh-CN" altLang="en-US" sz="2000" dirty="0" smtClean="0">
              <a:solidFill>
                <a:schemeClr val="dk1"/>
              </a:solidFill>
            </a:rPr>
            <a:t>。</a:t>
          </a:r>
          <a:r>
            <a:rPr lang="zh-CN" sz="2000" dirty="0" smtClean="0">
              <a:solidFill>
                <a:schemeClr val="dk1"/>
              </a:solidFill>
            </a:rPr>
            <a:t>文莱城市化发展迅速，目前城镇人口数占总人口的</a:t>
          </a:r>
          <a:r>
            <a:rPr lang="en-US" sz="2000" dirty="0" smtClean="0">
              <a:solidFill>
                <a:schemeClr val="dk1"/>
              </a:solidFill>
            </a:rPr>
            <a:t>80%</a:t>
          </a:r>
          <a:r>
            <a:rPr lang="zh-CN" sz="2000" dirty="0" smtClean="0">
              <a:solidFill>
                <a:schemeClr val="dk1"/>
              </a:solidFill>
            </a:rPr>
            <a:t>以上；男性人口占总人口的</a:t>
          </a:r>
          <a:r>
            <a:rPr lang="en-US" sz="2000" dirty="0" smtClean="0">
              <a:solidFill>
                <a:schemeClr val="dk1"/>
              </a:solidFill>
            </a:rPr>
            <a:t>52.8%</a:t>
          </a:r>
          <a:r>
            <a:rPr lang="zh-CN" sz="2000" dirty="0" smtClean="0">
              <a:solidFill>
                <a:schemeClr val="dk1"/>
              </a:solidFill>
            </a:rPr>
            <a:t>，女性人口占总人口的</a:t>
          </a:r>
          <a:r>
            <a:rPr lang="en-US" sz="2000" dirty="0" smtClean="0">
              <a:solidFill>
                <a:schemeClr val="dk1"/>
              </a:solidFill>
            </a:rPr>
            <a:t>47.2%</a:t>
          </a:r>
          <a:r>
            <a:rPr lang="zh-CN" sz="2000" dirty="0" smtClean="0">
              <a:solidFill>
                <a:schemeClr val="dk1"/>
              </a:solidFill>
            </a:rPr>
            <a:t>，男女比例为</a:t>
          </a:r>
          <a:r>
            <a:rPr lang="en-US" sz="2000" dirty="0" smtClean="0">
              <a:solidFill>
                <a:schemeClr val="dk1"/>
              </a:solidFill>
            </a:rPr>
            <a:t>112</a:t>
          </a:r>
          <a:r>
            <a:rPr lang="zh-CN" sz="2000" dirty="0" smtClean="0">
              <a:solidFill>
                <a:schemeClr val="dk1"/>
              </a:solidFill>
            </a:rPr>
            <a:t>：</a:t>
          </a:r>
          <a:r>
            <a:rPr lang="en-US" sz="2000" dirty="0" smtClean="0">
              <a:solidFill>
                <a:schemeClr val="dk1"/>
              </a:solidFill>
            </a:rPr>
            <a:t>100</a:t>
          </a:r>
          <a:r>
            <a:rPr lang="zh-CN" altLang="en-US" sz="2000" dirty="0" smtClean="0">
              <a:solidFill>
                <a:schemeClr val="dk1"/>
              </a:solidFill>
            </a:rPr>
            <a:t>。</a:t>
          </a:r>
          <a:endParaRPr lang="zh-CN" altLang="en-US" sz="2000" dirty="0">
            <a:solidFill>
              <a:schemeClr val="dk1"/>
            </a:solidFill>
          </a:endParaRPr>
        </a:p>
      </dsp:txBody>
      <dsp:txXfrm rot="5400000">
        <a:off x="6053159" y="-3669201"/>
        <a:ext cx="1299922" cy="8638325"/>
      </dsp:txXfrm>
    </dsp:sp>
    <dsp:sp modelId="{BEE6183A-E8F6-45A5-AD60-ECF121263E55}">
      <dsp:nvSpPr>
        <dsp:cNvPr id="3" name="圆角矩形 2"/>
        <dsp:cNvSpPr/>
      </dsp:nvSpPr>
      <dsp:spPr bwMode="white">
        <a:xfrm>
          <a:off x="63601" y="93456"/>
          <a:ext cx="2320357" cy="1113009"/>
        </a:xfrm>
        <a:prstGeom prst="roundRect">
          <a:avLst/>
        </a:prstGeom>
      </dsp:spPr>
      <dsp:style>
        <a:lnRef idx="2">
          <a:schemeClr val="lt1"/>
        </a:lnRef>
        <a:fillRef idx="1">
          <a:schemeClr val="accent1"/>
        </a:fillRef>
        <a:effectRef idx="0">
          <a:scrgbClr r="0" g="0" b="0"/>
        </a:effectRef>
        <a:fontRef idx="minor">
          <a:schemeClr val="lt1"/>
        </a:fontRef>
      </dsp:style>
      <dsp:txBody>
        <a:bodyPr lIns="137160" tIns="68580" rIns="137160" bIns="685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3600" b="1" dirty="0" smtClean="0"/>
            <a:t>人口状况</a:t>
          </a:r>
          <a:endParaRPr lang="zh-CN" altLang="en-US" sz="3600" dirty="0"/>
        </a:p>
      </dsp:txBody>
      <dsp:txXfrm>
        <a:off x="63601" y="93456"/>
        <a:ext cx="2320357" cy="1113009"/>
      </dsp:txXfrm>
    </dsp:sp>
    <dsp:sp modelId="{0FAB16BC-D15D-4020-BE75-2E782C993DE2}">
      <dsp:nvSpPr>
        <dsp:cNvPr id="6" name="同侧圆角矩形 5"/>
        <dsp:cNvSpPr/>
      </dsp:nvSpPr>
      <dsp:spPr bwMode="white">
        <a:xfrm rot="5400000">
          <a:off x="6074119" y="-2269158"/>
          <a:ext cx="1299922" cy="8600572"/>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vert="horz" wrap="square" lIns="76200" tIns="38100" rIns="76200" bIns="38100"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228600" lvl="1" indent="-228600">
            <a:lnSpc>
              <a:spcPct val="150000"/>
            </a:lnSpc>
            <a:spcBef>
              <a:spcPct val="0"/>
            </a:spcBef>
            <a:spcAft>
              <a:spcPct val="15000"/>
            </a:spcAft>
            <a:buChar char="•"/>
          </a:pPr>
          <a:r>
            <a:rPr lang="zh-CN" sz="2000" dirty="0" smtClean="0">
              <a:solidFill>
                <a:schemeClr val="dk1"/>
              </a:solidFill>
            </a:rPr>
            <a:t>文莱位于加里曼丹岛西北部，北濒南中国海，面积</a:t>
          </a:r>
          <a:r>
            <a:rPr lang="en-US" sz="2000" dirty="0" smtClean="0">
              <a:solidFill>
                <a:schemeClr val="dk1"/>
              </a:solidFill>
            </a:rPr>
            <a:t>5765</a:t>
          </a:r>
          <a:r>
            <a:rPr lang="zh-CN" sz="2000" dirty="0" smtClean="0">
              <a:solidFill>
                <a:schemeClr val="dk1"/>
              </a:solidFill>
            </a:rPr>
            <a:t>平方公里，海岸线长</a:t>
          </a:r>
          <a:r>
            <a:rPr lang="en-US" sz="2000" dirty="0" smtClean="0">
              <a:solidFill>
                <a:schemeClr val="dk1"/>
              </a:solidFill>
            </a:rPr>
            <a:t>162</a:t>
          </a:r>
          <a:r>
            <a:rPr lang="zh-CN" sz="2000" dirty="0" smtClean="0">
              <a:solidFill>
                <a:schemeClr val="dk1"/>
              </a:solidFill>
            </a:rPr>
            <a:t>公里，共有</a:t>
          </a:r>
          <a:r>
            <a:rPr lang="en-US" sz="2000" dirty="0" smtClean="0">
              <a:solidFill>
                <a:schemeClr val="dk1"/>
              </a:solidFill>
            </a:rPr>
            <a:t>33</a:t>
          </a:r>
          <a:r>
            <a:rPr lang="zh-CN" sz="2000" dirty="0" smtClean="0">
              <a:solidFill>
                <a:schemeClr val="dk1"/>
              </a:solidFill>
            </a:rPr>
            <a:t>个岛屿</a:t>
          </a:r>
          <a:r>
            <a:rPr lang="zh-CN" sz="2000" dirty="0" smtClean="0">
              <a:solidFill>
                <a:schemeClr val="dk1"/>
              </a:solidFill>
            </a:rPr>
            <a:t>。</a:t>
          </a:r>
          <a:r>
            <a:rPr lang="zh-CN" sz="2000" dirty="0" smtClean="0">
              <a:solidFill>
                <a:schemeClr val="dk1"/>
              </a:solidFill>
            </a:rPr>
            <a:t>文莱属低纬度热带雨林气候，全年高温多雨，一年分为两季：旱季和雨季。</a:t>
          </a:r>
          <a:endParaRPr lang="zh-CN" altLang="en-US" sz="2000" dirty="0">
            <a:solidFill>
              <a:schemeClr val="dk1"/>
            </a:solidFill>
          </a:endParaRPr>
        </a:p>
      </dsp:txBody>
      <dsp:txXfrm rot="5400000">
        <a:off x="6074119" y="-2269158"/>
        <a:ext cx="1299922" cy="8600572"/>
      </dsp:txXfrm>
    </dsp:sp>
    <dsp:sp modelId="{7340BB85-61F9-44EA-92FB-23F88EBA2FCE}">
      <dsp:nvSpPr>
        <dsp:cNvPr id="5" name="圆角矩形 4"/>
        <dsp:cNvSpPr/>
      </dsp:nvSpPr>
      <dsp:spPr bwMode="white">
        <a:xfrm>
          <a:off x="63601" y="1457554"/>
          <a:ext cx="2360194" cy="1147149"/>
        </a:xfrm>
        <a:prstGeom prst="roundRect">
          <a:avLst/>
        </a:prstGeom>
      </dsp:spPr>
      <dsp:style>
        <a:lnRef idx="2">
          <a:schemeClr val="lt1"/>
        </a:lnRef>
        <a:fillRef idx="1">
          <a:schemeClr val="accent1"/>
        </a:fillRef>
        <a:effectRef idx="0">
          <a:scrgbClr r="0" g="0" b="0"/>
        </a:effectRef>
        <a:fontRef idx="minor">
          <a:schemeClr val="lt1"/>
        </a:fontRef>
      </dsp:style>
      <dsp:txBody>
        <a:bodyPr lIns="137160" tIns="68580" rIns="137160" bIns="685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3600" b="1" dirty="0" smtClean="0"/>
            <a:t>地理环境</a:t>
          </a:r>
          <a:endParaRPr lang="zh-CN" altLang="en-US" sz="3600" dirty="0"/>
        </a:p>
      </dsp:txBody>
      <dsp:txXfrm>
        <a:off x="63601" y="1457554"/>
        <a:ext cx="2360194" cy="1147149"/>
      </dsp:txXfrm>
    </dsp:sp>
    <dsp:sp modelId="{7CBC61F1-C1EE-459A-BB82-367E1CA12ECE}">
      <dsp:nvSpPr>
        <dsp:cNvPr id="8" name="同侧圆角矩形 7"/>
        <dsp:cNvSpPr/>
      </dsp:nvSpPr>
      <dsp:spPr bwMode="white">
        <a:xfrm rot="5400000">
          <a:off x="5516092" y="-377785"/>
          <a:ext cx="2362842" cy="8643079"/>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lIns="76200" tIns="38100" rIns="76200" bIns="38100"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228600" lvl="1" indent="-228600">
            <a:lnSpc>
              <a:spcPct val="100000"/>
            </a:lnSpc>
            <a:spcBef>
              <a:spcPct val="0"/>
            </a:spcBef>
            <a:spcAft>
              <a:spcPts val="0"/>
            </a:spcAft>
            <a:buChar char="•"/>
          </a:pPr>
          <a:r>
            <a:rPr lang="zh-CN" sz="2000" dirty="0" smtClean="0">
              <a:solidFill>
                <a:schemeClr val="dk1"/>
              </a:solidFill>
            </a:rPr>
            <a:t>文莱国土面积较小，自然资源相对较贫乏，但石油和天然气资源却极其丰富。已探明原油储量为</a:t>
          </a:r>
          <a:r>
            <a:rPr lang="en-US" sz="2000" dirty="0" smtClean="0">
              <a:solidFill>
                <a:schemeClr val="dk1"/>
              </a:solidFill>
            </a:rPr>
            <a:t>14</a:t>
          </a:r>
          <a:r>
            <a:rPr lang="zh-CN" sz="2000" dirty="0" smtClean="0">
              <a:solidFill>
                <a:schemeClr val="dk1"/>
              </a:solidFill>
            </a:rPr>
            <a:t>亿桶，天然气储量为</a:t>
          </a:r>
          <a:r>
            <a:rPr lang="en-US" sz="2000" dirty="0" smtClean="0">
              <a:solidFill>
                <a:schemeClr val="dk1"/>
              </a:solidFill>
            </a:rPr>
            <a:t>3900</a:t>
          </a:r>
          <a:r>
            <a:rPr lang="zh-CN" sz="2000" dirty="0" smtClean="0">
              <a:solidFill>
                <a:schemeClr val="dk1"/>
              </a:solidFill>
            </a:rPr>
            <a:t>亿立方米。文莱的石油储量亚洲第三、天然气储量全世界第四</a:t>
          </a:r>
          <a:r>
            <a:rPr lang="zh-CN" altLang="en-US" sz="2000" dirty="0" smtClean="0">
              <a:solidFill>
                <a:schemeClr val="dk1"/>
              </a:solidFill>
            </a:rPr>
            <a:t>。</a:t>
          </a:r>
          <a:r>
            <a:rPr lang="zh-CN" sz="2000" dirty="0" smtClean="0">
              <a:solidFill>
                <a:schemeClr val="dk1"/>
              </a:solidFill>
            </a:rPr>
            <a:t>在东南亚，文莱的石油开采量仅次于印度尼西亚。</a:t>
          </a:r>
          <a:endParaRPr lang="zh-CN" altLang="en-US" sz="2000" dirty="0">
            <a:solidFill>
              <a:schemeClr val="dk1"/>
            </a:solidFill>
          </a:endParaRPr>
        </a:p>
        <a:p>
          <a:pPr marL="228600" lvl="1" indent="-228600">
            <a:lnSpc>
              <a:spcPct val="100000"/>
            </a:lnSpc>
            <a:spcBef>
              <a:spcPct val="0"/>
            </a:spcBef>
            <a:spcAft>
              <a:spcPts val="0"/>
            </a:spcAft>
            <a:buChar char="•"/>
          </a:pPr>
          <a:r>
            <a:rPr lang="zh-CN" sz="2000" dirty="0" smtClean="0">
              <a:solidFill>
                <a:schemeClr val="dk1"/>
              </a:solidFill>
            </a:rPr>
            <a:t>文莱的森林资源丰富，森林覆盖率达</a:t>
          </a:r>
          <a:r>
            <a:rPr lang="en-US" sz="2000" dirty="0" smtClean="0">
              <a:solidFill>
                <a:schemeClr val="dk1"/>
              </a:solidFill>
            </a:rPr>
            <a:t>72%</a:t>
          </a:r>
          <a:r>
            <a:rPr lang="zh-CN" altLang="en-US" sz="2000" dirty="0" smtClean="0">
              <a:solidFill>
                <a:schemeClr val="dk1"/>
              </a:solidFill>
            </a:rPr>
            <a:t>。</a:t>
          </a:r>
          <a:endParaRPr lang="zh-CN" altLang="en-US" sz="2000" dirty="0">
            <a:solidFill>
              <a:schemeClr val="dk1"/>
            </a:solidFill>
          </a:endParaRPr>
        </a:p>
        <a:p>
          <a:pPr marL="228600" lvl="1" indent="-228600">
            <a:lnSpc>
              <a:spcPct val="100000"/>
            </a:lnSpc>
            <a:spcBef>
              <a:spcPct val="0"/>
            </a:spcBef>
            <a:spcAft>
              <a:spcPts val="0"/>
            </a:spcAft>
            <a:buChar char="•"/>
          </a:pPr>
          <a:r>
            <a:rPr lang="zh-CN" altLang="en-US" sz="2000" dirty="0" smtClean="0">
              <a:solidFill>
                <a:schemeClr val="dk1"/>
              </a:solidFill>
            </a:rPr>
            <a:t>文莱</a:t>
          </a:r>
          <a:r>
            <a:rPr lang="zh-CN" sz="2000" dirty="0" smtClean="0">
              <a:solidFill>
                <a:schemeClr val="dk1"/>
              </a:solidFill>
            </a:rPr>
            <a:t>有丰富的渔业资源</a:t>
          </a:r>
          <a:r>
            <a:rPr lang="zh-CN" altLang="en-US" sz="2000" dirty="0" smtClean="0">
              <a:solidFill>
                <a:schemeClr val="dk1"/>
              </a:solidFill>
            </a:rPr>
            <a:t>，</a:t>
          </a:r>
          <a:r>
            <a:rPr lang="zh-CN" sz="2000" dirty="0" smtClean="0">
              <a:solidFill>
                <a:schemeClr val="dk1"/>
              </a:solidFill>
            </a:rPr>
            <a:t>但渔业并不发达</a:t>
          </a:r>
          <a:r>
            <a:rPr lang="zh-CN" altLang="en-US" sz="2000" dirty="0" smtClean="0">
              <a:solidFill>
                <a:schemeClr val="dk1"/>
              </a:solidFill>
            </a:rPr>
            <a:t>，</a:t>
          </a:r>
          <a:r>
            <a:rPr lang="zh-CN" sz="2000" dirty="0" smtClean="0">
              <a:solidFill>
                <a:schemeClr val="dk1"/>
              </a:solidFill>
            </a:rPr>
            <a:t>渔业产值占</a:t>
          </a:r>
          <a:r>
            <a:rPr lang="en-US" altLang="zh-CN" sz="2000" dirty="0" smtClean="0">
              <a:solidFill>
                <a:schemeClr val="dk1"/>
              </a:solidFill>
            </a:rPr>
            <a:t>GDP</a:t>
          </a:r>
          <a:r>
            <a:rPr lang="zh-CN" sz="2000" dirty="0" smtClean="0">
              <a:solidFill>
                <a:schemeClr val="dk1"/>
              </a:solidFill>
            </a:rPr>
            <a:t>不足</a:t>
          </a:r>
          <a:r>
            <a:rPr lang="en-US" sz="2000" dirty="0" smtClean="0">
              <a:solidFill>
                <a:schemeClr val="dk1"/>
              </a:solidFill>
            </a:rPr>
            <a:t>1%</a:t>
          </a:r>
          <a:r>
            <a:rPr lang="zh-CN" sz="2000" dirty="0" smtClean="0">
              <a:solidFill>
                <a:schemeClr val="dk1"/>
              </a:solidFill>
            </a:rPr>
            <a:t>。</a:t>
          </a:r>
          <a:endParaRPr lang="zh-CN" altLang="en-US" sz="2000" dirty="0">
            <a:solidFill>
              <a:schemeClr val="dk1"/>
            </a:solidFill>
          </a:endParaRPr>
        </a:p>
      </dsp:txBody>
      <dsp:txXfrm rot="5400000">
        <a:off x="5516092" y="-377785"/>
        <a:ext cx="2362842" cy="8643079"/>
      </dsp:txXfrm>
    </dsp:sp>
    <dsp:sp modelId="{A1034A97-54DB-4F4B-ACCC-CBF2EC5684EF}">
      <dsp:nvSpPr>
        <dsp:cNvPr id="7" name="圆角矩形 6"/>
        <dsp:cNvSpPr/>
      </dsp:nvSpPr>
      <dsp:spPr bwMode="white">
        <a:xfrm>
          <a:off x="63601" y="3399900"/>
          <a:ext cx="2312373" cy="1087710"/>
        </a:xfrm>
        <a:prstGeom prst="roundRect">
          <a:avLst/>
        </a:prstGeom>
      </dsp:spPr>
      <dsp:style>
        <a:lnRef idx="2">
          <a:schemeClr val="lt1"/>
        </a:lnRef>
        <a:fillRef idx="1">
          <a:schemeClr val="accent1"/>
        </a:fillRef>
        <a:effectRef idx="0">
          <a:scrgbClr r="0" g="0" b="0"/>
        </a:effectRef>
        <a:fontRef idx="minor">
          <a:schemeClr val="lt1"/>
        </a:fontRef>
      </dsp:style>
      <dsp:txBody>
        <a:bodyPr lIns="137160" tIns="68580" rIns="137160" bIns="685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3600" b="1" dirty="0" smtClean="0"/>
            <a:t>资源禀赋</a:t>
          </a:r>
          <a:endParaRPr lang="zh-CN" altLang="en-US" sz="3600" dirty="0"/>
        </a:p>
      </dsp:txBody>
      <dsp:txXfrm>
        <a:off x="63601" y="3399900"/>
        <a:ext cx="2312373" cy="1087710"/>
      </dsp:txXfrm>
    </dsp:sp>
  </dsp:spTree>
</dsp:drawing>
</file>

<file path=ppt/diagrams/drawing16.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0801350" cy="4873625"/>
        <a:chOff x="0" y="0"/>
        <a:chExt cx="10801350" cy="4873625"/>
      </a:xfrm>
    </dsp:grpSpPr>
    <dsp:sp modelId="{1206E566-4C12-4A0C-96FE-87151FAB626D}">
      <dsp:nvSpPr>
        <dsp:cNvPr id="4" name="同侧圆角矩形 3"/>
        <dsp:cNvSpPr/>
      </dsp:nvSpPr>
      <dsp:spPr bwMode="white">
        <a:xfrm rot="5400000">
          <a:off x="5718279" y="-3395946"/>
          <a:ext cx="1623138" cy="8415029"/>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lIns="76200" tIns="38100" rIns="76200" bIns="38100"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228600" lvl="1" indent="-228600">
            <a:lnSpc>
              <a:spcPct val="100000"/>
            </a:lnSpc>
            <a:spcBef>
              <a:spcPct val="0"/>
            </a:spcBef>
            <a:spcAft>
              <a:spcPct val="15000"/>
            </a:spcAft>
            <a:buChar char="•"/>
          </a:pPr>
          <a:r>
            <a:rPr lang="zh-CN" sz="2000" dirty="0" smtClean="0">
              <a:solidFill>
                <a:schemeClr val="dk1"/>
              </a:solidFill>
            </a:rPr>
            <a:t>文莱与贸易相关的主要法律包括海关法、消费法以及一系列涉及食品安全和清真要求的法规。文莱实行自由贸易政策。根据文莱</a:t>
          </a:r>
          <a:r>
            <a:rPr lang="en-US" sz="2000" dirty="0" smtClean="0">
              <a:solidFill>
                <a:schemeClr val="dk1"/>
              </a:solidFill>
            </a:rPr>
            <a:t>2006</a:t>
          </a:r>
          <a:r>
            <a:rPr lang="zh-CN" sz="2000" dirty="0" smtClean="0">
              <a:solidFill>
                <a:schemeClr val="dk1"/>
              </a:solidFill>
            </a:rPr>
            <a:t>年海关令（第</a:t>
          </a:r>
          <a:r>
            <a:rPr lang="en-US" sz="2000" dirty="0" smtClean="0">
              <a:solidFill>
                <a:schemeClr val="dk1"/>
              </a:solidFill>
            </a:rPr>
            <a:t>31</a:t>
          </a:r>
          <a:r>
            <a:rPr lang="zh-CN" sz="2000" dirty="0" smtClean="0">
              <a:solidFill>
                <a:schemeClr val="dk1"/>
              </a:solidFill>
            </a:rPr>
            <a:t>条）规定，除少数商品进行管控外，其余商品均放开经营</a:t>
          </a:r>
          <a:r>
            <a:rPr lang="zh-CN" sz="2000" dirty="0" smtClean="0">
              <a:solidFill>
                <a:schemeClr val="dk1"/>
              </a:solidFill>
            </a:rPr>
            <a:t>。</a:t>
          </a:r>
          <a:endParaRPr lang="zh-CN" altLang="en-US" sz="2000" dirty="0">
            <a:solidFill>
              <a:schemeClr val="dk1"/>
            </a:solidFill>
          </a:endParaRPr>
        </a:p>
      </dsp:txBody>
      <dsp:txXfrm rot="5400000">
        <a:off x="5718279" y="-3395946"/>
        <a:ext cx="1623138" cy="8415029"/>
      </dsp:txXfrm>
    </dsp:sp>
    <dsp:sp modelId="{BEE6183A-E8F6-45A5-AD60-ECF121263E55}">
      <dsp:nvSpPr>
        <dsp:cNvPr id="3" name="圆角矩形 2"/>
        <dsp:cNvSpPr/>
      </dsp:nvSpPr>
      <dsp:spPr bwMode="white">
        <a:xfrm>
          <a:off x="61957" y="293562"/>
          <a:ext cx="2260377" cy="1036014"/>
        </a:xfrm>
        <a:prstGeom prst="roundRect">
          <a:avLst/>
        </a:prstGeom>
      </dsp:spPr>
      <dsp:style>
        <a:lnRef idx="2">
          <a:schemeClr val="lt1"/>
        </a:lnRef>
        <a:fillRef idx="1">
          <a:schemeClr val="accent1"/>
        </a:fillRef>
        <a:effectRef idx="0">
          <a:scrgbClr r="0" g="0" b="0"/>
        </a:effectRef>
        <a:fontRef idx="minor">
          <a:schemeClr val="lt1"/>
        </a:fontRef>
      </dsp:style>
      <dsp:txBody>
        <a:bodyPr lIns="137160" tIns="68580" rIns="137160" bIns="685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sz="3600" b="1" dirty="0" smtClean="0"/>
            <a:t>贸易法规</a:t>
          </a:r>
          <a:endParaRPr lang="zh-CN" altLang="en-US" sz="3600" dirty="0"/>
        </a:p>
      </dsp:txBody>
      <dsp:txXfrm>
        <a:off x="61957" y="293562"/>
        <a:ext cx="2260377" cy="1036014"/>
      </dsp:txXfrm>
    </dsp:sp>
    <dsp:sp modelId="{0FAB16BC-D15D-4020-BE75-2E782C993DE2}">
      <dsp:nvSpPr>
        <dsp:cNvPr id="6" name="同侧圆角矩形 5"/>
        <dsp:cNvSpPr/>
      </dsp:nvSpPr>
      <dsp:spPr bwMode="white">
        <a:xfrm rot="5400000">
          <a:off x="5835486" y="-1775582"/>
          <a:ext cx="1429563" cy="8378253"/>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lIns="76200" tIns="38100" rIns="76200" bIns="38100"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228600" lvl="1" indent="-228600">
            <a:lnSpc>
              <a:spcPct val="100000"/>
            </a:lnSpc>
            <a:spcBef>
              <a:spcPct val="0"/>
            </a:spcBef>
            <a:spcAft>
              <a:spcPct val="15000"/>
            </a:spcAft>
            <a:buChar char="•"/>
          </a:pPr>
          <a:r>
            <a:rPr lang="zh-CN" sz="2000" dirty="0" smtClean="0">
              <a:solidFill>
                <a:schemeClr val="dk1"/>
              </a:solidFill>
            </a:rPr>
            <a:t>外资在文莱投资可成立私人有限公司、公众公司或办事处，但文莱本地小型工程一般仅向本地私人有限公司开放。根据《投资促进法》先锋产业</a:t>
          </a:r>
          <a:r>
            <a:rPr lang="zh-CN" altLang="en-US" sz="2000" dirty="0" smtClean="0">
              <a:solidFill>
                <a:schemeClr val="dk1"/>
              </a:solidFill>
            </a:rPr>
            <a:t>、</a:t>
          </a:r>
          <a:r>
            <a:rPr lang="zh-CN" sz="2000" dirty="0" smtClean="0">
              <a:solidFill>
                <a:schemeClr val="dk1"/>
              </a:solidFill>
            </a:rPr>
            <a:t>先锋服务公司</a:t>
          </a:r>
          <a:r>
            <a:rPr lang="zh-CN" altLang="en-US" sz="2000" dirty="0" smtClean="0">
              <a:solidFill>
                <a:schemeClr val="dk1"/>
              </a:solidFill>
            </a:rPr>
            <a:t>、满足条件的出口企业或服务可</a:t>
          </a:r>
          <a:r>
            <a:rPr lang="zh-CN" sz="2000" dirty="0" smtClean="0">
              <a:solidFill>
                <a:schemeClr val="dk1"/>
              </a:solidFill>
            </a:rPr>
            <a:t>享受税收优惠</a:t>
          </a:r>
          <a:r>
            <a:rPr lang="zh-CN" sz="2000" dirty="0" smtClean="0">
              <a:solidFill>
                <a:schemeClr val="dk1"/>
              </a:solidFill>
            </a:rPr>
            <a:t>。</a:t>
          </a:r>
          <a:endParaRPr lang="zh-CN" altLang="en-US" sz="2000" dirty="0">
            <a:solidFill>
              <a:schemeClr val="dk1"/>
            </a:solidFill>
          </a:endParaRPr>
        </a:p>
      </dsp:txBody>
      <dsp:txXfrm rot="5400000">
        <a:off x="5835486" y="-1775582"/>
        <a:ext cx="1429563" cy="8378253"/>
      </dsp:txXfrm>
    </dsp:sp>
    <dsp:sp modelId="{7340BB85-61F9-44EA-92FB-23F88EBA2FCE}">
      <dsp:nvSpPr>
        <dsp:cNvPr id="5" name="圆角矩形 4"/>
        <dsp:cNvSpPr/>
      </dsp:nvSpPr>
      <dsp:spPr bwMode="white">
        <a:xfrm>
          <a:off x="61957" y="1786675"/>
          <a:ext cx="2299184" cy="1253738"/>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137160" tIns="68580" rIns="137160" bIns="685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ts val="0"/>
            </a:spcAft>
          </a:pPr>
          <a:r>
            <a:rPr lang="zh-CN" sz="3600" b="1" dirty="0" smtClean="0"/>
            <a:t>外国投</a:t>
          </a:r>
          <a:endParaRPr lang="en-US" altLang="zh-CN" sz="3600" b="1" dirty="0" smtClean="0"/>
        </a:p>
        <a:p>
          <a:pPr lvl="0">
            <a:lnSpc>
              <a:spcPct val="100000"/>
            </a:lnSpc>
            <a:spcBef>
              <a:spcPct val="0"/>
            </a:spcBef>
            <a:spcAft>
              <a:spcPts val="0"/>
            </a:spcAft>
          </a:pPr>
          <a:r>
            <a:rPr lang="zh-CN" sz="3600" b="1" dirty="0" smtClean="0"/>
            <a:t>资法规</a:t>
          </a:r>
          <a:endParaRPr lang="zh-CN" altLang="en-US" sz="3600" dirty="0"/>
        </a:p>
      </dsp:txBody>
      <dsp:txXfrm>
        <a:off x="61957" y="1786675"/>
        <a:ext cx="2299184" cy="1253738"/>
      </dsp:txXfrm>
    </dsp:sp>
    <dsp:sp modelId="{7CBC61F1-C1EE-459A-BB82-367E1CA12ECE}">
      <dsp:nvSpPr>
        <dsp:cNvPr id="8" name="同侧圆角矩形 7"/>
        <dsp:cNvSpPr/>
      </dsp:nvSpPr>
      <dsp:spPr bwMode="white">
        <a:xfrm rot="5400000">
          <a:off x="5689550" y="-171043"/>
          <a:ext cx="1669675" cy="8419661"/>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lIns="76200" tIns="38100" rIns="76200" bIns="38100"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228600" lvl="1" indent="-228600">
            <a:lnSpc>
              <a:spcPct val="100000"/>
            </a:lnSpc>
            <a:spcBef>
              <a:spcPct val="0"/>
            </a:spcBef>
            <a:spcAft>
              <a:spcPct val="15000"/>
            </a:spcAft>
            <a:buChar char="•"/>
          </a:pPr>
          <a:r>
            <a:rPr lang="zh-CN" sz="2000" dirty="0" smtClean="0">
              <a:solidFill>
                <a:schemeClr val="dk1"/>
              </a:solidFill>
            </a:rPr>
            <a:t>文莱的税种很少，主要税种为公司所得税。在投资者创业和发展阶段，文莱提供比其他国家更为优惠的条件</a:t>
          </a:r>
          <a:r>
            <a:rPr lang="zh-CN" sz="2000" dirty="0" smtClean="0">
              <a:solidFill>
                <a:schemeClr val="dk1"/>
              </a:solidFill>
            </a:rPr>
            <a:t>。</a:t>
          </a:r>
          <a:r>
            <a:rPr lang="zh-CN" sz="2000" dirty="0" smtClean="0">
              <a:solidFill>
                <a:schemeClr val="dk1"/>
              </a:solidFill>
            </a:rPr>
            <a:t>公司所得税税率自</a:t>
          </a:r>
          <a:r>
            <a:rPr lang="en-US" sz="2000" dirty="0" smtClean="0">
              <a:solidFill>
                <a:schemeClr val="dk1"/>
              </a:solidFill>
            </a:rPr>
            <a:t>2007</a:t>
          </a:r>
          <a:r>
            <a:rPr lang="zh-CN" sz="2000" dirty="0" smtClean="0">
              <a:solidFill>
                <a:schemeClr val="dk1"/>
              </a:solidFill>
            </a:rPr>
            <a:t>年连年小幅下调，目前降至</a:t>
          </a:r>
          <a:r>
            <a:rPr lang="en-US" sz="2000" dirty="0" smtClean="0">
              <a:solidFill>
                <a:schemeClr val="dk1"/>
              </a:solidFill>
            </a:rPr>
            <a:t>18.5%</a:t>
          </a:r>
          <a:r>
            <a:rPr lang="zh-CN" sz="2000" dirty="0" smtClean="0">
              <a:solidFill>
                <a:schemeClr val="dk1"/>
              </a:solidFill>
            </a:rPr>
            <a:t>。旅游、酒店、餐馆、咖啡店、水运和空运等行业的公司所得税因疫情原因在</a:t>
          </a:r>
          <a:r>
            <a:rPr lang="en-US" sz="2000" dirty="0" smtClean="0">
              <a:solidFill>
                <a:schemeClr val="dk1"/>
              </a:solidFill>
            </a:rPr>
            <a:t>2020</a:t>
          </a:r>
          <a:r>
            <a:rPr lang="zh-CN" sz="2000" dirty="0" smtClean="0">
              <a:solidFill>
                <a:schemeClr val="dk1"/>
              </a:solidFill>
            </a:rPr>
            <a:t>年度减半征收。</a:t>
          </a:r>
          <a:endParaRPr lang="zh-CN" altLang="en-US" sz="2000" dirty="0">
            <a:solidFill>
              <a:schemeClr val="dk1"/>
            </a:solidFill>
          </a:endParaRPr>
        </a:p>
      </dsp:txBody>
      <dsp:txXfrm rot="5400000">
        <a:off x="5689550" y="-171043"/>
        <a:ext cx="1669675" cy="8419661"/>
      </dsp:txXfrm>
    </dsp:sp>
    <dsp:sp modelId="{A1034A97-54DB-4F4B-ACCC-CBF2EC5684EF}">
      <dsp:nvSpPr>
        <dsp:cNvPr id="7" name="圆角矩形 6"/>
        <dsp:cNvSpPr/>
      </dsp:nvSpPr>
      <dsp:spPr bwMode="white">
        <a:xfrm>
          <a:off x="61957" y="3532555"/>
          <a:ext cx="2252600" cy="1012465"/>
        </a:xfrm>
        <a:prstGeom prst="roundRect">
          <a:avLst/>
        </a:prstGeom>
      </dsp:spPr>
      <dsp:style>
        <a:lnRef idx="2">
          <a:schemeClr val="lt1"/>
        </a:lnRef>
        <a:fillRef idx="1">
          <a:schemeClr val="accent1"/>
        </a:fillRef>
        <a:effectRef idx="0">
          <a:scrgbClr r="0" g="0" b="0"/>
        </a:effectRef>
        <a:fontRef idx="minor">
          <a:schemeClr val="lt1"/>
        </a:fontRef>
      </dsp:style>
      <dsp:txBody>
        <a:bodyPr lIns="137160" tIns="68580" rIns="137160" bIns="685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sz="3600" b="1" dirty="0" smtClean="0"/>
            <a:t>税收制度</a:t>
          </a:r>
          <a:endParaRPr lang="zh-CN" altLang="en-US" sz="3600" dirty="0"/>
        </a:p>
      </dsp:txBody>
      <dsp:txXfrm>
        <a:off x="61957" y="3532555"/>
        <a:ext cx="2252600" cy="1012465"/>
      </dsp:txXfrm>
    </dsp:sp>
  </dsp:spTree>
</dsp:drawing>
</file>

<file path=ppt/diagrams/drawing17.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0801350" cy="5348433"/>
        <a:chOff x="0" y="0"/>
        <a:chExt cx="10801350" cy="5348433"/>
      </a:xfrm>
    </dsp:grpSpPr>
    <dsp:sp modelId="{1206E566-4C12-4A0C-96FE-87151FAB626D}">
      <dsp:nvSpPr>
        <dsp:cNvPr id="4" name="同侧圆角矩形 3"/>
        <dsp:cNvSpPr/>
      </dsp:nvSpPr>
      <dsp:spPr bwMode="white">
        <a:xfrm rot="5400000">
          <a:off x="5710492" y="-3382899"/>
          <a:ext cx="1572690" cy="8415029"/>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lIns="76200" tIns="38100" rIns="76200" bIns="38100"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228600" lvl="1" indent="-228600">
            <a:lnSpc>
              <a:spcPct val="100000"/>
            </a:lnSpc>
            <a:spcBef>
              <a:spcPct val="0"/>
            </a:spcBef>
            <a:spcAft>
              <a:spcPct val="15000"/>
            </a:spcAft>
            <a:buChar char="•"/>
          </a:pPr>
          <a:r>
            <a:rPr lang="zh-CN" sz="2000" dirty="0" smtClean="0">
              <a:solidFill>
                <a:schemeClr val="dk1"/>
              </a:solidFill>
            </a:rPr>
            <a:t>在文莱，劳工受到法律的保护。雇主支付雇员薪金的时间不得晚于当月</a:t>
          </a:r>
          <a:r>
            <a:rPr lang="en-US" sz="2000" dirty="0" smtClean="0">
              <a:solidFill>
                <a:schemeClr val="dk1"/>
              </a:solidFill>
            </a:rPr>
            <a:t>10</a:t>
          </a:r>
          <a:r>
            <a:rPr lang="zh-CN" sz="2000" dirty="0" smtClean="0">
              <a:solidFill>
                <a:schemeClr val="dk1"/>
              </a:solidFill>
            </a:rPr>
            <a:t>日</a:t>
          </a:r>
          <a:r>
            <a:rPr lang="zh-CN" sz="2000" dirty="0" smtClean="0">
              <a:solidFill>
                <a:schemeClr val="dk1"/>
              </a:solidFill>
            </a:rPr>
            <a:t>。</a:t>
          </a:r>
          <a:r>
            <a:rPr lang="zh-CN" sz="2000" dirty="0" smtClean="0">
              <a:solidFill>
                <a:schemeClr val="dk1"/>
              </a:solidFill>
            </a:rPr>
            <a:t>外国人到文莱就业需要得到</a:t>
          </a:r>
          <a:r>
            <a:rPr lang="en-US" sz="2000" dirty="0" smtClean="0">
              <a:solidFill>
                <a:schemeClr val="dk1"/>
              </a:solidFill>
            </a:rPr>
            <a:t>2-3</a:t>
          </a:r>
          <a:r>
            <a:rPr lang="zh-CN" sz="2000" dirty="0" smtClean="0">
              <a:solidFill>
                <a:schemeClr val="dk1"/>
              </a:solidFill>
            </a:rPr>
            <a:t>年有效的工作准证。</a:t>
          </a:r>
          <a:r>
            <a:rPr lang="en-US" sz="2000" dirty="0" smtClean="0">
              <a:solidFill>
                <a:schemeClr val="dk1"/>
              </a:solidFill>
            </a:rPr>
            <a:t>2016</a:t>
          </a:r>
          <a:r>
            <a:rPr lang="zh-CN" sz="2000" dirty="0" smtClean="0">
              <a:solidFill>
                <a:schemeClr val="dk1"/>
              </a:solidFill>
            </a:rPr>
            <a:t>年</a:t>
          </a:r>
          <a:r>
            <a:rPr lang="en-US" sz="2000" dirty="0" smtClean="0">
              <a:solidFill>
                <a:schemeClr val="dk1"/>
              </a:solidFill>
            </a:rPr>
            <a:t>9</a:t>
          </a:r>
          <a:r>
            <a:rPr lang="zh-CN" sz="2000" dirty="0" smtClean="0">
              <a:solidFill>
                <a:schemeClr val="dk1"/>
              </a:solidFill>
            </a:rPr>
            <a:t>月</a:t>
          </a:r>
          <a:r>
            <a:rPr lang="en-US" sz="2000" dirty="0" smtClean="0">
              <a:solidFill>
                <a:schemeClr val="dk1"/>
              </a:solidFill>
            </a:rPr>
            <a:t>28</a:t>
          </a:r>
          <a:r>
            <a:rPr lang="zh-CN" sz="2000" dirty="0" smtClean="0">
              <a:solidFill>
                <a:schemeClr val="dk1"/>
              </a:solidFill>
            </a:rPr>
            <a:t>日起，文莱内政部宣布施行简化的外籍员工准证制度。</a:t>
          </a:r>
          <a:endParaRPr lang="zh-CN" altLang="en-US" sz="2000" dirty="0">
            <a:solidFill>
              <a:schemeClr val="dk1"/>
            </a:solidFill>
          </a:endParaRPr>
        </a:p>
      </dsp:txBody>
      <dsp:txXfrm rot="5400000">
        <a:off x="5710492" y="-3382899"/>
        <a:ext cx="1572690" cy="8415029"/>
      </dsp:txXfrm>
    </dsp:sp>
    <dsp:sp modelId="{BEE6183A-E8F6-45A5-AD60-ECF121263E55}">
      <dsp:nvSpPr>
        <dsp:cNvPr id="3" name="圆角矩形 2"/>
        <dsp:cNvSpPr/>
      </dsp:nvSpPr>
      <dsp:spPr bwMode="white">
        <a:xfrm>
          <a:off x="28945" y="0"/>
          <a:ext cx="2260377" cy="1649231"/>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137160" tIns="68580" rIns="137160" bIns="685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ts val="0"/>
            </a:spcAft>
          </a:pPr>
          <a:r>
            <a:rPr lang="zh-CN" sz="3600" b="1" dirty="0" smtClean="0"/>
            <a:t>劳动就业法规</a:t>
          </a:r>
          <a:endParaRPr lang="zh-CN" altLang="en-US" sz="3600" b="1" dirty="0"/>
        </a:p>
      </dsp:txBody>
      <dsp:txXfrm>
        <a:off x="28945" y="0"/>
        <a:ext cx="2260377" cy="1649231"/>
      </dsp:txXfrm>
    </dsp:sp>
    <dsp:sp modelId="{0FAB16BC-D15D-4020-BE75-2E782C993DE2}">
      <dsp:nvSpPr>
        <dsp:cNvPr id="6" name="同侧圆角矩形 5"/>
        <dsp:cNvSpPr/>
      </dsp:nvSpPr>
      <dsp:spPr bwMode="white">
        <a:xfrm rot="5400000">
          <a:off x="5789368" y="-1694707"/>
          <a:ext cx="1455777" cy="8378253"/>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lIns="76200" tIns="38100" rIns="76200" bIns="38100"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228600" lvl="1" indent="-228600">
            <a:lnSpc>
              <a:spcPct val="100000"/>
            </a:lnSpc>
            <a:spcBef>
              <a:spcPct val="0"/>
            </a:spcBef>
            <a:spcAft>
              <a:spcPct val="15000"/>
            </a:spcAft>
            <a:buChar char="•"/>
          </a:pPr>
          <a:r>
            <a:rPr lang="zh-CN" sz="2000" dirty="0" smtClean="0">
              <a:solidFill>
                <a:schemeClr val="dk1"/>
              </a:solidFill>
            </a:rPr>
            <a:t>与投资相关的法律包括《合同法》、《土地法》以及《投资促进法》。在文莱投资合作发生纠纷，一般 通过协商解决。若协商不成，可向当地法院提起诉讼。</a:t>
          </a:r>
          <a:endParaRPr lang="zh-CN" altLang="en-US" sz="2000" dirty="0">
            <a:solidFill>
              <a:schemeClr val="dk1"/>
            </a:solidFill>
          </a:endParaRPr>
        </a:p>
      </dsp:txBody>
      <dsp:txXfrm rot="5400000">
        <a:off x="5789368" y="-1694707"/>
        <a:ext cx="1455777" cy="8378253"/>
      </dsp:txXfrm>
    </dsp:sp>
    <dsp:sp modelId="{7340BB85-61F9-44EA-92FB-23F88EBA2FCE}">
      <dsp:nvSpPr>
        <dsp:cNvPr id="5" name="圆角矩形 4"/>
        <dsp:cNvSpPr/>
      </dsp:nvSpPr>
      <dsp:spPr bwMode="white">
        <a:xfrm>
          <a:off x="28945" y="1740217"/>
          <a:ext cx="2299184" cy="1508403"/>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137160" tIns="68580" rIns="137160" bIns="685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ts val="0"/>
            </a:spcAft>
          </a:pPr>
          <a:r>
            <a:rPr lang="zh-CN" sz="3600" b="1" dirty="0" smtClean="0"/>
            <a:t>商务纠纷</a:t>
          </a:r>
          <a:r>
            <a:rPr lang="zh-CN" altLang="zh-CN" sz="3600" b="1" dirty="0" smtClean="0"/>
            <a:t>解决</a:t>
          </a:r>
          <a:endParaRPr lang="zh-CN" altLang="en-US" sz="3600" dirty="0"/>
        </a:p>
      </dsp:txBody>
      <dsp:txXfrm>
        <a:off x="28945" y="1740217"/>
        <a:ext cx="2299184" cy="1508403"/>
      </dsp:txXfrm>
    </dsp:sp>
    <dsp:sp modelId="{7CBC61F1-C1EE-459A-BB82-367E1CA12ECE}">
      <dsp:nvSpPr>
        <dsp:cNvPr id="8" name="同侧圆角矩形 7"/>
        <dsp:cNvSpPr/>
      </dsp:nvSpPr>
      <dsp:spPr bwMode="white">
        <a:xfrm rot="5400000">
          <a:off x="5558161" y="134189"/>
          <a:ext cx="2008826" cy="8419661"/>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lIns="76200" tIns="38100" rIns="76200" bIns="38100"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228600" lvl="1" indent="-228600">
            <a:lnSpc>
              <a:spcPct val="100000"/>
            </a:lnSpc>
            <a:spcBef>
              <a:spcPct val="0"/>
            </a:spcBef>
            <a:spcAft>
              <a:spcPct val="15000"/>
            </a:spcAft>
            <a:buChar char="•"/>
          </a:pPr>
          <a:r>
            <a:rPr lang="en-US" sz="2000" dirty="0" smtClean="0">
              <a:solidFill>
                <a:schemeClr val="dk1"/>
              </a:solidFill>
            </a:rPr>
            <a:t>2020</a:t>
          </a:r>
          <a:r>
            <a:rPr lang="zh-CN" sz="2000" dirty="0" smtClean="0">
              <a:solidFill>
                <a:schemeClr val="dk1"/>
              </a:solidFill>
            </a:rPr>
            <a:t>年文莱交通部推出《数字经济总体规划</a:t>
          </a:r>
          <a:r>
            <a:rPr lang="en-US" sz="2000" dirty="0" smtClean="0">
              <a:solidFill>
                <a:schemeClr val="dk1"/>
              </a:solidFill>
            </a:rPr>
            <a:t>2025</a:t>
          </a:r>
          <a:r>
            <a:rPr lang="zh-CN" sz="2000" dirty="0" smtClean="0">
              <a:solidFill>
                <a:schemeClr val="dk1"/>
              </a:solidFill>
            </a:rPr>
            <a:t>》，其愿景是通过数字化转型，在</a:t>
          </a:r>
          <a:r>
            <a:rPr lang="en-US" sz="2000" dirty="0" smtClean="0">
              <a:solidFill>
                <a:schemeClr val="dk1"/>
              </a:solidFill>
            </a:rPr>
            <a:t>2025</a:t>
          </a:r>
          <a:r>
            <a:rPr lang="zh-CN" sz="2000" dirty="0" smtClean="0">
              <a:solidFill>
                <a:schemeClr val="dk1"/>
              </a:solidFill>
            </a:rPr>
            <a:t>年将文莱建成一个智慧国家。优先在物流和运输、能源、商业服务、旅游、金融服务、健康、农业食品、教育和清真产业等九个领域实施数字化转型</a:t>
          </a:r>
          <a:r>
            <a:rPr lang="zh-CN" sz="2000" dirty="0" smtClean="0">
              <a:solidFill>
                <a:schemeClr val="dk1"/>
              </a:solidFill>
            </a:rPr>
            <a:t>。</a:t>
          </a:r>
          <a:endParaRPr lang="zh-CN" altLang="en-US" sz="2000" dirty="0">
            <a:solidFill>
              <a:schemeClr val="dk1"/>
            </a:solidFill>
          </a:endParaRPr>
        </a:p>
      </dsp:txBody>
      <dsp:txXfrm rot="5400000">
        <a:off x="5558161" y="134189"/>
        <a:ext cx="2008826" cy="8419661"/>
      </dsp:txXfrm>
    </dsp:sp>
    <dsp:sp modelId="{A1034A97-54DB-4F4B-ACCC-CBF2EC5684EF}">
      <dsp:nvSpPr>
        <dsp:cNvPr id="7" name="圆角矩形 6"/>
        <dsp:cNvSpPr/>
      </dsp:nvSpPr>
      <dsp:spPr bwMode="white">
        <a:xfrm>
          <a:off x="28945" y="3510506"/>
          <a:ext cx="2323798" cy="1667028"/>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137160" tIns="68580" rIns="137160" bIns="685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ts val="0"/>
            </a:spcAft>
          </a:pPr>
          <a:r>
            <a:rPr lang="zh-CN" sz="3600" b="1" dirty="0" smtClean="0"/>
            <a:t>数字经济相关</a:t>
          </a:r>
          <a:r>
            <a:rPr lang="zh-CN" altLang="en-US" sz="3600" b="1" dirty="0" smtClean="0"/>
            <a:t>法规</a:t>
          </a:r>
          <a:endParaRPr lang="zh-CN" altLang="en-US" sz="3600" b="1" dirty="0"/>
        </a:p>
      </dsp:txBody>
      <dsp:txXfrm>
        <a:off x="28945" y="3510506"/>
        <a:ext cx="2323798" cy="1667028"/>
      </dsp:txXfrm>
    </dsp:sp>
  </dsp:spTree>
</dsp:drawing>
</file>

<file path=ppt/diagrams/drawing18.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1087967" cy="5556250"/>
        <a:chOff x="0" y="0"/>
        <a:chExt cx="11087967" cy="5556250"/>
      </a:xfrm>
    </dsp:grpSpPr>
    <dsp:sp modelId="{1206E566-4C12-4A0C-96FE-87151FAB626D}">
      <dsp:nvSpPr>
        <dsp:cNvPr id="4" name="同侧圆角矩形 3"/>
        <dsp:cNvSpPr/>
      </dsp:nvSpPr>
      <dsp:spPr bwMode="white">
        <a:xfrm rot="5400000">
          <a:off x="5865067" y="-3481110"/>
          <a:ext cx="1676105" cy="8638325"/>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vert="horz" wrap="square" lIns="76200" tIns="38100" rIns="76200" bIns="38100"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228600" lvl="1" indent="-228600">
            <a:lnSpc>
              <a:spcPct val="150000"/>
            </a:lnSpc>
            <a:spcBef>
              <a:spcPct val="0"/>
            </a:spcBef>
            <a:spcAft>
              <a:spcPct val="15000"/>
            </a:spcAft>
            <a:buChar char="•"/>
          </a:pPr>
          <a:r>
            <a:rPr lang="zh-CN" sz="2000" dirty="0" smtClean="0">
              <a:solidFill>
                <a:schemeClr val="dk1"/>
              </a:solidFill>
            </a:rPr>
            <a:t>根据越南统计总局公布的数据，越南人口在</a:t>
          </a:r>
          <a:r>
            <a:rPr lang="en-US" sz="2000" dirty="0" smtClean="0">
              <a:solidFill>
                <a:schemeClr val="dk1"/>
              </a:solidFill>
            </a:rPr>
            <a:t>2023</a:t>
          </a:r>
          <a:r>
            <a:rPr lang="zh-CN" sz="2000" dirty="0" smtClean="0">
              <a:solidFill>
                <a:schemeClr val="dk1"/>
              </a:solidFill>
            </a:rPr>
            <a:t>年达到</a:t>
          </a:r>
          <a:r>
            <a:rPr lang="en-US" sz="2000" dirty="0" smtClean="0">
              <a:solidFill>
                <a:schemeClr val="dk1"/>
              </a:solidFill>
            </a:rPr>
            <a:t>1.03</a:t>
          </a:r>
          <a:r>
            <a:rPr lang="zh-CN" sz="2000" dirty="0" smtClean="0">
              <a:solidFill>
                <a:schemeClr val="dk1"/>
              </a:solidFill>
            </a:rPr>
            <a:t>亿人，成为全球第</a:t>
          </a:r>
          <a:r>
            <a:rPr lang="en-US" altLang="zh-CN" sz="2000" dirty="0" smtClean="0">
              <a:solidFill>
                <a:schemeClr val="dk1"/>
              </a:solidFill>
            </a:rPr>
            <a:t>16</a:t>
          </a:r>
          <a:r>
            <a:rPr lang="zh-CN" sz="2000" dirty="0" smtClean="0">
              <a:solidFill>
                <a:schemeClr val="dk1"/>
              </a:solidFill>
            </a:rPr>
            <a:t>个、东南亚第</a:t>
          </a:r>
          <a:r>
            <a:rPr lang="en-US" altLang="zh-CN" sz="2000" dirty="0" smtClean="0">
              <a:solidFill>
                <a:schemeClr val="dk1"/>
              </a:solidFill>
            </a:rPr>
            <a:t>3</a:t>
          </a:r>
          <a:r>
            <a:rPr lang="zh-CN" sz="2000" dirty="0" smtClean="0">
              <a:solidFill>
                <a:schemeClr val="dk1"/>
              </a:solidFill>
            </a:rPr>
            <a:t>个人口破亿的国家。越南人口较为年轻化，平均年龄</a:t>
          </a:r>
          <a:r>
            <a:rPr lang="en-US" sz="2000" dirty="0" smtClean="0">
              <a:solidFill>
                <a:schemeClr val="dk1"/>
              </a:solidFill>
            </a:rPr>
            <a:t>32</a:t>
          </a:r>
          <a:r>
            <a:rPr lang="zh-CN" sz="2000" dirty="0" smtClean="0">
              <a:solidFill>
                <a:schemeClr val="dk1"/>
              </a:solidFill>
            </a:rPr>
            <a:t>岁，</a:t>
          </a:r>
          <a:r>
            <a:rPr lang="en-US" sz="2000" dirty="0" smtClean="0">
              <a:solidFill>
                <a:schemeClr val="dk1"/>
              </a:solidFill>
            </a:rPr>
            <a:t>15</a:t>
          </a:r>
          <a:r>
            <a:rPr lang="zh-CN" sz="2000" dirty="0" smtClean="0">
              <a:solidFill>
                <a:schemeClr val="dk1"/>
              </a:solidFill>
            </a:rPr>
            <a:t>岁以下的人口约占总人口的</a:t>
          </a:r>
          <a:r>
            <a:rPr lang="en-US" sz="2000" dirty="0" smtClean="0">
              <a:solidFill>
                <a:schemeClr val="dk1"/>
              </a:solidFill>
            </a:rPr>
            <a:t>25%</a:t>
          </a:r>
          <a:r>
            <a:rPr lang="zh-CN" sz="2000" dirty="0" smtClean="0">
              <a:solidFill>
                <a:schemeClr val="dk1"/>
              </a:solidFill>
            </a:rPr>
            <a:t>，</a:t>
          </a:r>
          <a:r>
            <a:rPr lang="en-US" sz="2000" dirty="0" smtClean="0">
              <a:solidFill>
                <a:schemeClr val="dk1"/>
              </a:solidFill>
            </a:rPr>
            <a:t>65</a:t>
          </a:r>
          <a:r>
            <a:rPr lang="zh-CN" sz="2000" dirty="0" smtClean="0">
              <a:solidFill>
                <a:schemeClr val="dk1"/>
              </a:solidFill>
            </a:rPr>
            <a:t>岁以上的老年人仅约占总人口的</a:t>
          </a:r>
          <a:r>
            <a:rPr lang="en-US" sz="2000" dirty="0" smtClean="0">
              <a:solidFill>
                <a:schemeClr val="dk1"/>
              </a:solidFill>
            </a:rPr>
            <a:t>5.5%</a:t>
          </a:r>
          <a:r>
            <a:rPr lang="zh-CN" sz="2000" dirty="0" smtClean="0">
              <a:solidFill>
                <a:schemeClr val="dk1"/>
              </a:solidFill>
            </a:rPr>
            <a:t>，近</a:t>
          </a:r>
          <a:r>
            <a:rPr lang="en-US" sz="2000" dirty="0" smtClean="0">
              <a:solidFill>
                <a:schemeClr val="dk1"/>
              </a:solidFill>
            </a:rPr>
            <a:t>70%</a:t>
          </a:r>
          <a:r>
            <a:rPr lang="zh-CN" sz="2000" dirty="0" smtClean="0">
              <a:solidFill>
                <a:schemeClr val="dk1"/>
              </a:solidFill>
            </a:rPr>
            <a:t>的人口处于劳动年龄</a:t>
          </a:r>
          <a:r>
            <a:rPr lang="zh-CN" altLang="en-US" sz="2000" dirty="0" smtClean="0">
              <a:solidFill>
                <a:schemeClr val="dk1"/>
              </a:solidFill>
            </a:rPr>
            <a:t>。</a:t>
          </a:r>
          <a:endParaRPr lang="zh-CN" altLang="en-US" sz="2000" dirty="0">
            <a:solidFill>
              <a:schemeClr val="dk1"/>
            </a:solidFill>
          </a:endParaRPr>
        </a:p>
      </dsp:txBody>
      <dsp:txXfrm rot="5400000">
        <a:off x="5865067" y="-3481110"/>
        <a:ext cx="1676105" cy="8638325"/>
      </dsp:txXfrm>
    </dsp:sp>
    <dsp:sp modelId="{BEE6183A-E8F6-45A5-AD60-ECF121263E55}">
      <dsp:nvSpPr>
        <dsp:cNvPr id="3" name="圆角矩形 2"/>
        <dsp:cNvSpPr/>
      </dsp:nvSpPr>
      <dsp:spPr bwMode="white">
        <a:xfrm>
          <a:off x="63601" y="199599"/>
          <a:ext cx="2320357" cy="1276906"/>
        </a:xfrm>
        <a:prstGeom prst="roundRect">
          <a:avLst/>
        </a:prstGeom>
      </dsp:spPr>
      <dsp:style>
        <a:lnRef idx="2">
          <a:schemeClr val="lt1"/>
        </a:lnRef>
        <a:fillRef idx="1">
          <a:schemeClr val="accent1"/>
        </a:fillRef>
        <a:effectRef idx="0">
          <a:scrgbClr r="0" g="0" b="0"/>
        </a:effectRef>
        <a:fontRef idx="minor">
          <a:schemeClr val="lt1"/>
        </a:fontRef>
      </dsp:style>
      <dsp:txBody>
        <a:bodyPr lIns="137160" tIns="68580" rIns="137160" bIns="685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3600" b="1" dirty="0" smtClean="0"/>
            <a:t>人口状况</a:t>
          </a:r>
          <a:endParaRPr lang="zh-CN" altLang="en-US" sz="3600" dirty="0"/>
        </a:p>
      </dsp:txBody>
      <dsp:txXfrm>
        <a:off x="63601" y="199599"/>
        <a:ext cx="2320357" cy="1276906"/>
      </dsp:txXfrm>
    </dsp:sp>
    <dsp:sp modelId="{0FAB16BC-D15D-4020-BE75-2E782C993DE2}">
      <dsp:nvSpPr>
        <dsp:cNvPr id="6" name="同侧圆角矩形 5"/>
        <dsp:cNvSpPr/>
      </dsp:nvSpPr>
      <dsp:spPr bwMode="white">
        <a:xfrm rot="5400000">
          <a:off x="5978409" y="-1785301"/>
          <a:ext cx="1491342" cy="8600572"/>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vert="horz" wrap="square" lIns="76200" tIns="38100" rIns="76200" bIns="38100"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228600" lvl="1" indent="-228600">
            <a:lnSpc>
              <a:spcPct val="150000"/>
            </a:lnSpc>
            <a:spcBef>
              <a:spcPct val="0"/>
            </a:spcBef>
            <a:spcAft>
              <a:spcPct val="15000"/>
            </a:spcAft>
            <a:buChar char="•"/>
          </a:pPr>
          <a:r>
            <a:rPr lang="zh-CN" sz="2000" dirty="0" smtClean="0">
              <a:solidFill>
                <a:schemeClr val="dk1"/>
              </a:solidFill>
            </a:rPr>
            <a:t>越南位于中南半岛东部，</a:t>
          </a:r>
          <a:r>
            <a:rPr lang="zh-CN" altLang="en-US" sz="2000" dirty="0" smtClean="0">
              <a:solidFill>
                <a:schemeClr val="dk1"/>
              </a:solidFill>
              <a:sym typeface="+mn-ea"/>
            </a:rPr>
            <a:t>地形狭长，地势西高东低，境内</a:t>
          </a:r>
          <a:r>
            <a:rPr lang="en-US" sz="2000" dirty="0" smtClean="0">
              <a:solidFill>
                <a:schemeClr val="dk1"/>
              </a:solidFill>
            </a:rPr>
            <a:t>3/4</a:t>
          </a:r>
          <a:r>
            <a:rPr lang="zh-CN" altLang="en-US" sz="2000" dirty="0" smtClean="0">
              <a:solidFill>
                <a:schemeClr val="dk1"/>
              </a:solidFill>
              <a:sym typeface="+mn-ea"/>
            </a:rPr>
            <a:t>为山地和高原。</a:t>
          </a:r>
          <a:r>
            <a:rPr lang="zh-CN" sz="2000" dirty="0" smtClean="0">
              <a:solidFill>
                <a:schemeClr val="dk1"/>
              </a:solidFill>
            </a:rPr>
            <a:t>越南地处北回归线以南，高温多雨，属热带季风气候。年平均气温</a:t>
          </a:r>
          <a:r>
            <a:rPr lang="en-US" sz="2000" dirty="0" smtClean="0">
              <a:solidFill>
                <a:schemeClr val="dk1"/>
              </a:solidFill>
            </a:rPr>
            <a:t>24</a:t>
          </a:r>
          <a:r>
            <a:rPr lang="zh-CN" sz="2000" dirty="0" smtClean="0">
              <a:solidFill>
                <a:schemeClr val="dk1"/>
              </a:solidFill>
            </a:rPr>
            <a:t>℃左右</a:t>
          </a:r>
          <a:endParaRPr lang="zh-CN" altLang="en-US" sz="2000" dirty="0">
            <a:solidFill>
              <a:schemeClr val="dk1"/>
            </a:solidFill>
          </a:endParaRPr>
        </a:p>
      </dsp:txBody>
      <dsp:txXfrm rot="5400000">
        <a:off x="5978409" y="-1785301"/>
        <a:ext cx="1491342" cy="8600572"/>
      </dsp:txXfrm>
    </dsp:sp>
    <dsp:sp modelId="{7340BB85-61F9-44EA-92FB-23F88EBA2FCE}">
      <dsp:nvSpPr>
        <dsp:cNvPr id="5" name="圆角矩形 4"/>
        <dsp:cNvSpPr/>
      </dsp:nvSpPr>
      <dsp:spPr bwMode="white">
        <a:xfrm>
          <a:off x="63601" y="1856949"/>
          <a:ext cx="2360194" cy="1316072"/>
        </a:xfrm>
        <a:prstGeom prst="roundRect">
          <a:avLst/>
        </a:prstGeom>
      </dsp:spPr>
      <dsp:style>
        <a:lnRef idx="2">
          <a:schemeClr val="lt1"/>
        </a:lnRef>
        <a:fillRef idx="1">
          <a:schemeClr val="accent1"/>
        </a:fillRef>
        <a:effectRef idx="0">
          <a:scrgbClr r="0" g="0" b="0"/>
        </a:effectRef>
        <a:fontRef idx="minor">
          <a:schemeClr val="lt1"/>
        </a:fontRef>
      </dsp:style>
      <dsp:txBody>
        <a:bodyPr lIns="137160" tIns="68580" rIns="137160" bIns="685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3600" b="1" dirty="0" smtClean="0"/>
            <a:t>地理环境</a:t>
          </a:r>
          <a:endParaRPr lang="zh-CN" altLang="en-US" sz="3600" dirty="0"/>
        </a:p>
      </dsp:txBody>
      <dsp:txXfrm>
        <a:off x="63601" y="1856949"/>
        <a:ext cx="2360194" cy="1316072"/>
      </dsp:txXfrm>
    </dsp:sp>
    <dsp:sp modelId="{7CBC61F1-C1EE-459A-BB82-367E1CA12ECE}">
      <dsp:nvSpPr>
        <dsp:cNvPr id="8" name="同侧圆角矩形 7"/>
        <dsp:cNvSpPr/>
      </dsp:nvSpPr>
      <dsp:spPr bwMode="white">
        <a:xfrm rot="5400000">
          <a:off x="5596321" y="133518"/>
          <a:ext cx="2202385" cy="8643079"/>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vert="horz" wrap="square" lIns="76200" tIns="38100" rIns="76200" bIns="38100"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228600" lvl="1" indent="-228600">
            <a:lnSpc>
              <a:spcPct val="110000"/>
            </a:lnSpc>
            <a:spcBef>
              <a:spcPct val="0"/>
            </a:spcBef>
            <a:spcAft>
              <a:spcPts val="0"/>
            </a:spcAft>
            <a:buChar char="•"/>
          </a:pPr>
          <a:r>
            <a:rPr lang="zh-CN" sz="2000" dirty="0" smtClean="0">
              <a:solidFill>
                <a:schemeClr val="dk1"/>
              </a:solidFill>
            </a:rPr>
            <a:t>越南矿产资源丰富，</a:t>
          </a:r>
          <a:r>
            <a:rPr lang="zh-CN" altLang="en-US" sz="2000" dirty="0" smtClean="0">
              <a:solidFill>
                <a:schemeClr val="dk1"/>
              </a:solidFill>
            </a:rPr>
            <a:t>有</a:t>
          </a:r>
          <a:r>
            <a:rPr lang="zh-CN" sz="2000" dirty="0" smtClean="0">
              <a:solidFill>
                <a:schemeClr val="dk1"/>
              </a:solidFill>
            </a:rPr>
            <a:t>能源类、金属类和非金属类等</a:t>
          </a:r>
          <a:r>
            <a:rPr lang="en-US" sz="2000" dirty="0" smtClean="0">
              <a:solidFill>
                <a:schemeClr val="dk1"/>
              </a:solidFill>
            </a:rPr>
            <a:t>50</a:t>
          </a:r>
          <a:r>
            <a:rPr lang="zh-CN" sz="2000" dirty="0" smtClean="0">
              <a:solidFill>
                <a:schemeClr val="dk1"/>
              </a:solidFill>
            </a:rPr>
            <a:t>多种矿产资源。已探明煤炭储量约</a:t>
          </a:r>
          <a:r>
            <a:rPr lang="en-US" sz="2000" dirty="0" smtClean="0">
              <a:solidFill>
                <a:schemeClr val="dk1"/>
              </a:solidFill>
            </a:rPr>
            <a:t>38</a:t>
          </a:r>
          <a:r>
            <a:rPr lang="zh-CN" sz="2000" dirty="0" smtClean="0">
              <a:solidFill>
                <a:schemeClr val="dk1"/>
              </a:solidFill>
            </a:rPr>
            <a:t>亿吨，原油储量约</a:t>
          </a:r>
          <a:r>
            <a:rPr lang="en-US" sz="2000" dirty="0" smtClean="0">
              <a:solidFill>
                <a:schemeClr val="dk1"/>
              </a:solidFill>
            </a:rPr>
            <a:t>44</a:t>
          </a:r>
          <a:r>
            <a:rPr lang="zh-CN" sz="2000" dirty="0" smtClean="0">
              <a:solidFill>
                <a:schemeClr val="dk1"/>
              </a:solidFill>
            </a:rPr>
            <a:t>亿桶，居世界第</a:t>
          </a:r>
          <a:r>
            <a:rPr lang="en-US" sz="2000" dirty="0" smtClean="0">
              <a:solidFill>
                <a:schemeClr val="dk1"/>
              </a:solidFill>
            </a:rPr>
            <a:t>28</a:t>
          </a:r>
          <a:r>
            <a:rPr lang="zh-CN" sz="2000" dirty="0" smtClean="0">
              <a:solidFill>
                <a:schemeClr val="dk1"/>
              </a:solidFill>
            </a:rPr>
            <a:t>位，石油出口在东南亚排名第</a:t>
          </a:r>
          <a:r>
            <a:rPr lang="en-US" sz="2000" dirty="0" smtClean="0">
              <a:solidFill>
                <a:schemeClr val="dk1"/>
              </a:solidFill>
            </a:rPr>
            <a:t>4</a:t>
          </a:r>
          <a:r>
            <a:rPr lang="zh-CN" sz="2000" dirty="0" smtClean="0">
              <a:solidFill>
                <a:schemeClr val="dk1"/>
              </a:solidFill>
            </a:rPr>
            <a:t>位。</a:t>
          </a:r>
          <a:endParaRPr lang="zh-CN" altLang="en-US" sz="2000" dirty="0">
            <a:solidFill>
              <a:schemeClr val="dk1"/>
            </a:solidFill>
          </a:endParaRPr>
        </a:p>
        <a:p>
          <a:pPr marL="228600" lvl="1" indent="-228600">
            <a:lnSpc>
              <a:spcPct val="110000"/>
            </a:lnSpc>
            <a:spcBef>
              <a:spcPct val="0"/>
            </a:spcBef>
            <a:spcAft>
              <a:spcPts val="0"/>
            </a:spcAft>
            <a:buChar char="•"/>
          </a:pPr>
          <a:r>
            <a:rPr lang="zh-CN" altLang="en-US" sz="2000" dirty="0" smtClean="0">
              <a:solidFill>
                <a:schemeClr val="dk1"/>
              </a:solidFill>
            </a:rPr>
            <a:t>越南</a:t>
          </a:r>
          <a:r>
            <a:rPr lang="zh-CN" sz="2000" dirty="0" smtClean="0">
              <a:solidFill>
                <a:schemeClr val="dk1"/>
              </a:solidFill>
            </a:rPr>
            <a:t>素有“东南亚鱼米之乡”的美誉</a:t>
          </a:r>
          <a:r>
            <a:rPr lang="zh-CN" altLang="en-US" sz="2000" dirty="0" smtClean="0">
              <a:solidFill>
                <a:schemeClr val="dk1"/>
              </a:solidFill>
            </a:rPr>
            <a:t>，</a:t>
          </a:r>
          <a:r>
            <a:rPr lang="zh-CN" sz="2000" dirty="0" smtClean="0">
              <a:solidFill>
                <a:schemeClr val="dk1"/>
              </a:solidFill>
            </a:rPr>
            <a:t>已连续多年保持了世界第三大稻米出口国的地位。越南是世界最大的胡椒、腰果出口国，同时也是世界第二大咖啡出口国、东南亚农产品出口大国。</a:t>
          </a:r>
          <a:endParaRPr lang="zh-CN" altLang="en-US" sz="2000" dirty="0">
            <a:solidFill>
              <a:schemeClr val="dk1"/>
            </a:solidFill>
          </a:endParaRPr>
        </a:p>
      </dsp:txBody>
      <dsp:txXfrm rot="5400000">
        <a:off x="5596321" y="133518"/>
        <a:ext cx="2202385" cy="8643079"/>
      </dsp:txXfrm>
    </dsp:sp>
    <dsp:sp modelId="{A1034A97-54DB-4F4B-ACCC-CBF2EC5684EF}">
      <dsp:nvSpPr>
        <dsp:cNvPr id="7" name="圆角矩形 6"/>
        <dsp:cNvSpPr/>
      </dsp:nvSpPr>
      <dsp:spPr bwMode="white">
        <a:xfrm>
          <a:off x="63601" y="3831117"/>
          <a:ext cx="2312373" cy="1247881"/>
        </a:xfrm>
        <a:prstGeom prst="roundRect">
          <a:avLst/>
        </a:prstGeom>
      </dsp:spPr>
      <dsp:style>
        <a:lnRef idx="2">
          <a:schemeClr val="lt1"/>
        </a:lnRef>
        <a:fillRef idx="1">
          <a:schemeClr val="accent1"/>
        </a:fillRef>
        <a:effectRef idx="0">
          <a:scrgbClr r="0" g="0" b="0"/>
        </a:effectRef>
        <a:fontRef idx="minor">
          <a:schemeClr val="lt1"/>
        </a:fontRef>
      </dsp:style>
      <dsp:txBody>
        <a:bodyPr lIns="137160" tIns="68580" rIns="137160" bIns="685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3600" b="1" dirty="0" smtClean="0"/>
            <a:t>资源禀赋</a:t>
          </a:r>
          <a:endParaRPr lang="zh-CN" altLang="en-US" sz="3600" dirty="0"/>
        </a:p>
      </dsp:txBody>
      <dsp:txXfrm>
        <a:off x="63601" y="3831117"/>
        <a:ext cx="2312373" cy="1247881"/>
      </dsp:txXfrm>
    </dsp:sp>
  </dsp:spTree>
</dsp:drawing>
</file>

<file path=ppt/diagrams/drawing19.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0801350" cy="4873625"/>
        <a:chOff x="0" y="0"/>
        <a:chExt cx="10801350" cy="4873625"/>
      </a:xfrm>
    </dsp:grpSpPr>
    <dsp:sp modelId="{1206E566-4C12-4A0C-96FE-87151FAB626D}">
      <dsp:nvSpPr>
        <dsp:cNvPr id="4" name="同侧圆角矩形 3"/>
        <dsp:cNvSpPr/>
      </dsp:nvSpPr>
      <dsp:spPr bwMode="white">
        <a:xfrm rot="5400000">
          <a:off x="5893543" y="-3571209"/>
          <a:ext cx="1272611" cy="8415029"/>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lIns="76200" tIns="38100" rIns="76200" bIns="38100"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228600" lvl="1" indent="-228600">
            <a:lnSpc>
              <a:spcPct val="100000"/>
            </a:lnSpc>
            <a:spcBef>
              <a:spcPct val="0"/>
            </a:spcBef>
            <a:spcAft>
              <a:spcPct val="15000"/>
            </a:spcAft>
            <a:buChar char="•"/>
          </a:pPr>
          <a:r>
            <a:rPr lang="zh-CN" altLang="en-US" sz="2000" dirty="0" smtClean="0">
              <a:solidFill>
                <a:schemeClr val="dk1"/>
              </a:solidFill>
            </a:rPr>
            <a:t>越南</a:t>
          </a:r>
          <a:r>
            <a:rPr lang="zh-CN" sz="2000" dirty="0" smtClean="0">
              <a:solidFill>
                <a:schemeClr val="dk1"/>
              </a:solidFill>
            </a:rPr>
            <a:t>与贸易相关的法律法规主要有</a:t>
          </a:r>
          <a:r>
            <a:rPr lang="en-US" sz="2000" dirty="0" smtClean="0">
              <a:solidFill>
                <a:schemeClr val="dk1"/>
              </a:solidFill>
            </a:rPr>
            <a:t>2005</a:t>
          </a:r>
          <a:r>
            <a:rPr lang="zh-CN" sz="2000" dirty="0" smtClean="0">
              <a:solidFill>
                <a:schemeClr val="dk1"/>
              </a:solidFill>
            </a:rPr>
            <a:t>年制定的《贸易法》和</a:t>
          </a:r>
          <a:r>
            <a:rPr lang="en-US" sz="2000" dirty="0" smtClean="0">
              <a:solidFill>
                <a:schemeClr val="dk1"/>
              </a:solidFill>
            </a:rPr>
            <a:t>2017</a:t>
          </a:r>
          <a:r>
            <a:rPr lang="zh-CN" sz="2000" dirty="0" smtClean="0">
              <a:solidFill>
                <a:schemeClr val="dk1"/>
              </a:solidFill>
            </a:rPr>
            <a:t>年制定的《外贸管理法》。根据加入</a:t>
          </a:r>
          <a:r>
            <a:rPr lang="en-US" sz="2000" dirty="0" smtClean="0">
              <a:solidFill>
                <a:schemeClr val="dk1"/>
              </a:solidFill>
            </a:rPr>
            <a:t>WTO</a:t>
          </a:r>
          <a:r>
            <a:rPr lang="zh-CN" sz="2000" dirty="0" smtClean="0">
              <a:solidFill>
                <a:schemeClr val="dk1"/>
              </a:solidFill>
            </a:rPr>
            <a:t>的承诺，越南逐步取消进口配额限制，基本按照市场原则管理。</a:t>
          </a:r>
          <a:endParaRPr lang="zh-CN" altLang="en-US" sz="2000" dirty="0">
            <a:solidFill>
              <a:schemeClr val="dk1"/>
            </a:solidFill>
          </a:endParaRPr>
        </a:p>
      </dsp:txBody>
      <dsp:txXfrm rot="5400000">
        <a:off x="5893543" y="-3571209"/>
        <a:ext cx="1272611" cy="8415029"/>
      </dsp:txXfrm>
    </dsp:sp>
    <dsp:sp modelId="{BEE6183A-E8F6-45A5-AD60-ECF121263E55}">
      <dsp:nvSpPr>
        <dsp:cNvPr id="3" name="圆角矩形 2"/>
        <dsp:cNvSpPr/>
      </dsp:nvSpPr>
      <dsp:spPr bwMode="white">
        <a:xfrm>
          <a:off x="61957" y="138018"/>
          <a:ext cx="2260377" cy="996575"/>
        </a:xfrm>
        <a:prstGeom prst="roundRect">
          <a:avLst/>
        </a:prstGeom>
      </dsp:spPr>
      <dsp:style>
        <a:lnRef idx="2">
          <a:schemeClr val="lt1"/>
        </a:lnRef>
        <a:fillRef idx="1">
          <a:schemeClr val="accent1"/>
        </a:fillRef>
        <a:effectRef idx="0">
          <a:scrgbClr r="0" g="0" b="0"/>
        </a:effectRef>
        <a:fontRef idx="minor">
          <a:schemeClr val="lt1"/>
        </a:fontRef>
      </dsp:style>
      <dsp:txBody>
        <a:bodyPr lIns="137160" tIns="68580" rIns="137160" bIns="685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sz="3600" b="1" dirty="0" smtClean="0"/>
            <a:t>贸易法规</a:t>
          </a:r>
          <a:endParaRPr lang="zh-CN" altLang="en-US" sz="3600" dirty="0"/>
        </a:p>
      </dsp:txBody>
      <dsp:txXfrm>
        <a:off x="61957" y="138018"/>
        <a:ext cx="2260377" cy="996575"/>
      </dsp:txXfrm>
    </dsp:sp>
    <dsp:sp modelId="{0FAB16BC-D15D-4020-BE75-2E782C993DE2}">
      <dsp:nvSpPr>
        <dsp:cNvPr id="6" name="同侧圆角矩形 5"/>
        <dsp:cNvSpPr/>
      </dsp:nvSpPr>
      <dsp:spPr bwMode="white">
        <a:xfrm rot="5400000">
          <a:off x="5862696" y="-2156199"/>
          <a:ext cx="1375142" cy="8378253"/>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lIns="76200" tIns="38100" rIns="76200" bIns="38100"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228600" lvl="1" indent="-228600">
            <a:lnSpc>
              <a:spcPct val="100000"/>
            </a:lnSpc>
            <a:spcBef>
              <a:spcPct val="0"/>
            </a:spcBef>
            <a:spcAft>
              <a:spcPct val="15000"/>
            </a:spcAft>
            <a:buChar char="•"/>
          </a:pPr>
          <a:r>
            <a:rPr lang="zh-CN" sz="2000" dirty="0" smtClean="0">
              <a:solidFill>
                <a:schemeClr val="dk1"/>
              </a:solidFill>
            </a:rPr>
            <a:t>越南对投资项目实行负面清单制度。</a:t>
          </a:r>
          <a:r>
            <a:rPr lang="en-US" sz="2000" dirty="0" smtClean="0">
              <a:solidFill>
                <a:schemeClr val="dk1"/>
              </a:solidFill>
            </a:rPr>
            <a:t>2021</a:t>
          </a:r>
          <a:r>
            <a:rPr lang="zh-CN" sz="2000" dirty="0" smtClean="0">
              <a:solidFill>
                <a:schemeClr val="dk1"/>
              </a:solidFill>
            </a:rPr>
            <a:t>年</a:t>
          </a:r>
          <a:r>
            <a:rPr lang="en-US" sz="2000" dirty="0" smtClean="0">
              <a:solidFill>
                <a:schemeClr val="dk1"/>
              </a:solidFill>
            </a:rPr>
            <a:t>1</a:t>
          </a:r>
          <a:r>
            <a:rPr lang="zh-CN" sz="2000" dirty="0" smtClean="0">
              <a:solidFill>
                <a:schemeClr val="dk1"/>
              </a:solidFill>
            </a:rPr>
            <a:t>月</a:t>
          </a:r>
          <a:r>
            <a:rPr lang="en-US" sz="2000" dirty="0" smtClean="0">
              <a:solidFill>
                <a:schemeClr val="dk1"/>
              </a:solidFill>
            </a:rPr>
            <a:t>1</a:t>
          </a:r>
          <a:r>
            <a:rPr lang="zh-CN" sz="2000" dirty="0" smtClean="0">
              <a:solidFill>
                <a:schemeClr val="dk1"/>
              </a:solidFill>
            </a:rPr>
            <a:t>日生效的新版《投资法》明确规定了</a:t>
          </a:r>
          <a:r>
            <a:rPr lang="en-US" sz="2000" dirty="0" smtClean="0">
              <a:solidFill>
                <a:schemeClr val="dk1"/>
              </a:solidFill>
            </a:rPr>
            <a:t>25</a:t>
          </a:r>
          <a:r>
            <a:rPr lang="zh-CN" sz="2000" dirty="0" smtClean="0">
              <a:solidFill>
                <a:schemeClr val="dk1"/>
              </a:solidFill>
            </a:rPr>
            <a:t>个禁止外商投资的行业、</a:t>
          </a:r>
          <a:r>
            <a:rPr lang="en-US" sz="2000" dirty="0" smtClean="0">
              <a:solidFill>
                <a:schemeClr val="dk1"/>
              </a:solidFill>
            </a:rPr>
            <a:t>59</a:t>
          </a:r>
          <a:r>
            <a:rPr lang="zh-CN" sz="2000" dirty="0" smtClean="0">
              <a:solidFill>
                <a:schemeClr val="dk1"/>
              </a:solidFill>
            </a:rPr>
            <a:t>个有市场准入限制条件的行业。</a:t>
          </a:r>
          <a:endParaRPr lang="zh-CN" altLang="en-US" sz="2000" dirty="0">
            <a:solidFill>
              <a:schemeClr val="dk1"/>
            </a:solidFill>
          </a:endParaRPr>
        </a:p>
      </dsp:txBody>
      <dsp:txXfrm rot="5400000">
        <a:off x="5862696" y="-2156199"/>
        <a:ext cx="1375142" cy="8378253"/>
      </dsp:txXfrm>
    </dsp:sp>
    <dsp:sp modelId="{7340BB85-61F9-44EA-92FB-23F88EBA2FCE}">
      <dsp:nvSpPr>
        <dsp:cNvPr id="5" name="圆角矩形 4"/>
        <dsp:cNvSpPr/>
      </dsp:nvSpPr>
      <dsp:spPr bwMode="white">
        <a:xfrm>
          <a:off x="61957" y="1429922"/>
          <a:ext cx="2299184" cy="1206010"/>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137160" tIns="68580" rIns="137160" bIns="685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ts val="0"/>
            </a:spcAft>
          </a:pPr>
          <a:r>
            <a:rPr lang="zh-CN" sz="3600" b="1" dirty="0" smtClean="0"/>
            <a:t>外国投</a:t>
          </a:r>
          <a:endParaRPr lang="en-US" altLang="zh-CN" sz="3600" b="1" dirty="0" smtClean="0"/>
        </a:p>
        <a:p>
          <a:pPr lvl="0">
            <a:lnSpc>
              <a:spcPct val="100000"/>
            </a:lnSpc>
            <a:spcBef>
              <a:spcPct val="0"/>
            </a:spcBef>
            <a:spcAft>
              <a:spcPts val="0"/>
            </a:spcAft>
          </a:pPr>
          <a:r>
            <a:rPr lang="zh-CN" sz="3600" b="1" dirty="0" smtClean="0"/>
            <a:t>资法规</a:t>
          </a:r>
          <a:endParaRPr lang="zh-CN" altLang="en-US" sz="3600" dirty="0"/>
        </a:p>
      </dsp:txBody>
      <dsp:txXfrm>
        <a:off x="61957" y="1429922"/>
        <a:ext cx="2299184" cy="1206010"/>
      </dsp:txXfrm>
    </dsp:sp>
    <dsp:sp modelId="{7CBC61F1-C1EE-459A-BB82-367E1CA12ECE}">
      <dsp:nvSpPr>
        <dsp:cNvPr id="8" name="同侧圆角矩形 7"/>
        <dsp:cNvSpPr/>
      </dsp:nvSpPr>
      <dsp:spPr bwMode="white">
        <a:xfrm rot="5400000">
          <a:off x="5484196" y="-376396"/>
          <a:ext cx="2080381" cy="8419661"/>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lIns="76200" tIns="38100" rIns="76200" bIns="38100"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228600" lvl="1" indent="-228600">
            <a:lnSpc>
              <a:spcPct val="100000"/>
            </a:lnSpc>
            <a:spcBef>
              <a:spcPct val="0"/>
            </a:spcBef>
            <a:spcAft>
              <a:spcPct val="15000"/>
            </a:spcAft>
            <a:buChar char="•"/>
          </a:pPr>
          <a:r>
            <a:rPr lang="zh-CN" altLang="en-US" sz="2000" dirty="0" smtClean="0">
              <a:solidFill>
                <a:schemeClr val="dk1"/>
              </a:solidFill>
            </a:rPr>
            <a:t>越南</a:t>
          </a:r>
          <a:r>
            <a:rPr lang="zh-CN" sz="2000" dirty="0" smtClean="0">
              <a:solidFill>
                <a:schemeClr val="dk1"/>
              </a:solidFill>
            </a:rPr>
            <a:t>现行税制中的主要税种有：企业所得税、增值税、进出口税、特别销售税、个人所得税、资源税、农业土地使用税、非农业用地使用税、环境保护税、财产税、印花税、门牌税等。</a:t>
          </a:r>
          <a:endParaRPr lang="zh-CN" altLang="en-US" sz="2000" dirty="0">
            <a:solidFill>
              <a:schemeClr val="dk1"/>
            </a:solidFill>
          </a:endParaRPr>
        </a:p>
        <a:p>
          <a:pPr marL="228600" lvl="1" indent="-228600">
            <a:lnSpc>
              <a:spcPct val="100000"/>
            </a:lnSpc>
            <a:spcBef>
              <a:spcPct val="0"/>
            </a:spcBef>
            <a:spcAft>
              <a:spcPct val="15000"/>
            </a:spcAft>
            <a:buChar char="•"/>
          </a:pPr>
          <a:r>
            <a:rPr lang="zh-CN" sz="2000" dirty="0" smtClean="0">
              <a:solidFill>
                <a:schemeClr val="dk1"/>
              </a:solidFill>
            </a:rPr>
            <a:t>当前越南企业所得税率一般为</a:t>
          </a:r>
          <a:r>
            <a:rPr lang="en-US" sz="2000" dirty="0" smtClean="0">
              <a:solidFill>
                <a:schemeClr val="dk1"/>
              </a:solidFill>
            </a:rPr>
            <a:t>20%</a:t>
          </a:r>
          <a:r>
            <a:rPr lang="zh-CN" sz="2000" dirty="0" smtClean="0">
              <a:solidFill>
                <a:schemeClr val="dk1"/>
              </a:solidFill>
            </a:rPr>
            <a:t>。符合相关条件的外资企业可享</a:t>
          </a:r>
          <a:r>
            <a:rPr lang="zh-CN" altLang="en-US" sz="2000" dirty="0" smtClean="0">
              <a:solidFill>
                <a:schemeClr val="dk1"/>
              </a:solidFill>
            </a:rPr>
            <a:t>受税收优惠政策。</a:t>
          </a:r>
          <a:endParaRPr lang="zh-CN" altLang="en-US" sz="2000" dirty="0">
            <a:solidFill>
              <a:schemeClr val="dk1"/>
            </a:solidFill>
          </a:endParaRPr>
        </a:p>
      </dsp:txBody>
      <dsp:txXfrm rot="5400000">
        <a:off x="5484196" y="-376396"/>
        <a:ext cx="2080381" cy="8419661"/>
      </dsp:txXfrm>
    </dsp:sp>
    <dsp:sp modelId="{A1034A97-54DB-4F4B-ACCC-CBF2EC5684EF}">
      <dsp:nvSpPr>
        <dsp:cNvPr id="7" name="圆角矩形 6"/>
        <dsp:cNvSpPr/>
      </dsp:nvSpPr>
      <dsp:spPr bwMode="white">
        <a:xfrm>
          <a:off x="61957" y="3346474"/>
          <a:ext cx="2252600" cy="973922"/>
        </a:xfrm>
        <a:prstGeom prst="roundRect">
          <a:avLst/>
        </a:prstGeom>
      </dsp:spPr>
      <dsp:style>
        <a:lnRef idx="2">
          <a:schemeClr val="lt1"/>
        </a:lnRef>
        <a:fillRef idx="1">
          <a:schemeClr val="accent1"/>
        </a:fillRef>
        <a:effectRef idx="0">
          <a:scrgbClr r="0" g="0" b="0"/>
        </a:effectRef>
        <a:fontRef idx="minor">
          <a:schemeClr val="lt1"/>
        </a:fontRef>
      </dsp:style>
      <dsp:txBody>
        <a:bodyPr lIns="137160" tIns="68580" rIns="137160" bIns="685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sz="3600" b="1" dirty="0" smtClean="0"/>
            <a:t>税收制度</a:t>
          </a:r>
          <a:endParaRPr lang="zh-CN" altLang="en-US" sz="3600" dirty="0"/>
        </a:p>
      </dsp:txBody>
      <dsp:txXfrm>
        <a:off x="61957" y="3346474"/>
        <a:ext cx="2252600" cy="973922"/>
      </dsp:txXfrm>
    </dsp:sp>
  </dsp:spTree>
</dsp:drawing>
</file>

<file path=ppt/diagrams/drawing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0801350" cy="4873625"/>
        <a:chOff x="0" y="0"/>
        <a:chExt cx="10801350" cy="4873625"/>
      </a:xfrm>
    </dsp:grpSpPr>
    <dsp:sp modelId="{1206E566-4C12-4A0C-96FE-87151FAB626D}">
      <dsp:nvSpPr>
        <dsp:cNvPr id="4" name="同侧圆角矩形 3"/>
        <dsp:cNvSpPr/>
      </dsp:nvSpPr>
      <dsp:spPr bwMode="white">
        <a:xfrm rot="5400000">
          <a:off x="5687904" y="-3365571"/>
          <a:ext cx="1683887" cy="8415029"/>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vert="horz" wrap="square" lIns="91439" tIns="45719" rIns="91439" bIns="45719"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228600" lvl="1" indent="-228600">
            <a:lnSpc>
              <a:spcPct val="100000"/>
            </a:lnSpc>
            <a:spcBef>
              <a:spcPct val="0"/>
            </a:spcBef>
            <a:spcAft>
              <a:spcPct val="15000"/>
            </a:spcAft>
            <a:buChar char="•"/>
          </a:pPr>
          <a:r>
            <a:rPr sz="2400" dirty="0" smtClean="0">
              <a:solidFill>
                <a:schemeClr val="dk1"/>
              </a:solidFill>
              <a:latin typeface="微软雅黑" panose="020B0503020204020204" charset="-122"/>
              <a:ea typeface="微软雅黑" panose="020B0503020204020204" charset="-122"/>
              <a:cs typeface="微软雅黑" panose="020B0503020204020204" charset="-122"/>
            </a:rPr>
            <a:t>《贸易法》</a:t>
          </a:r>
          <a:r>
            <a:rPr lang="zh-CN" sz="2400" dirty="0" smtClean="0">
              <a:solidFill>
                <a:schemeClr val="dk1"/>
              </a:solidFill>
              <a:latin typeface="微软雅黑" panose="020B0503020204020204" charset="-122"/>
              <a:ea typeface="微软雅黑" panose="020B0503020204020204" charset="-122"/>
              <a:cs typeface="微软雅黑" panose="020B0503020204020204" charset="-122"/>
            </a:rPr>
            <a:t>、</a:t>
          </a:r>
          <a:r>
            <a:rPr sz="2400" dirty="0" smtClean="0">
              <a:solidFill>
                <a:schemeClr val="dk1"/>
              </a:solidFill>
              <a:latin typeface="微软雅黑" panose="020B0503020204020204" charset="-122"/>
              <a:ea typeface="微软雅黑" panose="020B0503020204020204" charset="-122"/>
              <a:cs typeface="微软雅黑" panose="020B0503020204020204" charset="-122"/>
            </a:rPr>
            <a:t>《海关法》</a:t>
          </a:r>
          <a:r>
            <a:rPr lang="zh-CN" sz="2400" dirty="0" smtClean="0">
              <a:solidFill>
                <a:schemeClr val="dk1"/>
              </a:solidFill>
              <a:latin typeface="微软雅黑" panose="020B0503020204020204" charset="-122"/>
              <a:ea typeface="微软雅黑" panose="020B0503020204020204" charset="-122"/>
              <a:cs typeface="微软雅黑" panose="020B0503020204020204" charset="-122"/>
            </a:rPr>
            <a:t>、</a:t>
          </a:r>
          <a:r>
            <a:rPr sz="2400" dirty="0" smtClean="0">
              <a:solidFill>
                <a:schemeClr val="dk1"/>
              </a:solidFill>
              <a:latin typeface="微软雅黑" panose="020B0503020204020204" charset="-122"/>
              <a:ea typeface="微软雅黑" panose="020B0503020204020204" charset="-122"/>
              <a:cs typeface="微软雅黑" panose="020B0503020204020204" charset="-122"/>
            </a:rPr>
            <a:t>《建立世界贸易组织法》</a:t>
          </a:r>
          <a:r>
            <a:rPr lang="zh-CN" sz="2400" dirty="0" smtClean="0">
              <a:solidFill>
                <a:schemeClr val="dk1"/>
              </a:solidFill>
              <a:latin typeface="微软雅黑" panose="020B0503020204020204" charset="-122"/>
              <a:ea typeface="微软雅黑" panose="020B0503020204020204" charset="-122"/>
              <a:cs typeface="微软雅黑" panose="020B0503020204020204" charset="-122"/>
            </a:rPr>
            <a:t>、</a:t>
          </a:r>
          <a:r>
            <a:rPr sz="2400" dirty="0" smtClean="0">
              <a:solidFill>
                <a:schemeClr val="dk1"/>
              </a:solidFill>
              <a:latin typeface="微软雅黑" panose="020B0503020204020204" charset="-122"/>
              <a:ea typeface="微软雅黑" panose="020B0503020204020204" charset="-122"/>
              <a:cs typeface="微软雅黑" panose="020B0503020204020204" charset="-122"/>
            </a:rPr>
            <a:t>《产业法》</a:t>
          </a:r>
          <a:r>
            <a:rPr lang="zh-CN" sz="2400" dirty="0" smtClean="0">
              <a:solidFill>
                <a:schemeClr val="dk1"/>
              </a:solidFill>
              <a:latin typeface="微软雅黑" panose="020B0503020204020204" charset="-122"/>
              <a:ea typeface="微软雅黑" panose="020B0503020204020204" charset="-122"/>
              <a:cs typeface="微软雅黑" panose="020B0503020204020204" charset="-122"/>
            </a:rPr>
            <a:t>、</a:t>
          </a:r>
          <a:r>
            <a:rPr sz="2400" dirty="0" smtClean="0">
              <a:solidFill>
                <a:schemeClr val="dk1"/>
              </a:solidFill>
              <a:latin typeface="微软雅黑" panose="020B0503020204020204" charset="-122"/>
              <a:ea typeface="微软雅黑" panose="020B0503020204020204" charset="-122"/>
              <a:cs typeface="微软雅黑" panose="020B0503020204020204" charset="-122"/>
            </a:rPr>
            <a:t>《国库法》</a:t>
          </a:r>
          <a:r>
            <a:rPr lang="zh-CN" sz="2400" dirty="0" smtClean="0">
              <a:solidFill>
                <a:schemeClr val="dk1"/>
              </a:solidFill>
              <a:latin typeface="微软雅黑" panose="020B0503020204020204" charset="-122"/>
              <a:ea typeface="微软雅黑" panose="020B0503020204020204" charset="-122"/>
              <a:cs typeface="微软雅黑" panose="020B0503020204020204" charset="-122"/>
            </a:rPr>
            <a:t>、</a:t>
          </a:r>
          <a:r>
            <a:rPr sz="2400" dirty="0" smtClean="0">
              <a:solidFill>
                <a:schemeClr val="dk1"/>
              </a:solidFill>
              <a:latin typeface="微软雅黑" panose="020B0503020204020204" charset="-122"/>
              <a:ea typeface="微软雅黑" panose="020B0503020204020204" charset="-122"/>
              <a:cs typeface="微软雅黑" panose="020B0503020204020204" charset="-122"/>
            </a:rPr>
            <a:t>《禁止垄断行为法》</a:t>
          </a:r>
          <a:r>
            <a:rPr lang="zh-CN" sz="2400" dirty="0" smtClean="0">
              <a:solidFill>
                <a:schemeClr val="dk1"/>
              </a:solidFill>
              <a:latin typeface="微软雅黑" panose="020B0503020204020204" charset="-122"/>
              <a:ea typeface="微软雅黑" panose="020B0503020204020204" charset="-122"/>
              <a:cs typeface="微软雅黑" panose="020B0503020204020204" charset="-122"/>
            </a:rPr>
            <a:t>、</a:t>
          </a:r>
          <a:r>
            <a:rPr sz="2400" dirty="0" smtClean="0">
              <a:solidFill>
                <a:schemeClr val="dk1"/>
              </a:solidFill>
              <a:latin typeface="微软雅黑" panose="020B0503020204020204" charset="-122"/>
              <a:ea typeface="微软雅黑" panose="020B0503020204020204" charset="-122"/>
              <a:cs typeface="微软雅黑" panose="020B0503020204020204" charset="-122"/>
            </a:rPr>
            <a:t>《不正当贸易竞争法》等。</a:t>
          </a:r>
          <a:endParaRPr sz="2400" dirty="0" smtClean="0">
            <a:solidFill>
              <a:schemeClr val="dk1"/>
            </a:solidFill>
            <a:latin typeface="微软雅黑" panose="020B0503020204020204" charset="-122"/>
            <a:ea typeface="微软雅黑" panose="020B0503020204020204" charset="-122"/>
            <a:cs typeface="微软雅黑" panose="020B0503020204020204" charset="-122"/>
          </a:endParaRPr>
        </a:p>
      </dsp:txBody>
      <dsp:txXfrm rot="5400000">
        <a:off x="5687904" y="-3365571"/>
        <a:ext cx="1683887" cy="8415029"/>
      </dsp:txXfrm>
    </dsp:sp>
    <dsp:sp modelId="{BEE6183A-E8F6-45A5-AD60-ECF121263E55}">
      <dsp:nvSpPr>
        <dsp:cNvPr id="3" name="圆角矩形 2"/>
        <dsp:cNvSpPr/>
      </dsp:nvSpPr>
      <dsp:spPr bwMode="white">
        <a:xfrm>
          <a:off x="61957" y="304549"/>
          <a:ext cx="2260377" cy="1074789"/>
        </a:xfrm>
        <a:prstGeom prst="roundRect">
          <a:avLst/>
        </a:prstGeom>
      </dsp:spPr>
      <dsp:style>
        <a:lnRef idx="2">
          <a:schemeClr val="lt1"/>
        </a:lnRef>
        <a:fillRef idx="1">
          <a:schemeClr val="accent1"/>
        </a:fillRef>
        <a:effectRef idx="0">
          <a:scrgbClr r="0" g="0" b="0"/>
        </a:effectRef>
        <a:fontRef idx="minor">
          <a:schemeClr val="lt1"/>
        </a:fontRef>
      </dsp:style>
      <dsp:txBody>
        <a:bodyPr lIns="137160" tIns="68580" rIns="137160" bIns="685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sz="3600" b="1" dirty="0" smtClean="0"/>
            <a:t>贸易法规</a:t>
          </a:r>
          <a:endParaRPr lang="zh-CN" altLang="en-US" sz="3600" dirty="0"/>
        </a:p>
      </dsp:txBody>
      <dsp:txXfrm>
        <a:off x="61957" y="304549"/>
        <a:ext cx="2260377" cy="1074789"/>
      </dsp:txXfrm>
    </dsp:sp>
    <dsp:sp modelId="{0FAB16BC-D15D-4020-BE75-2E782C993DE2}">
      <dsp:nvSpPr>
        <dsp:cNvPr id="6" name="同侧圆角矩形 5"/>
        <dsp:cNvSpPr/>
      </dsp:nvSpPr>
      <dsp:spPr bwMode="white">
        <a:xfrm rot="5400000">
          <a:off x="5922625" y="-1776453"/>
          <a:ext cx="1255283" cy="8378253"/>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vert="horz" wrap="square" lIns="91439" tIns="45719" rIns="91439" bIns="45719"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228600" lvl="1" indent="-228600">
            <a:lnSpc>
              <a:spcPct val="100000"/>
            </a:lnSpc>
            <a:spcBef>
              <a:spcPct val="0"/>
            </a:spcBef>
            <a:spcAft>
              <a:spcPct val="15000"/>
            </a:spcAft>
            <a:buChar char="•"/>
          </a:pPr>
          <a:r>
            <a:rPr sz="2400" dirty="0" smtClean="0">
              <a:solidFill>
                <a:schemeClr val="dk1"/>
              </a:solidFill>
              <a:latin typeface="微软雅黑" panose="020B0503020204020204" charset="-122"/>
              <a:ea typeface="微软雅黑" panose="020B0503020204020204" charset="-122"/>
              <a:cs typeface="微软雅黑" panose="020B0503020204020204" charset="-122"/>
            </a:rPr>
            <a:t>《根据印尼《投资法》（2007年第25号），国内外投资者可自由投资任何营业部门，除非已为法令所限制与禁止。</a:t>
          </a:r>
          <a:endParaRPr sz="2400" dirty="0" smtClean="0">
            <a:solidFill>
              <a:schemeClr val="dk1"/>
            </a:solidFill>
            <a:latin typeface="微软雅黑" panose="020B0503020204020204" charset="-122"/>
            <a:ea typeface="微软雅黑" panose="020B0503020204020204" charset="-122"/>
            <a:cs typeface="微软雅黑" panose="020B0503020204020204" charset="-122"/>
          </a:endParaRPr>
        </a:p>
      </dsp:txBody>
      <dsp:txXfrm rot="5400000">
        <a:off x="5922625" y="-1776453"/>
        <a:ext cx="1255283" cy="8378253"/>
      </dsp:txXfrm>
    </dsp:sp>
    <dsp:sp modelId="{7340BB85-61F9-44EA-92FB-23F88EBA2FCE}">
      <dsp:nvSpPr>
        <dsp:cNvPr id="5" name="圆角矩形 4"/>
        <dsp:cNvSpPr/>
      </dsp:nvSpPr>
      <dsp:spPr bwMode="white">
        <a:xfrm>
          <a:off x="58154" y="1762342"/>
          <a:ext cx="2299184" cy="1300662"/>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137160" tIns="68580" rIns="137160" bIns="685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ts val="0"/>
            </a:spcAft>
          </a:pPr>
          <a:r>
            <a:rPr lang="zh-CN" sz="3600" b="1" dirty="0" smtClean="0"/>
            <a:t>外国投</a:t>
          </a:r>
          <a:endParaRPr lang="en-US" altLang="zh-CN" sz="3600" b="1" dirty="0" smtClean="0"/>
        </a:p>
        <a:p>
          <a:pPr lvl="0">
            <a:lnSpc>
              <a:spcPct val="100000"/>
            </a:lnSpc>
            <a:spcBef>
              <a:spcPct val="0"/>
            </a:spcBef>
            <a:spcAft>
              <a:spcPts val="0"/>
            </a:spcAft>
          </a:pPr>
          <a:r>
            <a:rPr lang="zh-CN" sz="3600" b="1" dirty="0" smtClean="0"/>
            <a:t>资法规</a:t>
          </a:r>
          <a:endParaRPr lang="zh-CN" altLang="en-US" sz="3600" dirty="0"/>
        </a:p>
      </dsp:txBody>
      <dsp:txXfrm>
        <a:off x="58154" y="1762342"/>
        <a:ext cx="2299184" cy="1300662"/>
      </dsp:txXfrm>
    </dsp:sp>
    <dsp:sp modelId="{7CBC61F1-C1EE-459A-BB82-367E1CA12ECE}">
      <dsp:nvSpPr>
        <dsp:cNvPr id="8" name="同侧圆角矩形 7"/>
        <dsp:cNvSpPr/>
      </dsp:nvSpPr>
      <dsp:spPr bwMode="white">
        <a:xfrm rot="5400000">
          <a:off x="5658304" y="-202288"/>
          <a:ext cx="1732165" cy="8419661"/>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vert="horz" wrap="square" lIns="91439" tIns="45719" rIns="91439" bIns="45719"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228600" lvl="1" indent="-228600" eaLnBrk="1" fontAlgn="auto" latinLnBrk="0" hangingPunct="1">
            <a:lnSpc>
              <a:spcPct val="100000"/>
            </a:lnSpc>
            <a:spcBef>
              <a:spcPct val="0"/>
            </a:spcBef>
            <a:spcAft>
              <a:spcPts val="0"/>
            </a:spcAft>
            <a:buChar char="•"/>
          </a:pPr>
          <a:r>
            <a:rPr sz="2400" dirty="0" smtClean="0">
              <a:solidFill>
                <a:schemeClr val="dk1"/>
              </a:solidFill>
              <a:latin typeface="微软雅黑" panose="020B0503020204020204" charset="-122"/>
              <a:ea typeface="微软雅黑" panose="020B0503020204020204" charset="-122"/>
              <a:cs typeface="微软雅黑" panose="020B0503020204020204" charset="-122"/>
            </a:rPr>
            <a:t>印尼实行两种主要税制，即中央税和地方税。虽然税收立法权和征收权主要集中在中央政府，但地方政府拥有一定的权力来制定一部分地方税规范。主要包含以下税种：企业所得税、个人所得税、预提税、增值税、财产税、印花税</a:t>
          </a:r>
          <a:r>
            <a:rPr lang="zh-CN" sz="2400" dirty="0" smtClean="0">
              <a:solidFill>
                <a:schemeClr val="dk1"/>
              </a:solidFill>
              <a:latin typeface="微软雅黑" panose="020B0503020204020204" charset="-122"/>
              <a:ea typeface="微软雅黑" panose="020B0503020204020204" charset="-122"/>
              <a:cs typeface="微软雅黑" panose="020B0503020204020204" charset="-122"/>
            </a:rPr>
            <a:t>等。</a:t>
          </a:r>
          <a:endParaRPr lang="zh-CN" sz="2400" dirty="0" smtClean="0">
            <a:solidFill>
              <a:schemeClr val="dk1"/>
            </a:solidFill>
            <a:latin typeface="微软雅黑" panose="020B0503020204020204" charset="-122"/>
            <a:ea typeface="微软雅黑" panose="020B0503020204020204" charset="-122"/>
            <a:cs typeface="微软雅黑" panose="020B0503020204020204" charset="-122"/>
          </a:endParaRPr>
        </a:p>
      </dsp:txBody>
      <dsp:txXfrm rot="5400000">
        <a:off x="5658304" y="-202288"/>
        <a:ext cx="1732165" cy="8419661"/>
      </dsp:txXfrm>
    </dsp:sp>
    <dsp:sp modelId="{A1034A97-54DB-4F4B-ACCC-CBF2EC5684EF}">
      <dsp:nvSpPr>
        <dsp:cNvPr id="7" name="圆角矩形 6"/>
        <dsp:cNvSpPr/>
      </dsp:nvSpPr>
      <dsp:spPr bwMode="white">
        <a:xfrm>
          <a:off x="61957" y="3482363"/>
          <a:ext cx="2252600" cy="1050358"/>
        </a:xfrm>
        <a:prstGeom prst="roundRect">
          <a:avLst/>
        </a:prstGeom>
      </dsp:spPr>
      <dsp:style>
        <a:lnRef idx="2">
          <a:schemeClr val="lt1"/>
        </a:lnRef>
        <a:fillRef idx="1">
          <a:schemeClr val="accent1"/>
        </a:fillRef>
        <a:effectRef idx="0">
          <a:scrgbClr r="0" g="0" b="0"/>
        </a:effectRef>
        <a:fontRef idx="minor">
          <a:schemeClr val="lt1"/>
        </a:fontRef>
      </dsp:style>
      <dsp:txBody>
        <a:bodyPr lIns="137160" tIns="68580" rIns="137160" bIns="685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sz="3600" b="1" dirty="0" smtClean="0"/>
            <a:t>税收制度</a:t>
          </a:r>
          <a:endParaRPr lang="zh-CN" altLang="en-US" sz="3600" dirty="0"/>
        </a:p>
      </dsp:txBody>
      <dsp:txXfrm>
        <a:off x="61957" y="3482363"/>
        <a:ext cx="2252600" cy="1050358"/>
      </dsp:txXfrm>
    </dsp:sp>
  </dsp:spTree>
</dsp:drawing>
</file>

<file path=ppt/diagrams/drawing20.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0801350" cy="5348433"/>
        <a:chOff x="0" y="0"/>
        <a:chExt cx="10801350" cy="5348433"/>
      </a:xfrm>
    </dsp:grpSpPr>
    <dsp:sp modelId="{1206E566-4C12-4A0C-96FE-87151FAB626D}">
      <dsp:nvSpPr>
        <dsp:cNvPr id="4" name="同侧圆角矩形 3"/>
        <dsp:cNvSpPr/>
      </dsp:nvSpPr>
      <dsp:spPr bwMode="white">
        <a:xfrm rot="5400000">
          <a:off x="5770752" y="-3446092"/>
          <a:ext cx="1452171" cy="8415029"/>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lIns="76200" tIns="38100" rIns="76200" bIns="38100"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228600" lvl="1" indent="-228600">
            <a:lnSpc>
              <a:spcPct val="100000"/>
            </a:lnSpc>
            <a:spcBef>
              <a:spcPct val="0"/>
            </a:spcBef>
            <a:spcAft>
              <a:spcPct val="15000"/>
            </a:spcAft>
            <a:buChar char="•"/>
          </a:pPr>
          <a:r>
            <a:rPr lang="zh-CN" sz="2000" dirty="0" smtClean="0">
              <a:solidFill>
                <a:schemeClr val="dk1"/>
              </a:solidFill>
            </a:rPr>
            <a:t>越南于</a:t>
          </a:r>
          <a:r>
            <a:rPr lang="en-US" sz="2000" dirty="0" smtClean="0">
              <a:solidFill>
                <a:schemeClr val="dk1"/>
              </a:solidFill>
            </a:rPr>
            <a:t>2019</a:t>
          </a:r>
          <a:r>
            <a:rPr lang="zh-CN" sz="2000" dirty="0" smtClean="0">
              <a:solidFill>
                <a:schemeClr val="dk1"/>
              </a:solidFill>
            </a:rPr>
            <a:t>年修改《劳动法》并于</a:t>
          </a:r>
          <a:r>
            <a:rPr lang="en-US" sz="2000" dirty="0" smtClean="0">
              <a:solidFill>
                <a:schemeClr val="dk1"/>
              </a:solidFill>
            </a:rPr>
            <a:t>2021</a:t>
          </a:r>
          <a:r>
            <a:rPr lang="zh-CN" sz="2000" dirty="0" smtClean="0">
              <a:solidFill>
                <a:schemeClr val="dk1"/>
              </a:solidFill>
            </a:rPr>
            <a:t>年</a:t>
          </a:r>
          <a:r>
            <a:rPr lang="en-US" sz="2000" dirty="0" smtClean="0">
              <a:solidFill>
                <a:schemeClr val="dk1"/>
              </a:solidFill>
            </a:rPr>
            <a:t>1</a:t>
          </a:r>
          <a:r>
            <a:rPr lang="zh-CN" sz="2000" dirty="0" smtClean="0">
              <a:solidFill>
                <a:schemeClr val="dk1"/>
              </a:solidFill>
            </a:rPr>
            <a:t>月</a:t>
          </a:r>
          <a:r>
            <a:rPr lang="en-US" sz="2000" dirty="0" smtClean="0">
              <a:solidFill>
                <a:schemeClr val="dk1"/>
              </a:solidFill>
            </a:rPr>
            <a:t>1</a:t>
          </a:r>
          <a:r>
            <a:rPr lang="zh-CN" sz="2000" dirty="0" smtClean="0">
              <a:solidFill>
                <a:schemeClr val="dk1"/>
              </a:solidFill>
            </a:rPr>
            <a:t>日起实施</a:t>
          </a:r>
          <a:r>
            <a:rPr lang="zh-CN" sz="2000" dirty="0" smtClean="0">
              <a:solidFill>
                <a:schemeClr val="dk1"/>
              </a:solidFill>
            </a:rPr>
            <a:t>。</a:t>
          </a:r>
          <a:endParaRPr lang="zh-CN" altLang="en-US" sz="2000" dirty="0">
            <a:solidFill>
              <a:schemeClr val="dk1"/>
            </a:solidFill>
          </a:endParaRPr>
        </a:p>
      </dsp:txBody>
      <dsp:txXfrm rot="5400000">
        <a:off x="5770752" y="-3446092"/>
        <a:ext cx="1452171" cy="8415029"/>
      </dsp:txXfrm>
    </dsp:sp>
    <dsp:sp modelId="{BEE6183A-E8F6-45A5-AD60-ECF121263E55}">
      <dsp:nvSpPr>
        <dsp:cNvPr id="3" name="圆角矩形 2"/>
        <dsp:cNvSpPr/>
      </dsp:nvSpPr>
      <dsp:spPr bwMode="white">
        <a:xfrm>
          <a:off x="28945" y="0"/>
          <a:ext cx="2260377" cy="1522846"/>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137160" tIns="68580" rIns="137160" bIns="685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ts val="0"/>
            </a:spcAft>
          </a:pPr>
          <a:r>
            <a:rPr lang="zh-CN" sz="3600" b="1" dirty="0" smtClean="0"/>
            <a:t>劳动就业法规</a:t>
          </a:r>
          <a:endParaRPr lang="zh-CN" altLang="en-US" sz="3600" b="1" dirty="0"/>
        </a:p>
      </dsp:txBody>
      <dsp:txXfrm>
        <a:off x="28945" y="0"/>
        <a:ext cx="2260377" cy="1522846"/>
      </dsp:txXfrm>
    </dsp:sp>
    <dsp:sp modelId="{0FAB16BC-D15D-4020-BE75-2E782C993DE2}">
      <dsp:nvSpPr>
        <dsp:cNvPr id="6" name="同侧圆角矩形 5"/>
        <dsp:cNvSpPr/>
      </dsp:nvSpPr>
      <dsp:spPr bwMode="white">
        <a:xfrm rot="5400000">
          <a:off x="5615918" y="-1680929"/>
          <a:ext cx="1802675" cy="8378253"/>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lIns="76200" tIns="38100" rIns="76200" bIns="38100"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228600" lvl="1" indent="-228600">
            <a:lnSpc>
              <a:spcPct val="100000"/>
            </a:lnSpc>
            <a:spcBef>
              <a:spcPct val="0"/>
            </a:spcBef>
            <a:spcAft>
              <a:spcPct val="15000"/>
            </a:spcAft>
            <a:buChar char="•"/>
          </a:pPr>
          <a:r>
            <a:rPr lang="zh-CN" sz="2000" dirty="0" smtClean="0">
              <a:solidFill>
                <a:schemeClr val="dk1"/>
              </a:solidFill>
            </a:rPr>
            <a:t>越南解决争议的法律法规相对健全，包括民事诉讼法、行政诉讼法和仲裁法等。越南认可国际仲裁或外国法院裁决。对于外资控股公司发生的投资争议，可选择以下方式之一解决：越南法院、越南仲裁、外国仲裁、国际仲裁或争议双方成立的仲裁庭等。</a:t>
          </a:r>
          <a:endParaRPr lang="zh-CN" altLang="en-US" sz="2000" dirty="0">
            <a:solidFill>
              <a:schemeClr val="dk1"/>
            </a:solidFill>
          </a:endParaRPr>
        </a:p>
      </dsp:txBody>
      <dsp:txXfrm rot="5400000">
        <a:off x="5615918" y="-1680929"/>
        <a:ext cx="1802675" cy="8378253"/>
      </dsp:txXfrm>
    </dsp:sp>
    <dsp:sp modelId="{7340BB85-61F9-44EA-92FB-23F88EBA2FCE}">
      <dsp:nvSpPr>
        <dsp:cNvPr id="5" name="圆角矩形 4"/>
        <dsp:cNvSpPr/>
      </dsp:nvSpPr>
      <dsp:spPr bwMode="white">
        <a:xfrm>
          <a:off x="28945" y="1811792"/>
          <a:ext cx="2299184" cy="1392810"/>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137160" tIns="68580" rIns="137160" bIns="685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ts val="0"/>
            </a:spcAft>
          </a:pPr>
          <a:r>
            <a:rPr lang="zh-CN" sz="3600" b="1" dirty="0" smtClean="0"/>
            <a:t>商务纠纷</a:t>
          </a:r>
          <a:r>
            <a:rPr lang="zh-CN" altLang="zh-CN" sz="3600" b="1" dirty="0" smtClean="0"/>
            <a:t>解决</a:t>
          </a:r>
          <a:endParaRPr lang="zh-CN" altLang="en-US" sz="3600" dirty="0"/>
        </a:p>
      </dsp:txBody>
      <dsp:txXfrm>
        <a:off x="28945" y="1811792"/>
        <a:ext cx="2299184" cy="1392810"/>
      </dsp:txXfrm>
    </dsp:sp>
    <dsp:sp modelId="{7CBC61F1-C1EE-459A-BB82-367E1CA12ECE}">
      <dsp:nvSpPr>
        <dsp:cNvPr id="8" name="同侧圆角矩形 7"/>
        <dsp:cNvSpPr/>
      </dsp:nvSpPr>
      <dsp:spPr bwMode="white">
        <a:xfrm rot="5400000">
          <a:off x="5635132" y="211160"/>
          <a:ext cx="1854885" cy="8419661"/>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lIns="76200" tIns="38100" rIns="76200" bIns="38100"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228600" lvl="1" indent="-228600">
            <a:lnSpc>
              <a:spcPct val="100000"/>
            </a:lnSpc>
            <a:spcBef>
              <a:spcPct val="0"/>
            </a:spcBef>
            <a:spcAft>
              <a:spcPct val="15000"/>
            </a:spcAft>
            <a:buChar char="•"/>
          </a:pPr>
          <a:r>
            <a:rPr lang="en-US" sz="2000" dirty="0" smtClean="0">
              <a:solidFill>
                <a:schemeClr val="dk1"/>
              </a:solidFill>
            </a:rPr>
            <a:t>2020</a:t>
          </a:r>
          <a:r>
            <a:rPr lang="zh-CN" sz="2000" dirty="0" smtClean="0">
              <a:solidFill>
                <a:schemeClr val="dk1"/>
              </a:solidFill>
            </a:rPr>
            <a:t>年</a:t>
          </a:r>
          <a:r>
            <a:rPr lang="en-US" sz="2000" dirty="0" smtClean="0">
              <a:solidFill>
                <a:schemeClr val="dk1"/>
              </a:solidFill>
            </a:rPr>
            <a:t>6</a:t>
          </a:r>
          <a:r>
            <a:rPr lang="zh-CN" sz="2000" dirty="0" smtClean="0">
              <a:solidFill>
                <a:schemeClr val="dk1"/>
              </a:solidFill>
            </a:rPr>
            <a:t>月</a:t>
          </a:r>
          <a:r>
            <a:rPr lang="en-US" sz="2000" dirty="0" smtClean="0">
              <a:solidFill>
                <a:schemeClr val="dk1"/>
              </a:solidFill>
            </a:rPr>
            <a:t>3</a:t>
          </a:r>
          <a:r>
            <a:rPr lang="zh-CN" sz="2000" dirty="0" smtClean="0">
              <a:solidFill>
                <a:schemeClr val="dk1"/>
              </a:solidFill>
            </a:rPr>
            <a:t>日，越南政府总理颁布第</a:t>
          </a:r>
          <a:r>
            <a:rPr lang="en-US" sz="2000" dirty="0" smtClean="0">
              <a:solidFill>
                <a:schemeClr val="dk1"/>
              </a:solidFill>
            </a:rPr>
            <a:t>749</a:t>
          </a:r>
          <a:r>
            <a:rPr lang="zh-CN" sz="2000" dirty="0" smtClean="0">
              <a:solidFill>
                <a:schemeClr val="dk1"/>
              </a:solidFill>
            </a:rPr>
            <a:t>号决定，批准到</a:t>
          </a:r>
          <a:r>
            <a:rPr lang="en-US" sz="2000" dirty="0" smtClean="0">
              <a:solidFill>
                <a:schemeClr val="dk1"/>
              </a:solidFill>
            </a:rPr>
            <a:t>2025</a:t>
          </a:r>
          <a:r>
            <a:rPr lang="zh-CN" sz="2000" dirty="0" smtClean="0">
              <a:solidFill>
                <a:schemeClr val="dk1"/>
              </a:solidFill>
            </a:rPr>
            <a:t>年面向</a:t>
          </a:r>
          <a:r>
            <a:rPr lang="en-US" sz="2000" dirty="0" smtClean="0">
              <a:solidFill>
                <a:schemeClr val="dk1"/>
              </a:solidFill>
            </a:rPr>
            <a:t>2030</a:t>
          </a:r>
          <a:r>
            <a:rPr lang="zh-CN" sz="2000" dirty="0" smtClean="0">
              <a:solidFill>
                <a:schemeClr val="dk1"/>
              </a:solidFill>
            </a:rPr>
            <a:t>年国家数字转型计划。该计划提出，到</a:t>
          </a:r>
          <a:r>
            <a:rPr lang="en-US" sz="2000" dirty="0" smtClean="0">
              <a:solidFill>
                <a:schemeClr val="dk1"/>
              </a:solidFill>
            </a:rPr>
            <a:t>2030</a:t>
          </a:r>
          <a:r>
            <a:rPr lang="zh-CN" sz="2000" dirty="0" smtClean="0">
              <a:solidFill>
                <a:schemeClr val="dk1"/>
              </a:solidFill>
            </a:rPr>
            <a:t>年建成稳定繁荣的数字化国家，对政府管理方式、企业生产经营、生活方式和就业进行根本性革新，建设安全、人文和广泛的数字化环境。</a:t>
          </a:r>
          <a:endParaRPr lang="zh-CN" altLang="en-US" sz="2000" dirty="0">
            <a:solidFill>
              <a:schemeClr val="dk1"/>
            </a:solidFill>
          </a:endParaRPr>
        </a:p>
      </dsp:txBody>
      <dsp:txXfrm rot="5400000">
        <a:off x="5635132" y="211160"/>
        <a:ext cx="1854885" cy="8419661"/>
      </dsp:txXfrm>
    </dsp:sp>
    <dsp:sp modelId="{A1034A97-54DB-4F4B-ACCC-CBF2EC5684EF}">
      <dsp:nvSpPr>
        <dsp:cNvPr id="7" name="圆角矩形 6"/>
        <dsp:cNvSpPr/>
      </dsp:nvSpPr>
      <dsp:spPr bwMode="white">
        <a:xfrm>
          <a:off x="28945" y="3651351"/>
          <a:ext cx="2323798" cy="1539279"/>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137160" tIns="68580" rIns="137160" bIns="685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ts val="0"/>
            </a:spcAft>
          </a:pPr>
          <a:r>
            <a:rPr lang="zh-CN" sz="3600" b="1" dirty="0" smtClean="0"/>
            <a:t>数字经济相关</a:t>
          </a:r>
          <a:r>
            <a:rPr lang="zh-CN" altLang="en-US" sz="3600" b="1" dirty="0" smtClean="0"/>
            <a:t>法规</a:t>
          </a:r>
          <a:endParaRPr lang="zh-CN" altLang="en-US" sz="3600" b="1" dirty="0"/>
        </a:p>
      </dsp:txBody>
      <dsp:txXfrm>
        <a:off x="28945" y="3651351"/>
        <a:ext cx="2323798" cy="1539279"/>
      </dsp:txXfrm>
    </dsp:sp>
  </dsp:spTree>
</dsp:drawing>
</file>

<file path=ppt/diagrams/drawing2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1087967" cy="5125176"/>
        <a:chOff x="0" y="0"/>
        <a:chExt cx="11087967" cy="5125176"/>
      </a:xfrm>
    </dsp:grpSpPr>
    <dsp:sp modelId="{1206E566-4C12-4A0C-96FE-87151FAB626D}">
      <dsp:nvSpPr>
        <dsp:cNvPr id="4" name="同侧圆角矩形 3"/>
        <dsp:cNvSpPr/>
      </dsp:nvSpPr>
      <dsp:spPr bwMode="white">
        <a:xfrm rot="5400000">
          <a:off x="5880617" y="-3496660"/>
          <a:ext cx="1645004" cy="8638325"/>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vert="horz" wrap="square" lIns="76200" tIns="38100" rIns="76200" bIns="38100"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228600" lvl="1" indent="-228600">
            <a:lnSpc>
              <a:spcPct val="150000"/>
            </a:lnSpc>
            <a:spcBef>
              <a:spcPct val="0"/>
            </a:spcBef>
            <a:spcAft>
              <a:spcPct val="15000"/>
            </a:spcAft>
            <a:buChar char="•"/>
          </a:pPr>
          <a:r>
            <a:rPr sz="2000" dirty="0">
              <a:solidFill>
                <a:schemeClr val="dk1"/>
              </a:solidFill>
              <a:cs typeface="+mn-lt"/>
            </a:rPr>
            <a:t>2023年老挝人口总数为763.3万人，人口增长率为1.4%，男女比例均衡。与201</a:t>
          </a:r>
          <a:r>
            <a:rPr lang="en-US" sz="2000" dirty="0">
              <a:solidFill>
                <a:schemeClr val="dk1"/>
              </a:solidFill>
              <a:cs typeface="+mn-lt"/>
            </a:rPr>
            <a:t>3</a:t>
          </a:r>
          <a:r>
            <a:rPr sz="2000" dirty="0">
              <a:solidFill>
                <a:schemeClr val="dk1"/>
              </a:solidFill>
              <a:cs typeface="+mn-lt"/>
            </a:rPr>
            <a:t>年人口数据相比，</a:t>
          </a:r>
          <a:r>
            <a:rPr lang="zh-CN" sz="2000" dirty="0">
              <a:solidFill>
                <a:schemeClr val="dk1"/>
              </a:solidFill>
              <a:cs typeface="+mn-lt"/>
            </a:rPr>
            <a:t>老挝</a:t>
          </a:r>
          <a:r>
            <a:rPr sz="2000" dirty="0">
              <a:solidFill>
                <a:schemeClr val="dk1"/>
              </a:solidFill>
              <a:cs typeface="+mn-lt"/>
            </a:rPr>
            <a:t>人口数量增长了</a:t>
          </a:r>
          <a:r>
            <a:rPr lang="en-US" sz="2000" dirty="0">
              <a:solidFill>
                <a:schemeClr val="dk1"/>
              </a:solidFill>
              <a:cs typeface="+mn-lt"/>
            </a:rPr>
            <a:t>103.3</a:t>
          </a:r>
          <a:r>
            <a:rPr sz="2000" dirty="0">
              <a:solidFill>
                <a:schemeClr val="dk1"/>
              </a:solidFill>
              <a:cs typeface="+mn-lt"/>
            </a:rPr>
            <a:t>万人。202</a:t>
          </a:r>
          <a:r>
            <a:rPr lang="en-US" sz="2000" dirty="0">
              <a:solidFill>
                <a:schemeClr val="dk1"/>
              </a:solidFill>
              <a:cs typeface="+mn-lt"/>
            </a:rPr>
            <a:t>3</a:t>
          </a:r>
          <a:r>
            <a:rPr sz="2000" dirty="0">
              <a:solidFill>
                <a:schemeClr val="dk1"/>
              </a:solidFill>
              <a:cs typeface="+mn-lt"/>
            </a:rPr>
            <a:t>年</a:t>
          </a:r>
          <a:r>
            <a:rPr lang="zh-CN" sz="2000" dirty="0">
              <a:solidFill>
                <a:schemeClr val="dk1"/>
              </a:solidFill>
              <a:cs typeface="+mn-lt"/>
            </a:rPr>
            <a:t>老挝</a:t>
          </a:r>
          <a:r>
            <a:rPr sz="2000" dirty="0">
              <a:solidFill>
                <a:schemeClr val="dk1"/>
              </a:solidFill>
              <a:cs typeface="+mn-lt"/>
            </a:rPr>
            <a:t>65岁及以上占比为</a:t>
          </a:r>
          <a:r>
            <a:rPr lang="en-US" sz="2000" dirty="0">
              <a:solidFill>
                <a:schemeClr val="dk1"/>
              </a:solidFill>
              <a:cs typeface="+mn-lt"/>
            </a:rPr>
            <a:t>5</a:t>
          </a:r>
          <a:r>
            <a:rPr sz="2000" dirty="0">
              <a:solidFill>
                <a:schemeClr val="dk1"/>
              </a:solidFill>
              <a:cs typeface="+mn-lt"/>
            </a:rPr>
            <a:t>%，尚未步入老龄化社会。</a:t>
          </a:r>
          <a:endParaRPr>
            <a:solidFill>
              <a:schemeClr val="dk1"/>
            </a:solidFill>
          </a:endParaRPr>
        </a:p>
      </dsp:txBody>
      <dsp:txXfrm rot="5400000">
        <a:off x="5880617" y="-3496660"/>
        <a:ext cx="1645004" cy="8638325"/>
      </dsp:txXfrm>
    </dsp:sp>
    <dsp:sp modelId="{BEE6183A-E8F6-45A5-AD60-ECF121263E55}">
      <dsp:nvSpPr>
        <dsp:cNvPr id="3" name="圆角矩形 2"/>
        <dsp:cNvSpPr/>
      </dsp:nvSpPr>
      <dsp:spPr bwMode="white">
        <a:xfrm>
          <a:off x="63601" y="118266"/>
          <a:ext cx="2320357" cy="1408473"/>
        </a:xfrm>
        <a:prstGeom prst="roundRect">
          <a:avLst/>
        </a:prstGeom>
      </dsp:spPr>
      <dsp:style>
        <a:lnRef idx="2">
          <a:schemeClr val="lt1"/>
        </a:lnRef>
        <a:fillRef idx="1">
          <a:schemeClr val="accent1"/>
        </a:fillRef>
        <a:effectRef idx="0">
          <a:scrgbClr r="0" g="0" b="0"/>
        </a:effectRef>
        <a:fontRef idx="minor">
          <a:schemeClr val="lt1"/>
        </a:fontRef>
      </dsp:style>
      <dsp:txBody>
        <a:bodyPr lIns="137160" tIns="68580" rIns="137160" bIns="685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3600" b="1" dirty="0"/>
            <a:t>人口状况</a:t>
          </a:r>
          <a:endParaRPr lang="zh-CN" altLang="en-US" sz="3600" dirty="0"/>
        </a:p>
      </dsp:txBody>
      <dsp:txXfrm>
        <a:off x="63601" y="118266"/>
        <a:ext cx="2320357" cy="1408473"/>
      </dsp:txXfrm>
    </dsp:sp>
    <dsp:sp modelId="{0FAB16BC-D15D-4020-BE75-2E782C993DE2}">
      <dsp:nvSpPr>
        <dsp:cNvPr id="6" name="同侧圆角矩形 5"/>
        <dsp:cNvSpPr/>
      </dsp:nvSpPr>
      <dsp:spPr bwMode="white">
        <a:xfrm rot="5400000">
          <a:off x="5786074" y="-1614463"/>
          <a:ext cx="1876012" cy="8600572"/>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vert="horz" wrap="square" lIns="76200" tIns="38100" rIns="76200" bIns="38100"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228600" lvl="1" indent="-228600">
            <a:lnSpc>
              <a:spcPct val="120000"/>
            </a:lnSpc>
            <a:spcBef>
              <a:spcPct val="0"/>
            </a:spcBef>
            <a:spcAft>
              <a:spcPct val="15000"/>
            </a:spcAft>
            <a:buChar char="•"/>
          </a:pPr>
          <a:r>
            <a:rPr lang="zh-CN" sz="2000" dirty="0">
              <a:solidFill>
                <a:schemeClr val="dk1"/>
              </a:solidFill>
              <a:cs typeface="+mn-lt"/>
            </a:rPr>
            <a:t>老挝</a:t>
          </a:r>
          <a:r>
            <a:rPr sz="2000" dirty="0">
              <a:solidFill>
                <a:schemeClr val="dk1"/>
              </a:solidFill>
              <a:cs typeface="+mn-lt"/>
            </a:rPr>
            <a:t>位于亚洲东南部、</a:t>
          </a:r>
          <a:r>
            <a:rPr lang="zh-CN" sz="2000" dirty="0">
              <a:solidFill>
                <a:schemeClr val="dk1"/>
              </a:solidFill>
              <a:cs typeface="+mn-lt"/>
            </a:rPr>
            <a:t>是</a:t>
          </a:r>
          <a:r>
            <a:rPr sz="2000" dirty="0">
              <a:solidFill>
                <a:schemeClr val="dk1"/>
              </a:solidFill>
              <a:cs typeface="+mn-lt"/>
            </a:rPr>
            <a:t>中南半岛</a:t>
          </a:r>
          <a:r>
            <a:rPr lang="zh-CN" sz="2000" dirty="0">
              <a:solidFill>
                <a:schemeClr val="dk1"/>
              </a:solidFill>
              <a:cs typeface="+mn-lt"/>
            </a:rPr>
            <a:t>北</a:t>
          </a:r>
          <a:r>
            <a:rPr sz="2000" dirty="0">
              <a:solidFill>
                <a:schemeClr val="dk1"/>
              </a:solidFill>
              <a:cs typeface="+mn-lt"/>
            </a:rPr>
            <a:t>部</a:t>
          </a:r>
          <a:r>
            <a:rPr lang="zh-CN" sz="2000" dirty="0">
              <a:solidFill>
                <a:schemeClr val="dk1"/>
              </a:solidFill>
              <a:cs typeface="+mn-lt"/>
            </a:rPr>
            <a:t>的内陆国家</a:t>
          </a:r>
          <a:r>
            <a:rPr sz="2000" dirty="0">
              <a:solidFill>
                <a:schemeClr val="dk1"/>
              </a:solidFill>
              <a:cs typeface="+mn-lt"/>
            </a:rPr>
            <a:t>,国土总面积约为</a:t>
          </a:r>
          <a:r>
            <a:rPr lang="en-US" sz="2000" dirty="0">
              <a:solidFill>
                <a:schemeClr val="dk1"/>
              </a:solidFill>
              <a:cs typeface="+mn-lt"/>
            </a:rPr>
            <a:t>23.68</a:t>
          </a:r>
          <a:r>
            <a:rPr sz="2000" dirty="0">
              <a:solidFill>
                <a:schemeClr val="dk1"/>
              </a:solidFill>
              <a:cs typeface="+mn-lt"/>
            </a:rPr>
            <a:t>万平方公里,北邻我国的云南省,中</a:t>
          </a:r>
          <a:r>
            <a:rPr lang="zh-CN" sz="2000" dirty="0">
              <a:solidFill>
                <a:schemeClr val="dk1"/>
              </a:solidFill>
              <a:cs typeface="+mn-lt"/>
            </a:rPr>
            <a:t>老</a:t>
          </a:r>
          <a:r>
            <a:rPr sz="2000" dirty="0">
              <a:solidFill>
                <a:schemeClr val="dk1"/>
              </a:solidFill>
              <a:cs typeface="+mn-lt"/>
            </a:rPr>
            <a:t>边境线长505千米；东部与越南接壤,老越边境线长2069千米;南部接柬埔寨,边界线长435千米;西部与泰国有1835千米的边境线</a:t>
          </a:r>
          <a:r>
            <a:rPr lang="zh-CN" sz="2000" dirty="0">
              <a:solidFill>
                <a:schemeClr val="dk1"/>
              </a:solidFill>
              <a:cs typeface="+mn-lt"/>
            </a:rPr>
            <a:t>。</a:t>
          </a:r>
          <a:endParaRPr>
            <a:solidFill>
              <a:schemeClr val="dk1"/>
            </a:solidFill>
          </a:endParaRPr>
        </a:p>
      </dsp:txBody>
      <dsp:txXfrm rot="5400000">
        <a:off x="5786074" y="-1614463"/>
        <a:ext cx="1876012" cy="8600572"/>
      </dsp:txXfrm>
    </dsp:sp>
    <dsp:sp modelId="{7340BB85-61F9-44EA-92FB-23F88EBA2FCE}">
      <dsp:nvSpPr>
        <dsp:cNvPr id="5" name="圆角矩形 4"/>
        <dsp:cNvSpPr/>
      </dsp:nvSpPr>
      <dsp:spPr bwMode="white">
        <a:xfrm>
          <a:off x="63601" y="1959986"/>
          <a:ext cx="2360194" cy="1451675"/>
        </a:xfrm>
        <a:prstGeom prst="roundRect">
          <a:avLst/>
        </a:prstGeom>
      </dsp:spPr>
      <dsp:style>
        <a:lnRef idx="2">
          <a:schemeClr val="lt1"/>
        </a:lnRef>
        <a:fillRef idx="1">
          <a:schemeClr val="accent1"/>
        </a:fillRef>
        <a:effectRef idx="0">
          <a:scrgbClr r="0" g="0" b="0"/>
        </a:effectRef>
        <a:fontRef idx="minor">
          <a:schemeClr val="lt1"/>
        </a:fontRef>
      </dsp:style>
      <dsp:txBody>
        <a:bodyPr lIns="137160" tIns="68580" rIns="137160" bIns="685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3600" b="1" dirty="0"/>
            <a:t>地理环境</a:t>
          </a:r>
          <a:endParaRPr lang="zh-CN" altLang="en-US" sz="3600" dirty="0"/>
        </a:p>
      </dsp:txBody>
      <dsp:txXfrm>
        <a:off x="63601" y="1959986"/>
        <a:ext cx="2360194" cy="1451675"/>
      </dsp:txXfrm>
    </dsp:sp>
    <dsp:sp modelId="{7CBC61F1-C1EE-459A-BB82-367E1CA12ECE}">
      <dsp:nvSpPr>
        <dsp:cNvPr id="8" name="同侧圆角矩形 7"/>
        <dsp:cNvSpPr/>
      </dsp:nvSpPr>
      <dsp:spPr bwMode="white">
        <a:xfrm rot="5400000">
          <a:off x="5998247" y="104370"/>
          <a:ext cx="1398533" cy="8643079"/>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vert="horz" wrap="square" lIns="76200" tIns="38100" rIns="76200" bIns="38100"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228600" lvl="1" indent="-228600">
            <a:lnSpc>
              <a:spcPct val="100000"/>
            </a:lnSpc>
            <a:spcBef>
              <a:spcPct val="0"/>
            </a:spcBef>
            <a:spcAft>
              <a:spcPct val="15000"/>
            </a:spcAft>
            <a:buChar char="•"/>
          </a:pPr>
          <a:r>
            <a:rPr lang="zh-CN" sz="2000" dirty="0">
              <a:solidFill>
                <a:schemeClr val="dk1"/>
              </a:solidFill>
            </a:rPr>
            <a:t>老挝主要自然资源有森林资源、矿产资源和水利资源。 </a:t>
          </a:r>
          <a:endParaRPr>
            <a:solidFill>
              <a:schemeClr val="dk1"/>
            </a:solidFill>
          </a:endParaRPr>
        </a:p>
      </dsp:txBody>
      <dsp:txXfrm rot="5400000">
        <a:off x="5998247" y="104370"/>
        <a:ext cx="1398533" cy="8643079"/>
      </dsp:txXfrm>
    </dsp:sp>
    <dsp:sp modelId="{A1034A97-54DB-4F4B-ACCC-CBF2EC5684EF}">
      <dsp:nvSpPr>
        <dsp:cNvPr id="7" name="圆角矩形 6"/>
        <dsp:cNvSpPr/>
      </dsp:nvSpPr>
      <dsp:spPr bwMode="white">
        <a:xfrm>
          <a:off x="63601" y="3737681"/>
          <a:ext cx="2312373" cy="1376458"/>
        </a:xfrm>
        <a:prstGeom prst="roundRect">
          <a:avLst/>
        </a:prstGeom>
      </dsp:spPr>
      <dsp:style>
        <a:lnRef idx="2">
          <a:schemeClr val="lt1"/>
        </a:lnRef>
        <a:fillRef idx="1">
          <a:schemeClr val="accent1"/>
        </a:fillRef>
        <a:effectRef idx="0">
          <a:scrgbClr r="0" g="0" b="0"/>
        </a:effectRef>
        <a:fontRef idx="minor">
          <a:schemeClr val="lt1"/>
        </a:fontRef>
      </dsp:style>
      <dsp:txBody>
        <a:bodyPr lIns="137160" tIns="68580" rIns="137160" bIns="685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3600" b="1" dirty="0"/>
            <a:t>资源禀赋</a:t>
          </a:r>
          <a:endParaRPr lang="zh-CN" altLang="en-US" sz="3600" dirty="0"/>
        </a:p>
      </dsp:txBody>
      <dsp:txXfrm>
        <a:off x="63601" y="3737681"/>
        <a:ext cx="2312373" cy="1376458"/>
      </dsp:txXfrm>
    </dsp:sp>
  </dsp:spTree>
</dsp:drawing>
</file>

<file path=ppt/diagrams/drawing2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0801350" cy="4873625"/>
        <a:chOff x="0" y="0"/>
        <a:chExt cx="10801350" cy="4873625"/>
      </a:xfrm>
    </dsp:grpSpPr>
    <dsp:sp modelId="{1206E566-4C12-4A0C-96FE-87151FAB626D}">
      <dsp:nvSpPr>
        <dsp:cNvPr id="4" name="同侧圆角矩形 3"/>
        <dsp:cNvSpPr/>
      </dsp:nvSpPr>
      <dsp:spPr bwMode="white">
        <a:xfrm rot="5400000">
          <a:off x="5687904" y="-3365571"/>
          <a:ext cx="1683887" cy="8415029"/>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vert="horz" wrap="square" lIns="91439" tIns="45719" rIns="91439" bIns="45719"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228600" lvl="1" indent="-228600">
            <a:lnSpc>
              <a:spcPct val="100000"/>
            </a:lnSpc>
            <a:spcBef>
              <a:spcPct val="0"/>
            </a:spcBef>
            <a:spcAft>
              <a:spcPct val="15000"/>
            </a:spcAft>
            <a:buChar char="•"/>
          </a:pPr>
          <a:r>
            <a:rPr lang="zh-CN" sz="2400" dirty="0">
              <a:solidFill>
                <a:schemeClr val="dk1"/>
              </a:solidFill>
            </a:rPr>
            <a:t>老挝与贸易相关的主要法律有《投资促进管理法》</a:t>
          </a:r>
          <a:r>
            <a:rPr lang="zh-CN" altLang="en-US" sz="2400" dirty="0">
              <a:solidFill>
                <a:schemeClr val="dk1"/>
              </a:solidFill>
            </a:rPr>
            <a:t>、</a:t>
          </a:r>
          <a:r>
            <a:rPr lang="zh-CN" sz="2400" dirty="0">
              <a:solidFill>
                <a:schemeClr val="dk1"/>
              </a:solidFill>
            </a:rPr>
            <a:t>《关税法》</a:t>
          </a:r>
          <a:r>
            <a:rPr lang="zh-CN" altLang="en-US" sz="2400" dirty="0">
              <a:solidFill>
                <a:schemeClr val="dk1"/>
              </a:solidFill>
            </a:rPr>
            <a:t>、</a:t>
          </a:r>
          <a:r>
            <a:rPr lang="zh-CN" sz="2400" dirty="0">
              <a:solidFill>
                <a:schemeClr val="dk1"/>
              </a:solidFill>
            </a:rPr>
            <a:t>《企业法》</a:t>
          </a:r>
          <a:r>
            <a:rPr lang="zh-CN" altLang="en-US" sz="2400" dirty="0">
              <a:solidFill>
                <a:schemeClr val="dk1"/>
              </a:solidFill>
            </a:rPr>
            <a:t>、</a:t>
          </a:r>
          <a:r>
            <a:rPr lang="zh-CN" sz="2400" dirty="0">
              <a:solidFill>
                <a:schemeClr val="dk1"/>
              </a:solidFill>
            </a:rPr>
            <a:t>《进出口管理令》和《进口关税统一与税率制度商品目录条例》等</a:t>
          </a:r>
          <a:r>
            <a:rPr lang="zh-CN" sz="2400" dirty="0">
              <a:solidFill>
                <a:schemeClr val="dk1"/>
              </a:solidFill>
              <a:latin typeface="微软雅黑" panose="020B0503020204020204" charset="-122"/>
              <a:ea typeface="微软雅黑" panose="020B0503020204020204" charset="-122"/>
              <a:cs typeface="微软雅黑" panose="020B0503020204020204" charset="-122"/>
            </a:rPr>
            <a:t>。</a:t>
          </a:r>
          <a:endParaRPr lang="zh-CN" altLang="en-US" sz="2400" dirty="0">
            <a:solidFill>
              <a:schemeClr val="dk1"/>
            </a:solidFill>
            <a:latin typeface="微软雅黑" panose="020B0503020204020204" charset="-122"/>
            <a:ea typeface="微软雅黑" panose="020B0503020204020204" charset="-122"/>
            <a:cs typeface="微软雅黑" panose="020B0503020204020204" charset="-122"/>
          </a:endParaRPr>
        </a:p>
      </dsp:txBody>
      <dsp:txXfrm rot="5400000">
        <a:off x="5687904" y="-3365571"/>
        <a:ext cx="1683887" cy="8415029"/>
      </dsp:txXfrm>
    </dsp:sp>
    <dsp:sp modelId="{BEE6183A-E8F6-45A5-AD60-ECF121263E55}">
      <dsp:nvSpPr>
        <dsp:cNvPr id="3" name="圆角矩形 2"/>
        <dsp:cNvSpPr/>
      </dsp:nvSpPr>
      <dsp:spPr bwMode="white">
        <a:xfrm>
          <a:off x="61957" y="304549"/>
          <a:ext cx="2260377" cy="1074789"/>
        </a:xfrm>
        <a:prstGeom prst="roundRect">
          <a:avLst/>
        </a:prstGeom>
      </dsp:spPr>
      <dsp:style>
        <a:lnRef idx="2">
          <a:schemeClr val="lt1"/>
        </a:lnRef>
        <a:fillRef idx="1">
          <a:schemeClr val="accent1"/>
        </a:fillRef>
        <a:effectRef idx="0">
          <a:scrgbClr r="0" g="0" b="0"/>
        </a:effectRef>
        <a:fontRef idx="minor">
          <a:schemeClr val="lt1"/>
        </a:fontRef>
      </dsp:style>
      <dsp:txBody>
        <a:bodyPr lIns="137160" tIns="68580" rIns="137160" bIns="685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sz="3600" b="1" dirty="0"/>
            <a:t>贸易法规</a:t>
          </a:r>
          <a:endParaRPr lang="zh-CN" altLang="en-US" sz="3600" dirty="0"/>
        </a:p>
      </dsp:txBody>
      <dsp:txXfrm>
        <a:off x="61957" y="304549"/>
        <a:ext cx="2260377" cy="1074789"/>
      </dsp:txXfrm>
    </dsp:sp>
    <dsp:sp modelId="{0FAB16BC-D15D-4020-BE75-2E782C993DE2}">
      <dsp:nvSpPr>
        <dsp:cNvPr id="6" name="同侧圆角矩形 5"/>
        <dsp:cNvSpPr/>
      </dsp:nvSpPr>
      <dsp:spPr bwMode="white">
        <a:xfrm rot="5400000">
          <a:off x="5922625" y="-1776453"/>
          <a:ext cx="1255283" cy="8378253"/>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vert="horz" wrap="square" lIns="91439" tIns="45719" rIns="91439" bIns="45719"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228600" lvl="1" indent="-228600">
            <a:lnSpc>
              <a:spcPct val="100000"/>
            </a:lnSpc>
            <a:spcBef>
              <a:spcPct val="0"/>
            </a:spcBef>
            <a:spcAft>
              <a:spcPct val="15000"/>
            </a:spcAft>
            <a:buChar char="•"/>
          </a:pPr>
          <a:r>
            <a:rPr lang="zh-CN" sz="2400" dirty="0">
              <a:solidFill>
                <a:schemeClr val="dk1"/>
              </a:solidFill>
            </a:rPr>
            <a:t>《投资促进法》（</a:t>
          </a:r>
          <a:r>
            <a:rPr lang="en-US" altLang="zh-CN" sz="2400" dirty="0">
              <a:solidFill>
                <a:schemeClr val="dk1"/>
              </a:solidFill>
            </a:rPr>
            <a:t>2016</a:t>
          </a:r>
          <a:r>
            <a:rPr lang="zh-CN" sz="2400" dirty="0">
              <a:solidFill>
                <a:schemeClr val="dk1"/>
              </a:solidFill>
            </a:rPr>
            <a:t>修订版）</a:t>
          </a:r>
          <a:r>
            <a:rPr lang="zh-CN" altLang="en-US" sz="2400" dirty="0">
              <a:solidFill>
                <a:schemeClr val="dk1"/>
              </a:solidFill>
            </a:rPr>
            <a:t>、</a:t>
          </a:r>
          <a:r>
            <a:rPr lang="zh-CN" sz="2400" dirty="0">
              <a:solidFill>
                <a:schemeClr val="dk1"/>
              </a:solidFill>
            </a:rPr>
            <a:t>《关于外国投资审批手续的政令》和《外国投资项目在老挝审批程序的若干规定》</a:t>
          </a:r>
          <a:r>
            <a:rPr sz="2400" dirty="0">
              <a:solidFill>
                <a:schemeClr val="dk1"/>
              </a:solidFill>
              <a:latin typeface="微软雅黑" panose="020B0503020204020204" charset="-122"/>
              <a:ea typeface="微软雅黑" panose="020B0503020204020204" charset="-122"/>
              <a:cs typeface="微软雅黑" panose="020B0503020204020204" charset="-122"/>
            </a:rPr>
            <a:t>等。</a:t>
          </a:r>
          <a:endParaRPr>
            <a:solidFill>
              <a:schemeClr val="dk1"/>
            </a:solidFill>
          </a:endParaRPr>
        </a:p>
      </dsp:txBody>
      <dsp:txXfrm rot="5400000">
        <a:off x="5922625" y="-1776453"/>
        <a:ext cx="1255283" cy="8378253"/>
      </dsp:txXfrm>
    </dsp:sp>
    <dsp:sp modelId="{7340BB85-61F9-44EA-92FB-23F88EBA2FCE}">
      <dsp:nvSpPr>
        <dsp:cNvPr id="5" name="圆角矩形 4"/>
        <dsp:cNvSpPr/>
      </dsp:nvSpPr>
      <dsp:spPr bwMode="white">
        <a:xfrm>
          <a:off x="58154" y="1762342"/>
          <a:ext cx="2299184" cy="1300662"/>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137160" tIns="68580" rIns="137160" bIns="685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ts val="0"/>
            </a:spcAft>
          </a:pPr>
          <a:r>
            <a:rPr lang="zh-CN" sz="3600" b="1" dirty="0"/>
            <a:t>外国投</a:t>
          </a:r>
          <a:endParaRPr lang="en-US" altLang="zh-CN" sz="3600" b="1" dirty="0"/>
        </a:p>
        <a:p>
          <a:pPr lvl="0">
            <a:lnSpc>
              <a:spcPct val="100000"/>
            </a:lnSpc>
            <a:spcBef>
              <a:spcPct val="0"/>
            </a:spcBef>
            <a:spcAft>
              <a:spcPts val="0"/>
            </a:spcAft>
          </a:pPr>
          <a:r>
            <a:rPr lang="zh-CN" sz="3600" b="1"/>
            <a:t>资法规</a:t>
          </a:r>
          <a:endParaRPr lang="zh-CN" altLang="en-US" sz="3600" dirty="0"/>
        </a:p>
      </dsp:txBody>
      <dsp:txXfrm>
        <a:off x="58154" y="1762342"/>
        <a:ext cx="2299184" cy="1300662"/>
      </dsp:txXfrm>
    </dsp:sp>
    <dsp:sp modelId="{7CBC61F1-C1EE-459A-BB82-367E1CA12ECE}">
      <dsp:nvSpPr>
        <dsp:cNvPr id="8" name="同侧圆角矩形 7"/>
        <dsp:cNvSpPr/>
      </dsp:nvSpPr>
      <dsp:spPr bwMode="white">
        <a:xfrm rot="5400000">
          <a:off x="5658304" y="-202288"/>
          <a:ext cx="1732165" cy="8419661"/>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vert="horz" wrap="square" lIns="91439" tIns="45719" rIns="91439" bIns="45719"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228600" lvl="1" indent="-228600">
            <a:lnSpc>
              <a:spcPct val="150000"/>
            </a:lnSpc>
            <a:spcBef>
              <a:spcPct val="0"/>
            </a:spcBef>
            <a:spcAft>
              <a:spcPct val="15000"/>
            </a:spcAft>
            <a:buChar char="•"/>
          </a:pPr>
          <a:r>
            <a:rPr lang="zh-CN" sz="2400" dirty="0">
              <a:solidFill>
                <a:schemeClr val="dk1"/>
              </a:solidFill>
            </a:rPr>
            <a:t>老挝目前实行全国统一的税收制度，税种分为直接税和间接税。间接税含增值税和消费税，直接税含利润税、所得税、定额税、环境税、手续和服务费。</a:t>
          </a:r>
          <a:endParaRPr sz="2400" dirty="0">
            <a:solidFill>
              <a:schemeClr val="dk1"/>
            </a:solidFill>
            <a:latin typeface="微软雅黑" panose="020B0503020204020204" charset="-122"/>
            <a:ea typeface="微软雅黑" panose="020B0503020204020204" charset="-122"/>
            <a:cs typeface="微软雅黑" panose="020B0503020204020204" charset="-122"/>
          </a:endParaRPr>
        </a:p>
      </dsp:txBody>
      <dsp:txXfrm rot="5400000">
        <a:off x="5658304" y="-202288"/>
        <a:ext cx="1732165" cy="8419661"/>
      </dsp:txXfrm>
    </dsp:sp>
    <dsp:sp modelId="{A1034A97-54DB-4F4B-ACCC-CBF2EC5684EF}">
      <dsp:nvSpPr>
        <dsp:cNvPr id="7" name="圆角矩形 6"/>
        <dsp:cNvSpPr/>
      </dsp:nvSpPr>
      <dsp:spPr bwMode="white">
        <a:xfrm>
          <a:off x="61957" y="3482363"/>
          <a:ext cx="2252600" cy="1050358"/>
        </a:xfrm>
        <a:prstGeom prst="roundRect">
          <a:avLst/>
        </a:prstGeom>
      </dsp:spPr>
      <dsp:style>
        <a:lnRef idx="2">
          <a:schemeClr val="lt1"/>
        </a:lnRef>
        <a:fillRef idx="1">
          <a:schemeClr val="accent1"/>
        </a:fillRef>
        <a:effectRef idx="0">
          <a:scrgbClr r="0" g="0" b="0"/>
        </a:effectRef>
        <a:fontRef idx="minor">
          <a:schemeClr val="lt1"/>
        </a:fontRef>
      </dsp:style>
      <dsp:txBody>
        <a:bodyPr lIns="137160" tIns="68580" rIns="137160" bIns="685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sz="3600" b="1" dirty="0"/>
            <a:t>税收制度</a:t>
          </a:r>
          <a:endParaRPr lang="zh-CN" altLang="en-US" sz="3600" dirty="0"/>
        </a:p>
      </dsp:txBody>
      <dsp:txXfrm>
        <a:off x="61957" y="3482363"/>
        <a:ext cx="2252600" cy="1050358"/>
      </dsp:txXfrm>
    </dsp:sp>
  </dsp:spTree>
</dsp:drawing>
</file>

<file path=ppt/diagrams/drawing23.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0801350" cy="5348433"/>
        <a:chOff x="0" y="0"/>
        <a:chExt cx="10801350" cy="5348433"/>
      </a:xfrm>
    </dsp:grpSpPr>
    <dsp:sp modelId="{1206E566-4C12-4A0C-96FE-87151FAB626D}">
      <dsp:nvSpPr>
        <dsp:cNvPr id="4" name="同侧圆角矩形 3"/>
        <dsp:cNvSpPr/>
      </dsp:nvSpPr>
      <dsp:spPr bwMode="white">
        <a:xfrm rot="5400000">
          <a:off x="5572868" y="-3283546"/>
          <a:ext cx="1847938" cy="8415029"/>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vert="horz" wrap="square" lIns="76200" tIns="38100" rIns="76200" bIns="38100"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228600" lvl="1" indent="-228600">
            <a:lnSpc>
              <a:spcPct val="100000"/>
            </a:lnSpc>
            <a:spcBef>
              <a:spcPct val="0"/>
            </a:spcBef>
            <a:spcAft>
              <a:spcPct val="15000"/>
            </a:spcAft>
            <a:buChar char="•"/>
          </a:pPr>
          <a:r>
            <a:rPr lang="zh-CN" altLang="en-US" sz="2000" dirty="0">
              <a:solidFill>
                <a:schemeClr val="dk1"/>
              </a:solidFill>
              <a:latin typeface="+mn-lt"/>
            </a:rPr>
            <a:t>老挝</a:t>
          </a:r>
          <a:r>
            <a:rPr lang="zh-CN" sz="2000" dirty="0">
              <a:solidFill>
                <a:schemeClr val="dk1"/>
              </a:solidFill>
              <a:latin typeface="+mn-lt"/>
            </a:rPr>
            <a:t>《劳动法》（修改稿）规定普通工作者，每周工作</a:t>
          </a:r>
          <a:r>
            <a:rPr lang="en-US" sz="2000" dirty="0">
              <a:solidFill>
                <a:schemeClr val="dk1"/>
              </a:solidFill>
              <a:latin typeface="+mn-lt"/>
            </a:rPr>
            <a:t>6</a:t>
          </a:r>
          <a:r>
            <a:rPr lang="zh-CN" sz="2000" dirty="0">
              <a:solidFill>
                <a:schemeClr val="dk1"/>
              </a:solidFill>
              <a:latin typeface="+mn-lt"/>
            </a:rPr>
            <a:t>天，每天不超过</a:t>
          </a:r>
          <a:r>
            <a:rPr lang="en-US" sz="2000" dirty="0">
              <a:solidFill>
                <a:schemeClr val="dk1"/>
              </a:solidFill>
              <a:latin typeface="+mn-lt"/>
            </a:rPr>
            <a:t>8</a:t>
          </a:r>
          <a:r>
            <a:rPr lang="zh-CN" sz="2000" dirty="0">
              <a:solidFill>
                <a:schemeClr val="dk1"/>
              </a:solidFill>
              <a:latin typeface="+mn-lt"/>
            </a:rPr>
            <a:t>小时，或者一个星期不超过</a:t>
          </a:r>
          <a:r>
            <a:rPr lang="en-US" sz="2000" dirty="0">
              <a:solidFill>
                <a:schemeClr val="dk1"/>
              </a:solidFill>
              <a:latin typeface="+mn-lt"/>
            </a:rPr>
            <a:t>48</a:t>
          </a:r>
          <a:r>
            <a:rPr lang="zh-CN" sz="2000" dirty="0">
              <a:solidFill>
                <a:schemeClr val="dk1"/>
              </a:solidFill>
              <a:latin typeface="+mn-lt"/>
            </a:rPr>
            <a:t>小时；雇用双方需解除劳动合同时，有规定期限的劳动合同须在期限结束前至少</a:t>
          </a:r>
          <a:r>
            <a:rPr lang="en-US" sz="2000" dirty="0">
              <a:solidFill>
                <a:schemeClr val="dk1"/>
              </a:solidFill>
              <a:latin typeface="+mn-lt"/>
            </a:rPr>
            <a:t>35</a:t>
          </a:r>
          <a:r>
            <a:rPr lang="zh-CN" sz="2000" dirty="0">
              <a:solidFill>
                <a:schemeClr val="dk1"/>
              </a:solidFill>
              <a:latin typeface="+mn-lt"/>
            </a:rPr>
            <a:t>天告知对方，需继续合作者，合同双方需重新签订劳动合同</a:t>
          </a:r>
          <a:r>
            <a:rPr sz="2000" dirty="0">
              <a:solidFill>
                <a:schemeClr val="dk1"/>
              </a:solidFill>
              <a:latin typeface="+mn-lt"/>
            </a:rPr>
            <a:t>。</a:t>
          </a:r>
          <a:endParaRPr>
            <a:solidFill>
              <a:schemeClr val="dk1"/>
            </a:solidFill>
          </a:endParaRPr>
        </a:p>
      </dsp:txBody>
      <dsp:txXfrm rot="5400000">
        <a:off x="5572868" y="-3283546"/>
        <a:ext cx="1847938" cy="8415029"/>
      </dsp:txXfrm>
    </dsp:sp>
    <dsp:sp modelId="{BEE6183A-E8F6-45A5-AD60-ECF121263E55}">
      <dsp:nvSpPr>
        <dsp:cNvPr id="3" name="圆角矩形 2"/>
        <dsp:cNvSpPr/>
      </dsp:nvSpPr>
      <dsp:spPr bwMode="white">
        <a:xfrm>
          <a:off x="28945" y="143649"/>
          <a:ext cx="2260377" cy="1560641"/>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137160" tIns="68580" rIns="137160" bIns="685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ts val="0"/>
            </a:spcAft>
          </a:pPr>
          <a:r>
            <a:rPr lang="zh-CN" sz="3600" b="1" dirty="0"/>
            <a:t>劳动就业法规</a:t>
          </a:r>
          <a:endParaRPr lang="zh-CN" altLang="en-US" sz="3600" b="1" dirty="0"/>
        </a:p>
      </dsp:txBody>
      <dsp:txXfrm>
        <a:off x="28945" y="143649"/>
        <a:ext cx="2260377" cy="1560641"/>
      </dsp:txXfrm>
    </dsp:sp>
    <dsp:sp modelId="{0FAB16BC-D15D-4020-BE75-2E782C993DE2}">
      <dsp:nvSpPr>
        <dsp:cNvPr id="6" name="同侧圆角矩形 5"/>
        <dsp:cNvSpPr/>
      </dsp:nvSpPr>
      <dsp:spPr bwMode="white">
        <a:xfrm rot="5400000">
          <a:off x="5828467" y="-1541401"/>
          <a:ext cx="1377578" cy="8378253"/>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vert="horz" wrap="square" lIns="91439" tIns="45719" rIns="91439" bIns="45719"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228600" lvl="1" indent="-228600">
            <a:lnSpc>
              <a:spcPct val="100000"/>
            </a:lnSpc>
            <a:spcBef>
              <a:spcPct val="0"/>
            </a:spcBef>
            <a:spcAft>
              <a:spcPct val="15000"/>
            </a:spcAft>
            <a:buChar char="•"/>
          </a:pPr>
          <a:r>
            <a:rPr lang="zh-CN" sz="2400" dirty="0">
              <a:solidFill>
                <a:schemeClr val="dk1"/>
              </a:solidFill>
            </a:rPr>
            <a:t>在老挝投资合作发生纠纷时，可依据订立合同时约定的纠纷解决途径解决，可以先行协商，协商不成，再提请仲裁或诉讼。解决纠纷既可适用老挝当地法律，也可适用第三国法律。</a:t>
          </a:r>
          <a:endParaRPr>
            <a:solidFill>
              <a:schemeClr val="dk1"/>
            </a:solidFill>
          </a:endParaRPr>
        </a:p>
      </dsp:txBody>
      <dsp:txXfrm rot="5400000">
        <a:off x="5828467" y="-1541401"/>
        <a:ext cx="1377578" cy="8378253"/>
      </dsp:txXfrm>
    </dsp:sp>
    <dsp:sp modelId="{7340BB85-61F9-44EA-92FB-23F88EBA2FCE}">
      <dsp:nvSpPr>
        <dsp:cNvPr id="5" name="圆角矩形 4"/>
        <dsp:cNvSpPr/>
      </dsp:nvSpPr>
      <dsp:spPr bwMode="white">
        <a:xfrm>
          <a:off x="28945" y="1934037"/>
          <a:ext cx="2299184" cy="1427377"/>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137160" tIns="68580" rIns="137160" bIns="685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ts val="0"/>
            </a:spcAft>
          </a:pPr>
          <a:r>
            <a:rPr lang="zh-CN" sz="3600" b="1" dirty="0"/>
            <a:t>商务纠纷</a:t>
          </a:r>
          <a:r>
            <a:rPr lang="zh-CN" altLang="zh-CN" sz="3600" b="1" dirty="0"/>
            <a:t>解决</a:t>
          </a:r>
          <a:endParaRPr lang="zh-CN" altLang="en-US" sz="3600" dirty="0"/>
        </a:p>
      </dsp:txBody>
      <dsp:txXfrm>
        <a:off x="28945" y="1934037"/>
        <a:ext cx="2299184" cy="1427377"/>
      </dsp:txXfrm>
    </dsp:sp>
    <dsp:sp modelId="{7CBC61F1-C1EE-459A-BB82-367E1CA12ECE}">
      <dsp:nvSpPr>
        <dsp:cNvPr id="8" name="同侧圆角矩形 7"/>
        <dsp:cNvSpPr/>
      </dsp:nvSpPr>
      <dsp:spPr bwMode="white">
        <a:xfrm rot="5400000">
          <a:off x="5612114" y="188143"/>
          <a:ext cx="1900920" cy="8419661"/>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vert="horz" wrap="square" lIns="76200" tIns="38100" rIns="76200" bIns="38100"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228600" lvl="1" indent="-228600">
            <a:lnSpc>
              <a:spcPct val="100000"/>
            </a:lnSpc>
            <a:spcBef>
              <a:spcPct val="0"/>
            </a:spcBef>
            <a:spcAft>
              <a:spcPct val="15000"/>
            </a:spcAft>
            <a:buChar char="•"/>
          </a:pPr>
          <a:r>
            <a:rPr lang="zh-CN" sz="2000" dirty="0">
              <a:solidFill>
                <a:schemeClr val="dk1"/>
              </a:solidFill>
            </a:rPr>
            <a:t>老挝政府高度重视数字发展，将其列入新的第</a:t>
          </a:r>
          <a:r>
            <a:rPr lang="en-US" sz="2000" dirty="0">
              <a:solidFill>
                <a:schemeClr val="dk1"/>
              </a:solidFill>
            </a:rPr>
            <a:t>9</a:t>
          </a:r>
          <a:r>
            <a:rPr lang="zh-CN" sz="2000" dirty="0">
              <a:solidFill>
                <a:schemeClr val="dk1"/>
              </a:solidFill>
            </a:rPr>
            <a:t>个国家社会经济发展计划，</a:t>
          </a:r>
          <a:r>
            <a:rPr sz="2000" dirty="0">
              <a:solidFill>
                <a:schemeClr val="dk1"/>
              </a:solidFill>
              <a:latin typeface="微软雅黑" panose="020B0503020204020204" charset="-122"/>
              <a:ea typeface="微软雅黑" panose="020B0503020204020204" charset="-122"/>
              <a:cs typeface="微软雅黑" panose="020B0503020204020204" charset="-122"/>
            </a:rPr>
            <a:t>。 </a:t>
          </a:r>
          <a:endParaRPr sz="2000" dirty="0">
            <a:solidFill>
              <a:schemeClr val="dk1"/>
            </a:solidFill>
            <a:latin typeface="微软雅黑" panose="020B0503020204020204" charset="-122"/>
            <a:ea typeface="微软雅黑" panose="020B0503020204020204" charset="-122"/>
            <a:cs typeface="微软雅黑" panose="020B0503020204020204" charset="-122"/>
          </a:endParaRPr>
        </a:p>
        <a:p>
          <a:pPr marL="228600" lvl="1" indent="-228600">
            <a:lnSpc>
              <a:spcPct val="100000"/>
            </a:lnSpc>
            <a:spcBef>
              <a:spcPct val="0"/>
            </a:spcBef>
            <a:spcAft>
              <a:spcPct val="15000"/>
            </a:spcAft>
            <a:buChar char="•"/>
          </a:pPr>
          <a:r>
            <a:rPr lang="zh-CN" sz="2000" dirty="0">
              <a:solidFill>
                <a:schemeClr val="dk1"/>
              </a:solidFill>
            </a:rPr>
            <a:t>老挝与中国有关机构于</a:t>
          </a:r>
          <a:r>
            <a:rPr lang="en-US" sz="2000" dirty="0">
              <a:solidFill>
                <a:schemeClr val="dk1"/>
              </a:solidFill>
            </a:rPr>
            <a:t>2018</a:t>
          </a:r>
          <a:r>
            <a:rPr lang="zh-CN" sz="2000" dirty="0">
              <a:solidFill>
                <a:schemeClr val="dk1"/>
              </a:solidFill>
            </a:rPr>
            <a:t>年签署了合作协议</a:t>
          </a:r>
          <a:r>
            <a:rPr lang="zh-CN" altLang="en-US" sz="2000" dirty="0">
              <a:solidFill>
                <a:schemeClr val="dk1"/>
              </a:solidFill>
            </a:rPr>
            <a:t>，</a:t>
          </a:r>
          <a:r>
            <a:rPr lang="zh-CN" sz="2000" dirty="0">
              <a:solidFill>
                <a:schemeClr val="dk1"/>
              </a:solidFill>
            </a:rPr>
            <a:t>与老挝共同加强人才发展、数字技术培训，使该地区更多的人能够分享数字经济发展的成果。</a:t>
          </a:r>
          <a:r>
            <a:rPr lang="en-US" sz="2000" dirty="0">
              <a:solidFill>
                <a:schemeClr val="dk1"/>
              </a:solidFill>
            </a:rPr>
            <a:t>2022</a:t>
          </a:r>
          <a:r>
            <a:rPr lang="zh-CN" sz="2000" dirty="0">
              <a:solidFill>
                <a:schemeClr val="dk1"/>
              </a:solidFill>
            </a:rPr>
            <a:t>年</a:t>
          </a:r>
          <a:r>
            <a:rPr lang="en-US" sz="2000" dirty="0">
              <a:solidFill>
                <a:schemeClr val="dk1"/>
              </a:solidFill>
            </a:rPr>
            <a:t>11</a:t>
          </a:r>
          <a:r>
            <a:rPr lang="zh-CN" sz="2000" dirty="0">
              <a:solidFill>
                <a:schemeClr val="dk1"/>
              </a:solidFill>
            </a:rPr>
            <a:t>月，中国商务部与老挝工贸部签署关于电子商务合作的谅解备忘录。</a:t>
          </a:r>
          <a:endParaRPr sz="2000" dirty="0">
            <a:solidFill>
              <a:schemeClr val="dk1"/>
            </a:solidFill>
          </a:endParaRPr>
        </a:p>
      </dsp:txBody>
      <dsp:txXfrm rot="5400000">
        <a:off x="5612114" y="188143"/>
        <a:ext cx="1900920" cy="8419661"/>
      </dsp:txXfrm>
    </dsp:sp>
    <dsp:sp modelId="{A1034A97-54DB-4F4B-ACCC-CBF2EC5684EF}">
      <dsp:nvSpPr>
        <dsp:cNvPr id="7" name="圆角矩形 6"/>
        <dsp:cNvSpPr/>
      </dsp:nvSpPr>
      <dsp:spPr bwMode="white">
        <a:xfrm>
          <a:off x="28945" y="3609232"/>
          <a:ext cx="2323798" cy="1577482"/>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137160" tIns="68580" rIns="137160" bIns="685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ts val="0"/>
            </a:spcAft>
          </a:pPr>
          <a:r>
            <a:rPr lang="zh-CN" sz="3600" b="1" dirty="0"/>
            <a:t>数字经济相关</a:t>
          </a:r>
          <a:r>
            <a:rPr lang="zh-CN" altLang="en-US" sz="3600" b="1" dirty="0"/>
            <a:t>法规</a:t>
          </a:r>
        </a:p>
      </dsp:txBody>
      <dsp:txXfrm>
        <a:off x="28945" y="3609232"/>
        <a:ext cx="2323798" cy="1577482"/>
      </dsp:txXfrm>
    </dsp:sp>
  </dsp:spTree>
</dsp:drawing>
</file>

<file path=ppt/diagrams/drawing24.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1087967" cy="5125176"/>
        <a:chOff x="0" y="0"/>
        <a:chExt cx="11087967" cy="5125176"/>
      </a:xfrm>
    </dsp:grpSpPr>
    <dsp:sp modelId="{1206E566-4C12-4A0C-96FE-87151FAB626D}">
      <dsp:nvSpPr>
        <dsp:cNvPr id="4" name="同侧圆角矩形 3"/>
        <dsp:cNvSpPr/>
      </dsp:nvSpPr>
      <dsp:spPr bwMode="white">
        <a:xfrm rot="5400000">
          <a:off x="5880617" y="-3496660"/>
          <a:ext cx="1645004" cy="8638325"/>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vert="horz" wrap="square" lIns="76200" tIns="38100" rIns="76200" bIns="38100"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228600" lvl="1" indent="-228600">
            <a:lnSpc>
              <a:spcPct val="150000"/>
            </a:lnSpc>
            <a:spcBef>
              <a:spcPct val="0"/>
            </a:spcBef>
            <a:spcAft>
              <a:spcPct val="15000"/>
            </a:spcAft>
            <a:buChar char="•"/>
          </a:pPr>
          <a:r>
            <a:rPr sz="2000" dirty="0" smtClean="0">
              <a:solidFill>
                <a:schemeClr val="dk1"/>
              </a:solidFill>
            </a:rPr>
            <a:t>2022年缅甸人口总数为5417.93万人，比上年增长了38.12万人，人口增长为0.71%；与2011年人口数据相比，缅甸人口数量增长了438.5万人。2022年缅甸65岁及以上占比为6.8%，尚未步入老龄化社会。</a:t>
          </a:r>
          <a:endParaRPr sz="2000" dirty="0" smtClean="0">
            <a:solidFill>
              <a:schemeClr val="dk1"/>
            </a:solidFill>
          </a:endParaRPr>
        </a:p>
      </dsp:txBody>
      <dsp:txXfrm rot="5400000">
        <a:off x="5880617" y="-3496660"/>
        <a:ext cx="1645004" cy="8638325"/>
      </dsp:txXfrm>
    </dsp:sp>
    <dsp:sp modelId="{BEE6183A-E8F6-45A5-AD60-ECF121263E55}">
      <dsp:nvSpPr>
        <dsp:cNvPr id="3" name="圆角矩形 2"/>
        <dsp:cNvSpPr/>
      </dsp:nvSpPr>
      <dsp:spPr bwMode="white">
        <a:xfrm>
          <a:off x="63601" y="118266"/>
          <a:ext cx="2320357" cy="1408473"/>
        </a:xfrm>
        <a:prstGeom prst="roundRect">
          <a:avLst/>
        </a:prstGeom>
      </dsp:spPr>
      <dsp:style>
        <a:lnRef idx="2">
          <a:schemeClr val="lt1"/>
        </a:lnRef>
        <a:fillRef idx="1">
          <a:schemeClr val="accent1"/>
        </a:fillRef>
        <a:effectRef idx="0">
          <a:scrgbClr r="0" g="0" b="0"/>
        </a:effectRef>
        <a:fontRef idx="minor">
          <a:schemeClr val="lt1"/>
        </a:fontRef>
      </dsp:style>
      <dsp:txBody>
        <a:bodyPr lIns="137160" tIns="68580" rIns="137160" bIns="685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3600" b="1" dirty="0" smtClean="0"/>
            <a:t>人口状况</a:t>
          </a:r>
          <a:endParaRPr lang="zh-CN" altLang="en-US" sz="3600" dirty="0"/>
        </a:p>
      </dsp:txBody>
      <dsp:txXfrm>
        <a:off x="63601" y="118266"/>
        <a:ext cx="2320357" cy="1408473"/>
      </dsp:txXfrm>
    </dsp:sp>
    <dsp:sp modelId="{0FAB16BC-D15D-4020-BE75-2E782C993DE2}">
      <dsp:nvSpPr>
        <dsp:cNvPr id="6" name="同侧圆角矩形 5"/>
        <dsp:cNvSpPr/>
      </dsp:nvSpPr>
      <dsp:spPr bwMode="white">
        <a:xfrm rot="5400000">
          <a:off x="5786074" y="-1614463"/>
          <a:ext cx="1876012" cy="8600572"/>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vert="horz" wrap="square" lIns="76200" tIns="38100" rIns="76200" bIns="38100"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228600" lvl="1" indent="-228600">
            <a:lnSpc>
              <a:spcPct val="120000"/>
            </a:lnSpc>
            <a:spcBef>
              <a:spcPct val="0"/>
            </a:spcBef>
            <a:spcAft>
              <a:spcPct val="15000"/>
            </a:spcAft>
            <a:buChar char="•"/>
          </a:pPr>
          <a:r>
            <a:rPr sz="2000" dirty="0" smtClean="0">
              <a:solidFill>
                <a:schemeClr val="dk1"/>
              </a:solidFill>
            </a:rPr>
            <a:t>缅甸位于亚洲东南部、中南半岛西部,国土总面积约为67.7万平方公里,缅甸的北部和东北部同中国西藏自治区和云南省接界,中缅国境线长约2185公里,其中滇缅段为1997公里。缅甸东部与老挝和泰国毗邻,缅泰、缅老国境线长分别为1799公里和238公里。缅甸的南部和西南部濒临印度洋,其海岸线总长2655千米。</a:t>
          </a:r>
          <a:endParaRPr sz="2000" dirty="0" smtClean="0">
            <a:solidFill>
              <a:schemeClr val="dk1"/>
            </a:solidFill>
          </a:endParaRPr>
        </a:p>
      </dsp:txBody>
      <dsp:txXfrm rot="5400000">
        <a:off x="5786074" y="-1614463"/>
        <a:ext cx="1876012" cy="8600572"/>
      </dsp:txXfrm>
    </dsp:sp>
    <dsp:sp modelId="{7340BB85-61F9-44EA-92FB-23F88EBA2FCE}">
      <dsp:nvSpPr>
        <dsp:cNvPr id="5" name="圆角矩形 4"/>
        <dsp:cNvSpPr/>
      </dsp:nvSpPr>
      <dsp:spPr bwMode="white">
        <a:xfrm>
          <a:off x="63601" y="1959986"/>
          <a:ext cx="2360194" cy="1451675"/>
        </a:xfrm>
        <a:prstGeom prst="roundRect">
          <a:avLst/>
        </a:prstGeom>
      </dsp:spPr>
      <dsp:style>
        <a:lnRef idx="2">
          <a:schemeClr val="lt1"/>
        </a:lnRef>
        <a:fillRef idx="1">
          <a:schemeClr val="accent1"/>
        </a:fillRef>
        <a:effectRef idx="0">
          <a:scrgbClr r="0" g="0" b="0"/>
        </a:effectRef>
        <a:fontRef idx="minor">
          <a:schemeClr val="lt1"/>
        </a:fontRef>
      </dsp:style>
      <dsp:txBody>
        <a:bodyPr lIns="137160" tIns="68580" rIns="137160" bIns="685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3600" b="1" dirty="0" smtClean="0"/>
            <a:t>地理环境</a:t>
          </a:r>
          <a:endParaRPr lang="zh-CN" altLang="en-US" sz="3600" dirty="0"/>
        </a:p>
      </dsp:txBody>
      <dsp:txXfrm>
        <a:off x="63601" y="1959986"/>
        <a:ext cx="2360194" cy="1451675"/>
      </dsp:txXfrm>
    </dsp:sp>
    <dsp:sp modelId="{7CBC61F1-C1EE-459A-BB82-367E1CA12ECE}">
      <dsp:nvSpPr>
        <dsp:cNvPr id="8" name="同侧圆角矩形 7"/>
        <dsp:cNvSpPr/>
      </dsp:nvSpPr>
      <dsp:spPr bwMode="white">
        <a:xfrm rot="5400000">
          <a:off x="5998247" y="104370"/>
          <a:ext cx="1398533" cy="8643079"/>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vert="horz" wrap="square" lIns="76200" tIns="38100" rIns="76200" bIns="38100"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228600" lvl="1" indent="-228600">
            <a:lnSpc>
              <a:spcPct val="100000"/>
            </a:lnSpc>
            <a:spcBef>
              <a:spcPct val="0"/>
            </a:spcBef>
            <a:spcAft>
              <a:spcPct val="15000"/>
            </a:spcAft>
            <a:buChar char="•"/>
          </a:pPr>
          <a:r>
            <a:rPr lang="zh-CN" sz="2000" dirty="0" smtClean="0">
              <a:solidFill>
                <a:schemeClr val="dk1"/>
              </a:solidFill>
            </a:rPr>
            <a:t>缅甸主要自然资源有矿产资源、林业资源、水利资源、渔业和海洋资源。 </a:t>
          </a:r>
          <a:endParaRPr lang="zh-CN" sz="2000" dirty="0" smtClean="0">
            <a:solidFill>
              <a:schemeClr val="dk1"/>
            </a:solidFill>
          </a:endParaRPr>
        </a:p>
      </dsp:txBody>
      <dsp:txXfrm rot="5400000">
        <a:off x="5998247" y="104370"/>
        <a:ext cx="1398533" cy="8643079"/>
      </dsp:txXfrm>
    </dsp:sp>
    <dsp:sp modelId="{A1034A97-54DB-4F4B-ACCC-CBF2EC5684EF}">
      <dsp:nvSpPr>
        <dsp:cNvPr id="7" name="圆角矩形 6"/>
        <dsp:cNvSpPr/>
      </dsp:nvSpPr>
      <dsp:spPr bwMode="white">
        <a:xfrm>
          <a:off x="63601" y="3737681"/>
          <a:ext cx="2312373" cy="1376458"/>
        </a:xfrm>
        <a:prstGeom prst="roundRect">
          <a:avLst/>
        </a:prstGeom>
      </dsp:spPr>
      <dsp:style>
        <a:lnRef idx="2">
          <a:schemeClr val="lt1"/>
        </a:lnRef>
        <a:fillRef idx="1">
          <a:schemeClr val="accent1"/>
        </a:fillRef>
        <a:effectRef idx="0">
          <a:scrgbClr r="0" g="0" b="0"/>
        </a:effectRef>
        <a:fontRef idx="minor">
          <a:schemeClr val="lt1"/>
        </a:fontRef>
      </dsp:style>
      <dsp:txBody>
        <a:bodyPr lIns="137160" tIns="68580" rIns="137160" bIns="685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3600" b="1" dirty="0" smtClean="0"/>
            <a:t>资源禀赋</a:t>
          </a:r>
          <a:endParaRPr lang="zh-CN" altLang="en-US" sz="3600" dirty="0"/>
        </a:p>
      </dsp:txBody>
      <dsp:txXfrm>
        <a:off x="63601" y="3737681"/>
        <a:ext cx="2312373" cy="1376458"/>
      </dsp:txXfrm>
    </dsp:sp>
  </dsp:spTree>
</dsp:drawing>
</file>

<file path=ppt/diagrams/drawing25.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0801350" cy="4873625"/>
        <a:chOff x="0" y="0"/>
        <a:chExt cx="10801350" cy="4873625"/>
      </a:xfrm>
    </dsp:grpSpPr>
    <dsp:sp modelId="{1206E566-4C12-4A0C-96FE-87151FAB626D}">
      <dsp:nvSpPr>
        <dsp:cNvPr id="4" name="同侧圆角矩形 3"/>
        <dsp:cNvSpPr/>
      </dsp:nvSpPr>
      <dsp:spPr bwMode="white">
        <a:xfrm rot="5400000">
          <a:off x="5687904" y="-3365571"/>
          <a:ext cx="1683887" cy="8415029"/>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vert="horz" wrap="square" lIns="91439" tIns="45719" rIns="91439" bIns="45719"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228600" lvl="1" indent="-228600">
            <a:lnSpc>
              <a:spcPct val="100000"/>
            </a:lnSpc>
            <a:spcBef>
              <a:spcPct val="0"/>
            </a:spcBef>
            <a:spcAft>
              <a:spcPct val="15000"/>
            </a:spcAft>
            <a:buChar char="•"/>
          </a:pPr>
          <a:r>
            <a:rPr sz="2400" dirty="0" smtClean="0">
              <a:solidFill>
                <a:schemeClr val="dk1"/>
              </a:solidFill>
              <a:latin typeface="微软雅黑" panose="020B0503020204020204" charset="-122"/>
              <a:ea typeface="微软雅黑" panose="020B0503020204020204" charset="-122"/>
              <a:cs typeface="微软雅黑" panose="020B0503020204020204" charset="-122"/>
            </a:rPr>
            <a:t>《重要商品服务法》（2012年）、《竞争法》（2015年）、《竞争法实施细则》（2017年）、《消费者保护法》（2019年）、《进口保护法》（2020年）、《破产法》（2020年）</a:t>
          </a:r>
          <a:r>
            <a:rPr lang="zh-CN" sz="2400" dirty="0" smtClean="0">
              <a:solidFill>
                <a:schemeClr val="dk1"/>
              </a:solidFill>
              <a:latin typeface="微软雅黑" panose="020B0503020204020204" charset="-122"/>
              <a:ea typeface="微软雅黑" panose="020B0503020204020204" charset="-122"/>
              <a:cs typeface="微软雅黑" panose="020B0503020204020204" charset="-122"/>
            </a:rPr>
            <a:t>。</a:t>
          </a:r>
          <a:endParaRPr lang="zh-CN" altLang="en-US" sz="2400" dirty="0" smtClean="0">
            <a:solidFill>
              <a:schemeClr val="dk1"/>
            </a:solidFill>
            <a:latin typeface="微软雅黑" panose="020B0503020204020204" charset="-122"/>
            <a:ea typeface="微软雅黑" panose="020B0503020204020204" charset="-122"/>
            <a:cs typeface="微软雅黑" panose="020B0503020204020204" charset="-122"/>
          </a:endParaRPr>
        </a:p>
      </dsp:txBody>
      <dsp:txXfrm rot="5400000">
        <a:off x="5687904" y="-3365571"/>
        <a:ext cx="1683887" cy="8415029"/>
      </dsp:txXfrm>
    </dsp:sp>
    <dsp:sp modelId="{BEE6183A-E8F6-45A5-AD60-ECF121263E55}">
      <dsp:nvSpPr>
        <dsp:cNvPr id="3" name="圆角矩形 2"/>
        <dsp:cNvSpPr/>
      </dsp:nvSpPr>
      <dsp:spPr bwMode="white">
        <a:xfrm>
          <a:off x="61957" y="304549"/>
          <a:ext cx="2260377" cy="1074789"/>
        </a:xfrm>
        <a:prstGeom prst="roundRect">
          <a:avLst/>
        </a:prstGeom>
      </dsp:spPr>
      <dsp:style>
        <a:lnRef idx="2">
          <a:schemeClr val="lt1"/>
        </a:lnRef>
        <a:fillRef idx="1">
          <a:schemeClr val="accent1"/>
        </a:fillRef>
        <a:effectRef idx="0">
          <a:scrgbClr r="0" g="0" b="0"/>
        </a:effectRef>
        <a:fontRef idx="minor">
          <a:schemeClr val="lt1"/>
        </a:fontRef>
      </dsp:style>
      <dsp:txBody>
        <a:bodyPr lIns="137160" tIns="68580" rIns="137160" bIns="685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sz="3600" b="1" dirty="0" smtClean="0"/>
            <a:t>贸易法规</a:t>
          </a:r>
          <a:endParaRPr lang="zh-CN" altLang="en-US" sz="3600" dirty="0"/>
        </a:p>
      </dsp:txBody>
      <dsp:txXfrm>
        <a:off x="61957" y="304549"/>
        <a:ext cx="2260377" cy="1074789"/>
      </dsp:txXfrm>
    </dsp:sp>
    <dsp:sp modelId="{0FAB16BC-D15D-4020-BE75-2E782C993DE2}">
      <dsp:nvSpPr>
        <dsp:cNvPr id="6" name="同侧圆角矩形 5"/>
        <dsp:cNvSpPr/>
      </dsp:nvSpPr>
      <dsp:spPr bwMode="white">
        <a:xfrm rot="5400000">
          <a:off x="5922625" y="-1776453"/>
          <a:ext cx="1255283" cy="8378253"/>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vert="horz" wrap="square" lIns="91439" tIns="45719" rIns="91439" bIns="45719"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228600" lvl="1" indent="-228600">
            <a:lnSpc>
              <a:spcPct val="100000"/>
            </a:lnSpc>
            <a:spcBef>
              <a:spcPct val="0"/>
            </a:spcBef>
            <a:spcAft>
              <a:spcPct val="15000"/>
            </a:spcAft>
            <a:buChar char="•"/>
          </a:pPr>
          <a:r>
            <a:rPr sz="2400" dirty="0" smtClean="0">
              <a:solidFill>
                <a:schemeClr val="dk1"/>
              </a:solidFill>
              <a:latin typeface="微软雅黑" panose="020B0503020204020204" charset="-122"/>
              <a:ea typeface="微软雅黑" panose="020B0503020204020204" charset="-122"/>
              <a:cs typeface="微软雅黑" panose="020B0503020204020204" charset="-122"/>
            </a:rPr>
            <a:t>《缅甸投资法》（2016）、《缅甸投资法实施细则》（2017）、《缅甸经济特区法》（2014）、《缅甸经济特区法实施细则》（2015）等。</a:t>
          </a:r>
          <a:endParaRPr sz="2400" dirty="0" smtClean="0">
            <a:solidFill>
              <a:schemeClr val="dk1"/>
            </a:solidFill>
            <a:latin typeface="微软雅黑" panose="020B0503020204020204" charset="-122"/>
            <a:ea typeface="微软雅黑" panose="020B0503020204020204" charset="-122"/>
            <a:cs typeface="微软雅黑" panose="020B0503020204020204" charset="-122"/>
          </a:endParaRPr>
        </a:p>
      </dsp:txBody>
      <dsp:txXfrm rot="5400000">
        <a:off x="5922625" y="-1776453"/>
        <a:ext cx="1255283" cy="8378253"/>
      </dsp:txXfrm>
    </dsp:sp>
    <dsp:sp modelId="{7340BB85-61F9-44EA-92FB-23F88EBA2FCE}">
      <dsp:nvSpPr>
        <dsp:cNvPr id="5" name="圆角矩形 4"/>
        <dsp:cNvSpPr/>
      </dsp:nvSpPr>
      <dsp:spPr bwMode="white">
        <a:xfrm>
          <a:off x="58154" y="1762342"/>
          <a:ext cx="2299184" cy="1300662"/>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137160" tIns="68580" rIns="137160" bIns="685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ts val="0"/>
            </a:spcAft>
          </a:pPr>
          <a:r>
            <a:rPr lang="zh-CN" sz="3600" b="1" dirty="0" smtClean="0"/>
            <a:t>外国投</a:t>
          </a:r>
          <a:endParaRPr lang="en-US" altLang="zh-CN" sz="3600" b="1" dirty="0" smtClean="0"/>
        </a:p>
        <a:p>
          <a:pPr lvl="0">
            <a:lnSpc>
              <a:spcPct val="100000"/>
            </a:lnSpc>
            <a:spcBef>
              <a:spcPct val="0"/>
            </a:spcBef>
            <a:spcAft>
              <a:spcPts val="0"/>
            </a:spcAft>
          </a:pPr>
          <a:r>
            <a:rPr lang="zh-CN" sz="3600" b="1" dirty="0" smtClean="0"/>
            <a:t>资法规</a:t>
          </a:r>
          <a:endParaRPr lang="zh-CN" altLang="en-US" sz="3600" dirty="0"/>
        </a:p>
      </dsp:txBody>
      <dsp:txXfrm>
        <a:off x="58154" y="1762342"/>
        <a:ext cx="2299184" cy="1300662"/>
      </dsp:txXfrm>
    </dsp:sp>
    <dsp:sp modelId="{7CBC61F1-C1EE-459A-BB82-367E1CA12ECE}">
      <dsp:nvSpPr>
        <dsp:cNvPr id="8" name="同侧圆角矩形 7"/>
        <dsp:cNvSpPr/>
      </dsp:nvSpPr>
      <dsp:spPr bwMode="white">
        <a:xfrm rot="5400000">
          <a:off x="5658304" y="-202288"/>
          <a:ext cx="1732165" cy="8419661"/>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vert="horz" wrap="square" lIns="91439" tIns="45719" rIns="91439" bIns="45719"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228600" lvl="1" indent="-228600">
            <a:lnSpc>
              <a:spcPct val="150000"/>
            </a:lnSpc>
            <a:spcBef>
              <a:spcPct val="0"/>
            </a:spcBef>
            <a:spcAft>
              <a:spcPct val="15000"/>
            </a:spcAft>
            <a:buChar char="•"/>
          </a:pPr>
          <a:r>
            <a:rPr sz="2400" dirty="0" smtClean="0">
              <a:solidFill>
                <a:schemeClr val="dk1"/>
              </a:solidFill>
              <a:latin typeface="微软雅黑" panose="020B0503020204020204" charset="-122"/>
              <a:ea typeface="微软雅黑" panose="020B0503020204020204" charset="-122"/>
              <a:cs typeface="微软雅黑" panose="020B0503020204020204" charset="-122"/>
            </a:rPr>
            <a:t>缅甸财政税收体系包括对国内产品和公共消费征税、对收入和所有权征税、关税、对国有财产使用权征税4个主要项目下的15个税种。主要由缅甸国家税务局管理。</a:t>
          </a:r>
          <a:endParaRPr sz="2400" dirty="0" smtClean="0">
            <a:solidFill>
              <a:schemeClr val="dk1"/>
            </a:solidFill>
            <a:latin typeface="微软雅黑" panose="020B0503020204020204" charset="-122"/>
            <a:ea typeface="微软雅黑" panose="020B0503020204020204" charset="-122"/>
            <a:cs typeface="微软雅黑" panose="020B0503020204020204" charset="-122"/>
          </a:endParaRPr>
        </a:p>
      </dsp:txBody>
      <dsp:txXfrm rot="5400000">
        <a:off x="5658304" y="-202288"/>
        <a:ext cx="1732165" cy="8419661"/>
      </dsp:txXfrm>
    </dsp:sp>
    <dsp:sp modelId="{A1034A97-54DB-4F4B-ACCC-CBF2EC5684EF}">
      <dsp:nvSpPr>
        <dsp:cNvPr id="7" name="圆角矩形 6"/>
        <dsp:cNvSpPr/>
      </dsp:nvSpPr>
      <dsp:spPr bwMode="white">
        <a:xfrm>
          <a:off x="61957" y="3482363"/>
          <a:ext cx="2252600" cy="1050358"/>
        </a:xfrm>
        <a:prstGeom prst="roundRect">
          <a:avLst/>
        </a:prstGeom>
      </dsp:spPr>
      <dsp:style>
        <a:lnRef idx="2">
          <a:schemeClr val="lt1"/>
        </a:lnRef>
        <a:fillRef idx="1">
          <a:schemeClr val="accent1"/>
        </a:fillRef>
        <a:effectRef idx="0">
          <a:scrgbClr r="0" g="0" b="0"/>
        </a:effectRef>
        <a:fontRef idx="minor">
          <a:schemeClr val="lt1"/>
        </a:fontRef>
      </dsp:style>
      <dsp:txBody>
        <a:bodyPr lIns="137160" tIns="68580" rIns="137160" bIns="685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sz="3600" b="1" dirty="0" smtClean="0"/>
            <a:t>税收制度</a:t>
          </a:r>
          <a:endParaRPr lang="zh-CN" altLang="en-US" sz="3600" dirty="0"/>
        </a:p>
      </dsp:txBody>
      <dsp:txXfrm>
        <a:off x="61957" y="3482363"/>
        <a:ext cx="2252600" cy="1050358"/>
      </dsp:txXfrm>
    </dsp:sp>
  </dsp:spTree>
</dsp:drawing>
</file>

<file path=ppt/diagrams/drawing26.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0801350" cy="5348433"/>
        <a:chOff x="0" y="0"/>
        <a:chExt cx="10801350" cy="5348433"/>
      </a:xfrm>
    </dsp:grpSpPr>
    <dsp:sp modelId="{1206E566-4C12-4A0C-96FE-87151FAB626D}">
      <dsp:nvSpPr>
        <dsp:cNvPr id="4" name="同侧圆角矩形 3"/>
        <dsp:cNvSpPr/>
      </dsp:nvSpPr>
      <dsp:spPr bwMode="white">
        <a:xfrm rot="5400000">
          <a:off x="5572868" y="-3283546"/>
          <a:ext cx="1847938" cy="8415029"/>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vert="horz" wrap="square" lIns="76200" tIns="38100" rIns="76200" bIns="38100"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228600" lvl="1" indent="-228600">
            <a:lnSpc>
              <a:spcPct val="100000"/>
            </a:lnSpc>
            <a:spcBef>
              <a:spcPct val="0"/>
            </a:spcBef>
            <a:spcAft>
              <a:spcPct val="15000"/>
            </a:spcAft>
            <a:buChar char="•"/>
          </a:pPr>
          <a:r>
            <a:rPr sz="2000" dirty="0" smtClean="0">
              <a:solidFill>
                <a:schemeClr val="dk1"/>
              </a:solidFill>
            </a:rPr>
            <a:t>缅甸劳工法规定，雇主和员工在雇用之日起30日内需签订劳动合同，可分为有固定期限和无固定期限，试用期一般不超过3个月，合同签订后需备案。解除劳动合同需提前1个月通知，雇主提前解除固定期限合同需支付离职补偿，补偿金额依据员工在雇主处工作期限计算。</a:t>
          </a:r>
          <a:endParaRPr sz="2000" dirty="0" smtClean="0">
            <a:solidFill>
              <a:schemeClr val="dk1"/>
            </a:solidFill>
          </a:endParaRPr>
        </a:p>
      </dsp:txBody>
      <dsp:txXfrm rot="5400000">
        <a:off x="5572868" y="-3283546"/>
        <a:ext cx="1847938" cy="8415029"/>
      </dsp:txXfrm>
    </dsp:sp>
    <dsp:sp modelId="{BEE6183A-E8F6-45A5-AD60-ECF121263E55}">
      <dsp:nvSpPr>
        <dsp:cNvPr id="3" name="圆角矩形 2"/>
        <dsp:cNvSpPr/>
      </dsp:nvSpPr>
      <dsp:spPr bwMode="white">
        <a:xfrm>
          <a:off x="28945" y="143649"/>
          <a:ext cx="2260377" cy="1560641"/>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137160" tIns="68580" rIns="137160" bIns="685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ts val="0"/>
            </a:spcAft>
          </a:pPr>
          <a:r>
            <a:rPr lang="zh-CN" sz="3600" b="1" dirty="0" smtClean="0"/>
            <a:t>劳动就业法规</a:t>
          </a:r>
          <a:endParaRPr lang="zh-CN" altLang="en-US" sz="3600" b="1" dirty="0"/>
        </a:p>
      </dsp:txBody>
      <dsp:txXfrm>
        <a:off x="28945" y="143649"/>
        <a:ext cx="2260377" cy="1560641"/>
      </dsp:txXfrm>
    </dsp:sp>
    <dsp:sp modelId="{0FAB16BC-D15D-4020-BE75-2E782C993DE2}">
      <dsp:nvSpPr>
        <dsp:cNvPr id="6" name="同侧圆角矩形 5"/>
        <dsp:cNvSpPr/>
      </dsp:nvSpPr>
      <dsp:spPr bwMode="white">
        <a:xfrm rot="5400000">
          <a:off x="5828467" y="-1541401"/>
          <a:ext cx="1377578" cy="8378253"/>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vert="horz" wrap="square" lIns="91439" tIns="45719" rIns="91439" bIns="45719"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228600" lvl="1" indent="-228600">
            <a:lnSpc>
              <a:spcPct val="100000"/>
            </a:lnSpc>
            <a:spcBef>
              <a:spcPct val="0"/>
            </a:spcBef>
            <a:spcAft>
              <a:spcPct val="15000"/>
            </a:spcAft>
            <a:buChar char="•"/>
          </a:pPr>
          <a:r>
            <a:rPr lang="zh-CN" sz="2400" dirty="0" smtClean="0">
              <a:solidFill>
                <a:schemeClr val="dk1"/>
              </a:solidFill>
            </a:rPr>
            <a:t>缅甸设立了劳务纠纷仲裁理事会于2014年，并于2019年1月在全国工商联合会内设立了缅甸仲裁中心，专门处理国内外投资者之间的经济纠纷。</a:t>
          </a:r>
          <a:endParaRPr lang="zh-CN" sz="2400" dirty="0" smtClean="0">
            <a:solidFill>
              <a:schemeClr val="dk1"/>
            </a:solidFill>
          </a:endParaRPr>
        </a:p>
      </dsp:txBody>
      <dsp:txXfrm rot="5400000">
        <a:off x="5828467" y="-1541401"/>
        <a:ext cx="1377578" cy="8378253"/>
      </dsp:txXfrm>
    </dsp:sp>
    <dsp:sp modelId="{7340BB85-61F9-44EA-92FB-23F88EBA2FCE}">
      <dsp:nvSpPr>
        <dsp:cNvPr id="5" name="圆角矩形 4"/>
        <dsp:cNvSpPr/>
      </dsp:nvSpPr>
      <dsp:spPr bwMode="white">
        <a:xfrm>
          <a:off x="28945" y="1934037"/>
          <a:ext cx="2299184" cy="1427377"/>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137160" tIns="68580" rIns="137160" bIns="685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ts val="0"/>
            </a:spcAft>
          </a:pPr>
          <a:r>
            <a:rPr lang="zh-CN" sz="3600" b="1" dirty="0" smtClean="0"/>
            <a:t>商务纠纷</a:t>
          </a:r>
          <a:r>
            <a:rPr lang="zh-CN" altLang="zh-CN" sz="3600" b="1" dirty="0" smtClean="0"/>
            <a:t>解决</a:t>
          </a:r>
          <a:endParaRPr lang="zh-CN" altLang="en-US" sz="3600" dirty="0"/>
        </a:p>
      </dsp:txBody>
      <dsp:txXfrm>
        <a:off x="28945" y="1934037"/>
        <a:ext cx="2299184" cy="1427377"/>
      </dsp:txXfrm>
    </dsp:sp>
    <dsp:sp modelId="{7CBC61F1-C1EE-459A-BB82-367E1CA12ECE}">
      <dsp:nvSpPr>
        <dsp:cNvPr id="8" name="同侧圆角矩形 7"/>
        <dsp:cNvSpPr/>
      </dsp:nvSpPr>
      <dsp:spPr bwMode="white">
        <a:xfrm rot="5400000">
          <a:off x="5612114" y="188143"/>
          <a:ext cx="1900920" cy="8419661"/>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vert="horz" wrap="square" lIns="76200" tIns="38100" rIns="76200" bIns="38100"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228600" lvl="1" indent="-228600">
            <a:lnSpc>
              <a:spcPct val="100000"/>
            </a:lnSpc>
            <a:spcBef>
              <a:spcPct val="0"/>
            </a:spcBef>
            <a:spcAft>
              <a:spcPct val="15000"/>
            </a:spcAft>
            <a:buChar char="•"/>
          </a:pPr>
          <a:r>
            <a:rPr sz="2000" dirty="0" smtClean="0">
              <a:solidFill>
                <a:schemeClr val="dk1"/>
              </a:solidFill>
              <a:latin typeface="微软雅黑" panose="020B0503020204020204" charset="-122"/>
              <a:ea typeface="微软雅黑" panose="020B0503020204020204" charset="-122"/>
              <a:cs typeface="微软雅黑" panose="020B0503020204020204" charset="-122"/>
            </a:rPr>
            <a:t>缅甸尚未制定有关数字经济的专门法律法规。目前，在缅甸进行数字经济有关投资需按照《缅甸投资法》有关规定进行注册和申请。 </a:t>
          </a:r>
          <a:endParaRPr sz="2000" dirty="0" smtClean="0">
            <a:solidFill>
              <a:schemeClr val="dk1"/>
            </a:solidFill>
            <a:latin typeface="微软雅黑" panose="020B0503020204020204" charset="-122"/>
            <a:ea typeface="微软雅黑" panose="020B0503020204020204" charset="-122"/>
            <a:cs typeface="微软雅黑" panose="020B0503020204020204" charset="-122"/>
          </a:endParaRPr>
        </a:p>
        <a:p>
          <a:pPr marL="228600" lvl="1" indent="-228600">
            <a:lnSpc>
              <a:spcPct val="100000"/>
            </a:lnSpc>
            <a:spcBef>
              <a:spcPct val="0"/>
            </a:spcBef>
            <a:spcAft>
              <a:spcPct val="15000"/>
            </a:spcAft>
            <a:buChar char="•"/>
          </a:pPr>
          <a:r>
            <a:rPr sz="2000" dirty="0" smtClean="0">
              <a:solidFill>
                <a:schemeClr val="dk1"/>
              </a:solidFill>
              <a:latin typeface="微软雅黑" panose="020B0503020204020204" charset="-122"/>
              <a:ea typeface="微软雅黑" panose="020B0503020204020204" charset="-122"/>
              <a:cs typeface="微软雅黑" panose="020B0503020204020204" charset="-122"/>
            </a:rPr>
            <a:t>数字经济投资中属于《缅甸投资法》项下鼓励类投资的行业可申请所得税减免优惠，包括电信服务（光纤管道、电信和输电线路的安装、电信塔的建设、区域光纤管道相关业务）和信息技术服务（信息和技术基础设施服务、软件开发）等。</a:t>
          </a:r>
          <a:r>
            <a:rPr sz="2000" dirty="0" smtClean="0">
              <a:solidFill>
                <a:schemeClr val="dk1"/>
              </a:solidFill>
            </a:rPr>
            <a:t> </a:t>
          </a:r>
          <a:endParaRPr sz="2000" dirty="0" smtClean="0">
            <a:solidFill>
              <a:schemeClr val="dk1"/>
            </a:solidFill>
          </a:endParaRPr>
        </a:p>
      </dsp:txBody>
      <dsp:txXfrm rot="5400000">
        <a:off x="5612114" y="188143"/>
        <a:ext cx="1900920" cy="8419661"/>
      </dsp:txXfrm>
    </dsp:sp>
    <dsp:sp modelId="{A1034A97-54DB-4F4B-ACCC-CBF2EC5684EF}">
      <dsp:nvSpPr>
        <dsp:cNvPr id="7" name="圆角矩形 6"/>
        <dsp:cNvSpPr/>
      </dsp:nvSpPr>
      <dsp:spPr bwMode="white">
        <a:xfrm>
          <a:off x="28945" y="3609232"/>
          <a:ext cx="2323798" cy="1577482"/>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137160" tIns="68580" rIns="137160" bIns="685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ts val="0"/>
            </a:spcAft>
          </a:pPr>
          <a:r>
            <a:rPr lang="zh-CN" sz="3600" b="1" dirty="0" smtClean="0"/>
            <a:t>数字经济相关</a:t>
          </a:r>
          <a:r>
            <a:rPr lang="zh-CN" altLang="en-US" sz="3600" b="1" dirty="0" smtClean="0"/>
            <a:t>法规</a:t>
          </a:r>
          <a:endParaRPr lang="zh-CN" altLang="en-US" sz="3600" b="1" dirty="0"/>
        </a:p>
      </dsp:txBody>
      <dsp:txXfrm>
        <a:off x="28945" y="3609232"/>
        <a:ext cx="2323798" cy="1577482"/>
      </dsp:txXfrm>
    </dsp:sp>
  </dsp:spTree>
</dsp:drawing>
</file>

<file path=ppt/diagrams/drawing27.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1087967" cy="5125176"/>
        <a:chOff x="0" y="0"/>
        <a:chExt cx="11087967" cy="5125176"/>
      </a:xfrm>
    </dsp:grpSpPr>
    <dsp:sp modelId="{1206E566-4C12-4A0C-96FE-87151FAB626D}">
      <dsp:nvSpPr>
        <dsp:cNvPr id="4" name="同侧圆角矩形 3"/>
        <dsp:cNvSpPr/>
      </dsp:nvSpPr>
      <dsp:spPr bwMode="white">
        <a:xfrm rot="5400000">
          <a:off x="5971975" y="-3588018"/>
          <a:ext cx="1462289" cy="8638325"/>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vert="horz" wrap="square" lIns="76200" tIns="38100" rIns="76200" bIns="38100"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228600" lvl="1" indent="-228600">
            <a:lnSpc>
              <a:spcPct val="120000"/>
            </a:lnSpc>
            <a:spcBef>
              <a:spcPct val="0"/>
            </a:spcBef>
            <a:spcAft>
              <a:spcPct val="15000"/>
            </a:spcAft>
            <a:buChar char="•"/>
          </a:pPr>
          <a:r>
            <a:rPr sz="2000" dirty="0" smtClean="0">
              <a:solidFill>
                <a:schemeClr val="dk1"/>
              </a:solidFill>
            </a:rPr>
            <a:t>柬埔寨人口规模呈现递增趋势，人口约1600万（截至2023年4月）,全国共分为24个省和1个直辖市（金边市）,首都金边,高棉族占总人口80%。在柬埔寨的华人华侨约110万。 据柬埔寨政府发布的最新人口普查报告显示,2020年,柬埔寨男性人均寿命74.3岁,女性人均寿命76.8岁。</a:t>
          </a:r>
          <a:endParaRPr sz="2000" dirty="0" smtClean="0">
            <a:solidFill>
              <a:schemeClr val="dk1"/>
            </a:solidFill>
          </a:endParaRPr>
        </a:p>
      </dsp:txBody>
      <dsp:txXfrm rot="5400000">
        <a:off x="5971975" y="-3588018"/>
        <a:ext cx="1462289" cy="8638325"/>
      </dsp:txXfrm>
    </dsp:sp>
    <dsp:sp modelId="{BEE6183A-E8F6-45A5-AD60-ECF121263E55}">
      <dsp:nvSpPr>
        <dsp:cNvPr id="3" name="圆角矩形 2"/>
        <dsp:cNvSpPr/>
      </dsp:nvSpPr>
      <dsp:spPr bwMode="white">
        <a:xfrm>
          <a:off x="63601" y="105129"/>
          <a:ext cx="2320357" cy="1252030"/>
        </a:xfrm>
        <a:prstGeom prst="roundRect">
          <a:avLst/>
        </a:prstGeom>
      </dsp:spPr>
      <dsp:style>
        <a:lnRef idx="2">
          <a:schemeClr val="lt1"/>
        </a:lnRef>
        <a:fillRef idx="1">
          <a:schemeClr val="accent1"/>
        </a:fillRef>
        <a:effectRef idx="0">
          <a:scrgbClr r="0" g="0" b="0"/>
        </a:effectRef>
        <a:fontRef idx="minor">
          <a:schemeClr val="lt1"/>
        </a:fontRef>
      </dsp:style>
      <dsp:txBody>
        <a:bodyPr lIns="137160" tIns="68580" rIns="137160" bIns="685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3600" b="1" dirty="0" smtClean="0"/>
            <a:t>人口状况</a:t>
          </a:r>
          <a:endParaRPr lang="zh-CN" altLang="en-US" sz="3600" dirty="0"/>
        </a:p>
      </dsp:txBody>
      <dsp:txXfrm>
        <a:off x="63601" y="105129"/>
        <a:ext cx="2320357" cy="1252030"/>
      </dsp:txXfrm>
    </dsp:sp>
    <dsp:sp modelId="{0FAB16BC-D15D-4020-BE75-2E782C993DE2}">
      <dsp:nvSpPr>
        <dsp:cNvPr id="6" name="同侧圆角矩形 5"/>
        <dsp:cNvSpPr/>
      </dsp:nvSpPr>
      <dsp:spPr bwMode="white">
        <a:xfrm rot="5400000">
          <a:off x="5992936" y="-2015460"/>
          <a:ext cx="1462289" cy="8600572"/>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vert="horz" wrap="square" lIns="76200" tIns="38100" rIns="76200" bIns="38100"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228600" lvl="1" indent="-228600">
            <a:lnSpc>
              <a:spcPct val="120000"/>
            </a:lnSpc>
            <a:spcBef>
              <a:spcPct val="0"/>
            </a:spcBef>
            <a:spcAft>
              <a:spcPct val="15000"/>
            </a:spcAft>
            <a:buChar char="•"/>
          </a:pPr>
          <a:r>
            <a:rPr sz="2000" dirty="0" smtClean="0">
              <a:solidFill>
                <a:schemeClr val="dk1"/>
              </a:solidFill>
            </a:rPr>
            <a:t>柬埔寨位于中南半岛南部,与越南、泰国和老挝毗邻,南邻泰国湾。湄公河自北向南纵贯全境。自然条件优越。面积约18万平方公里。柬埔寨国土为碟状盆地,三面被丘陵与山脉环绕,中部为广阔而富庶的平原,占全国面积3/4以上。国土面积 18.1 万平方公里,海岸线长约 460 公里。</a:t>
          </a:r>
          <a:endParaRPr sz="2000" dirty="0" smtClean="0">
            <a:solidFill>
              <a:schemeClr val="dk1"/>
            </a:solidFill>
          </a:endParaRPr>
        </a:p>
      </dsp:txBody>
      <dsp:txXfrm rot="5400000">
        <a:off x="5992936" y="-2015460"/>
        <a:ext cx="1462289" cy="8600572"/>
      </dsp:txXfrm>
    </dsp:sp>
    <dsp:sp modelId="{7340BB85-61F9-44EA-92FB-23F88EBA2FCE}">
      <dsp:nvSpPr>
        <dsp:cNvPr id="5" name="圆角矩形 4"/>
        <dsp:cNvSpPr/>
      </dsp:nvSpPr>
      <dsp:spPr bwMode="white">
        <a:xfrm>
          <a:off x="63601" y="1639610"/>
          <a:ext cx="2360194" cy="1290433"/>
        </a:xfrm>
        <a:prstGeom prst="roundRect">
          <a:avLst/>
        </a:prstGeom>
      </dsp:spPr>
      <dsp:style>
        <a:lnRef idx="2">
          <a:schemeClr val="lt1"/>
        </a:lnRef>
        <a:fillRef idx="1">
          <a:schemeClr val="accent1"/>
        </a:fillRef>
        <a:effectRef idx="0">
          <a:scrgbClr r="0" g="0" b="0"/>
        </a:effectRef>
        <a:fontRef idx="minor">
          <a:schemeClr val="lt1"/>
        </a:fontRef>
      </dsp:style>
      <dsp:txBody>
        <a:bodyPr lIns="137160" tIns="68580" rIns="137160" bIns="685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3600" b="1" dirty="0" smtClean="0"/>
            <a:t>地理环境</a:t>
          </a:r>
          <a:endParaRPr lang="zh-CN" altLang="en-US" sz="3600" dirty="0"/>
        </a:p>
      </dsp:txBody>
      <dsp:txXfrm>
        <a:off x="63601" y="1639610"/>
        <a:ext cx="2360194" cy="1290433"/>
      </dsp:txXfrm>
    </dsp:sp>
    <dsp:sp modelId="{7CBC61F1-C1EE-459A-BB82-367E1CA12ECE}">
      <dsp:nvSpPr>
        <dsp:cNvPr id="8" name="同侧圆角矩形 7"/>
        <dsp:cNvSpPr/>
      </dsp:nvSpPr>
      <dsp:spPr bwMode="white">
        <a:xfrm rot="5400000">
          <a:off x="5688607" y="-205270"/>
          <a:ext cx="2017812" cy="8643079"/>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vert="horz" wrap="square" lIns="76200" tIns="38100" rIns="76200" bIns="38100"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228600" lvl="1" indent="-228600">
            <a:lnSpc>
              <a:spcPct val="100000"/>
            </a:lnSpc>
            <a:spcBef>
              <a:spcPct val="0"/>
            </a:spcBef>
            <a:spcAft>
              <a:spcPct val="15000"/>
            </a:spcAft>
            <a:buChar char="•"/>
          </a:pPr>
          <a:r>
            <a:rPr lang="zh-CN" sz="2000" dirty="0" smtClean="0">
              <a:solidFill>
                <a:schemeClr val="dk1"/>
              </a:solidFill>
            </a:rPr>
            <a:t>柬埔寨矿藏主要有石油、天然气、磷酸盐、宝石、金、铁、铝土等。</a:t>
          </a:r>
          <a:endParaRPr lang="zh-CN" sz="2000" dirty="0" smtClean="0">
            <a:solidFill>
              <a:schemeClr val="dk1"/>
            </a:solidFill>
          </a:endParaRPr>
        </a:p>
        <a:p>
          <a:pPr marL="228600" lvl="1" indent="-228600">
            <a:lnSpc>
              <a:spcPct val="100000"/>
            </a:lnSpc>
            <a:spcBef>
              <a:spcPct val="0"/>
            </a:spcBef>
            <a:spcAft>
              <a:spcPct val="15000"/>
            </a:spcAft>
            <a:buChar char="•"/>
          </a:pPr>
          <a:r>
            <a:rPr sz="2000" dirty="0" smtClean="0">
              <a:solidFill>
                <a:schemeClr val="dk1"/>
              </a:solidFill>
            </a:rPr>
            <a:t>水资源十分丰富,湄公河是柬埔寨最大的河流,其水量具有明显的季节变化和年际变化特征。洞里萨湖是中南半岛的最大湖泊和东南亚最大的淡水渔场,素有“鱼湖”之称</a:t>
          </a:r>
          <a:r>
            <a:rPr lang="zh-CN" sz="2000" dirty="0" smtClean="0">
              <a:solidFill>
                <a:schemeClr val="dk1"/>
              </a:solidFill>
            </a:rPr>
            <a:t>。</a:t>
          </a:r>
          <a:endParaRPr sz="2000" dirty="0" smtClean="0">
            <a:solidFill>
              <a:schemeClr val="dk1"/>
            </a:solidFill>
          </a:endParaRPr>
        </a:p>
        <a:p>
          <a:pPr marL="228600" lvl="1" indent="-228600">
            <a:lnSpc>
              <a:spcPct val="100000"/>
            </a:lnSpc>
            <a:spcBef>
              <a:spcPct val="0"/>
            </a:spcBef>
            <a:spcAft>
              <a:spcPct val="15000"/>
            </a:spcAft>
            <a:buChar char="•"/>
          </a:pPr>
          <a:r>
            <a:rPr sz="2000" dirty="0" smtClean="0">
              <a:solidFill>
                <a:schemeClr val="dk1"/>
              </a:solidFill>
            </a:rPr>
            <a:t>根据粮农组织 (FAO)的数据,2020年柬埔寨拥有约800万公顷森林资源,占该国土地总面积的44.7%。</a:t>
          </a:r>
          <a:endParaRPr sz="2000" dirty="0" smtClean="0">
            <a:solidFill>
              <a:schemeClr val="dk1"/>
            </a:solidFill>
          </a:endParaRPr>
        </a:p>
      </dsp:txBody>
      <dsp:txXfrm rot="5400000">
        <a:off x="5688607" y="-205270"/>
        <a:ext cx="2017812" cy="8643079"/>
      </dsp:txXfrm>
    </dsp:sp>
    <dsp:sp modelId="{A1034A97-54DB-4F4B-ACCC-CBF2EC5684EF}">
      <dsp:nvSpPr>
        <dsp:cNvPr id="7" name="圆角矩形 6"/>
        <dsp:cNvSpPr/>
      </dsp:nvSpPr>
      <dsp:spPr bwMode="white">
        <a:xfrm>
          <a:off x="63601" y="3504485"/>
          <a:ext cx="2312373" cy="1223570"/>
        </a:xfrm>
        <a:prstGeom prst="roundRect">
          <a:avLst/>
        </a:prstGeom>
      </dsp:spPr>
      <dsp:style>
        <a:lnRef idx="2">
          <a:schemeClr val="lt1"/>
        </a:lnRef>
        <a:fillRef idx="1">
          <a:schemeClr val="accent1"/>
        </a:fillRef>
        <a:effectRef idx="0">
          <a:scrgbClr r="0" g="0" b="0"/>
        </a:effectRef>
        <a:fontRef idx="minor">
          <a:schemeClr val="lt1"/>
        </a:fontRef>
      </dsp:style>
      <dsp:txBody>
        <a:bodyPr lIns="137160" tIns="68580" rIns="137160" bIns="685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3600" b="1" dirty="0" smtClean="0"/>
            <a:t>资源禀赋</a:t>
          </a:r>
          <a:endParaRPr lang="zh-CN" altLang="en-US" sz="3600" dirty="0"/>
        </a:p>
      </dsp:txBody>
      <dsp:txXfrm>
        <a:off x="63601" y="3504485"/>
        <a:ext cx="2312373" cy="1223570"/>
      </dsp:txXfrm>
    </dsp:sp>
  </dsp:spTree>
</dsp:drawing>
</file>

<file path=ppt/diagrams/drawing28.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0801350" cy="5348433"/>
        <a:chOff x="0" y="0"/>
        <a:chExt cx="10801350" cy="5348433"/>
      </a:xfrm>
    </dsp:grpSpPr>
    <dsp:sp modelId="{1206E566-4C12-4A0C-96FE-87151FAB626D}">
      <dsp:nvSpPr>
        <dsp:cNvPr id="4" name="同侧圆角矩形 3"/>
        <dsp:cNvSpPr/>
      </dsp:nvSpPr>
      <dsp:spPr bwMode="white">
        <a:xfrm rot="5400000">
          <a:off x="5583017" y="-3283546"/>
          <a:ext cx="1847938" cy="8415029"/>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vert="horz" wrap="square" lIns="91439" tIns="45719" rIns="91439" bIns="45719"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228600" lvl="1" indent="-228600">
            <a:lnSpc>
              <a:spcPct val="150000"/>
            </a:lnSpc>
            <a:spcBef>
              <a:spcPct val="0"/>
            </a:spcBef>
            <a:spcAft>
              <a:spcPct val="15000"/>
            </a:spcAft>
            <a:buChar char="•"/>
          </a:pPr>
          <a:r>
            <a:rPr sz="2400" dirty="0" smtClean="0">
              <a:solidFill>
                <a:schemeClr val="dk1"/>
              </a:solidFill>
              <a:latin typeface="微软雅黑" panose="020B0503020204020204" charset="-122"/>
              <a:ea typeface="微软雅黑" panose="020B0503020204020204" charset="-122"/>
              <a:cs typeface="微软雅黑" panose="020B0503020204020204" charset="-122"/>
            </a:rPr>
            <a:t>柬埔寨现行宪法1993年9月21日经柬制宪会议通过,由西哈努克国王于同年9月24日签署生效。</a:t>
          </a:r>
          <a:endParaRPr sz="2400" dirty="0" smtClean="0">
            <a:solidFill>
              <a:schemeClr val="dk1"/>
            </a:solidFill>
            <a:latin typeface="微软雅黑" panose="020B0503020204020204" charset="-122"/>
            <a:ea typeface="微软雅黑" panose="020B0503020204020204" charset="-122"/>
            <a:cs typeface="微软雅黑" panose="020B0503020204020204" charset="-122"/>
          </a:endParaRPr>
        </a:p>
      </dsp:txBody>
      <dsp:txXfrm rot="5400000">
        <a:off x="5583017" y="-3283546"/>
        <a:ext cx="1847938" cy="8415029"/>
      </dsp:txXfrm>
    </dsp:sp>
    <dsp:sp modelId="{BEE6183A-E8F6-45A5-AD60-ECF121263E55}">
      <dsp:nvSpPr>
        <dsp:cNvPr id="3" name="圆角矩形 2"/>
        <dsp:cNvSpPr/>
      </dsp:nvSpPr>
      <dsp:spPr bwMode="white">
        <a:xfrm>
          <a:off x="28945" y="143649"/>
          <a:ext cx="2260377" cy="1560641"/>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137160" tIns="68580" rIns="137160" bIns="685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ts val="0"/>
            </a:spcAft>
          </a:pPr>
          <a:r>
            <a:rPr lang="zh-CN" sz="3600" b="1" dirty="0" smtClean="0"/>
            <a:t>法律体系 </a:t>
          </a:r>
          <a:endParaRPr lang="zh-CN" sz="3600" b="1" dirty="0" smtClean="0"/>
        </a:p>
      </dsp:txBody>
      <dsp:txXfrm>
        <a:off x="28945" y="143649"/>
        <a:ext cx="2260377" cy="1560641"/>
      </dsp:txXfrm>
    </dsp:sp>
    <dsp:sp modelId="{0FAB16BC-D15D-4020-BE75-2E782C993DE2}">
      <dsp:nvSpPr>
        <dsp:cNvPr id="6" name="同侧圆角矩形 5"/>
        <dsp:cNvSpPr/>
      </dsp:nvSpPr>
      <dsp:spPr bwMode="white">
        <a:xfrm rot="5400000">
          <a:off x="5828467" y="-1541401"/>
          <a:ext cx="1377578" cy="8378253"/>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vert="horz" wrap="square" lIns="91439" tIns="45719" rIns="91439" bIns="45719"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228600" lvl="1" indent="-228600">
            <a:lnSpc>
              <a:spcPct val="90000"/>
            </a:lnSpc>
            <a:spcBef>
              <a:spcPct val="0"/>
            </a:spcBef>
            <a:spcAft>
              <a:spcPct val="15000"/>
            </a:spcAft>
            <a:buChar char="•"/>
          </a:pPr>
          <a:r>
            <a:rPr lang="zh-CN" sz="2400" dirty="0" smtClean="0">
              <a:solidFill>
                <a:schemeClr val="dk1"/>
              </a:solidFill>
            </a:rPr>
            <a:t>新加坡与贸易相关的主要法律有《商品对外贸易法》《进出口管理办法》《商品服务税法》《竞争法》《海关法》《商务争端法》《自由贸易区法》《商船运输法》《禁止化学武器法》和《战略物资管制法》等。</a:t>
          </a:r>
          <a:endParaRPr lang="zh-CN" sz="2400" dirty="0" smtClean="0">
            <a:solidFill>
              <a:schemeClr val="dk1"/>
            </a:solidFill>
          </a:endParaRPr>
        </a:p>
      </dsp:txBody>
      <dsp:txXfrm rot="5400000">
        <a:off x="5828467" y="-1541401"/>
        <a:ext cx="1377578" cy="8378253"/>
      </dsp:txXfrm>
    </dsp:sp>
    <dsp:sp modelId="{7340BB85-61F9-44EA-92FB-23F88EBA2FCE}">
      <dsp:nvSpPr>
        <dsp:cNvPr id="5" name="圆角矩形 4"/>
        <dsp:cNvSpPr/>
      </dsp:nvSpPr>
      <dsp:spPr bwMode="white">
        <a:xfrm>
          <a:off x="28945" y="1934037"/>
          <a:ext cx="2299184" cy="1427377"/>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137160" tIns="68580" rIns="137160" bIns="685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ts val="0"/>
            </a:spcAft>
          </a:pPr>
          <a:r>
            <a:rPr lang="zh-CN" sz="3600" b="1" dirty="0" smtClean="0">
              <a:sym typeface="+mn-ea"/>
            </a:rPr>
            <a:t>贸易法规</a:t>
          </a:r>
          <a:endParaRPr lang="zh-CN" altLang="en-US" sz="3600" dirty="0"/>
        </a:p>
      </dsp:txBody>
      <dsp:txXfrm>
        <a:off x="28945" y="1934037"/>
        <a:ext cx="2299184" cy="1427377"/>
      </dsp:txXfrm>
    </dsp:sp>
    <dsp:sp modelId="{7CBC61F1-C1EE-459A-BB82-367E1CA12ECE}">
      <dsp:nvSpPr>
        <dsp:cNvPr id="8" name="同侧圆角矩形 7"/>
        <dsp:cNvSpPr/>
      </dsp:nvSpPr>
      <dsp:spPr bwMode="white">
        <a:xfrm rot="5400000">
          <a:off x="5612114" y="188143"/>
          <a:ext cx="1900920" cy="8419661"/>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vert="horz" wrap="square" lIns="91439" tIns="45719" rIns="91439" bIns="45719"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228600" lvl="1" indent="-228600">
            <a:lnSpc>
              <a:spcPct val="100000"/>
            </a:lnSpc>
            <a:spcBef>
              <a:spcPct val="0"/>
            </a:spcBef>
            <a:spcAft>
              <a:spcPct val="15000"/>
            </a:spcAft>
            <a:buChar char="•"/>
          </a:pPr>
          <a:r>
            <a:rPr sz="2400" dirty="0" smtClean="0">
              <a:solidFill>
                <a:schemeClr val="dk1"/>
              </a:solidFill>
              <a:latin typeface="微软雅黑" panose="020B0503020204020204" charset="-122"/>
              <a:ea typeface="微软雅黑" panose="020B0503020204020204" charset="-122"/>
              <a:cs typeface="微软雅黑" panose="020B0503020204020204" charset="-122"/>
              <a:sym typeface="+mn-ea"/>
            </a:rPr>
            <a:t>2019年,柬政府颁布《电子商务法》,该法涵盖电子签名、契约、结算、产品和服务质量标准等电子商务各领域,明确规范了柬埔寨境内和跨境电子商务交易流程。2021年,柬政府发布《数字经济和数字社会政策框架（2021—2035）》</a:t>
          </a:r>
          <a:r>
            <a:rPr lang="zh-CN" sz="2400" dirty="0" smtClean="0">
              <a:solidFill>
                <a:schemeClr val="dk1"/>
              </a:solidFill>
              <a:latin typeface="微软雅黑" panose="020B0503020204020204" charset="-122"/>
              <a:ea typeface="微软雅黑" panose="020B0503020204020204" charset="-122"/>
              <a:cs typeface="微软雅黑" panose="020B0503020204020204" charset="-122"/>
              <a:sym typeface="+mn-ea"/>
            </a:rPr>
            <a:t>。</a:t>
          </a:r>
          <a:endParaRPr lang="zh-CN" sz="2400" dirty="0" smtClean="0">
            <a:solidFill>
              <a:schemeClr val="dk1"/>
            </a:solidFill>
            <a:latin typeface="微软雅黑" panose="020B0503020204020204" charset="-122"/>
            <a:ea typeface="微软雅黑" panose="020B0503020204020204" charset="-122"/>
            <a:cs typeface="微软雅黑" panose="020B0503020204020204" charset="-122"/>
            <a:sym typeface="+mn-ea"/>
          </a:endParaRPr>
        </a:p>
      </dsp:txBody>
      <dsp:txXfrm rot="5400000">
        <a:off x="5612114" y="188143"/>
        <a:ext cx="1900920" cy="8419661"/>
      </dsp:txXfrm>
    </dsp:sp>
    <dsp:sp modelId="{A1034A97-54DB-4F4B-ACCC-CBF2EC5684EF}">
      <dsp:nvSpPr>
        <dsp:cNvPr id="7" name="圆角矩形 6"/>
        <dsp:cNvSpPr/>
      </dsp:nvSpPr>
      <dsp:spPr bwMode="white">
        <a:xfrm>
          <a:off x="28945" y="3609232"/>
          <a:ext cx="2323798" cy="1577482"/>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137160" tIns="68580" rIns="137160" bIns="685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ts val="0"/>
            </a:spcAft>
          </a:pPr>
          <a:r>
            <a:rPr lang="zh-CN" sz="3600" b="1" dirty="0" smtClean="0"/>
            <a:t>数字经济相关</a:t>
          </a:r>
          <a:r>
            <a:rPr lang="zh-CN" altLang="en-US" sz="3600" b="1" dirty="0" smtClean="0"/>
            <a:t>法规</a:t>
          </a:r>
          <a:endParaRPr lang="zh-CN" altLang="en-US" sz="3600" b="1" dirty="0"/>
        </a:p>
      </dsp:txBody>
      <dsp:txXfrm>
        <a:off x="28945" y="3609232"/>
        <a:ext cx="2323798" cy="1577482"/>
      </dsp:txXfrm>
    </dsp:sp>
  </dsp:spTree>
</dsp:drawing>
</file>

<file path=ppt/diagrams/drawing3.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0801350" cy="5348433"/>
        <a:chOff x="0" y="0"/>
        <a:chExt cx="10801350" cy="5348433"/>
      </a:xfrm>
    </dsp:grpSpPr>
    <dsp:sp modelId="{1206E566-4C12-4A0C-96FE-87151FAB626D}">
      <dsp:nvSpPr>
        <dsp:cNvPr id="4" name="同侧圆角矩形 3"/>
        <dsp:cNvSpPr/>
      </dsp:nvSpPr>
      <dsp:spPr bwMode="white">
        <a:xfrm rot="5400000">
          <a:off x="5572868" y="-3283546"/>
          <a:ext cx="1847938" cy="8415029"/>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vert="horz" wrap="square" lIns="76200" tIns="38100" rIns="76200" bIns="38100"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228600" lvl="1" indent="-228600" eaLnBrk="1" fontAlgn="auto" latinLnBrk="0" hangingPunct="1">
            <a:lnSpc>
              <a:spcPct val="150000"/>
            </a:lnSpc>
            <a:spcBef>
              <a:spcPct val="0"/>
            </a:spcBef>
            <a:spcAft>
              <a:spcPts val="0"/>
            </a:spcAft>
            <a:buChar char="•"/>
          </a:pPr>
          <a:r>
            <a:rPr lang="zh-CN" sz="2000" dirty="0" smtClean="0">
              <a:solidFill>
                <a:schemeClr val="dk1"/>
              </a:solidFill>
            </a:rPr>
            <a:t>印尼</a:t>
          </a:r>
          <a:r>
            <a:rPr sz="2000" dirty="0" smtClean="0">
              <a:solidFill>
                <a:schemeClr val="dk1"/>
              </a:solidFill>
            </a:rPr>
            <a:t>劳工法规定，劳工工作时限为每星期工作时间为40小时。童工准许雇用14周岁以上童工，工作时间每日以3小时为上限。临时工合同以3年为限。休假连续雇用工作满6年的劳工可享有2个月的特别休假。</a:t>
          </a:r>
          <a:endParaRPr sz="2000" dirty="0" smtClean="0">
            <a:solidFill>
              <a:schemeClr val="dk1"/>
            </a:solidFill>
          </a:endParaRPr>
        </a:p>
      </dsp:txBody>
      <dsp:txXfrm rot="5400000">
        <a:off x="5572868" y="-3283546"/>
        <a:ext cx="1847938" cy="8415029"/>
      </dsp:txXfrm>
    </dsp:sp>
    <dsp:sp modelId="{BEE6183A-E8F6-45A5-AD60-ECF121263E55}">
      <dsp:nvSpPr>
        <dsp:cNvPr id="3" name="圆角矩形 2"/>
        <dsp:cNvSpPr/>
      </dsp:nvSpPr>
      <dsp:spPr bwMode="white">
        <a:xfrm>
          <a:off x="28945" y="143649"/>
          <a:ext cx="2260377" cy="1560641"/>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137160" tIns="68580" rIns="137160" bIns="685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ts val="0"/>
            </a:spcAft>
          </a:pPr>
          <a:r>
            <a:rPr lang="zh-CN" sz="3600" b="1" dirty="0" smtClean="0"/>
            <a:t>劳动就业法规</a:t>
          </a:r>
          <a:endParaRPr lang="zh-CN" altLang="en-US" sz="3600" b="1" dirty="0"/>
        </a:p>
      </dsp:txBody>
      <dsp:txXfrm>
        <a:off x="28945" y="143649"/>
        <a:ext cx="2260377" cy="1560641"/>
      </dsp:txXfrm>
    </dsp:sp>
    <dsp:sp modelId="{0FAB16BC-D15D-4020-BE75-2E782C993DE2}">
      <dsp:nvSpPr>
        <dsp:cNvPr id="6" name="同侧圆角矩形 5"/>
        <dsp:cNvSpPr/>
      </dsp:nvSpPr>
      <dsp:spPr bwMode="white">
        <a:xfrm rot="5400000">
          <a:off x="5828467" y="-1541401"/>
          <a:ext cx="1377578" cy="8378253"/>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vert="horz" wrap="square" lIns="76200" tIns="38100" rIns="76200" bIns="38100"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228600" lvl="1" indent="-228600" eaLnBrk="1" fontAlgn="auto" latinLnBrk="0" hangingPunct="1">
            <a:lnSpc>
              <a:spcPct val="100000"/>
            </a:lnSpc>
            <a:spcBef>
              <a:spcPct val="0"/>
            </a:spcBef>
            <a:spcAft>
              <a:spcPts val="0"/>
            </a:spcAft>
            <a:buChar char="•"/>
          </a:pPr>
          <a:r>
            <a:rPr lang="zh-CN" sz="2000" dirty="0" smtClean="0">
              <a:solidFill>
                <a:schemeClr val="dk1"/>
              </a:solidFill>
            </a:rPr>
            <a:t>外国投资者可以选择通过庭外和解来解决商业和贸易争端，这种解决可以采用仲裁程序或任何形式的替代性争议解决程序。除正常诉讼程序与仲裁外，印尼还有</a:t>
          </a:r>
          <a:r>
            <a:rPr lang="zh-CN" sz="2000" dirty="0" smtClean="0">
              <a:solidFill>
                <a:schemeClr val="dk1"/>
              </a:solidFill>
              <a:sym typeface="+mn-ea"/>
            </a:rPr>
            <a:t>宗教法院、劳工法院、税务法院、商务法院</a:t>
          </a:r>
          <a:r>
            <a:rPr lang="zh-CN" sz="2000" dirty="0" smtClean="0">
              <a:solidFill>
                <a:schemeClr val="dk1"/>
              </a:solidFill>
            </a:rPr>
            <a:t>4个专门法院用来解决特殊领域的诉讼案件。</a:t>
          </a:r>
          <a:endParaRPr lang="zh-CN" sz="2000" dirty="0" smtClean="0">
            <a:solidFill>
              <a:schemeClr val="dk1"/>
            </a:solidFill>
          </a:endParaRPr>
        </a:p>
      </dsp:txBody>
      <dsp:txXfrm rot="5400000">
        <a:off x="5828467" y="-1541401"/>
        <a:ext cx="1377578" cy="8378253"/>
      </dsp:txXfrm>
    </dsp:sp>
    <dsp:sp modelId="{7340BB85-61F9-44EA-92FB-23F88EBA2FCE}">
      <dsp:nvSpPr>
        <dsp:cNvPr id="5" name="圆角矩形 4"/>
        <dsp:cNvSpPr/>
      </dsp:nvSpPr>
      <dsp:spPr bwMode="white">
        <a:xfrm>
          <a:off x="28945" y="1934037"/>
          <a:ext cx="2299184" cy="1427377"/>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137160" tIns="68580" rIns="137160" bIns="685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ts val="0"/>
            </a:spcAft>
          </a:pPr>
          <a:r>
            <a:rPr lang="zh-CN" sz="3600" b="1" dirty="0" smtClean="0"/>
            <a:t>商务纠纷</a:t>
          </a:r>
          <a:r>
            <a:rPr lang="zh-CN" altLang="zh-CN" sz="3600" b="1" dirty="0" smtClean="0"/>
            <a:t>解决</a:t>
          </a:r>
          <a:endParaRPr lang="zh-CN" altLang="en-US" sz="3600" dirty="0"/>
        </a:p>
      </dsp:txBody>
      <dsp:txXfrm>
        <a:off x="28945" y="1934037"/>
        <a:ext cx="2299184" cy="1427377"/>
      </dsp:txXfrm>
    </dsp:sp>
    <dsp:sp modelId="{7CBC61F1-C1EE-459A-BB82-367E1CA12ECE}">
      <dsp:nvSpPr>
        <dsp:cNvPr id="8" name="同侧圆角矩形 7"/>
        <dsp:cNvSpPr/>
      </dsp:nvSpPr>
      <dsp:spPr bwMode="white">
        <a:xfrm rot="5400000">
          <a:off x="5612114" y="188143"/>
          <a:ext cx="1900920" cy="8419661"/>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vert="horz" wrap="square" lIns="76200" tIns="38100" rIns="76200" bIns="38100"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228600" lvl="1" indent="-228600">
            <a:lnSpc>
              <a:spcPct val="100000"/>
            </a:lnSpc>
            <a:spcBef>
              <a:spcPct val="0"/>
            </a:spcBef>
            <a:spcAft>
              <a:spcPct val="15000"/>
            </a:spcAft>
            <a:buChar char="•"/>
          </a:pPr>
          <a:r>
            <a:rPr sz="2000" dirty="0" smtClean="0">
              <a:solidFill>
                <a:schemeClr val="dk1"/>
              </a:solidFill>
              <a:latin typeface="微软雅黑" panose="020B0503020204020204" charset="-122"/>
              <a:ea typeface="微软雅黑" panose="020B0503020204020204" charset="-122"/>
              <a:cs typeface="微软雅黑" panose="020B0503020204020204" charset="-122"/>
            </a:rPr>
            <a:t>数字经济相关政策和法规2022年9月，印尼国会审议通过了《个人数据保护法》。该法对个人数据的类型、数据主体的权利、数据的处理、数据处理者和控制者的义务、数据的传输，以及个人数据的使用、对违法者处罚等都做了明确规定，对于保障印尼公民对其个人数据安全的权利具有重要意义。</a:t>
          </a:r>
          <a:endParaRPr sz="2000" dirty="0" smtClean="0">
            <a:solidFill>
              <a:schemeClr val="dk1"/>
            </a:solidFill>
            <a:latin typeface="微软雅黑" panose="020B0503020204020204" charset="-122"/>
            <a:ea typeface="微软雅黑" panose="020B0503020204020204" charset="-122"/>
            <a:cs typeface="微软雅黑" panose="020B0503020204020204" charset="-122"/>
          </a:endParaRPr>
        </a:p>
      </dsp:txBody>
      <dsp:txXfrm rot="5400000">
        <a:off x="5612114" y="188143"/>
        <a:ext cx="1900920" cy="8419661"/>
      </dsp:txXfrm>
    </dsp:sp>
    <dsp:sp modelId="{A1034A97-54DB-4F4B-ACCC-CBF2EC5684EF}">
      <dsp:nvSpPr>
        <dsp:cNvPr id="7" name="圆角矩形 6"/>
        <dsp:cNvSpPr/>
      </dsp:nvSpPr>
      <dsp:spPr bwMode="white">
        <a:xfrm>
          <a:off x="28945" y="3609232"/>
          <a:ext cx="2323798" cy="1577482"/>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137160" tIns="68580" rIns="137160" bIns="685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ts val="0"/>
            </a:spcAft>
          </a:pPr>
          <a:r>
            <a:rPr lang="zh-CN" sz="3600" b="1" dirty="0" smtClean="0"/>
            <a:t>数字经济相关</a:t>
          </a:r>
          <a:r>
            <a:rPr lang="zh-CN" altLang="en-US" sz="3600" b="1" dirty="0" smtClean="0"/>
            <a:t>法规</a:t>
          </a:r>
          <a:endParaRPr lang="zh-CN" altLang="en-US" sz="3600" b="1" dirty="0"/>
        </a:p>
      </dsp:txBody>
      <dsp:txXfrm>
        <a:off x="28945" y="3609232"/>
        <a:ext cx="2323798" cy="1577482"/>
      </dsp:txXfrm>
    </dsp:sp>
  </dsp:spTree>
</dsp:drawing>
</file>

<file path=ppt/diagrams/drawing4.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1087967" cy="5125176"/>
        <a:chOff x="0" y="0"/>
        <a:chExt cx="11087967" cy="5125176"/>
      </a:xfrm>
    </dsp:grpSpPr>
    <dsp:sp modelId="{1206E566-4C12-4A0C-96FE-87151FAB626D}">
      <dsp:nvSpPr>
        <dsp:cNvPr id="4" name="同侧圆角矩形 3"/>
        <dsp:cNvSpPr/>
      </dsp:nvSpPr>
      <dsp:spPr bwMode="white">
        <a:xfrm rot="5400000">
          <a:off x="5880617" y="-3496660"/>
          <a:ext cx="1645004" cy="8638325"/>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vert="horz" wrap="square" lIns="76200" tIns="38100" rIns="76200" bIns="38100"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228600" lvl="1" indent="-228600">
            <a:lnSpc>
              <a:spcPct val="150000"/>
            </a:lnSpc>
            <a:spcBef>
              <a:spcPct val="0"/>
            </a:spcBef>
            <a:spcAft>
              <a:spcPct val="15000"/>
            </a:spcAft>
            <a:buChar char="•"/>
          </a:pPr>
          <a:r>
            <a:rPr lang="zh-CN" altLang="en-US" sz="2000" dirty="0">
              <a:solidFill>
                <a:schemeClr val="dk1"/>
              </a:solidFill>
            </a:rPr>
            <a:t>截至</a:t>
          </a:r>
          <a:r>
            <a:rPr lang="en-US" altLang="zh-CN" sz="2000" dirty="0">
              <a:solidFill>
                <a:schemeClr val="dk1"/>
              </a:solidFill>
            </a:rPr>
            <a:t>2023</a:t>
          </a:r>
          <a:r>
            <a:rPr lang="zh-CN" altLang="en-US" sz="2000" dirty="0">
              <a:solidFill>
                <a:schemeClr val="dk1"/>
              </a:solidFill>
            </a:rPr>
            <a:t>年底，马来西亚总人口预计超过</a:t>
          </a:r>
          <a:r>
            <a:rPr lang="en-US" altLang="zh-CN" sz="2000" dirty="0">
              <a:solidFill>
                <a:schemeClr val="dk1"/>
              </a:solidFill>
            </a:rPr>
            <a:t>3340</a:t>
          </a:r>
          <a:r>
            <a:rPr lang="zh-CN" altLang="en-US" sz="2000" dirty="0">
              <a:solidFill>
                <a:schemeClr val="dk1"/>
              </a:solidFill>
            </a:rPr>
            <a:t>万人，年人口增长率</a:t>
          </a:r>
          <a:r>
            <a:rPr lang="en-US" altLang="zh-CN" sz="2000" dirty="0">
              <a:solidFill>
                <a:schemeClr val="dk1"/>
              </a:solidFill>
            </a:rPr>
            <a:t>2.1%</a:t>
          </a:r>
          <a:r>
            <a:rPr lang="zh-CN" altLang="en-US" sz="2000" dirty="0">
              <a:solidFill>
                <a:schemeClr val="dk1"/>
              </a:solidFill>
            </a:rPr>
            <a:t>，平均年龄</a:t>
          </a:r>
          <a:r>
            <a:rPr lang="en-US" altLang="zh-CN" sz="2000" dirty="0">
              <a:solidFill>
                <a:schemeClr val="dk1"/>
              </a:solidFill>
            </a:rPr>
            <a:t>30.7</a:t>
          </a:r>
          <a:r>
            <a:rPr lang="zh-CN" altLang="en-US" sz="2000" dirty="0">
              <a:solidFill>
                <a:schemeClr val="dk1"/>
              </a:solidFill>
            </a:rPr>
            <a:t>岁</a:t>
          </a:r>
          <a:r>
            <a:rPr sz="2000" dirty="0">
              <a:solidFill>
                <a:schemeClr val="dk1"/>
              </a:solidFill>
            </a:rPr>
            <a:t>。</a:t>
          </a:r>
          <a:endParaRPr>
            <a:solidFill>
              <a:schemeClr val="dk1"/>
            </a:solidFill>
          </a:endParaRPr>
        </a:p>
      </dsp:txBody>
      <dsp:txXfrm rot="5400000">
        <a:off x="5880617" y="-3496660"/>
        <a:ext cx="1645004" cy="8638325"/>
      </dsp:txXfrm>
    </dsp:sp>
    <dsp:sp modelId="{BEE6183A-E8F6-45A5-AD60-ECF121263E55}">
      <dsp:nvSpPr>
        <dsp:cNvPr id="3" name="圆角矩形 2"/>
        <dsp:cNvSpPr/>
      </dsp:nvSpPr>
      <dsp:spPr bwMode="white">
        <a:xfrm>
          <a:off x="63601" y="118266"/>
          <a:ext cx="2320357" cy="1408473"/>
        </a:xfrm>
        <a:prstGeom prst="roundRect">
          <a:avLst/>
        </a:prstGeom>
      </dsp:spPr>
      <dsp:style>
        <a:lnRef idx="2">
          <a:schemeClr val="lt1"/>
        </a:lnRef>
        <a:fillRef idx="1">
          <a:schemeClr val="accent1"/>
        </a:fillRef>
        <a:effectRef idx="0">
          <a:scrgbClr r="0" g="0" b="0"/>
        </a:effectRef>
        <a:fontRef idx="minor">
          <a:schemeClr val="lt1"/>
        </a:fontRef>
      </dsp:style>
      <dsp:txBody>
        <a:bodyPr lIns="137160" tIns="68580" rIns="137160" bIns="685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3600" b="1" dirty="0"/>
            <a:t>人口状况</a:t>
          </a:r>
          <a:endParaRPr lang="zh-CN" altLang="en-US" sz="3600" dirty="0"/>
        </a:p>
      </dsp:txBody>
      <dsp:txXfrm>
        <a:off x="63601" y="118266"/>
        <a:ext cx="2320357" cy="1408473"/>
      </dsp:txXfrm>
    </dsp:sp>
    <dsp:sp modelId="{0FAB16BC-D15D-4020-BE75-2E782C993DE2}">
      <dsp:nvSpPr>
        <dsp:cNvPr id="6" name="同侧圆角矩形 5"/>
        <dsp:cNvSpPr/>
      </dsp:nvSpPr>
      <dsp:spPr bwMode="white">
        <a:xfrm rot="5400000">
          <a:off x="5786074" y="-1614463"/>
          <a:ext cx="1876012" cy="8600572"/>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vert="horz" wrap="square" lIns="76200" tIns="38100" rIns="76200" bIns="38100"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228600" lvl="1" indent="-228600">
            <a:lnSpc>
              <a:spcPct val="120000"/>
            </a:lnSpc>
            <a:spcBef>
              <a:spcPct val="0"/>
            </a:spcBef>
            <a:spcAft>
              <a:spcPct val="15000"/>
            </a:spcAft>
            <a:buChar char="•"/>
          </a:pPr>
          <a:r>
            <a:rPr lang="zh-CN" altLang="en-US" sz="2000" dirty="0">
              <a:solidFill>
                <a:schemeClr val="dk1"/>
              </a:solidFill>
            </a:rPr>
            <a:t>马来西亚位于太平洋和印度洋之间。马来西亚国土面积</a:t>
          </a:r>
          <a:r>
            <a:rPr lang="en-US" altLang="zh-CN" sz="2000" dirty="0">
              <a:solidFill>
                <a:schemeClr val="dk1"/>
              </a:solidFill>
            </a:rPr>
            <a:t>330257</a:t>
          </a:r>
          <a:r>
            <a:rPr lang="zh-CN" altLang="en-US" sz="2000" dirty="0">
              <a:solidFill>
                <a:schemeClr val="dk1"/>
              </a:solidFill>
            </a:rPr>
            <a:t>平方公里</a:t>
          </a:r>
          <a:r>
            <a:rPr lang="en-US" altLang="zh-CN" sz="2000" dirty="0">
              <a:solidFill>
                <a:schemeClr val="dk1"/>
              </a:solidFill>
            </a:rPr>
            <a:t>,</a:t>
          </a:r>
          <a:r>
            <a:rPr lang="zh-CN" altLang="en-US" sz="2000" dirty="0">
              <a:solidFill>
                <a:schemeClr val="dk1"/>
              </a:solidFill>
            </a:rPr>
            <a:t>海岸线总长</a:t>
          </a:r>
          <a:r>
            <a:rPr lang="en-US" altLang="zh-CN" sz="2000" dirty="0">
              <a:solidFill>
                <a:schemeClr val="dk1"/>
              </a:solidFill>
            </a:rPr>
            <a:t>4192</a:t>
          </a:r>
          <a:r>
            <a:rPr lang="zh-CN" altLang="en-US" sz="2000" dirty="0">
              <a:solidFill>
                <a:schemeClr val="dk1"/>
              </a:solidFill>
            </a:rPr>
            <a:t>公里</a:t>
          </a:r>
          <a:r>
            <a:rPr lang="en-US" altLang="zh-CN" sz="2000" dirty="0">
              <a:solidFill>
                <a:schemeClr val="dk1"/>
              </a:solidFill>
            </a:rPr>
            <a:t>,</a:t>
          </a:r>
          <a:r>
            <a:rPr lang="zh-CN" altLang="en-US" sz="2000" dirty="0">
              <a:solidFill>
                <a:schemeClr val="dk1"/>
              </a:solidFill>
            </a:rPr>
            <a:t>是东南亚国家之一</a:t>
          </a:r>
          <a:r>
            <a:rPr lang="en-US" altLang="zh-CN" sz="2000" dirty="0">
              <a:solidFill>
                <a:schemeClr val="dk1"/>
              </a:solidFill>
            </a:rPr>
            <a:t>,</a:t>
          </a:r>
          <a:r>
            <a:rPr lang="zh-CN" altLang="en-US" sz="2000" dirty="0">
              <a:solidFill>
                <a:schemeClr val="dk1"/>
              </a:solidFill>
            </a:rPr>
            <a:t>全境被南中国海分成马来西亚半岛</a:t>
          </a:r>
          <a:r>
            <a:rPr lang="en-US" altLang="zh-CN" sz="2000" dirty="0">
              <a:solidFill>
                <a:schemeClr val="dk1"/>
              </a:solidFill>
            </a:rPr>
            <a:t>(</a:t>
          </a:r>
          <a:r>
            <a:rPr lang="zh-CN" altLang="en-US" sz="2000" dirty="0">
              <a:solidFill>
                <a:schemeClr val="dk1"/>
              </a:solidFill>
            </a:rPr>
            <a:t>简称半岛</a:t>
          </a:r>
          <a:r>
            <a:rPr lang="en-US" altLang="zh-CN" sz="2000" dirty="0">
              <a:solidFill>
                <a:schemeClr val="dk1"/>
              </a:solidFill>
            </a:rPr>
            <a:t>)</a:t>
          </a:r>
          <a:r>
            <a:rPr lang="zh-CN" altLang="en-US" sz="2000" dirty="0">
              <a:solidFill>
                <a:schemeClr val="dk1"/>
              </a:solidFill>
            </a:rPr>
            <a:t>和马来西亚沙砂</a:t>
          </a:r>
          <a:r>
            <a:rPr lang="en-US" altLang="zh-CN" sz="2000" dirty="0">
              <a:solidFill>
                <a:schemeClr val="dk1"/>
              </a:solidFill>
            </a:rPr>
            <a:t>(</a:t>
          </a:r>
          <a:r>
            <a:rPr lang="zh-CN" altLang="en-US" sz="2000" dirty="0">
              <a:solidFill>
                <a:schemeClr val="dk1"/>
              </a:solidFill>
            </a:rPr>
            <a:t>简称沙砂</a:t>
          </a:r>
          <a:r>
            <a:rPr lang="en-US" altLang="zh-CN" sz="2000" dirty="0">
              <a:solidFill>
                <a:schemeClr val="dk1"/>
              </a:solidFill>
            </a:rPr>
            <a:t>)</a:t>
          </a:r>
          <a:r>
            <a:rPr lang="zh-CN" altLang="en-US" sz="2000" dirty="0">
              <a:solidFill>
                <a:schemeClr val="dk1"/>
              </a:solidFill>
            </a:rPr>
            <a:t>两部分</a:t>
          </a:r>
          <a:r>
            <a:rPr sz="2000" dirty="0">
              <a:solidFill>
                <a:schemeClr val="dk1"/>
              </a:solidFill>
            </a:rPr>
            <a:t>。</a:t>
          </a:r>
          <a:endParaRPr>
            <a:solidFill>
              <a:schemeClr val="dk1"/>
            </a:solidFill>
          </a:endParaRPr>
        </a:p>
      </dsp:txBody>
      <dsp:txXfrm rot="5400000">
        <a:off x="5786074" y="-1614463"/>
        <a:ext cx="1876012" cy="8600572"/>
      </dsp:txXfrm>
    </dsp:sp>
    <dsp:sp modelId="{7340BB85-61F9-44EA-92FB-23F88EBA2FCE}">
      <dsp:nvSpPr>
        <dsp:cNvPr id="5" name="圆角矩形 4"/>
        <dsp:cNvSpPr/>
      </dsp:nvSpPr>
      <dsp:spPr bwMode="white">
        <a:xfrm>
          <a:off x="63601" y="1959986"/>
          <a:ext cx="2360194" cy="1451675"/>
        </a:xfrm>
        <a:prstGeom prst="roundRect">
          <a:avLst/>
        </a:prstGeom>
      </dsp:spPr>
      <dsp:style>
        <a:lnRef idx="2">
          <a:schemeClr val="lt1"/>
        </a:lnRef>
        <a:fillRef idx="1">
          <a:schemeClr val="accent1"/>
        </a:fillRef>
        <a:effectRef idx="0">
          <a:scrgbClr r="0" g="0" b="0"/>
        </a:effectRef>
        <a:fontRef idx="minor">
          <a:schemeClr val="lt1"/>
        </a:fontRef>
      </dsp:style>
      <dsp:txBody>
        <a:bodyPr lIns="137160" tIns="68580" rIns="137160" bIns="685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3600" b="1" dirty="0"/>
            <a:t>地理环境</a:t>
          </a:r>
          <a:endParaRPr lang="zh-CN" altLang="en-US" sz="3600" dirty="0"/>
        </a:p>
      </dsp:txBody>
      <dsp:txXfrm>
        <a:off x="63601" y="1959986"/>
        <a:ext cx="2360194" cy="1451675"/>
      </dsp:txXfrm>
    </dsp:sp>
    <dsp:sp modelId="{7CBC61F1-C1EE-459A-BB82-367E1CA12ECE}">
      <dsp:nvSpPr>
        <dsp:cNvPr id="8" name="同侧圆角矩形 7"/>
        <dsp:cNvSpPr/>
      </dsp:nvSpPr>
      <dsp:spPr bwMode="white">
        <a:xfrm rot="5400000">
          <a:off x="5998247" y="104370"/>
          <a:ext cx="1398533" cy="8643079"/>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vert="horz" wrap="square" lIns="76200" tIns="38100" rIns="76200" bIns="38100"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228600" lvl="1" indent="-228600">
            <a:lnSpc>
              <a:spcPct val="100000"/>
            </a:lnSpc>
            <a:spcBef>
              <a:spcPct val="0"/>
            </a:spcBef>
            <a:spcAft>
              <a:spcPct val="15000"/>
            </a:spcAft>
            <a:buChar char="•"/>
          </a:pPr>
          <a:r>
            <a:rPr lang="zh-CN" altLang="en-US" sz="2000" dirty="0">
              <a:solidFill>
                <a:schemeClr val="dk1"/>
              </a:solidFill>
            </a:rPr>
            <a:t>马来西亚是东南亚的一个资源丰富的国家，拥有多样的自然资源，这些资源在其经济发展中发挥了关键作用。其主要的自然资源有矿产资源，</a:t>
          </a:r>
          <a:r>
            <a:rPr lang="zh-CN" sz="2000" dirty="0">
              <a:solidFill>
                <a:schemeClr val="dk1"/>
              </a:solidFill>
            </a:rPr>
            <a:t>森林资源</a:t>
          </a:r>
          <a:r>
            <a:rPr lang="zh-CN" altLang="en-US" sz="2000" dirty="0">
              <a:solidFill>
                <a:schemeClr val="dk1"/>
              </a:solidFill>
            </a:rPr>
            <a:t>，</a:t>
          </a:r>
          <a:r>
            <a:rPr lang="zh-CN" sz="2000" dirty="0">
              <a:solidFill>
                <a:schemeClr val="dk1"/>
              </a:solidFill>
            </a:rPr>
            <a:t>水能资源</a:t>
          </a:r>
          <a:r>
            <a:rPr lang="zh-CN" altLang="en-US" sz="2000" dirty="0">
              <a:solidFill>
                <a:schemeClr val="dk1"/>
              </a:solidFill>
            </a:rPr>
            <a:t>。</a:t>
          </a:r>
          <a:endParaRPr lang="zh-CN" sz="2000" dirty="0">
            <a:solidFill>
              <a:schemeClr val="dk1"/>
            </a:solidFill>
          </a:endParaRPr>
        </a:p>
      </dsp:txBody>
      <dsp:txXfrm rot="5400000">
        <a:off x="5998247" y="104370"/>
        <a:ext cx="1398533" cy="8643079"/>
      </dsp:txXfrm>
    </dsp:sp>
    <dsp:sp modelId="{A1034A97-54DB-4F4B-ACCC-CBF2EC5684EF}">
      <dsp:nvSpPr>
        <dsp:cNvPr id="7" name="圆角矩形 6"/>
        <dsp:cNvSpPr/>
      </dsp:nvSpPr>
      <dsp:spPr bwMode="white">
        <a:xfrm>
          <a:off x="63601" y="3737681"/>
          <a:ext cx="2312373" cy="1376458"/>
        </a:xfrm>
        <a:prstGeom prst="roundRect">
          <a:avLst/>
        </a:prstGeom>
      </dsp:spPr>
      <dsp:style>
        <a:lnRef idx="2">
          <a:schemeClr val="lt1"/>
        </a:lnRef>
        <a:fillRef idx="1">
          <a:schemeClr val="accent1"/>
        </a:fillRef>
        <a:effectRef idx="0">
          <a:scrgbClr r="0" g="0" b="0"/>
        </a:effectRef>
        <a:fontRef idx="minor">
          <a:schemeClr val="lt1"/>
        </a:fontRef>
      </dsp:style>
      <dsp:txBody>
        <a:bodyPr lIns="137160" tIns="68580" rIns="137160" bIns="685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3600" b="1" dirty="0"/>
            <a:t>资源禀赋</a:t>
          </a:r>
          <a:endParaRPr lang="zh-CN" altLang="en-US" sz="3600" dirty="0"/>
        </a:p>
      </dsp:txBody>
      <dsp:txXfrm>
        <a:off x="63601" y="3737681"/>
        <a:ext cx="2312373" cy="1376458"/>
      </dsp:txXfrm>
    </dsp:sp>
  </dsp:spTree>
</dsp:drawing>
</file>

<file path=ppt/diagrams/drawing5.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0801350" cy="4873625"/>
        <a:chOff x="0" y="0"/>
        <a:chExt cx="10801350" cy="4873625"/>
      </a:xfrm>
    </dsp:grpSpPr>
    <dsp:sp modelId="{1206E566-4C12-4A0C-96FE-87151FAB626D}">
      <dsp:nvSpPr>
        <dsp:cNvPr id="4" name="同侧圆角矩形 3"/>
        <dsp:cNvSpPr/>
      </dsp:nvSpPr>
      <dsp:spPr bwMode="white">
        <a:xfrm rot="5400000">
          <a:off x="5687904" y="-3365571"/>
          <a:ext cx="1683887" cy="8415029"/>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vert="horz" wrap="square" lIns="91439" tIns="45719" rIns="91439" bIns="45719"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228600" lvl="1" indent="-228600">
            <a:lnSpc>
              <a:spcPct val="100000"/>
            </a:lnSpc>
            <a:spcBef>
              <a:spcPct val="0"/>
            </a:spcBef>
            <a:spcAft>
              <a:spcPct val="15000"/>
            </a:spcAft>
            <a:buChar char="•"/>
          </a:pPr>
          <a:r>
            <a:rPr lang="en-US" altLang="zh-CN" sz="2400" dirty="0">
              <a:solidFill>
                <a:schemeClr val="dk1"/>
              </a:solidFill>
              <a:latin typeface="微软雅黑" panose="020B0503020204020204" charset="-122"/>
              <a:ea typeface="微软雅黑" panose="020B0503020204020204" charset="-122"/>
            </a:rPr>
            <a:t>《</a:t>
          </a:r>
          <a:r>
            <a:rPr lang="zh-CN" altLang="en-US" sz="2400" dirty="0">
              <a:solidFill>
                <a:schemeClr val="dk1"/>
              </a:solidFill>
              <a:latin typeface="微软雅黑" panose="020B0503020204020204" charset="-122"/>
              <a:ea typeface="微软雅黑" panose="020B0503020204020204" charset="-122"/>
            </a:rPr>
            <a:t>海关法</a:t>
          </a:r>
          <a:r>
            <a:rPr lang="en-US" altLang="zh-CN" sz="2400" dirty="0">
              <a:solidFill>
                <a:schemeClr val="dk1"/>
              </a:solidFill>
              <a:latin typeface="微软雅黑" panose="020B0503020204020204" charset="-122"/>
              <a:ea typeface="微软雅黑" panose="020B0503020204020204" charset="-122"/>
            </a:rPr>
            <a:t>》《</a:t>
          </a:r>
          <a:r>
            <a:rPr lang="zh-CN" altLang="en-US" sz="2400" dirty="0">
              <a:solidFill>
                <a:schemeClr val="dk1"/>
              </a:solidFill>
              <a:latin typeface="微软雅黑" panose="020B0503020204020204" charset="-122"/>
              <a:ea typeface="微软雅黑" panose="020B0503020204020204" charset="-122"/>
            </a:rPr>
            <a:t>海关进口管制条例</a:t>
          </a:r>
          <a:r>
            <a:rPr lang="en-US" altLang="zh-CN" sz="2400" dirty="0">
              <a:solidFill>
                <a:schemeClr val="dk1"/>
              </a:solidFill>
              <a:latin typeface="微软雅黑" panose="020B0503020204020204" charset="-122"/>
              <a:ea typeface="微软雅黑" panose="020B0503020204020204" charset="-122"/>
            </a:rPr>
            <a:t>》《</a:t>
          </a:r>
          <a:r>
            <a:rPr lang="zh-CN" altLang="en-US" sz="2400" dirty="0">
              <a:solidFill>
                <a:schemeClr val="dk1"/>
              </a:solidFill>
              <a:latin typeface="微软雅黑" panose="020B0503020204020204" charset="-122"/>
              <a:ea typeface="微软雅黑" panose="020B0503020204020204" charset="-122"/>
            </a:rPr>
            <a:t>海关出口管制条例</a:t>
          </a:r>
          <a:r>
            <a:rPr lang="en-US" altLang="zh-CN" sz="2400" dirty="0">
              <a:solidFill>
                <a:schemeClr val="dk1"/>
              </a:solidFill>
              <a:latin typeface="微软雅黑" panose="020B0503020204020204" charset="-122"/>
              <a:ea typeface="微软雅黑" panose="020B0503020204020204" charset="-122"/>
            </a:rPr>
            <a:t>》《</a:t>
          </a:r>
          <a:r>
            <a:rPr lang="zh-CN" altLang="en-US" sz="2400" dirty="0">
              <a:solidFill>
                <a:schemeClr val="dk1"/>
              </a:solidFill>
              <a:latin typeface="微软雅黑" panose="020B0503020204020204" charset="-122"/>
              <a:ea typeface="微软雅黑" panose="020B0503020204020204" charset="-122"/>
            </a:rPr>
            <a:t>海关估价规定</a:t>
          </a:r>
          <a:r>
            <a:rPr lang="en-US" altLang="zh-CN" sz="2400" dirty="0">
              <a:solidFill>
                <a:schemeClr val="dk1"/>
              </a:solidFill>
              <a:latin typeface="微软雅黑" panose="020B0503020204020204" charset="-122"/>
              <a:ea typeface="微软雅黑" panose="020B0503020204020204" charset="-122"/>
            </a:rPr>
            <a:t>》《</a:t>
          </a:r>
          <a:r>
            <a:rPr lang="zh-CN" altLang="en-US" sz="2400" dirty="0">
              <a:solidFill>
                <a:schemeClr val="dk1"/>
              </a:solidFill>
              <a:latin typeface="微软雅黑" panose="020B0503020204020204" charset="-122"/>
              <a:ea typeface="微软雅黑" panose="020B0503020204020204" charset="-122"/>
            </a:rPr>
            <a:t>植物检疫法</a:t>
          </a:r>
          <a:r>
            <a:rPr lang="en-US" altLang="zh-CN" sz="2400" dirty="0">
              <a:solidFill>
                <a:schemeClr val="dk1"/>
              </a:solidFill>
              <a:latin typeface="微软雅黑" panose="020B0503020204020204" charset="-122"/>
              <a:ea typeface="微软雅黑" panose="020B0503020204020204" charset="-122"/>
            </a:rPr>
            <a:t>》《</a:t>
          </a:r>
          <a:r>
            <a:rPr lang="zh-CN" altLang="en-US" sz="2400" dirty="0">
              <a:solidFill>
                <a:schemeClr val="dk1"/>
              </a:solidFill>
              <a:latin typeface="微软雅黑" panose="020B0503020204020204" charset="-122"/>
              <a:ea typeface="微软雅黑" panose="020B0503020204020204" charset="-122"/>
            </a:rPr>
            <a:t>保护植物新品种法</a:t>
          </a:r>
          <a:r>
            <a:rPr lang="en-US" altLang="zh-CN" sz="2400" dirty="0">
              <a:solidFill>
                <a:schemeClr val="dk1"/>
              </a:solidFill>
              <a:latin typeface="微软雅黑" panose="020B0503020204020204" charset="-122"/>
              <a:ea typeface="微软雅黑" panose="020B0503020204020204" charset="-122"/>
            </a:rPr>
            <a:t>》《</a:t>
          </a:r>
          <a:r>
            <a:rPr lang="zh-CN" altLang="en-US" sz="2400" dirty="0">
              <a:solidFill>
                <a:schemeClr val="dk1"/>
              </a:solidFill>
              <a:latin typeface="微软雅黑" panose="020B0503020204020204" charset="-122"/>
              <a:ea typeface="微软雅黑" panose="020B0503020204020204" charset="-122"/>
            </a:rPr>
            <a:t>反补贴和反倾销法</a:t>
          </a:r>
          <a:r>
            <a:rPr lang="en-US" altLang="zh-CN" sz="2400" dirty="0">
              <a:solidFill>
                <a:schemeClr val="dk1"/>
              </a:solidFill>
              <a:latin typeface="微软雅黑" panose="020B0503020204020204" charset="-122"/>
              <a:ea typeface="微软雅黑" panose="020B0503020204020204" charset="-122"/>
            </a:rPr>
            <a:t>》《</a:t>
          </a:r>
          <a:r>
            <a:rPr lang="zh-CN" altLang="en-US" sz="2400" dirty="0">
              <a:solidFill>
                <a:schemeClr val="dk1"/>
              </a:solidFill>
              <a:latin typeface="微软雅黑" panose="020B0503020204020204" charset="-122"/>
              <a:ea typeface="微软雅黑" panose="020B0503020204020204" charset="-122"/>
            </a:rPr>
            <a:t>反补贴和反倾销实施条例</a:t>
          </a:r>
          <a:r>
            <a:rPr lang="en-US" altLang="zh-CN" sz="2400" dirty="0">
              <a:solidFill>
                <a:schemeClr val="dk1"/>
              </a:solidFill>
              <a:latin typeface="微软雅黑" panose="020B0503020204020204" charset="-122"/>
              <a:ea typeface="微软雅黑" panose="020B0503020204020204" charset="-122"/>
            </a:rPr>
            <a:t>》《2006</a:t>
          </a:r>
          <a:r>
            <a:rPr lang="zh-CN" altLang="en-US" sz="2400" dirty="0">
              <a:solidFill>
                <a:schemeClr val="dk1"/>
              </a:solidFill>
              <a:latin typeface="微软雅黑" panose="020B0503020204020204" charset="-122"/>
              <a:ea typeface="微软雅黑" panose="020B0503020204020204" charset="-122"/>
            </a:rPr>
            <a:t>年保障措施法</a:t>
          </a:r>
          <a:r>
            <a:rPr lang="en-US" altLang="zh-CN" sz="2400" dirty="0">
              <a:solidFill>
                <a:schemeClr val="dk1"/>
              </a:solidFill>
              <a:latin typeface="微软雅黑" panose="020B0503020204020204" charset="-122"/>
              <a:ea typeface="微软雅黑" panose="020B0503020204020204" charset="-122"/>
            </a:rPr>
            <a:t>》</a:t>
          </a:r>
          <a:r>
            <a:rPr lang="zh-CN" altLang="en-US" sz="2400" dirty="0">
              <a:solidFill>
                <a:schemeClr val="dk1"/>
              </a:solidFill>
              <a:latin typeface="微软雅黑" panose="020B0503020204020204" charset="-122"/>
              <a:ea typeface="微软雅黑" panose="020B0503020204020204" charset="-122"/>
            </a:rPr>
            <a:t>和</a:t>
          </a:r>
          <a:r>
            <a:rPr lang="en-US" altLang="zh-CN" sz="2400" dirty="0">
              <a:solidFill>
                <a:schemeClr val="dk1"/>
              </a:solidFill>
              <a:latin typeface="微软雅黑" panose="020B0503020204020204" charset="-122"/>
              <a:ea typeface="微软雅黑" panose="020B0503020204020204" charset="-122"/>
            </a:rPr>
            <a:t>《</a:t>
          </a:r>
          <a:r>
            <a:rPr lang="zh-CN" altLang="en-US" sz="2400" dirty="0">
              <a:solidFill>
                <a:schemeClr val="dk1"/>
              </a:solidFill>
              <a:latin typeface="微软雅黑" panose="020B0503020204020204" charset="-122"/>
              <a:ea typeface="微软雅黑" panose="020B0503020204020204" charset="-122"/>
            </a:rPr>
            <a:t>外汇管理法令</a:t>
          </a:r>
          <a:r>
            <a:rPr lang="en-US" altLang="zh-CN" sz="2400" dirty="0">
              <a:solidFill>
                <a:schemeClr val="dk1"/>
              </a:solidFill>
              <a:latin typeface="微软雅黑" panose="020B0503020204020204" charset="-122"/>
              <a:ea typeface="微软雅黑" panose="020B0503020204020204" charset="-122"/>
            </a:rPr>
            <a:t>》</a:t>
          </a:r>
          <a:r>
            <a:rPr lang="zh-CN" altLang="en-US" sz="2400" dirty="0">
              <a:solidFill>
                <a:schemeClr val="dk1"/>
              </a:solidFill>
              <a:latin typeface="微软雅黑" panose="020B0503020204020204" charset="-122"/>
              <a:ea typeface="微软雅黑" panose="020B0503020204020204" charset="-122"/>
            </a:rPr>
            <a:t>等</a:t>
          </a:r>
          <a:r>
            <a:rPr lang="zh-CN" sz="2400" dirty="0">
              <a:solidFill>
                <a:schemeClr val="dk1"/>
              </a:solidFill>
              <a:latin typeface="微软雅黑" panose="020B0503020204020204" charset="-122"/>
              <a:ea typeface="微软雅黑" panose="020B0503020204020204" charset="-122"/>
              <a:cs typeface="微软雅黑" panose="020B0503020204020204" charset="-122"/>
            </a:rPr>
            <a:t>。</a:t>
          </a:r>
          <a:endParaRPr lang="zh-CN" altLang="en-US" sz="2400" dirty="0">
            <a:solidFill>
              <a:schemeClr val="dk1"/>
            </a:solidFill>
            <a:latin typeface="微软雅黑" panose="020B0503020204020204" charset="-122"/>
            <a:ea typeface="微软雅黑" panose="020B0503020204020204" charset="-122"/>
            <a:cs typeface="微软雅黑" panose="020B0503020204020204" charset="-122"/>
          </a:endParaRPr>
        </a:p>
      </dsp:txBody>
      <dsp:txXfrm rot="5400000">
        <a:off x="5687904" y="-3365571"/>
        <a:ext cx="1683887" cy="8415029"/>
      </dsp:txXfrm>
    </dsp:sp>
    <dsp:sp modelId="{BEE6183A-E8F6-45A5-AD60-ECF121263E55}">
      <dsp:nvSpPr>
        <dsp:cNvPr id="3" name="圆角矩形 2"/>
        <dsp:cNvSpPr/>
      </dsp:nvSpPr>
      <dsp:spPr bwMode="white">
        <a:xfrm>
          <a:off x="61957" y="304549"/>
          <a:ext cx="2260377" cy="1074789"/>
        </a:xfrm>
        <a:prstGeom prst="roundRect">
          <a:avLst/>
        </a:prstGeom>
      </dsp:spPr>
      <dsp:style>
        <a:lnRef idx="2">
          <a:schemeClr val="lt1"/>
        </a:lnRef>
        <a:fillRef idx="1">
          <a:schemeClr val="accent1"/>
        </a:fillRef>
        <a:effectRef idx="0">
          <a:scrgbClr r="0" g="0" b="0"/>
        </a:effectRef>
        <a:fontRef idx="minor">
          <a:schemeClr val="lt1"/>
        </a:fontRef>
      </dsp:style>
      <dsp:txBody>
        <a:bodyPr lIns="137160" tIns="68580" rIns="137160" bIns="685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sz="3600" b="1" dirty="0"/>
            <a:t>贸易法规</a:t>
          </a:r>
          <a:endParaRPr lang="zh-CN" altLang="en-US" sz="3600" dirty="0"/>
        </a:p>
      </dsp:txBody>
      <dsp:txXfrm>
        <a:off x="61957" y="304549"/>
        <a:ext cx="2260377" cy="1074789"/>
      </dsp:txXfrm>
    </dsp:sp>
    <dsp:sp modelId="{0FAB16BC-D15D-4020-BE75-2E782C993DE2}">
      <dsp:nvSpPr>
        <dsp:cNvPr id="6" name="同侧圆角矩形 5"/>
        <dsp:cNvSpPr/>
      </dsp:nvSpPr>
      <dsp:spPr bwMode="white">
        <a:xfrm rot="5400000">
          <a:off x="5922625" y="-1776453"/>
          <a:ext cx="1255283" cy="8378253"/>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vert="horz" wrap="square" lIns="91439" tIns="45719" rIns="91439" bIns="45719"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228600" lvl="1" indent="-228600">
            <a:lnSpc>
              <a:spcPct val="100000"/>
            </a:lnSpc>
            <a:spcBef>
              <a:spcPct val="0"/>
            </a:spcBef>
            <a:spcAft>
              <a:spcPct val="15000"/>
            </a:spcAft>
            <a:buChar char="•"/>
          </a:pPr>
          <a:r>
            <a:rPr lang="en-US" altLang="zh-CN" sz="2400" dirty="0">
              <a:solidFill>
                <a:schemeClr val="dk1"/>
              </a:solidFill>
              <a:latin typeface="微软雅黑" panose="020B0503020204020204" charset="-122"/>
              <a:ea typeface="微软雅黑" panose="020B0503020204020204" charset="-122"/>
            </a:rPr>
            <a:t>《</a:t>
          </a:r>
          <a:r>
            <a:rPr lang="zh-CN" altLang="en-US" sz="2400" dirty="0">
              <a:solidFill>
                <a:schemeClr val="dk1"/>
              </a:solidFill>
              <a:latin typeface="微软雅黑" panose="020B0503020204020204" charset="-122"/>
              <a:ea typeface="微软雅黑" panose="020B0503020204020204" charset="-122"/>
            </a:rPr>
            <a:t>合同法</a:t>
          </a:r>
          <a:r>
            <a:rPr lang="en-US" altLang="zh-CN" sz="2400" dirty="0">
              <a:solidFill>
                <a:schemeClr val="dk1"/>
              </a:solidFill>
              <a:latin typeface="微软雅黑" panose="020B0503020204020204" charset="-122"/>
              <a:ea typeface="微软雅黑" panose="020B0503020204020204" charset="-122"/>
            </a:rPr>
            <a:t>》《</a:t>
          </a:r>
          <a:r>
            <a:rPr lang="zh-CN" altLang="en-US" sz="2400" dirty="0">
              <a:solidFill>
                <a:schemeClr val="dk1"/>
              </a:solidFill>
              <a:latin typeface="微软雅黑" panose="020B0503020204020204" charset="-122"/>
              <a:ea typeface="微软雅黑" panose="020B0503020204020204" charset="-122"/>
            </a:rPr>
            <a:t>公司法</a:t>
          </a:r>
          <a:r>
            <a:rPr lang="en-US" altLang="zh-CN" sz="2400" dirty="0">
              <a:solidFill>
                <a:schemeClr val="dk1"/>
              </a:solidFill>
              <a:latin typeface="微软雅黑" panose="020B0503020204020204" charset="-122"/>
              <a:ea typeface="微软雅黑" panose="020B0503020204020204" charset="-122"/>
            </a:rPr>
            <a:t>》《</a:t>
          </a:r>
          <a:r>
            <a:rPr lang="zh-CN" altLang="en-US" sz="2400" dirty="0">
              <a:solidFill>
                <a:schemeClr val="dk1"/>
              </a:solidFill>
              <a:latin typeface="微软雅黑" panose="020B0503020204020204" charset="-122"/>
              <a:ea typeface="微软雅黑" panose="020B0503020204020204" charset="-122"/>
            </a:rPr>
            <a:t>工业协调法</a:t>
          </a:r>
          <a:r>
            <a:rPr lang="en-US" altLang="zh-CN" sz="2400" dirty="0">
              <a:solidFill>
                <a:schemeClr val="dk1"/>
              </a:solidFill>
              <a:latin typeface="微软雅黑" panose="020B0503020204020204" charset="-122"/>
              <a:ea typeface="微软雅黑" panose="020B0503020204020204" charset="-122"/>
            </a:rPr>
            <a:t>》《</a:t>
          </a:r>
          <a:r>
            <a:rPr lang="zh-CN" altLang="en-US" sz="2400" dirty="0">
              <a:solidFill>
                <a:schemeClr val="dk1"/>
              </a:solidFill>
              <a:latin typeface="微软雅黑" panose="020B0503020204020204" charset="-122"/>
              <a:ea typeface="微软雅黑" panose="020B0503020204020204" charset="-122"/>
            </a:rPr>
            <a:t>投资促进法</a:t>
          </a:r>
          <a:r>
            <a:rPr lang="en-US" altLang="zh-CN" sz="2400" dirty="0">
              <a:solidFill>
                <a:schemeClr val="dk1"/>
              </a:solidFill>
              <a:latin typeface="微软雅黑" panose="020B0503020204020204" charset="-122"/>
              <a:ea typeface="微软雅黑" panose="020B0503020204020204" charset="-122"/>
            </a:rPr>
            <a:t>》《</a:t>
          </a:r>
          <a:r>
            <a:rPr lang="zh-CN" altLang="en-US" sz="2400" dirty="0">
              <a:solidFill>
                <a:schemeClr val="dk1"/>
              </a:solidFill>
              <a:latin typeface="微软雅黑" panose="020B0503020204020204" charset="-122"/>
              <a:ea typeface="微软雅黑" panose="020B0503020204020204" charset="-122"/>
            </a:rPr>
            <a:t>劳资关系法</a:t>
          </a:r>
          <a:r>
            <a:rPr lang="en-US" altLang="zh-CN" sz="2400" dirty="0">
              <a:solidFill>
                <a:schemeClr val="dk1"/>
              </a:solidFill>
              <a:latin typeface="微软雅黑" panose="020B0503020204020204" charset="-122"/>
              <a:ea typeface="微软雅黑" panose="020B0503020204020204" charset="-122"/>
            </a:rPr>
            <a:t>》</a:t>
          </a:r>
          <a:endParaRPr sz="2400" dirty="0">
            <a:solidFill>
              <a:schemeClr val="dk1"/>
            </a:solidFill>
            <a:latin typeface="微软雅黑" panose="020B0503020204020204" charset="-122"/>
            <a:ea typeface="微软雅黑" panose="020B0503020204020204" charset="-122"/>
            <a:cs typeface="微软雅黑" panose="020B0503020204020204" charset="-122"/>
          </a:endParaRPr>
        </a:p>
      </dsp:txBody>
      <dsp:txXfrm rot="5400000">
        <a:off x="5922625" y="-1776453"/>
        <a:ext cx="1255283" cy="8378253"/>
      </dsp:txXfrm>
    </dsp:sp>
    <dsp:sp modelId="{7340BB85-61F9-44EA-92FB-23F88EBA2FCE}">
      <dsp:nvSpPr>
        <dsp:cNvPr id="5" name="圆角矩形 4"/>
        <dsp:cNvSpPr/>
      </dsp:nvSpPr>
      <dsp:spPr bwMode="white">
        <a:xfrm>
          <a:off x="58154" y="1762342"/>
          <a:ext cx="2299184" cy="1300662"/>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137160" tIns="68580" rIns="137160" bIns="685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ts val="0"/>
            </a:spcAft>
          </a:pPr>
          <a:r>
            <a:rPr lang="zh-CN" sz="3600" b="1" dirty="0"/>
            <a:t>外国投</a:t>
          </a:r>
          <a:endParaRPr lang="en-US" altLang="zh-CN" sz="3600" b="1" dirty="0"/>
        </a:p>
        <a:p>
          <a:pPr lvl="0">
            <a:lnSpc>
              <a:spcPct val="100000"/>
            </a:lnSpc>
            <a:spcBef>
              <a:spcPct val="0"/>
            </a:spcBef>
            <a:spcAft>
              <a:spcPts val="0"/>
            </a:spcAft>
          </a:pPr>
          <a:r>
            <a:rPr lang="zh-CN" sz="3600" b="1" dirty="0"/>
            <a:t>资法规</a:t>
          </a:r>
          <a:endParaRPr lang="zh-CN" altLang="en-US" sz="3600" dirty="0"/>
        </a:p>
      </dsp:txBody>
      <dsp:txXfrm>
        <a:off x="58154" y="1762342"/>
        <a:ext cx="2299184" cy="1300662"/>
      </dsp:txXfrm>
    </dsp:sp>
    <dsp:sp modelId="{7CBC61F1-C1EE-459A-BB82-367E1CA12ECE}">
      <dsp:nvSpPr>
        <dsp:cNvPr id="8" name="同侧圆角矩形 7"/>
        <dsp:cNvSpPr/>
      </dsp:nvSpPr>
      <dsp:spPr bwMode="white">
        <a:xfrm rot="5400000">
          <a:off x="5658304" y="-202288"/>
          <a:ext cx="1732165" cy="8419661"/>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vert="horz" wrap="square" lIns="91439" tIns="45719" rIns="91439" bIns="45719"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228600" lvl="1" indent="-228600">
            <a:lnSpc>
              <a:spcPct val="150000"/>
            </a:lnSpc>
            <a:spcBef>
              <a:spcPct val="0"/>
            </a:spcBef>
            <a:spcAft>
              <a:spcPct val="15000"/>
            </a:spcAft>
            <a:buChar char="•"/>
          </a:pPr>
          <a:r>
            <a:rPr lang="zh-CN" altLang="en-US" sz="2400" dirty="0">
              <a:solidFill>
                <a:schemeClr val="dk1"/>
              </a:solidFill>
              <a:latin typeface="微软雅黑" panose="020B0503020204020204" charset="-122"/>
              <a:ea typeface="微软雅黑" panose="020B0503020204020204" charset="-122"/>
            </a:rPr>
            <a:t>马来西亚实行联邦和州政府分税制。直接税（如所得税、石油税）和间接税（如国产税、关税、销售税、服务税、印花税）。州政府则征收土地税、矿产税、森林税等。</a:t>
          </a:r>
          <a:endParaRPr sz="2400" dirty="0">
            <a:solidFill>
              <a:schemeClr val="dk1"/>
            </a:solidFill>
            <a:latin typeface="微软雅黑" panose="020B0503020204020204" charset="-122"/>
            <a:ea typeface="微软雅黑" panose="020B0503020204020204" charset="-122"/>
            <a:cs typeface="微软雅黑" panose="020B0503020204020204" charset="-122"/>
          </a:endParaRPr>
        </a:p>
      </dsp:txBody>
      <dsp:txXfrm rot="5400000">
        <a:off x="5658304" y="-202288"/>
        <a:ext cx="1732165" cy="8419661"/>
      </dsp:txXfrm>
    </dsp:sp>
    <dsp:sp modelId="{A1034A97-54DB-4F4B-ACCC-CBF2EC5684EF}">
      <dsp:nvSpPr>
        <dsp:cNvPr id="7" name="圆角矩形 6"/>
        <dsp:cNvSpPr/>
      </dsp:nvSpPr>
      <dsp:spPr bwMode="white">
        <a:xfrm>
          <a:off x="61957" y="3482363"/>
          <a:ext cx="2252600" cy="1050358"/>
        </a:xfrm>
        <a:prstGeom prst="roundRect">
          <a:avLst/>
        </a:prstGeom>
      </dsp:spPr>
      <dsp:style>
        <a:lnRef idx="2">
          <a:schemeClr val="lt1"/>
        </a:lnRef>
        <a:fillRef idx="1">
          <a:schemeClr val="accent1"/>
        </a:fillRef>
        <a:effectRef idx="0">
          <a:scrgbClr r="0" g="0" b="0"/>
        </a:effectRef>
        <a:fontRef idx="minor">
          <a:schemeClr val="lt1"/>
        </a:fontRef>
      </dsp:style>
      <dsp:txBody>
        <a:bodyPr lIns="137160" tIns="68580" rIns="137160" bIns="685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sz="3600" b="1" dirty="0"/>
            <a:t>税收制度</a:t>
          </a:r>
          <a:endParaRPr lang="zh-CN" altLang="en-US" sz="3600" dirty="0"/>
        </a:p>
      </dsp:txBody>
      <dsp:txXfrm>
        <a:off x="61957" y="3482363"/>
        <a:ext cx="2252600" cy="1050358"/>
      </dsp:txXfrm>
    </dsp:sp>
  </dsp:spTree>
</dsp:drawing>
</file>

<file path=ppt/diagrams/drawing6.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0801350" cy="5348433"/>
        <a:chOff x="0" y="0"/>
        <a:chExt cx="10801350" cy="5348433"/>
      </a:xfrm>
    </dsp:grpSpPr>
    <dsp:sp modelId="{1206E566-4C12-4A0C-96FE-87151FAB626D}">
      <dsp:nvSpPr>
        <dsp:cNvPr id="4" name="同侧圆角矩形 3"/>
        <dsp:cNvSpPr/>
      </dsp:nvSpPr>
      <dsp:spPr bwMode="white">
        <a:xfrm rot="5400000">
          <a:off x="5572868" y="-3283546"/>
          <a:ext cx="1847938" cy="8415029"/>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vert="horz" wrap="square" lIns="76200" tIns="38100" rIns="76200" bIns="38100"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228600" lvl="1" indent="-228600">
            <a:lnSpc>
              <a:spcPct val="100000"/>
            </a:lnSpc>
            <a:spcBef>
              <a:spcPct val="0"/>
            </a:spcBef>
            <a:spcAft>
              <a:spcPct val="15000"/>
            </a:spcAft>
            <a:buChar char="•"/>
          </a:pPr>
          <a:r>
            <a:rPr lang="zh-CN" altLang="en-US" sz="2000" dirty="0">
              <a:solidFill>
                <a:schemeClr val="dk1"/>
              </a:solidFill>
            </a:rPr>
            <a:t>马来西亚的劳工法律体系涵盖了多个重要法律法规，主要包括</a:t>
          </a:r>
          <a:r>
            <a:rPr lang="en-US" altLang="zh-CN" sz="2000" dirty="0">
              <a:solidFill>
                <a:schemeClr val="dk1"/>
              </a:solidFill>
            </a:rPr>
            <a:t>《1955</a:t>
          </a:r>
          <a:r>
            <a:rPr lang="zh-CN" altLang="en-US" sz="2000" dirty="0">
              <a:solidFill>
                <a:schemeClr val="dk1"/>
              </a:solidFill>
            </a:rPr>
            <a:t>年雇佣法</a:t>
          </a:r>
          <a:r>
            <a:rPr lang="en-US" altLang="zh-CN" sz="2000" dirty="0">
              <a:solidFill>
                <a:schemeClr val="dk1"/>
              </a:solidFill>
            </a:rPr>
            <a:t>》</a:t>
          </a:r>
          <a:r>
            <a:rPr lang="zh-CN" altLang="en-US" sz="2000" dirty="0">
              <a:solidFill>
                <a:schemeClr val="dk1"/>
              </a:solidFill>
            </a:rPr>
            <a:t>、</a:t>
          </a:r>
          <a:r>
            <a:rPr lang="en-US" altLang="zh-CN" sz="2000" dirty="0">
              <a:solidFill>
                <a:schemeClr val="dk1"/>
              </a:solidFill>
            </a:rPr>
            <a:t>《1967</a:t>
          </a:r>
          <a:r>
            <a:rPr lang="zh-CN" altLang="en-US" sz="2000" dirty="0">
              <a:solidFill>
                <a:schemeClr val="dk1"/>
              </a:solidFill>
            </a:rPr>
            <a:t>年劳资关系法</a:t>
          </a:r>
          <a:r>
            <a:rPr lang="en-US" altLang="zh-CN" sz="2000" dirty="0">
              <a:solidFill>
                <a:schemeClr val="dk1"/>
              </a:solidFill>
            </a:rPr>
            <a:t>》</a:t>
          </a:r>
          <a:r>
            <a:rPr lang="zh-CN" altLang="en-US" sz="2000" dirty="0">
              <a:solidFill>
                <a:schemeClr val="dk1"/>
              </a:solidFill>
            </a:rPr>
            <a:t>、</a:t>
          </a:r>
          <a:r>
            <a:rPr lang="en-US" altLang="zh-CN" sz="2000" dirty="0">
              <a:solidFill>
                <a:schemeClr val="dk1"/>
              </a:solidFill>
            </a:rPr>
            <a:t>《1991</a:t>
          </a:r>
          <a:r>
            <a:rPr lang="zh-CN" altLang="en-US" sz="2000" dirty="0">
              <a:solidFill>
                <a:schemeClr val="dk1"/>
              </a:solidFill>
            </a:rPr>
            <a:t>年雇员公积金法</a:t>
          </a:r>
          <a:r>
            <a:rPr lang="en-US" altLang="zh-CN" sz="2000" dirty="0">
              <a:solidFill>
                <a:schemeClr val="dk1"/>
              </a:solidFill>
            </a:rPr>
            <a:t>》</a:t>
          </a:r>
          <a:r>
            <a:rPr lang="zh-CN" altLang="en-US" sz="2000" dirty="0">
              <a:solidFill>
                <a:schemeClr val="dk1"/>
              </a:solidFill>
            </a:rPr>
            <a:t>和</a:t>
          </a:r>
          <a:r>
            <a:rPr lang="en-US" altLang="zh-CN" sz="2000" dirty="0">
              <a:solidFill>
                <a:schemeClr val="dk1"/>
              </a:solidFill>
            </a:rPr>
            <a:t>《1969</a:t>
          </a:r>
          <a:r>
            <a:rPr lang="zh-CN" altLang="en-US" sz="2000" dirty="0">
              <a:solidFill>
                <a:schemeClr val="dk1"/>
              </a:solidFill>
            </a:rPr>
            <a:t>年雇员社会保险法</a:t>
          </a:r>
          <a:r>
            <a:rPr lang="en-US" altLang="zh-CN" sz="2000" dirty="0">
              <a:solidFill>
                <a:schemeClr val="dk1"/>
              </a:solidFill>
            </a:rPr>
            <a:t>》</a:t>
          </a:r>
          <a:r>
            <a:rPr lang="zh-CN" altLang="en-US" sz="2000" dirty="0">
              <a:solidFill>
                <a:schemeClr val="dk1"/>
              </a:solidFill>
            </a:rPr>
            <a:t>。</a:t>
          </a:r>
          <a:endParaRPr sz="2000" dirty="0">
            <a:solidFill>
              <a:schemeClr val="dk1"/>
            </a:solidFill>
          </a:endParaRPr>
        </a:p>
      </dsp:txBody>
      <dsp:txXfrm rot="5400000">
        <a:off x="5572868" y="-3283546"/>
        <a:ext cx="1847938" cy="8415029"/>
      </dsp:txXfrm>
    </dsp:sp>
    <dsp:sp modelId="{BEE6183A-E8F6-45A5-AD60-ECF121263E55}">
      <dsp:nvSpPr>
        <dsp:cNvPr id="3" name="圆角矩形 2"/>
        <dsp:cNvSpPr/>
      </dsp:nvSpPr>
      <dsp:spPr bwMode="white">
        <a:xfrm>
          <a:off x="28945" y="143649"/>
          <a:ext cx="2260377" cy="1560641"/>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137160" tIns="68580" rIns="137160" bIns="685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ts val="0"/>
            </a:spcAft>
          </a:pPr>
          <a:r>
            <a:rPr lang="zh-CN" sz="3600" b="1" dirty="0"/>
            <a:t>劳动就业法规</a:t>
          </a:r>
          <a:endParaRPr lang="zh-CN" altLang="en-US" sz="3600" b="1" dirty="0"/>
        </a:p>
      </dsp:txBody>
      <dsp:txXfrm>
        <a:off x="28945" y="143649"/>
        <a:ext cx="2260377" cy="1560641"/>
      </dsp:txXfrm>
    </dsp:sp>
    <dsp:sp modelId="{0FAB16BC-D15D-4020-BE75-2E782C993DE2}">
      <dsp:nvSpPr>
        <dsp:cNvPr id="6" name="同侧圆角矩形 5"/>
        <dsp:cNvSpPr/>
      </dsp:nvSpPr>
      <dsp:spPr bwMode="white">
        <a:xfrm rot="5400000">
          <a:off x="5828467" y="-1541401"/>
          <a:ext cx="1377578" cy="8378253"/>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vert="horz" wrap="square" lIns="91439" tIns="45719" rIns="91439" bIns="45719"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228600" lvl="1" indent="-228600">
            <a:lnSpc>
              <a:spcPct val="100000"/>
            </a:lnSpc>
            <a:spcBef>
              <a:spcPct val="0"/>
            </a:spcBef>
            <a:spcAft>
              <a:spcPct val="15000"/>
            </a:spcAft>
            <a:buChar char="•"/>
          </a:pPr>
          <a:r>
            <a:rPr lang="zh-CN" altLang="en-US" sz="2400" dirty="0">
              <a:solidFill>
                <a:schemeClr val="dk1"/>
              </a:solidFill>
            </a:rPr>
            <a:t>在马来西亚解决商务纠纷主要途径是仲裁和诉讼。</a:t>
          </a:r>
          <a:endParaRPr lang="zh-CN" sz="2400" dirty="0">
            <a:solidFill>
              <a:schemeClr val="dk1"/>
            </a:solidFill>
          </a:endParaRPr>
        </a:p>
      </dsp:txBody>
      <dsp:txXfrm rot="5400000">
        <a:off x="5828467" y="-1541401"/>
        <a:ext cx="1377578" cy="8378253"/>
      </dsp:txXfrm>
    </dsp:sp>
    <dsp:sp modelId="{7340BB85-61F9-44EA-92FB-23F88EBA2FCE}">
      <dsp:nvSpPr>
        <dsp:cNvPr id="5" name="圆角矩形 4"/>
        <dsp:cNvSpPr/>
      </dsp:nvSpPr>
      <dsp:spPr bwMode="white">
        <a:xfrm>
          <a:off x="28945" y="1934037"/>
          <a:ext cx="2299184" cy="1427377"/>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137160" tIns="68580" rIns="137160" bIns="685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ts val="0"/>
            </a:spcAft>
          </a:pPr>
          <a:r>
            <a:rPr lang="zh-CN" sz="3600" b="1" dirty="0"/>
            <a:t>商务纠纷</a:t>
          </a:r>
          <a:r>
            <a:rPr lang="zh-CN" altLang="zh-CN" sz="3600" b="1" dirty="0"/>
            <a:t>解决</a:t>
          </a:r>
          <a:endParaRPr lang="zh-CN" altLang="en-US" sz="3600" dirty="0"/>
        </a:p>
      </dsp:txBody>
      <dsp:txXfrm>
        <a:off x="28945" y="1934037"/>
        <a:ext cx="2299184" cy="1427377"/>
      </dsp:txXfrm>
    </dsp:sp>
    <dsp:sp modelId="{7CBC61F1-C1EE-459A-BB82-367E1CA12ECE}">
      <dsp:nvSpPr>
        <dsp:cNvPr id="8" name="同侧圆角矩形 7"/>
        <dsp:cNvSpPr/>
      </dsp:nvSpPr>
      <dsp:spPr bwMode="white">
        <a:xfrm rot="5400000">
          <a:off x="5612114" y="188143"/>
          <a:ext cx="1900920" cy="8419661"/>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vert="horz" wrap="square" lIns="76200" tIns="38100" rIns="76200" bIns="38100"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228600" lvl="1" indent="-228600">
            <a:lnSpc>
              <a:spcPct val="100000"/>
            </a:lnSpc>
            <a:spcBef>
              <a:spcPct val="0"/>
            </a:spcBef>
            <a:spcAft>
              <a:spcPct val="15000"/>
            </a:spcAft>
            <a:buChar char="•"/>
          </a:pPr>
          <a:r>
            <a:rPr lang="zh-CN" altLang="zh-CN" sz="2000" dirty="0">
              <a:solidFill>
                <a:schemeClr val="dk1"/>
              </a:solidFill>
              <a:latin typeface="微软雅黑" panose="020B0503020204020204" charset="-122"/>
              <a:ea typeface="微软雅黑" panose="020B0503020204020204" charset="-122"/>
            </a:rPr>
            <a:t>马来西亚在数字经济领域最重要的法令是</a:t>
          </a:r>
          <a:r>
            <a:rPr lang="en-US" altLang="zh-CN" sz="2000" dirty="0">
              <a:solidFill>
                <a:schemeClr val="dk1"/>
              </a:solidFill>
              <a:latin typeface="微软雅黑" panose="020B0503020204020204" charset="-122"/>
              <a:ea typeface="微软雅黑" panose="020B0503020204020204" charset="-122"/>
            </a:rPr>
            <a:t>《1998</a:t>
          </a:r>
          <a:r>
            <a:rPr lang="zh-CN" altLang="zh-CN" sz="2000" dirty="0">
              <a:solidFill>
                <a:schemeClr val="dk1"/>
              </a:solidFill>
              <a:latin typeface="微软雅黑" panose="020B0503020204020204" charset="-122"/>
              <a:ea typeface="微软雅黑" panose="020B0503020204020204" charset="-122"/>
            </a:rPr>
            <a:t>年通信与多媒体法</a:t>
          </a:r>
          <a:r>
            <a:rPr lang="en-US" altLang="zh-CN" sz="2000" dirty="0">
              <a:solidFill>
                <a:schemeClr val="dk1"/>
              </a:solidFill>
              <a:latin typeface="微软雅黑" panose="020B0503020204020204" charset="-122"/>
              <a:ea typeface="微软雅黑" panose="020B0503020204020204" charset="-122"/>
            </a:rPr>
            <a:t>》</a:t>
          </a:r>
          <a:r>
            <a:rPr lang="zh-CN" altLang="zh-CN" sz="2000" dirty="0">
              <a:solidFill>
                <a:schemeClr val="dk1"/>
              </a:solidFill>
              <a:latin typeface="微软雅黑" panose="020B0503020204020204" charset="-122"/>
              <a:ea typeface="微软雅黑" panose="020B0503020204020204" charset="-122"/>
            </a:rPr>
            <a:t>。</a:t>
          </a:r>
          <a:endParaRPr sz="2000" dirty="0">
            <a:solidFill>
              <a:schemeClr val="dk1"/>
            </a:solidFill>
            <a:latin typeface="微软雅黑" panose="020B0503020204020204" charset="-122"/>
            <a:ea typeface="微软雅黑" panose="020B0503020204020204" charset="-122"/>
            <a:cs typeface="微软雅黑" panose="020B0503020204020204" charset="-122"/>
          </a:endParaRPr>
        </a:p>
      </dsp:txBody>
      <dsp:txXfrm rot="5400000">
        <a:off x="5612114" y="188143"/>
        <a:ext cx="1900920" cy="8419661"/>
      </dsp:txXfrm>
    </dsp:sp>
    <dsp:sp modelId="{A1034A97-54DB-4F4B-ACCC-CBF2EC5684EF}">
      <dsp:nvSpPr>
        <dsp:cNvPr id="7" name="圆角矩形 6"/>
        <dsp:cNvSpPr/>
      </dsp:nvSpPr>
      <dsp:spPr bwMode="white">
        <a:xfrm>
          <a:off x="28945" y="3609232"/>
          <a:ext cx="2323798" cy="1577482"/>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137160" tIns="68580" rIns="137160" bIns="685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ts val="0"/>
            </a:spcAft>
          </a:pPr>
          <a:r>
            <a:rPr lang="zh-CN" sz="3600" b="1" dirty="0"/>
            <a:t>数字经济相关</a:t>
          </a:r>
          <a:r>
            <a:rPr lang="zh-CN" altLang="en-US" sz="3600" b="1" dirty="0"/>
            <a:t>法规</a:t>
          </a:r>
        </a:p>
      </dsp:txBody>
      <dsp:txXfrm>
        <a:off x="28945" y="3609232"/>
        <a:ext cx="2323798" cy="1577482"/>
      </dsp:txXfrm>
    </dsp:sp>
  </dsp:spTree>
</dsp:drawing>
</file>

<file path=ppt/diagrams/drawing7.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1087967" cy="5125176"/>
        <a:chOff x="0" y="0"/>
        <a:chExt cx="11087967" cy="5125176"/>
      </a:xfrm>
    </dsp:grpSpPr>
    <dsp:sp modelId="{1206E566-4C12-4A0C-96FE-87151FAB626D}">
      <dsp:nvSpPr>
        <dsp:cNvPr id="4" name="同侧圆角矩形 3"/>
        <dsp:cNvSpPr/>
      </dsp:nvSpPr>
      <dsp:spPr bwMode="white">
        <a:xfrm rot="5400000">
          <a:off x="5971975" y="-3588018"/>
          <a:ext cx="1462289" cy="8638325"/>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vert="horz" wrap="square" lIns="76200" tIns="38100" rIns="76200" bIns="38100"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228600" lvl="1" indent="-228600">
            <a:lnSpc>
              <a:spcPct val="150000"/>
            </a:lnSpc>
            <a:spcBef>
              <a:spcPct val="0"/>
            </a:spcBef>
            <a:spcAft>
              <a:spcPct val="15000"/>
            </a:spcAft>
            <a:buChar char="•"/>
          </a:pPr>
          <a:r>
            <a:rPr lang="en-US" sz="2000" dirty="0" smtClean="0">
              <a:solidFill>
                <a:schemeClr val="dk1"/>
              </a:solidFill>
            </a:rPr>
            <a:t>2014</a:t>
          </a:r>
          <a:r>
            <a:rPr lang="zh-CN" sz="2000" dirty="0" smtClean="0">
              <a:solidFill>
                <a:schemeClr val="dk1"/>
              </a:solidFill>
            </a:rPr>
            <a:t>年</a:t>
          </a:r>
          <a:r>
            <a:rPr lang="en-US" sz="2000" dirty="0" smtClean="0">
              <a:solidFill>
                <a:schemeClr val="dk1"/>
              </a:solidFill>
            </a:rPr>
            <a:t>7</a:t>
          </a:r>
          <a:r>
            <a:rPr lang="zh-CN" sz="2000" dirty="0" smtClean="0">
              <a:solidFill>
                <a:schemeClr val="dk1"/>
              </a:solidFill>
            </a:rPr>
            <a:t>月</a:t>
          </a:r>
          <a:r>
            <a:rPr lang="en-US" sz="2000" dirty="0" smtClean="0">
              <a:solidFill>
                <a:schemeClr val="dk1"/>
              </a:solidFill>
            </a:rPr>
            <a:t>27</a:t>
          </a:r>
          <a:r>
            <a:rPr lang="zh-CN" sz="2000" dirty="0" smtClean="0">
              <a:solidFill>
                <a:schemeClr val="dk1"/>
              </a:solidFill>
            </a:rPr>
            <a:t>日凌晨，菲律宾总人口突破</a:t>
          </a:r>
          <a:r>
            <a:rPr lang="en-US" sz="2000" dirty="0" smtClean="0">
              <a:solidFill>
                <a:schemeClr val="dk1"/>
              </a:solidFill>
            </a:rPr>
            <a:t>1</a:t>
          </a:r>
          <a:r>
            <a:rPr lang="zh-CN" sz="2000" dirty="0" smtClean="0">
              <a:solidFill>
                <a:schemeClr val="dk1"/>
              </a:solidFill>
            </a:rPr>
            <a:t>亿大关，成为世界上第</a:t>
          </a:r>
          <a:r>
            <a:rPr lang="en-US" sz="2000" dirty="0" smtClean="0">
              <a:solidFill>
                <a:schemeClr val="dk1"/>
              </a:solidFill>
            </a:rPr>
            <a:t>12</a:t>
          </a:r>
          <a:r>
            <a:rPr lang="zh-CN" sz="2000" dirty="0" smtClean="0">
              <a:solidFill>
                <a:schemeClr val="dk1"/>
              </a:solidFill>
            </a:rPr>
            <a:t>个人口过亿的国家。</a:t>
          </a:r>
          <a:r>
            <a:rPr lang="en-US" sz="2000" dirty="0" smtClean="0">
              <a:solidFill>
                <a:schemeClr val="dk1"/>
              </a:solidFill>
            </a:rPr>
            <a:t>2022</a:t>
          </a:r>
          <a:r>
            <a:rPr lang="zh-CN" sz="2000" dirty="0" smtClean="0">
              <a:solidFill>
                <a:schemeClr val="dk1"/>
              </a:solidFill>
            </a:rPr>
            <a:t>年，菲律宾总人口约</a:t>
          </a:r>
          <a:r>
            <a:rPr lang="en-US" sz="2000" dirty="0" smtClean="0">
              <a:solidFill>
                <a:schemeClr val="dk1"/>
              </a:solidFill>
            </a:rPr>
            <a:t>1.16</a:t>
          </a:r>
          <a:r>
            <a:rPr lang="zh-CN" sz="2000" dirty="0" smtClean="0">
              <a:solidFill>
                <a:schemeClr val="dk1"/>
              </a:solidFill>
            </a:rPr>
            <a:t>亿。</a:t>
          </a:r>
          <a:r>
            <a:rPr lang="en-US" sz="2000" dirty="0" smtClean="0">
              <a:solidFill>
                <a:schemeClr val="dk1"/>
              </a:solidFill>
            </a:rPr>
            <a:t>65</a:t>
          </a:r>
          <a:r>
            <a:rPr lang="zh-CN" sz="2000" dirty="0" smtClean="0">
              <a:solidFill>
                <a:schemeClr val="dk1"/>
              </a:solidFill>
            </a:rPr>
            <a:t>岁及以上占比为</a:t>
          </a:r>
          <a:r>
            <a:rPr lang="en-US" sz="2000" dirty="0" smtClean="0">
              <a:solidFill>
                <a:schemeClr val="dk1"/>
              </a:solidFill>
            </a:rPr>
            <a:t>5.5%</a:t>
          </a:r>
          <a:r>
            <a:rPr lang="zh-CN" sz="2000" dirty="0" smtClean="0">
              <a:solidFill>
                <a:schemeClr val="dk1"/>
              </a:solidFill>
            </a:rPr>
            <a:t>，</a:t>
          </a:r>
          <a:r>
            <a:rPr lang="en-US" sz="2000" dirty="0" smtClean="0">
              <a:solidFill>
                <a:schemeClr val="dk1"/>
              </a:solidFill>
            </a:rPr>
            <a:t>15-64</a:t>
          </a:r>
          <a:r>
            <a:rPr lang="zh-CN" sz="2000" dirty="0" smtClean="0">
              <a:solidFill>
                <a:schemeClr val="dk1"/>
              </a:solidFill>
            </a:rPr>
            <a:t>岁人口比重为</a:t>
          </a:r>
          <a:r>
            <a:rPr lang="en-US" sz="2000" dirty="0" smtClean="0">
              <a:solidFill>
                <a:schemeClr val="dk1"/>
              </a:solidFill>
            </a:rPr>
            <a:t>64.2% </a:t>
          </a:r>
          <a:r>
            <a:rPr lang="zh-CN" sz="2000" dirty="0" smtClean="0">
              <a:solidFill>
                <a:schemeClr val="dk1"/>
              </a:solidFill>
            </a:rPr>
            <a:t>，</a:t>
          </a:r>
          <a:r>
            <a:rPr lang="en-US" sz="2000" dirty="0" smtClean="0">
              <a:solidFill>
                <a:schemeClr val="dk1"/>
              </a:solidFill>
            </a:rPr>
            <a:t>0-14</a:t>
          </a:r>
          <a:r>
            <a:rPr lang="zh-CN" sz="2000" dirty="0" smtClean="0">
              <a:solidFill>
                <a:schemeClr val="dk1"/>
              </a:solidFill>
            </a:rPr>
            <a:t>岁人口比重为</a:t>
          </a:r>
          <a:r>
            <a:rPr lang="en-US" sz="2000" dirty="0" smtClean="0">
              <a:solidFill>
                <a:schemeClr val="dk1"/>
              </a:solidFill>
            </a:rPr>
            <a:t>30.3%</a:t>
          </a:r>
          <a:r>
            <a:rPr lang="zh-CN" altLang="en-US" sz="2000" dirty="0" smtClean="0">
              <a:solidFill>
                <a:schemeClr val="dk1"/>
              </a:solidFill>
            </a:rPr>
            <a:t>。</a:t>
          </a:r>
          <a:endParaRPr lang="zh-CN" altLang="en-US" sz="2000" dirty="0">
            <a:solidFill>
              <a:schemeClr val="dk1"/>
            </a:solidFill>
          </a:endParaRPr>
        </a:p>
      </dsp:txBody>
      <dsp:txXfrm rot="5400000">
        <a:off x="5971975" y="-3588018"/>
        <a:ext cx="1462289" cy="8638325"/>
      </dsp:txXfrm>
    </dsp:sp>
    <dsp:sp modelId="{BEE6183A-E8F6-45A5-AD60-ECF121263E55}">
      <dsp:nvSpPr>
        <dsp:cNvPr id="3" name="圆角矩形 2"/>
        <dsp:cNvSpPr/>
      </dsp:nvSpPr>
      <dsp:spPr bwMode="white">
        <a:xfrm>
          <a:off x="63601" y="105129"/>
          <a:ext cx="2320357" cy="1252030"/>
        </a:xfrm>
        <a:prstGeom prst="roundRect">
          <a:avLst/>
        </a:prstGeom>
      </dsp:spPr>
      <dsp:style>
        <a:lnRef idx="2">
          <a:schemeClr val="lt1"/>
        </a:lnRef>
        <a:fillRef idx="1">
          <a:schemeClr val="accent1"/>
        </a:fillRef>
        <a:effectRef idx="0">
          <a:scrgbClr r="0" g="0" b="0"/>
        </a:effectRef>
        <a:fontRef idx="minor">
          <a:schemeClr val="lt1"/>
        </a:fontRef>
      </dsp:style>
      <dsp:txBody>
        <a:bodyPr lIns="137160" tIns="68580" rIns="137160" bIns="685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3600" b="1" dirty="0" smtClean="0"/>
            <a:t>人口状况</a:t>
          </a:r>
          <a:endParaRPr lang="zh-CN" altLang="en-US" sz="3600" dirty="0"/>
        </a:p>
      </dsp:txBody>
      <dsp:txXfrm>
        <a:off x="63601" y="105129"/>
        <a:ext cx="2320357" cy="1252030"/>
      </dsp:txXfrm>
    </dsp:sp>
    <dsp:sp modelId="{0FAB16BC-D15D-4020-BE75-2E782C993DE2}">
      <dsp:nvSpPr>
        <dsp:cNvPr id="6" name="同侧圆角矩形 5"/>
        <dsp:cNvSpPr/>
      </dsp:nvSpPr>
      <dsp:spPr bwMode="white">
        <a:xfrm rot="5400000">
          <a:off x="5992936" y="-2015460"/>
          <a:ext cx="1462289" cy="8600572"/>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vert="horz" wrap="square" lIns="76200" tIns="38100" rIns="76200" bIns="38100"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228600" lvl="1" indent="-228600">
            <a:lnSpc>
              <a:spcPct val="150000"/>
            </a:lnSpc>
            <a:spcBef>
              <a:spcPct val="0"/>
            </a:spcBef>
            <a:spcAft>
              <a:spcPct val="15000"/>
            </a:spcAft>
            <a:buChar char="•"/>
          </a:pPr>
          <a:r>
            <a:rPr lang="zh-CN" altLang="en-US" sz="2000" dirty="0" smtClean="0">
              <a:solidFill>
                <a:schemeClr val="dk1"/>
              </a:solidFill>
            </a:rPr>
            <a:t>菲律宾位于亚洲东南部，</a:t>
          </a:r>
          <a:r>
            <a:rPr lang="zh-CN" sz="2000" dirty="0" smtClean="0">
              <a:solidFill>
                <a:schemeClr val="dk1"/>
              </a:solidFill>
            </a:rPr>
            <a:t>是亚洲、大洋洲两大陆和太平洋之间以及东亚和南亚之间的桥梁，其地理位置有重要的战略意义。菲律宾由</a:t>
          </a:r>
          <a:r>
            <a:rPr lang="en-US" sz="2000" dirty="0" smtClean="0">
              <a:solidFill>
                <a:schemeClr val="dk1"/>
              </a:solidFill>
            </a:rPr>
            <a:t>7100</a:t>
          </a:r>
          <a:r>
            <a:rPr lang="zh-CN" sz="2000" dirty="0" smtClean="0">
              <a:solidFill>
                <a:schemeClr val="dk1"/>
              </a:solidFill>
            </a:rPr>
            <a:t>多个岛屿组成，有人居住的约</a:t>
          </a:r>
          <a:r>
            <a:rPr lang="en-US" sz="2000" dirty="0" smtClean="0">
              <a:solidFill>
                <a:schemeClr val="dk1"/>
              </a:solidFill>
            </a:rPr>
            <a:t>1000</a:t>
          </a:r>
          <a:r>
            <a:rPr lang="zh-CN" sz="2000" dirty="0" smtClean="0">
              <a:solidFill>
                <a:schemeClr val="dk1"/>
              </a:solidFill>
            </a:rPr>
            <a:t>个，被称为“千岛之国”。</a:t>
          </a:r>
          <a:endParaRPr lang="zh-CN" altLang="en-US" sz="2000" dirty="0">
            <a:solidFill>
              <a:schemeClr val="dk1"/>
            </a:solidFill>
          </a:endParaRPr>
        </a:p>
      </dsp:txBody>
      <dsp:txXfrm rot="5400000">
        <a:off x="5992936" y="-2015460"/>
        <a:ext cx="1462289" cy="8600572"/>
      </dsp:txXfrm>
    </dsp:sp>
    <dsp:sp modelId="{7340BB85-61F9-44EA-92FB-23F88EBA2FCE}">
      <dsp:nvSpPr>
        <dsp:cNvPr id="5" name="圆角矩形 4"/>
        <dsp:cNvSpPr/>
      </dsp:nvSpPr>
      <dsp:spPr bwMode="white">
        <a:xfrm>
          <a:off x="63601" y="1639610"/>
          <a:ext cx="2360194" cy="1290433"/>
        </a:xfrm>
        <a:prstGeom prst="roundRect">
          <a:avLst/>
        </a:prstGeom>
      </dsp:spPr>
      <dsp:style>
        <a:lnRef idx="2">
          <a:schemeClr val="lt1"/>
        </a:lnRef>
        <a:fillRef idx="1">
          <a:schemeClr val="accent1"/>
        </a:fillRef>
        <a:effectRef idx="0">
          <a:scrgbClr r="0" g="0" b="0"/>
        </a:effectRef>
        <a:fontRef idx="minor">
          <a:schemeClr val="lt1"/>
        </a:fontRef>
      </dsp:style>
      <dsp:txBody>
        <a:bodyPr lIns="137160" tIns="68580" rIns="137160" bIns="685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3600" b="1" dirty="0" smtClean="0"/>
            <a:t>地理环境</a:t>
          </a:r>
          <a:endParaRPr lang="zh-CN" altLang="en-US" sz="3600" dirty="0"/>
        </a:p>
      </dsp:txBody>
      <dsp:txXfrm>
        <a:off x="63601" y="1639610"/>
        <a:ext cx="2360194" cy="1290433"/>
      </dsp:txXfrm>
    </dsp:sp>
    <dsp:sp modelId="{7CBC61F1-C1EE-459A-BB82-367E1CA12ECE}">
      <dsp:nvSpPr>
        <dsp:cNvPr id="8" name="同侧圆角矩形 7"/>
        <dsp:cNvSpPr/>
      </dsp:nvSpPr>
      <dsp:spPr bwMode="white">
        <a:xfrm rot="5400000">
          <a:off x="5688607" y="-205270"/>
          <a:ext cx="2017812" cy="8643079"/>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lIns="76200" tIns="38100" rIns="76200" bIns="38100"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228600" lvl="1" indent="-228600">
            <a:lnSpc>
              <a:spcPct val="100000"/>
            </a:lnSpc>
            <a:spcBef>
              <a:spcPct val="0"/>
            </a:spcBef>
            <a:spcAft>
              <a:spcPct val="15000"/>
            </a:spcAft>
            <a:buChar char="•"/>
          </a:pPr>
          <a:r>
            <a:rPr lang="zh-CN" altLang="en-US" sz="2000" dirty="0" smtClean="0">
              <a:solidFill>
                <a:schemeClr val="dk1"/>
              </a:solidFill>
            </a:rPr>
            <a:t>菲律宾由于盛产热带水果，富有“太平洋果盘”的美称。</a:t>
          </a:r>
          <a:r>
            <a:rPr lang="zh-CN" sz="2000" dirty="0" smtClean="0">
              <a:solidFill>
                <a:schemeClr val="dk1"/>
              </a:solidFill>
            </a:rPr>
            <a:t>椰子产量在全球排名中位列第二，仅次于印度尼西亚。</a:t>
          </a:r>
          <a:endParaRPr lang="zh-CN" altLang="en-US" sz="2000" dirty="0">
            <a:solidFill>
              <a:schemeClr val="dk1"/>
            </a:solidFill>
          </a:endParaRPr>
        </a:p>
        <a:p>
          <a:pPr marL="228600" lvl="1" indent="-228600">
            <a:lnSpc>
              <a:spcPct val="100000"/>
            </a:lnSpc>
            <a:spcBef>
              <a:spcPct val="0"/>
            </a:spcBef>
            <a:spcAft>
              <a:spcPct val="15000"/>
            </a:spcAft>
            <a:buChar char="•"/>
          </a:pPr>
          <a:r>
            <a:rPr lang="zh-CN" sz="2000" dirty="0" smtClean="0">
              <a:solidFill>
                <a:schemeClr val="dk1"/>
              </a:solidFill>
            </a:rPr>
            <a:t>菲律宾境内矿产资源</a:t>
          </a:r>
          <a:r>
            <a:rPr lang="zh-CN" altLang="en-US" sz="2000" dirty="0" smtClean="0">
              <a:solidFill>
                <a:schemeClr val="dk1"/>
              </a:solidFill>
            </a:rPr>
            <a:t>丰富，</a:t>
          </a:r>
          <a:r>
            <a:rPr lang="zh-CN" sz="2000" dirty="0" smtClean="0">
              <a:solidFill>
                <a:schemeClr val="dk1"/>
              </a:solidFill>
            </a:rPr>
            <a:t>主要有铜、金、银、铁、铬、镍等</a:t>
          </a:r>
          <a:r>
            <a:rPr lang="en-US" sz="2000" dirty="0" smtClean="0">
              <a:solidFill>
                <a:schemeClr val="dk1"/>
              </a:solidFill>
            </a:rPr>
            <a:t>20</a:t>
          </a:r>
          <a:r>
            <a:rPr lang="zh-CN" sz="2000" dirty="0" smtClean="0">
              <a:solidFill>
                <a:schemeClr val="dk1"/>
              </a:solidFill>
            </a:rPr>
            <a:t>余种。</a:t>
          </a:r>
          <a:endParaRPr lang="zh-CN" altLang="en-US" sz="2000" dirty="0">
            <a:solidFill>
              <a:schemeClr val="dk1"/>
            </a:solidFill>
          </a:endParaRPr>
        </a:p>
        <a:p>
          <a:pPr marL="228600" lvl="1" indent="-228600">
            <a:lnSpc>
              <a:spcPct val="100000"/>
            </a:lnSpc>
            <a:spcBef>
              <a:spcPct val="0"/>
            </a:spcBef>
            <a:spcAft>
              <a:spcPct val="15000"/>
            </a:spcAft>
            <a:buChar char="•"/>
          </a:pPr>
          <a:r>
            <a:rPr lang="zh-CN" sz="2000" dirty="0" smtClean="0">
              <a:solidFill>
                <a:schemeClr val="dk1"/>
              </a:solidFill>
            </a:rPr>
            <a:t>菲律宾群岛多、海岸线长，水产资源极其丰富。有</a:t>
          </a:r>
          <a:r>
            <a:rPr lang="en-US" sz="2000" dirty="0" smtClean="0">
              <a:solidFill>
                <a:schemeClr val="dk1"/>
              </a:solidFill>
            </a:rPr>
            <a:t>61</a:t>
          </a:r>
          <a:r>
            <a:rPr lang="zh-CN" sz="2000" dirty="0" smtClean="0">
              <a:solidFill>
                <a:schemeClr val="dk1"/>
              </a:solidFill>
            </a:rPr>
            <a:t>个自然港</a:t>
          </a:r>
          <a:r>
            <a:rPr lang="zh-CN" altLang="en-US" sz="2000" dirty="0" smtClean="0">
              <a:solidFill>
                <a:schemeClr val="dk1"/>
              </a:solidFill>
            </a:rPr>
            <a:t>，</a:t>
          </a:r>
          <a:r>
            <a:rPr lang="zh-CN" sz="2000" dirty="0" smtClean="0">
              <a:solidFill>
                <a:schemeClr val="dk1"/>
              </a:solidFill>
            </a:rPr>
            <a:t>金枪鱼资源居世界前列。</a:t>
          </a:r>
          <a:endParaRPr lang="zh-CN" altLang="en-US" sz="2000" dirty="0">
            <a:solidFill>
              <a:schemeClr val="dk1"/>
            </a:solidFill>
          </a:endParaRPr>
        </a:p>
      </dsp:txBody>
      <dsp:txXfrm rot="5400000">
        <a:off x="5688607" y="-205270"/>
        <a:ext cx="2017812" cy="8643079"/>
      </dsp:txXfrm>
    </dsp:sp>
    <dsp:sp modelId="{A1034A97-54DB-4F4B-ACCC-CBF2EC5684EF}">
      <dsp:nvSpPr>
        <dsp:cNvPr id="7" name="圆角矩形 6"/>
        <dsp:cNvSpPr/>
      </dsp:nvSpPr>
      <dsp:spPr bwMode="white">
        <a:xfrm>
          <a:off x="63601" y="3504485"/>
          <a:ext cx="2312373" cy="1223570"/>
        </a:xfrm>
        <a:prstGeom prst="roundRect">
          <a:avLst/>
        </a:prstGeom>
      </dsp:spPr>
      <dsp:style>
        <a:lnRef idx="2">
          <a:schemeClr val="lt1"/>
        </a:lnRef>
        <a:fillRef idx="1">
          <a:schemeClr val="accent1"/>
        </a:fillRef>
        <a:effectRef idx="0">
          <a:scrgbClr r="0" g="0" b="0"/>
        </a:effectRef>
        <a:fontRef idx="minor">
          <a:schemeClr val="lt1"/>
        </a:fontRef>
      </dsp:style>
      <dsp:txBody>
        <a:bodyPr lIns="137160" tIns="68580" rIns="137160" bIns="685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3600" b="1" dirty="0" smtClean="0"/>
            <a:t>资源禀赋</a:t>
          </a:r>
          <a:endParaRPr lang="zh-CN" altLang="en-US" sz="3600" dirty="0"/>
        </a:p>
      </dsp:txBody>
      <dsp:txXfrm>
        <a:off x="63601" y="3504485"/>
        <a:ext cx="2312373" cy="1223570"/>
      </dsp:txXfrm>
    </dsp:sp>
  </dsp:spTree>
</dsp:drawing>
</file>

<file path=ppt/diagrams/drawing8.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0801350" cy="4873625"/>
        <a:chOff x="0" y="0"/>
        <a:chExt cx="10801350" cy="4873625"/>
      </a:xfrm>
    </dsp:grpSpPr>
    <dsp:sp modelId="{1206E566-4C12-4A0C-96FE-87151FAB626D}">
      <dsp:nvSpPr>
        <dsp:cNvPr id="4" name="同侧圆角矩形 3"/>
        <dsp:cNvSpPr/>
      </dsp:nvSpPr>
      <dsp:spPr bwMode="white">
        <a:xfrm rot="5400000">
          <a:off x="5687904" y="-3365571"/>
          <a:ext cx="1683887" cy="8415029"/>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lIns="76200" tIns="38100" rIns="76200" bIns="38100"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228600" lvl="1" indent="-228600">
            <a:lnSpc>
              <a:spcPct val="100000"/>
            </a:lnSpc>
            <a:spcBef>
              <a:spcPct val="0"/>
            </a:spcBef>
            <a:spcAft>
              <a:spcPct val="15000"/>
            </a:spcAft>
            <a:buChar char="•"/>
          </a:pPr>
          <a:r>
            <a:rPr lang="zh-CN" sz="2000" dirty="0" smtClean="0">
              <a:solidFill>
                <a:schemeClr val="dk1"/>
              </a:solidFill>
            </a:rPr>
            <a:t>菲律宾管理进出口贸易的相关法律主要包括：《海关法》、《出口发展法》、《反倾销法》、《反补贴法》和《保障措施法》等。菲律宾进口关税税率一般为</a:t>
          </a:r>
          <a:r>
            <a:rPr lang="en-US" sz="2000" dirty="0" smtClean="0">
              <a:solidFill>
                <a:schemeClr val="dk1"/>
              </a:solidFill>
            </a:rPr>
            <a:t>0-30%</a:t>
          </a:r>
          <a:r>
            <a:rPr lang="zh-CN" sz="2000" dirty="0" smtClean="0">
              <a:solidFill>
                <a:schemeClr val="dk1"/>
              </a:solidFill>
            </a:rPr>
            <a:t>。菲律宾对东盟成员国全部产品进口实行零关税。</a:t>
          </a:r>
          <a:endParaRPr lang="zh-CN" altLang="en-US" sz="2000" dirty="0">
            <a:solidFill>
              <a:schemeClr val="dk1"/>
            </a:solidFill>
          </a:endParaRPr>
        </a:p>
      </dsp:txBody>
      <dsp:txXfrm rot="5400000">
        <a:off x="5687904" y="-3365571"/>
        <a:ext cx="1683887" cy="8415029"/>
      </dsp:txXfrm>
    </dsp:sp>
    <dsp:sp modelId="{BEE6183A-E8F6-45A5-AD60-ECF121263E55}">
      <dsp:nvSpPr>
        <dsp:cNvPr id="3" name="圆角矩形 2"/>
        <dsp:cNvSpPr/>
      </dsp:nvSpPr>
      <dsp:spPr bwMode="white">
        <a:xfrm>
          <a:off x="61957" y="304549"/>
          <a:ext cx="2260377" cy="1074789"/>
        </a:xfrm>
        <a:prstGeom prst="roundRect">
          <a:avLst/>
        </a:prstGeom>
      </dsp:spPr>
      <dsp:style>
        <a:lnRef idx="2">
          <a:schemeClr val="lt1"/>
        </a:lnRef>
        <a:fillRef idx="1">
          <a:schemeClr val="accent1"/>
        </a:fillRef>
        <a:effectRef idx="0">
          <a:scrgbClr r="0" g="0" b="0"/>
        </a:effectRef>
        <a:fontRef idx="minor">
          <a:schemeClr val="lt1"/>
        </a:fontRef>
      </dsp:style>
      <dsp:txBody>
        <a:bodyPr lIns="137160" tIns="68580" rIns="137160" bIns="685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sz="3600" b="1" dirty="0" smtClean="0"/>
            <a:t>贸易法规</a:t>
          </a:r>
          <a:endParaRPr lang="zh-CN" altLang="en-US" sz="3600" dirty="0"/>
        </a:p>
      </dsp:txBody>
      <dsp:txXfrm>
        <a:off x="61957" y="304549"/>
        <a:ext cx="2260377" cy="1074789"/>
      </dsp:txXfrm>
    </dsp:sp>
    <dsp:sp modelId="{0FAB16BC-D15D-4020-BE75-2E782C993DE2}">
      <dsp:nvSpPr>
        <dsp:cNvPr id="6" name="同侧圆角矩形 5"/>
        <dsp:cNvSpPr/>
      </dsp:nvSpPr>
      <dsp:spPr bwMode="white">
        <a:xfrm rot="5400000">
          <a:off x="5922625" y="-1776453"/>
          <a:ext cx="1255283" cy="8378253"/>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lIns="76200" tIns="38100" rIns="76200" bIns="38100"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228600" lvl="1" indent="-228600">
            <a:lnSpc>
              <a:spcPct val="100000"/>
            </a:lnSpc>
            <a:spcBef>
              <a:spcPct val="0"/>
            </a:spcBef>
            <a:spcAft>
              <a:spcPct val="15000"/>
            </a:spcAft>
            <a:buChar char="•"/>
          </a:pPr>
          <a:r>
            <a:rPr lang="en-US" sz="2000" dirty="0" smtClean="0">
              <a:solidFill>
                <a:schemeClr val="dk1"/>
              </a:solidFill>
            </a:rPr>
            <a:t>2021</a:t>
          </a:r>
          <a:r>
            <a:rPr lang="zh-CN" sz="2000" dirty="0" smtClean="0">
              <a:solidFill>
                <a:schemeClr val="dk1"/>
              </a:solidFill>
            </a:rPr>
            <a:t>年</a:t>
          </a:r>
          <a:r>
            <a:rPr lang="en-US" sz="2000" dirty="0" smtClean="0">
              <a:solidFill>
                <a:schemeClr val="dk1"/>
              </a:solidFill>
            </a:rPr>
            <a:t>3</a:t>
          </a:r>
          <a:r>
            <a:rPr lang="zh-CN" sz="2000" dirty="0" smtClean="0">
              <a:solidFill>
                <a:schemeClr val="dk1"/>
              </a:solidFill>
            </a:rPr>
            <a:t>月通过的《企业复苏和税收激励法案》（</a:t>
          </a:r>
          <a:r>
            <a:rPr lang="en-US" sz="2000" dirty="0" smtClean="0">
              <a:solidFill>
                <a:schemeClr val="dk1"/>
              </a:solidFill>
            </a:rPr>
            <a:t>CREATE</a:t>
          </a:r>
          <a:r>
            <a:rPr lang="zh-CN" sz="2000" dirty="0" smtClean="0">
              <a:solidFill>
                <a:schemeClr val="dk1"/>
              </a:solidFill>
            </a:rPr>
            <a:t>），将外资企业税率从</a:t>
          </a:r>
          <a:r>
            <a:rPr lang="en-US" sz="2000" dirty="0" smtClean="0">
              <a:solidFill>
                <a:schemeClr val="dk1"/>
              </a:solidFill>
            </a:rPr>
            <a:t>30%</a:t>
          </a:r>
          <a:r>
            <a:rPr lang="zh-CN" sz="2000" dirty="0" smtClean="0">
              <a:solidFill>
                <a:schemeClr val="dk1"/>
              </a:solidFill>
            </a:rPr>
            <a:t>降至</a:t>
          </a:r>
          <a:r>
            <a:rPr lang="en-US" sz="2000" dirty="0" smtClean="0">
              <a:solidFill>
                <a:schemeClr val="dk1"/>
              </a:solidFill>
            </a:rPr>
            <a:t>25%</a:t>
          </a:r>
          <a:r>
            <a:rPr lang="zh-CN" sz="2000" dirty="0" smtClean="0">
              <a:solidFill>
                <a:schemeClr val="dk1"/>
              </a:solidFill>
            </a:rPr>
            <a:t>，并一揽子为外资企业提供最长</a:t>
          </a:r>
          <a:r>
            <a:rPr lang="en-US" sz="2000" dirty="0" smtClean="0">
              <a:solidFill>
                <a:schemeClr val="dk1"/>
              </a:solidFill>
            </a:rPr>
            <a:t>17</a:t>
          </a:r>
          <a:r>
            <a:rPr lang="zh-CN" sz="2000" dirty="0" smtClean="0">
              <a:solidFill>
                <a:schemeClr val="dk1"/>
              </a:solidFill>
            </a:rPr>
            <a:t>年的税收激励。</a:t>
          </a:r>
          <a:endParaRPr lang="zh-CN" altLang="en-US" sz="2000" dirty="0">
            <a:solidFill>
              <a:schemeClr val="dk1"/>
            </a:solidFill>
          </a:endParaRPr>
        </a:p>
      </dsp:txBody>
      <dsp:txXfrm rot="5400000">
        <a:off x="5922625" y="-1776453"/>
        <a:ext cx="1255283" cy="8378253"/>
      </dsp:txXfrm>
    </dsp:sp>
    <dsp:sp modelId="{7340BB85-61F9-44EA-92FB-23F88EBA2FCE}">
      <dsp:nvSpPr>
        <dsp:cNvPr id="5" name="圆角矩形 4"/>
        <dsp:cNvSpPr/>
      </dsp:nvSpPr>
      <dsp:spPr bwMode="white">
        <a:xfrm>
          <a:off x="58154" y="1762342"/>
          <a:ext cx="2299184" cy="1300662"/>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137160" tIns="68580" rIns="137160" bIns="685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ts val="0"/>
            </a:spcAft>
          </a:pPr>
          <a:r>
            <a:rPr lang="zh-CN" sz="3600" b="1" dirty="0" smtClean="0"/>
            <a:t>外国投</a:t>
          </a:r>
          <a:endParaRPr lang="en-US" altLang="zh-CN" sz="3600" b="1" dirty="0" smtClean="0"/>
        </a:p>
        <a:p>
          <a:pPr lvl="0">
            <a:lnSpc>
              <a:spcPct val="100000"/>
            </a:lnSpc>
            <a:spcBef>
              <a:spcPct val="0"/>
            </a:spcBef>
            <a:spcAft>
              <a:spcPts val="0"/>
            </a:spcAft>
          </a:pPr>
          <a:r>
            <a:rPr lang="zh-CN" sz="3600" b="1" dirty="0" smtClean="0"/>
            <a:t>资法规</a:t>
          </a:r>
          <a:endParaRPr lang="zh-CN" altLang="en-US" sz="3600" dirty="0"/>
        </a:p>
      </dsp:txBody>
      <dsp:txXfrm>
        <a:off x="58154" y="1762342"/>
        <a:ext cx="2299184" cy="1300662"/>
      </dsp:txXfrm>
    </dsp:sp>
    <dsp:sp modelId="{7CBC61F1-C1EE-459A-BB82-367E1CA12ECE}">
      <dsp:nvSpPr>
        <dsp:cNvPr id="8" name="同侧圆角矩形 7"/>
        <dsp:cNvSpPr/>
      </dsp:nvSpPr>
      <dsp:spPr bwMode="white">
        <a:xfrm rot="5400000">
          <a:off x="5658304" y="-202288"/>
          <a:ext cx="1732165" cy="8419661"/>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lIns="76200" tIns="38100" rIns="76200" bIns="38100"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228600" lvl="1" indent="-228600">
            <a:lnSpc>
              <a:spcPct val="100000"/>
            </a:lnSpc>
            <a:spcBef>
              <a:spcPct val="0"/>
            </a:spcBef>
            <a:spcAft>
              <a:spcPct val="15000"/>
            </a:spcAft>
            <a:buChar char="•"/>
          </a:pPr>
          <a:r>
            <a:rPr lang="zh-CN" sz="2000" dirty="0" smtClean="0">
              <a:solidFill>
                <a:schemeClr val="dk1"/>
              </a:solidFill>
            </a:rPr>
            <a:t>菲律宾的税收体制可以分为国家税</a:t>
          </a:r>
          <a:r>
            <a:rPr lang="en-US" sz="2000" dirty="0" smtClean="0">
              <a:solidFill>
                <a:schemeClr val="dk1"/>
              </a:solidFill>
            </a:rPr>
            <a:t> </a:t>
          </a:r>
          <a:r>
            <a:rPr lang="zh-CN" sz="2000" dirty="0" smtClean="0">
              <a:solidFill>
                <a:schemeClr val="dk1"/>
              </a:solidFill>
            </a:rPr>
            <a:t>以及地方税</a:t>
          </a:r>
          <a:r>
            <a:rPr lang="en-US" sz="2000" dirty="0" smtClean="0">
              <a:solidFill>
                <a:schemeClr val="dk1"/>
              </a:solidFill>
            </a:rPr>
            <a:t> </a:t>
          </a:r>
          <a:r>
            <a:rPr lang="zh-CN" sz="2000" dirty="0" smtClean="0">
              <a:solidFill>
                <a:schemeClr val="dk1"/>
              </a:solidFill>
            </a:rPr>
            <a:t>。国家税是指由中央政府施行并征收的税种</a:t>
          </a:r>
          <a:r>
            <a:rPr lang="en-US" sz="2000" dirty="0" smtClean="0">
              <a:solidFill>
                <a:schemeClr val="dk1"/>
              </a:solidFill>
            </a:rPr>
            <a:t>,</a:t>
          </a:r>
          <a:r>
            <a:rPr lang="zh-CN" sz="2000" dirty="0" smtClean="0">
              <a:solidFill>
                <a:schemeClr val="dk1"/>
              </a:solidFill>
            </a:rPr>
            <a:t>主要包括所得税、增值税、关税、比例税以及印花税等。地方税是指由地方政府基于宪法的授权性规定而施行并征收的税种</a:t>
          </a:r>
          <a:r>
            <a:rPr lang="en-US" sz="2000" dirty="0" smtClean="0">
              <a:solidFill>
                <a:schemeClr val="dk1"/>
              </a:solidFill>
            </a:rPr>
            <a:t>, </a:t>
          </a:r>
          <a:r>
            <a:rPr lang="zh-CN" sz="2000" dirty="0" smtClean="0">
              <a:solidFill>
                <a:schemeClr val="dk1"/>
              </a:solidFill>
            </a:rPr>
            <a:t>主要包括社区税、地方营业税、不动产税等。</a:t>
          </a:r>
          <a:endParaRPr lang="zh-CN" altLang="en-US" sz="2000" dirty="0">
            <a:solidFill>
              <a:schemeClr val="dk1"/>
            </a:solidFill>
          </a:endParaRPr>
        </a:p>
      </dsp:txBody>
      <dsp:txXfrm rot="5400000">
        <a:off x="5658304" y="-202288"/>
        <a:ext cx="1732165" cy="8419661"/>
      </dsp:txXfrm>
    </dsp:sp>
    <dsp:sp modelId="{A1034A97-54DB-4F4B-ACCC-CBF2EC5684EF}">
      <dsp:nvSpPr>
        <dsp:cNvPr id="7" name="圆角矩形 6"/>
        <dsp:cNvSpPr/>
      </dsp:nvSpPr>
      <dsp:spPr bwMode="white">
        <a:xfrm>
          <a:off x="61957" y="3482363"/>
          <a:ext cx="2252600" cy="1050358"/>
        </a:xfrm>
        <a:prstGeom prst="roundRect">
          <a:avLst/>
        </a:prstGeom>
      </dsp:spPr>
      <dsp:style>
        <a:lnRef idx="2">
          <a:schemeClr val="lt1"/>
        </a:lnRef>
        <a:fillRef idx="1">
          <a:schemeClr val="accent1"/>
        </a:fillRef>
        <a:effectRef idx="0">
          <a:scrgbClr r="0" g="0" b="0"/>
        </a:effectRef>
        <a:fontRef idx="minor">
          <a:schemeClr val="lt1"/>
        </a:fontRef>
      </dsp:style>
      <dsp:txBody>
        <a:bodyPr lIns="137160" tIns="68580" rIns="137160" bIns="685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sz="3600" b="1" dirty="0" smtClean="0"/>
            <a:t>税收制度</a:t>
          </a:r>
          <a:endParaRPr lang="zh-CN" altLang="en-US" sz="3600" dirty="0"/>
        </a:p>
      </dsp:txBody>
      <dsp:txXfrm>
        <a:off x="61957" y="3482363"/>
        <a:ext cx="2252600" cy="1050358"/>
      </dsp:txXfrm>
    </dsp:sp>
  </dsp:spTree>
</dsp:drawing>
</file>

<file path=ppt/diagrams/drawing9.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0801350" cy="5348433"/>
        <a:chOff x="0" y="0"/>
        <a:chExt cx="10801350" cy="5348433"/>
      </a:xfrm>
    </dsp:grpSpPr>
    <dsp:sp modelId="{1206E566-4C12-4A0C-96FE-87151FAB626D}">
      <dsp:nvSpPr>
        <dsp:cNvPr id="4" name="同侧圆角矩形 3"/>
        <dsp:cNvSpPr/>
      </dsp:nvSpPr>
      <dsp:spPr bwMode="white">
        <a:xfrm rot="5400000">
          <a:off x="5572868" y="-3283546"/>
          <a:ext cx="1847938" cy="8415029"/>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lIns="76200" tIns="38100" rIns="76200" bIns="38100"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228600" lvl="1" indent="-228600">
            <a:lnSpc>
              <a:spcPct val="100000"/>
            </a:lnSpc>
            <a:spcBef>
              <a:spcPct val="0"/>
            </a:spcBef>
            <a:spcAft>
              <a:spcPct val="15000"/>
            </a:spcAft>
            <a:buChar char="•"/>
          </a:pPr>
          <a:r>
            <a:rPr lang="zh-CN" sz="2000" dirty="0" smtClean="0">
              <a:solidFill>
                <a:schemeClr val="dk1"/>
              </a:solidFill>
            </a:rPr>
            <a:t>菲律宾《劳动法》</a:t>
          </a:r>
          <a:r>
            <a:rPr lang="zh-CN" altLang="en-US" sz="2000" dirty="0" smtClean="0">
              <a:solidFill>
                <a:schemeClr val="dk1"/>
              </a:solidFill>
            </a:rPr>
            <a:t>规定</a:t>
          </a:r>
          <a:r>
            <a:rPr lang="zh-CN" sz="2000" dirty="0" smtClean="0">
              <a:solidFill>
                <a:schemeClr val="dk1"/>
              </a:solidFill>
            </a:rPr>
            <a:t>雇员的工作时间为每天不超过</a:t>
          </a:r>
          <a:r>
            <a:rPr lang="en-US" sz="2000" dirty="0" smtClean="0">
              <a:solidFill>
                <a:schemeClr val="dk1"/>
              </a:solidFill>
            </a:rPr>
            <a:t>8</a:t>
          </a:r>
          <a:r>
            <a:rPr lang="zh-CN" sz="2000" dirty="0" smtClean="0">
              <a:solidFill>
                <a:schemeClr val="dk1"/>
              </a:solidFill>
            </a:rPr>
            <a:t>小时或每周不超过</a:t>
          </a:r>
          <a:r>
            <a:rPr lang="en-US" sz="2000" dirty="0" smtClean="0">
              <a:solidFill>
                <a:schemeClr val="dk1"/>
              </a:solidFill>
            </a:rPr>
            <a:t>48</a:t>
          </a:r>
          <a:r>
            <a:rPr lang="zh-CN" sz="2000" dirty="0" smtClean="0">
              <a:solidFill>
                <a:schemeClr val="dk1"/>
              </a:solidFill>
            </a:rPr>
            <a:t>小时。在菲律宾经商必须为雇员购买保险。外国人在菲律宾工作需获得外国人就业许可和移民局的工作签证，并办理身份证（</a:t>
          </a:r>
          <a:r>
            <a:rPr lang="en-US" sz="2000" dirty="0" smtClean="0">
              <a:solidFill>
                <a:schemeClr val="dk1"/>
              </a:solidFill>
            </a:rPr>
            <a:t>I-CARD</a:t>
          </a:r>
          <a:r>
            <a:rPr lang="zh-CN" sz="2000" dirty="0" smtClean="0">
              <a:solidFill>
                <a:schemeClr val="dk1"/>
              </a:solidFill>
            </a:rPr>
            <a:t>）。</a:t>
          </a:r>
          <a:endParaRPr lang="zh-CN" altLang="en-US" sz="2000" dirty="0">
            <a:solidFill>
              <a:schemeClr val="dk1"/>
            </a:solidFill>
          </a:endParaRPr>
        </a:p>
      </dsp:txBody>
      <dsp:txXfrm rot="5400000">
        <a:off x="5572868" y="-3283546"/>
        <a:ext cx="1847938" cy="8415029"/>
      </dsp:txXfrm>
    </dsp:sp>
    <dsp:sp modelId="{BEE6183A-E8F6-45A5-AD60-ECF121263E55}">
      <dsp:nvSpPr>
        <dsp:cNvPr id="3" name="圆角矩形 2"/>
        <dsp:cNvSpPr/>
      </dsp:nvSpPr>
      <dsp:spPr bwMode="white">
        <a:xfrm>
          <a:off x="28945" y="143649"/>
          <a:ext cx="2260377" cy="1560641"/>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137160" tIns="68580" rIns="137160" bIns="685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ts val="0"/>
            </a:spcAft>
          </a:pPr>
          <a:r>
            <a:rPr lang="zh-CN" sz="3600" b="1" dirty="0" smtClean="0"/>
            <a:t>劳动就业法规</a:t>
          </a:r>
          <a:endParaRPr lang="zh-CN" altLang="en-US" sz="3600" b="1" dirty="0"/>
        </a:p>
      </dsp:txBody>
      <dsp:txXfrm>
        <a:off x="28945" y="143649"/>
        <a:ext cx="2260377" cy="1560641"/>
      </dsp:txXfrm>
    </dsp:sp>
    <dsp:sp modelId="{0FAB16BC-D15D-4020-BE75-2E782C993DE2}">
      <dsp:nvSpPr>
        <dsp:cNvPr id="6" name="同侧圆角矩形 5"/>
        <dsp:cNvSpPr/>
      </dsp:nvSpPr>
      <dsp:spPr bwMode="white">
        <a:xfrm rot="5400000">
          <a:off x="5828467" y="-1541401"/>
          <a:ext cx="1377578" cy="8378253"/>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lIns="76200" tIns="38100" rIns="76200" bIns="38100"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228600" lvl="1" indent="-228600">
            <a:lnSpc>
              <a:spcPct val="100000"/>
            </a:lnSpc>
            <a:spcBef>
              <a:spcPct val="0"/>
            </a:spcBef>
            <a:spcAft>
              <a:spcPct val="15000"/>
            </a:spcAft>
            <a:buChar char="•"/>
          </a:pPr>
          <a:r>
            <a:rPr lang="zh-CN" sz="2000" dirty="0" smtClean="0">
              <a:solidFill>
                <a:schemeClr val="dk1"/>
              </a:solidFill>
            </a:rPr>
            <a:t>可在菲律宾，</a:t>
          </a:r>
          <a:r>
            <a:rPr lang="zh-CN" altLang="en-US" sz="2000" dirty="0" smtClean="0">
              <a:solidFill>
                <a:schemeClr val="dk1"/>
              </a:solidFill>
            </a:rPr>
            <a:t>商务纠纷解决</a:t>
          </a:r>
          <a:r>
            <a:rPr lang="zh-CN" sz="2000" dirty="0" smtClean="0">
              <a:solidFill>
                <a:schemeClr val="dk1"/>
              </a:solidFill>
            </a:rPr>
            <a:t>的途径有法院诉讼、仲裁与和解等。只有律师可代表当事人在法院或行政机构行使其准司法职能。法律行业属于外资禁止进入领域。</a:t>
          </a:r>
          <a:endParaRPr lang="zh-CN" altLang="en-US" sz="2000" dirty="0">
            <a:solidFill>
              <a:schemeClr val="dk1"/>
            </a:solidFill>
          </a:endParaRPr>
        </a:p>
      </dsp:txBody>
      <dsp:txXfrm rot="5400000">
        <a:off x="5828467" y="-1541401"/>
        <a:ext cx="1377578" cy="8378253"/>
      </dsp:txXfrm>
    </dsp:sp>
    <dsp:sp modelId="{7340BB85-61F9-44EA-92FB-23F88EBA2FCE}">
      <dsp:nvSpPr>
        <dsp:cNvPr id="5" name="圆角矩形 4"/>
        <dsp:cNvSpPr/>
      </dsp:nvSpPr>
      <dsp:spPr bwMode="white">
        <a:xfrm>
          <a:off x="28945" y="1934037"/>
          <a:ext cx="2299184" cy="1427377"/>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137160" tIns="68580" rIns="137160" bIns="685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ts val="0"/>
            </a:spcAft>
          </a:pPr>
          <a:r>
            <a:rPr lang="zh-CN" sz="3600" b="1" dirty="0" smtClean="0"/>
            <a:t>商务纠纷</a:t>
          </a:r>
          <a:r>
            <a:rPr lang="zh-CN" altLang="zh-CN" sz="3600" b="1" dirty="0" smtClean="0"/>
            <a:t>解决</a:t>
          </a:r>
          <a:endParaRPr lang="zh-CN" altLang="en-US" sz="3600" dirty="0"/>
        </a:p>
      </dsp:txBody>
      <dsp:txXfrm>
        <a:off x="28945" y="1934037"/>
        <a:ext cx="2299184" cy="1427377"/>
      </dsp:txXfrm>
    </dsp:sp>
    <dsp:sp modelId="{7CBC61F1-C1EE-459A-BB82-367E1CA12ECE}">
      <dsp:nvSpPr>
        <dsp:cNvPr id="8" name="同侧圆角矩形 7"/>
        <dsp:cNvSpPr/>
      </dsp:nvSpPr>
      <dsp:spPr bwMode="white">
        <a:xfrm rot="5400000">
          <a:off x="5612114" y="188143"/>
          <a:ext cx="1900920" cy="8419661"/>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lIns="76200" tIns="38100" rIns="76200" bIns="38100"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228600" lvl="1" indent="-228600">
            <a:lnSpc>
              <a:spcPct val="100000"/>
            </a:lnSpc>
            <a:spcBef>
              <a:spcPct val="0"/>
            </a:spcBef>
            <a:spcAft>
              <a:spcPct val="15000"/>
            </a:spcAft>
            <a:buChar char="•"/>
          </a:pPr>
          <a:r>
            <a:rPr lang="en-US" sz="2000" dirty="0" smtClean="0">
              <a:solidFill>
                <a:schemeClr val="dk1"/>
              </a:solidFill>
            </a:rPr>
            <a:t>2018</a:t>
          </a:r>
          <a:r>
            <a:rPr lang="zh-CN" sz="2000" dirty="0" smtClean="0">
              <a:solidFill>
                <a:schemeClr val="dk1"/>
              </a:solidFill>
            </a:rPr>
            <a:t>年</a:t>
          </a:r>
          <a:r>
            <a:rPr lang="en-US" sz="2000" dirty="0" smtClean="0">
              <a:solidFill>
                <a:schemeClr val="dk1"/>
              </a:solidFill>
            </a:rPr>
            <a:t>7</a:t>
          </a:r>
          <a:r>
            <a:rPr lang="zh-CN" sz="2000" dirty="0" smtClean="0">
              <a:solidFill>
                <a:schemeClr val="dk1"/>
              </a:solidFill>
            </a:rPr>
            <a:t>月，菲律宾政府宣布</a:t>
          </a:r>
          <a:r>
            <a:rPr lang="en-US" sz="2000" dirty="0" smtClean="0">
              <a:solidFill>
                <a:schemeClr val="dk1"/>
              </a:solidFill>
            </a:rPr>
            <a:t>2022</a:t>
          </a:r>
          <a:r>
            <a:rPr lang="zh-CN" sz="2000" dirty="0" smtClean="0">
              <a:solidFill>
                <a:schemeClr val="dk1"/>
              </a:solidFill>
            </a:rPr>
            <a:t>年国家</a:t>
          </a:r>
          <a:r>
            <a:rPr lang="en-US" sz="2000" dirty="0" smtClean="0">
              <a:solidFill>
                <a:schemeClr val="dk1"/>
              </a:solidFill>
            </a:rPr>
            <a:t>ICT</a:t>
          </a:r>
          <a:r>
            <a:rPr lang="zh-CN" sz="2000" dirty="0" smtClean="0">
              <a:solidFill>
                <a:schemeClr val="dk1"/>
              </a:solidFill>
            </a:rPr>
            <a:t>生态环境框架</a:t>
          </a:r>
          <a:r>
            <a:rPr lang="zh-CN" altLang="en-US" sz="2000" dirty="0" smtClean="0">
              <a:solidFill>
                <a:schemeClr val="dk1"/>
              </a:solidFill>
            </a:rPr>
            <a:t>；</a:t>
          </a:r>
          <a:r>
            <a:rPr lang="en-US" sz="2000" dirty="0" smtClean="0">
              <a:solidFill>
                <a:schemeClr val="dk1"/>
              </a:solidFill>
            </a:rPr>
            <a:t>2019</a:t>
          </a:r>
          <a:r>
            <a:rPr lang="zh-CN" sz="2000" dirty="0" smtClean="0">
              <a:solidFill>
                <a:schemeClr val="dk1"/>
              </a:solidFill>
            </a:rPr>
            <a:t>年</a:t>
          </a:r>
          <a:r>
            <a:rPr lang="en-US" sz="2000" dirty="0" smtClean="0">
              <a:solidFill>
                <a:schemeClr val="dk1"/>
              </a:solidFill>
            </a:rPr>
            <a:t>2</a:t>
          </a:r>
          <a:r>
            <a:rPr lang="zh-CN" sz="2000" dirty="0" smtClean="0">
              <a:solidFill>
                <a:schemeClr val="dk1"/>
              </a:solidFill>
            </a:rPr>
            <a:t>月，发布《数字化转型战略（</a:t>
          </a:r>
          <a:r>
            <a:rPr lang="en-US" sz="2000" dirty="0" smtClean="0">
              <a:solidFill>
                <a:schemeClr val="dk1"/>
              </a:solidFill>
            </a:rPr>
            <a:t>2022</a:t>
          </a:r>
          <a:r>
            <a:rPr lang="zh-CN" sz="2000" dirty="0" smtClean="0">
              <a:solidFill>
                <a:schemeClr val="dk1"/>
              </a:solidFill>
            </a:rPr>
            <a:t>）》</a:t>
          </a:r>
          <a:r>
            <a:rPr lang="zh-CN" altLang="en-US" sz="2000" dirty="0" smtClean="0">
              <a:solidFill>
                <a:schemeClr val="dk1"/>
              </a:solidFill>
            </a:rPr>
            <a:t>；</a:t>
          </a:r>
          <a:r>
            <a:rPr lang="en-US" sz="2000" dirty="0" smtClean="0">
              <a:solidFill>
                <a:schemeClr val="dk1"/>
              </a:solidFill>
            </a:rPr>
            <a:t>2020</a:t>
          </a:r>
          <a:r>
            <a:rPr lang="zh-CN" sz="2000" dirty="0" smtClean="0">
              <a:solidFill>
                <a:schemeClr val="dk1"/>
              </a:solidFill>
            </a:rPr>
            <a:t>年</a:t>
          </a:r>
          <a:r>
            <a:rPr lang="en-US" sz="2000" dirty="0" smtClean="0">
              <a:solidFill>
                <a:schemeClr val="dk1"/>
              </a:solidFill>
            </a:rPr>
            <a:t>5</a:t>
          </a:r>
          <a:r>
            <a:rPr lang="zh-CN" sz="2000" dirty="0" smtClean="0">
              <a:solidFill>
                <a:schemeClr val="dk1"/>
              </a:solidFill>
            </a:rPr>
            <a:t>月，菲众议院提交《数字经济税收法案》</a:t>
          </a:r>
          <a:r>
            <a:rPr lang="zh-CN" altLang="en-US" sz="2000" dirty="0" smtClean="0">
              <a:solidFill>
                <a:schemeClr val="dk1"/>
              </a:solidFill>
            </a:rPr>
            <a:t>；</a:t>
          </a:r>
          <a:r>
            <a:rPr lang="en-US" sz="2000" dirty="0" smtClean="0">
              <a:solidFill>
                <a:schemeClr val="dk1"/>
              </a:solidFill>
            </a:rPr>
            <a:t>2021</a:t>
          </a:r>
          <a:r>
            <a:rPr lang="zh-CN" sz="2000" dirty="0" smtClean="0">
              <a:solidFill>
                <a:schemeClr val="dk1"/>
              </a:solidFill>
            </a:rPr>
            <a:t>年</a:t>
          </a:r>
          <a:r>
            <a:rPr lang="en-US" sz="2000" dirty="0" smtClean="0">
              <a:solidFill>
                <a:schemeClr val="dk1"/>
              </a:solidFill>
            </a:rPr>
            <a:t>1</a:t>
          </a:r>
          <a:r>
            <a:rPr lang="zh-CN" sz="2000" dirty="0" smtClean="0">
              <a:solidFill>
                <a:schemeClr val="dk1"/>
              </a:solidFill>
            </a:rPr>
            <a:t>月，菲贸工部发布《</a:t>
          </a:r>
          <a:r>
            <a:rPr lang="en-US" sz="2000" dirty="0" smtClean="0">
              <a:solidFill>
                <a:schemeClr val="dk1"/>
              </a:solidFill>
            </a:rPr>
            <a:t>2022</a:t>
          </a:r>
          <a:r>
            <a:rPr lang="zh-CN" sz="2000" dirty="0" smtClean="0">
              <a:solidFill>
                <a:schemeClr val="dk1"/>
              </a:solidFill>
            </a:rPr>
            <a:t>年菲律宾电子商务路线图》</a:t>
          </a:r>
          <a:r>
            <a:rPr lang="zh-CN" altLang="en-US" sz="2000" dirty="0" smtClean="0">
              <a:solidFill>
                <a:schemeClr val="dk1"/>
              </a:solidFill>
            </a:rPr>
            <a:t>；</a:t>
          </a:r>
          <a:r>
            <a:rPr lang="en-US" sz="2000" dirty="0" smtClean="0">
              <a:solidFill>
                <a:schemeClr val="dk1"/>
              </a:solidFill>
            </a:rPr>
            <a:t>2022</a:t>
          </a:r>
          <a:r>
            <a:rPr lang="zh-CN" sz="2000" dirty="0" smtClean="0">
              <a:solidFill>
                <a:schemeClr val="dk1"/>
              </a:solidFill>
            </a:rPr>
            <a:t>年，信息和通信技术部公布数字基础设施建设计划。</a:t>
          </a:r>
          <a:endParaRPr lang="zh-CN" altLang="en-US" sz="2000" dirty="0">
            <a:solidFill>
              <a:schemeClr val="dk1"/>
            </a:solidFill>
          </a:endParaRPr>
        </a:p>
      </dsp:txBody>
      <dsp:txXfrm rot="5400000">
        <a:off x="5612114" y="188143"/>
        <a:ext cx="1900920" cy="8419661"/>
      </dsp:txXfrm>
    </dsp:sp>
    <dsp:sp modelId="{A1034A97-54DB-4F4B-ACCC-CBF2EC5684EF}">
      <dsp:nvSpPr>
        <dsp:cNvPr id="7" name="圆角矩形 6"/>
        <dsp:cNvSpPr/>
      </dsp:nvSpPr>
      <dsp:spPr bwMode="white">
        <a:xfrm>
          <a:off x="28945" y="3609232"/>
          <a:ext cx="2323798" cy="1577482"/>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137160" tIns="68580" rIns="137160" bIns="685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ts val="0"/>
            </a:spcAft>
          </a:pPr>
          <a:r>
            <a:rPr lang="zh-CN" sz="3600" b="1" dirty="0" smtClean="0"/>
            <a:t>数字经济相关</a:t>
          </a:r>
          <a:r>
            <a:rPr lang="zh-CN" altLang="en-US" sz="3600" b="1" dirty="0" smtClean="0"/>
            <a:t>法规</a:t>
          </a:r>
          <a:endParaRPr lang="zh-CN" altLang="en-US" sz="3600" b="1" dirty="0"/>
        </a:p>
      </dsp:txBody>
      <dsp:txXfrm>
        <a:off x="28945" y="3609232"/>
        <a:ext cx="2323798" cy="1577482"/>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rSet qsTypeId="urn:microsoft.com/office/officeart/2005/8/quickstyle/simple5"/>
        </dgm:pt>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type="round2SameRect" r:blip="" rot="90">
                    <dgm:adjLst/>
                  </dgm:shape>
                </dgm:if>
                <dgm:else name="Name12">
                  <dgm:shape xmlns:r="http://schemas.openxmlformats.org/officeDocument/2006/relationships" type="round2SameRect" r:blip="" rot="-90">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rSet qsTypeId="urn:microsoft.com/office/officeart/2005/8/quickstyle/simple5"/>
        </dgm:pt>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type="round2SameRect" r:blip="" rot="90">
                    <dgm:adjLst/>
                  </dgm:shape>
                </dgm:if>
                <dgm:else name="Name12">
                  <dgm:shape xmlns:r="http://schemas.openxmlformats.org/officeDocument/2006/relationships" type="round2SameRect" r:blip="" rot="-90">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rSet qsTypeId="urn:microsoft.com/office/officeart/2005/8/quickstyle/simple5"/>
        </dgm:pt>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type="round2SameRect" r:blip="" rot="90">
                    <dgm:adjLst/>
                  </dgm:shape>
                </dgm:if>
                <dgm:else name="Name12">
                  <dgm:shape xmlns:r="http://schemas.openxmlformats.org/officeDocument/2006/relationships" type="round2SameRect" r:blip="" rot="-90">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rSet qsTypeId="urn:microsoft.com/office/officeart/2005/8/quickstyle/simple5"/>
        </dgm:pt>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type="round2SameRect" r:blip="" rot="90">
                    <dgm:adjLst/>
                  </dgm:shape>
                </dgm:if>
                <dgm:else name="Name12">
                  <dgm:shape xmlns:r="http://schemas.openxmlformats.org/officeDocument/2006/relationships" type="round2SameRect" r:blip="" rot="-90">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rSet qsTypeId="urn:microsoft.com/office/officeart/2005/8/quickstyle/simple5"/>
        </dgm:pt>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type="round2SameRect" r:blip="" rot="90">
                    <dgm:adjLst/>
                  </dgm:shape>
                </dgm:if>
                <dgm:else name="Name12">
                  <dgm:shape xmlns:r="http://schemas.openxmlformats.org/officeDocument/2006/relationships" type="round2SameRect" r:blip="" rot="-90">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rSet qsTypeId="urn:microsoft.com/office/officeart/2005/8/quickstyle/simple5"/>
        </dgm:pt>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type="round2SameRect" r:blip="" rot="90">
                    <dgm:adjLst/>
                  </dgm:shape>
                </dgm:if>
                <dgm:else name="Name12">
                  <dgm:shape xmlns:r="http://schemas.openxmlformats.org/officeDocument/2006/relationships" type="round2SameRect" r:blip="" rot="-90">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rSet qsTypeId="urn:microsoft.com/office/officeart/2005/8/quickstyle/simple5"/>
        </dgm:pt>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type="round2SameRect" r:blip="" rot="90">
                    <dgm:adjLst/>
                  </dgm:shape>
                </dgm:if>
                <dgm:else name="Name12">
                  <dgm:shape xmlns:r="http://schemas.openxmlformats.org/officeDocument/2006/relationships" type="round2SameRect" r:blip="" rot="-90">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rSet qsTypeId="urn:microsoft.com/office/officeart/2005/8/quickstyle/simple5"/>
        </dgm:pt>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type="round2SameRect" r:blip="" rot="90">
                    <dgm:adjLst/>
                  </dgm:shape>
                </dgm:if>
                <dgm:else name="Name12">
                  <dgm:shape xmlns:r="http://schemas.openxmlformats.org/officeDocument/2006/relationships" type="round2SameRect" r:blip="" rot="-90">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rSet qsTypeId="urn:microsoft.com/office/officeart/2005/8/quickstyle/simple5"/>
        </dgm:pt>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type="round2SameRect" r:blip="" rot="90">
                    <dgm:adjLst/>
                  </dgm:shape>
                </dgm:if>
                <dgm:else name="Name12">
                  <dgm:shape xmlns:r="http://schemas.openxmlformats.org/officeDocument/2006/relationships" type="round2SameRect" r:blip="" rot="-90">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rSet qsTypeId="urn:microsoft.com/office/officeart/2005/8/quickstyle/simple5"/>
        </dgm:pt>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type="round2SameRect" r:blip="" rot="90">
                    <dgm:adjLst/>
                  </dgm:shape>
                </dgm:if>
                <dgm:else name="Name12">
                  <dgm:shape xmlns:r="http://schemas.openxmlformats.org/officeDocument/2006/relationships" type="round2SameRect" r:blip="" rot="-90">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rSet qsTypeId="urn:microsoft.com/office/officeart/2005/8/quickstyle/simple5"/>
        </dgm:pt>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type="round2SameRect" r:blip="" rot="90">
                    <dgm:adjLst/>
                  </dgm:shape>
                </dgm:if>
                <dgm:else name="Name12">
                  <dgm:shape xmlns:r="http://schemas.openxmlformats.org/officeDocument/2006/relationships" type="round2SameRect" r:blip="" rot="-90">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rSet qsTypeId="urn:microsoft.com/office/officeart/2005/8/quickstyle/simple5"/>
        </dgm:pt>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type="round2SameRect" r:blip="" rot="90">
                    <dgm:adjLst/>
                  </dgm:shape>
                </dgm:if>
                <dgm:else name="Name12">
                  <dgm:shape xmlns:r="http://schemas.openxmlformats.org/officeDocument/2006/relationships" type="round2SameRect" r:blip="" rot="-90">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0.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rSet qsTypeId="urn:microsoft.com/office/officeart/2005/8/quickstyle/simple5"/>
        </dgm:pt>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type="round2SameRect" r:blip="" rot="90">
                    <dgm:adjLst/>
                  </dgm:shape>
                </dgm:if>
                <dgm:else name="Name12">
                  <dgm:shape xmlns:r="http://schemas.openxmlformats.org/officeDocument/2006/relationships" type="round2SameRect" r:blip="" rot="-90">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type="round2SameRect" r:blip="" rot="90">
                    <dgm:adjLst/>
                  </dgm:shape>
                </dgm:if>
                <dgm:else name="Name12">
                  <dgm:shape xmlns:r="http://schemas.openxmlformats.org/officeDocument/2006/relationships" type="round2SameRect" r:blip="" rot="-90">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type="round2SameRect" r:blip="" rot="90">
                    <dgm:adjLst/>
                  </dgm:shape>
                </dgm:if>
                <dgm:else name="Name12">
                  <dgm:shape xmlns:r="http://schemas.openxmlformats.org/officeDocument/2006/relationships" type="round2SameRect" r:blip="" rot="-90">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type="round2SameRect" r:blip="" rot="90">
                    <dgm:adjLst/>
                  </dgm:shape>
                </dgm:if>
                <dgm:else name="Name12">
                  <dgm:shape xmlns:r="http://schemas.openxmlformats.org/officeDocument/2006/relationships" type="round2SameRect" r:blip="" rot="-90">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4.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rSet qsTypeId="urn:microsoft.com/office/officeart/2005/8/quickstyle/simple5"/>
        </dgm:pt>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type="round2SameRect" r:blip="" rot="90">
                    <dgm:adjLst/>
                  </dgm:shape>
                </dgm:if>
                <dgm:else name="Name12">
                  <dgm:shape xmlns:r="http://schemas.openxmlformats.org/officeDocument/2006/relationships" type="round2SameRect" r:blip="" rot="-90">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5.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rSet qsTypeId="urn:microsoft.com/office/officeart/2005/8/quickstyle/simple5"/>
        </dgm:pt>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type="round2SameRect" r:blip="" rot="90">
                    <dgm:adjLst/>
                  </dgm:shape>
                </dgm:if>
                <dgm:else name="Name12">
                  <dgm:shape xmlns:r="http://schemas.openxmlformats.org/officeDocument/2006/relationships" type="round2SameRect" r:blip="" rot="-90">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6.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rSet qsTypeId="urn:microsoft.com/office/officeart/2005/8/quickstyle/simple5"/>
        </dgm:pt>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type="round2SameRect" r:blip="" rot="90">
                    <dgm:adjLst/>
                  </dgm:shape>
                </dgm:if>
                <dgm:else name="Name12">
                  <dgm:shape xmlns:r="http://schemas.openxmlformats.org/officeDocument/2006/relationships" type="round2SameRect" r:blip="" rot="-90">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7.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rSet qsTypeId="urn:microsoft.com/office/officeart/2005/8/quickstyle/simple5"/>
        </dgm:pt>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type="round2SameRect" r:blip="" rot="90">
                    <dgm:adjLst/>
                  </dgm:shape>
                </dgm:if>
                <dgm:else name="Name12">
                  <dgm:shape xmlns:r="http://schemas.openxmlformats.org/officeDocument/2006/relationships" type="round2SameRect" r:blip="" rot="-90">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8.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rSet qsTypeId="urn:microsoft.com/office/officeart/2005/8/quickstyle/simple5"/>
        </dgm:pt>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type="round2SameRect" r:blip="" rot="90">
                    <dgm:adjLst/>
                  </dgm:shape>
                </dgm:if>
                <dgm:else name="Name12">
                  <dgm:shape xmlns:r="http://schemas.openxmlformats.org/officeDocument/2006/relationships" type="round2SameRect" r:blip="" rot="-90">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rSet qsTypeId="urn:microsoft.com/office/officeart/2005/8/quickstyle/simple5"/>
        </dgm:pt>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type="round2SameRect" r:blip="" rot="90">
                    <dgm:adjLst/>
                  </dgm:shape>
                </dgm:if>
                <dgm:else name="Name12">
                  <dgm:shape xmlns:r="http://schemas.openxmlformats.org/officeDocument/2006/relationships" type="round2SameRect" r:blip="" rot="-90">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type="round2SameRect" r:blip="" rot="90">
                    <dgm:adjLst/>
                  </dgm:shape>
                </dgm:if>
                <dgm:else name="Name12">
                  <dgm:shape xmlns:r="http://schemas.openxmlformats.org/officeDocument/2006/relationships" type="round2SameRect" r:blip="" rot="-90">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type="round2SameRect" r:blip="" rot="90">
                    <dgm:adjLst/>
                  </dgm:shape>
                </dgm:if>
                <dgm:else name="Name12">
                  <dgm:shape xmlns:r="http://schemas.openxmlformats.org/officeDocument/2006/relationships" type="round2SameRect" r:blip="" rot="-90">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type="round2SameRect" r:blip="" rot="90">
                    <dgm:adjLst/>
                  </dgm:shape>
                </dgm:if>
                <dgm:else name="Name12">
                  <dgm:shape xmlns:r="http://schemas.openxmlformats.org/officeDocument/2006/relationships" type="round2SameRect" r:blip="" rot="-90">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rSet qsTypeId="urn:microsoft.com/office/officeart/2005/8/quickstyle/simple5"/>
        </dgm:pt>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type="round2SameRect" r:blip="" rot="90">
                    <dgm:adjLst/>
                  </dgm:shape>
                </dgm:if>
                <dgm:else name="Name12">
                  <dgm:shape xmlns:r="http://schemas.openxmlformats.org/officeDocument/2006/relationships" type="round2SameRect" r:blip="" rot="-90">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rSet qsTypeId="urn:microsoft.com/office/officeart/2005/8/quickstyle/simple5"/>
        </dgm:pt>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type="round2SameRect" r:blip="" rot="90">
                    <dgm:adjLst/>
                  </dgm:shape>
                </dgm:if>
                <dgm:else name="Name12">
                  <dgm:shape xmlns:r="http://schemas.openxmlformats.org/officeDocument/2006/relationships" type="round2SameRect" r:blip="" rot="-90">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rSet qsTypeId="urn:microsoft.com/office/officeart/2005/8/quickstyle/simple5"/>
        </dgm:pt>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type="round2SameRect" r:blip="" rot="90">
                    <dgm:adjLst/>
                  </dgm:shape>
                </dgm:if>
                <dgm:else name="Name12">
                  <dgm:shape xmlns:r="http://schemas.openxmlformats.org/officeDocument/2006/relationships" type="round2SameRect" r:blip="" rot="-90">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3">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7">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8">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9">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3">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2" Type="http://schemas.openxmlformats.org/officeDocument/2006/relationships/tags" Target="../tags/tag30.xml"/><Relationship Id="rId31" Type="http://schemas.openxmlformats.org/officeDocument/2006/relationships/tags" Target="../tags/tag29.xml"/><Relationship Id="rId30" Type="http://schemas.openxmlformats.org/officeDocument/2006/relationships/tags" Target="../tags/tag28.xml"/><Relationship Id="rId3" Type="http://schemas.openxmlformats.org/officeDocument/2006/relationships/tags" Target="../tags/tag2.xml"/><Relationship Id="rId29" Type="http://schemas.openxmlformats.org/officeDocument/2006/relationships/tags" Target="../tags/tag27.xml"/><Relationship Id="rId28" Type="http://schemas.openxmlformats.org/officeDocument/2006/relationships/tags" Target="../tags/tag26.xml"/><Relationship Id="rId27" Type="http://schemas.openxmlformats.org/officeDocument/2006/relationships/tags" Target="../tags/tag25.xml"/><Relationship Id="rId26" Type="http://schemas.openxmlformats.org/officeDocument/2006/relationships/tags" Target="../tags/tag24.xml"/><Relationship Id="rId25" Type="http://schemas.openxmlformats.org/officeDocument/2006/relationships/tags" Target="../tags/tag23.xml"/><Relationship Id="rId24" Type="http://schemas.openxmlformats.org/officeDocument/2006/relationships/tags" Target="../tags/tag22.xml"/><Relationship Id="rId23" Type="http://schemas.openxmlformats.org/officeDocument/2006/relationships/tags" Target="../tags/tag21.xml"/><Relationship Id="rId22" Type="http://schemas.openxmlformats.org/officeDocument/2006/relationships/tags" Target="../tags/tag20.xml"/><Relationship Id="rId21" Type="http://schemas.openxmlformats.org/officeDocument/2006/relationships/tags" Target="../tags/tag19.xml"/><Relationship Id="rId20" Type="http://schemas.openxmlformats.org/officeDocument/2006/relationships/tags" Target="../tags/tag18.xml"/><Relationship Id="rId2" Type="http://schemas.openxmlformats.org/officeDocument/2006/relationships/tags" Target="../tags/tag1.xml"/><Relationship Id="rId19" Type="http://schemas.openxmlformats.org/officeDocument/2006/relationships/tags" Target="../tags/tag17.xml"/><Relationship Id="rId18" Type="http://schemas.openxmlformats.org/officeDocument/2006/relationships/tags" Target="../tags/tag16.xml"/><Relationship Id="rId17" Type="http://schemas.openxmlformats.org/officeDocument/2006/relationships/tags" Target="../tags/tag15.xml"/><Relationship Id="rId16" Type="http://schemas.openxmlformats.org/officeDocument/2006/relationships/tags" Target="../tags/tag14.xml"/><Relationship Id="rId15" Type="http://schemas.openxmlformats.org/officeDocument/2006/relationships/tags" Target="../tags/tag13.xml"/><Relationship Id="rId14" Type="http://schemas.openxmlformats.org/officeDocument/2006/relationships/tags" Target="../tags/tag12.xml"/><Relationship Id="rId13" Type="http://schemas.openxmlformats.org/officeDocument/2006/relationships/image" Target="../media/image1.png"/><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6" Type="http://schemas.openxmlformats.org/officeDocument/2006/relationships/tags" Target="../tags/tag108.xml"/><Relationship Id="rId5" Type="http://schemas.openxmlformats.org/officeDocument/2006/relationships/tags" Target="../tags/tag107.xml"/><Relationship Id="rId4" Type="http://schemas.openxmlformats.org/officeDocument/2006/relationships/tags" Target="../tags/tag106.xml"/><Relationship Id="rId3" Type="http://schemas.openxmlformats.org/officeDocument/2006/relationships/tags" Target="../tags/tag105.xml"/><Relationship Id="rId2" Type="http://schemas.openxmlformats.org/officeDocument/2006/relationships/tags" Target="../tags/tag104.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116.xml"/><Relationship Id="rId8" Type="http://schemas.openxmlformats.org/officeDocument/2006/relationships/tags" Target="../tags/tag115.xml"/><Relationship Id="rId7" Type="http://schemas.openxmlformats.org/officeDocument/2006/relationships/tags" Target="../tags/tag114.xml"/><Relationship Id="rId6" Type="http://schemas.openxmlformats.org/officeDocument/2006/relationships/tags" Target="../tags/tag113.xml"/><Relationship Id="rId5" Type="http://schemas.openxmlformats.org/officeDocument/2006/relationships/tags" Target="../tags/tag112.xml"/><Relationship Id="rId4" Type="http://schemas.openxmlformats.org/officeDocument/2006/relationships/tags" Target="../tags/tag111.xml"/><Relationship Id="rId32" Type="http://schemas.openxmlformats.org/officeDocument/2006/relationships/tags" Target="../tags/tag138.xml"/><Relationship Id="rId31" Type="http://schemas.openxmlformats.org/officeDocument/2006/relationships/tags" Target="../tags/tag137.xml"/><Relationship Id="rId30" Type="http://schemas.openxmlformats.org/officeDocument/2006/relationships/tags" Target="../tags/tag136.xml"/><Relationship Id="rId3" Type="http://schemas.openxmlformats.org/officeDocument/2006/relationships/tags" Target="../tags/tag110.xml"/><Relationship Id="rId29" Type="http://schemas.openxmlformats.org/officeDocument/2006/relationships/tags" Target="../tags/tag135.xml"/><Relationship Id="rId28" Type="http://schemas.openxmlformats.org/officeDocument/2006/relationships/tags" Target="../tags/tag134.xml"/><Relationship Id="rId27" Type="http://schemas.openxmlformats.org/officeDocument/2006/relationships/tags" Target="../tags/tag133.xml"/><Relationship Id="rId26" Type="http://schemas.openxmlformats.org/officeDocument/2006/relationships/tags" Target="../tags/tag132.xml"/><Relationship Id="rId25" Type="http://schemas.openxmlformats.org/officeDocument/2006/relationships/tags" Target="../tags/tag131.xml"/><Relationship Id="rId24" Type="http://schemas.openxmlformats.org/officeDocument/2006/relationships/tags" Target="../tags/tag130.xml"/><Relationship Id="rId23" Type="http://schemas.openxmlformats.org/officeDocument/2006/relationships/tags" Target="../tags/tag129.xml"/><Relationship Id="rId22" Type="http://schemas.openxmlformats.org/officeDocument/2006/relationships/tags" Target="../tags/tag128.xml"/><Relationship Id="rId21" Type="http://schemas.openxmlformats.org/officeDocument/2006/relationships/tags" Target="../tags/tag127.xml"/><Relationship Id="rId20" Type="http://schemas.openxmlformats.org/officeDocument/2006/relationships/tags" Target="../tags/tag126.xml"/><Relationship Id="rId2" Type="http://schemas.openxmlformats.org/officeDocument/2006/relationships/tags" Target="../tags/tag109.xml"/><Relationship Id="rId19" Type="http://schemas.openxmlformats.org/officeDocument/2006/relationships/tags" Target="../tags/tag125.xml"/><Relationship Id="rId18" Type="http://schemas.openxmlformats.org/officeDocument/2006/relationships/tags" Target="../tags/tag124.xml"/><Relationship Id="rId17" Type="http://schemas.openxmlformats.org/officeDocument/2006/relationships/tags" Target="../tags/tag123.xml"/><Relationship Id="rId16" Type="http://schemas.openxmlformats.org/officeDocument/2006/relationships/tags" Target="../tags/tag122.xml"/><Relationship Id="rId15" Type="http://schemas.openxmlformats.org/officeDocument/2006/relationships/tags" Target="../tags/tag121.xml"/><Relationship Id="rId14" Type="http://schemas.openxmlformats.org/officeDocument/2006/relationships/tags" Target="../tags/tag120.xml"/><Relationship Id="rId13" Type="http://schemas.openxmlformats.org/officeDocument/2006/relationships/image" Target="../media/image1.png"/><Relationship Id="rId12" Type="http://schemas.openxmlformats.org/officeDocument/2006/relationships/tags" Target="../tags/tag119.xml"/><Relationship Id="rId11" Type="http://schemas.openxmlformats.org/officeDocument/2006/relationships/tags" Target="../tags/tag118.xml"/><Relationship Id="rId10" Type="http://schemas.openxmlformats.org/officeDocument/2006/relationships/tags" Target="../tags/tag117.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43.xml"/><Relationship Id="rId8" Type="http://schemas.openxmlformats.org/officeDocument/2006/relationships/tags" Target="../tags/tag42.xml"/><Relationship Id="rId7" Type="http://schemas.openxmlformats.org/officeDocument/2006/relationships/tags" Target="../tags/tag41.xml"/><Relationship Id="rId6" Type="http://schemas.openxmlformats.org/officeDocument/2006/relationships/tags" Target="../tags/tag40.xml"/><Relationship Id="rId5" Type="http://schemas.openxmlformats.org/officeDocument/2006/relationships/tags" Target="../tags/tag39.xml"/><Relationship Id="rId4" Type="http://schemas.openxmlformats.org/officeDocument/2006/relationships/tags" Target="../tags/tag38.xml"/><Relationship Id="rId3" Type="http://schemas.openxmlformats.org/officeDocument/2006/relationships/tags" Target="../tags/tag37.xml"/><Relationship Id="rId20" Type="http://schemas.openxmlformats.org/officeDocument/2006/relationships/tags" Target="../tags/tag54.xml"/><Relationship Id="rId2" Type="http://schemas.openxmlformats.org/officeDocument/2006/relationships/tags" Target="../tags/tag36.xml"/><Relationship Id="rId19" Type="http://schemas.openxmlformats.org/officeDocument/2006/relationships/tags" Target="../tags/tag53.xml"/><Relationship Id="rId18" Type="http://schemas.openxmlformats.org/officeDocument/2006/relationships/tags" Target="../tags/tag52.xml"/><Relationship Id="rId17" Type="http://schemas.openxmlformats.org/officeDocument/2006/relationships/tags" Target="../tags/tag51.xml"/><Relationship Id="rId16" Type="http://schemas.openxmlformats.org/officeDocument/2006/relationships/tags" Target="../tags/tag50.xml"/><Relationship Id="rId15" Type="http://schemas.openxmlformats.org/officeDocument/2006/relationships/tags" Target="../tags/tag49.xml"/><Relationship Id="rId14" Type="http://schemas.openxmlformats.org/officeDocument/2006/relationships/tags" Target="../tags/tag48.xml"/><Relationship Id="rId13" Type="http://schemas.openxmlformats.org/officeDocument/2006/relationships/tags" Target="../tags/tag47.xml"/><Relationship Id="rId12" Type="http://schemas.openxmlformats.org/officeDocument/2006/relationships/tags" Target="../tags/tag46.xml"/><Relationship Id="rId11" Type="http://schemas.openxmlformats.org/officeDocument/2006/relationships/tags" Target="../tags/tag45.xml"/><Relationship Id="rId10" Type="http://schemas.openxmlformats.org/officeDocument/2006/relationships/tags" Target="../tags/tag44.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62.xml"/><Relationship Id="rId8" Type="http://schemas.openxmlformats.org/officeDocument/2006/relationships/tags" Target="../tags/tag61.xml"/><Relationship Id="rId7" Type="http://schemas.openxmlformats.org/officeDocument/2006/relationships/tags" Target="../tags/tag60.xml"/><Relationship Id="rId6" Type="http://schemas.openxmlformats.org/officeDocument/2006/relationships/tags" Target="../tags/tag59.xml"/><Relationship Id="rId5" Type="http://schemas.openxmlformats.org/officeDocument/2006/relationships/tags" Target="../tags/tag58.xml"/><Relationship Id="rId4" Type="http://schemas.openxmlformats.org/officeDocument/2006/relationships/tags" Target="../tags/tag57.xml"/><Relationship Id="rId3" Type="http://schemas.openxmlformats.org/officeDocument/2006/relationships/tags" Target="../tags/tag56.xml"/><Relationship Id="rId25" Type="http://schemas.openxmlformats.org/officeDocument/2006/relationships/tags" Target="../tags/tag78.xml"/><Relationship Id="rId24" Type="http://schemas.openxmlformats.org/officeDocument/2006/relationships/tags" Target="../tags/tag77.xml"/><Relationship Id="rId23" Type="http://schemas.openxmlformats.org/officeDocument/2006/relationships/tags" Target="../tags/tag76.xml"/><Relationship Id="rId22" Type="http://schemas.openxmlformats.org/officeDocument/2006/relationships/tags" Target="../tags/tag75.xml"/><Relationship Id="rId21" Type="http://schemas.openxmlformats.org/officeDocument/2006/relationships/tags" Target="../tags/tag74.xml"/><Relationship Id="rId20" Type="http://schemas.openxmlformats.org/officeDocument/2006/relationships/tags" Target="../tags/tag73.xml"/><Relationship Id="rId2" Type="http://schemas.openxmlformats.org/officeDocument/2006/relationships/tags" Target="../tags/tag55.xml"/><Relationship Id="rId19" Type="http://schemas.openxmlformats.org/officeDocument/2006/relationships/tags" Target="../tags/tag72.xml"/><Relationship Id="rId18" Type="http://schemas.openxmlformats.org/officeDocument/2006/relationships/tags" Target="../tags/tag71.xml"/><Relationship Id="rId17" Type="http://schemas.openxmlformats.org/officeDocument/2006/relationships/tags" Target="../tags/tag70.xml"/><Relationship Id="rId16" Type="http://schemas.openxmlformats.org/officeDocument/2006/relationships/tags" Target="../tags/tag69.xml"/><Relationship Id="rId15" Type="http://schemas.openxmlformats.org/officeDocument/2006/relationships/tags" Target="../tags/tag68.xml"/><Relationship Id="rId14" Type="http://schemas.openxmlformats.org/officeDocument/2006/relationships/tags" Target="../tags/tag67.xml"/><Relationship Id="rId13" Type="http://schemas.openxmlformats.org/officeDocument/2006/relationships/tags" Target="../tags/tag66.xml"/><Relationship Id="rId12" Type="http://schemas.openxmlformats.org/officeDocument/2006/relationships/tags" Target="../tags/tag65.xml"/><Relationship Id="rId11" Type="http://schemas.openxmlformats.org/officeDocument/2006/relationships/tags" Target="../tags/tag64.xml"/><Relationship Id="rId10" Type="http://schemas.openxmlformats.org/officeDocument/2006/relationships/tags" Target="../tags/tag63.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7" Type="http://schemas.openxmlformats.org/officeDocument/2006/relationships/tags" Target="../tags/tag84.xml"/><Relationship Id="rId6" Type="http://schemas.openxmlformats.org/officeDocument/2006/relationships/tags" Target="../tags/tag83.xml"/><Relationship Id="rId5" Type="http://schemas.openxmlformats.org/officeDocument/2006/relationships/tags" Target="../tags/tag82.xml"/><Relationship Id="rId4" Type="http://schemas.openxmlformats.org/officeDocument/2006/relationships/tags" Target="../tags/tag81.xml"/><Relationship Id="rId3" Type="http://schemas.openxmlformats.org/officeDocument/2006/relationships/tags" Target="../tags/tag80.xml"/><Relationship Id="rId2" Type="http://schemas.openxmlformats.org/officeDocument/2006/relationships/tags" Target="../tags/tag79.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9" Type="http://schemas.openxmlformats.org/officeDocument/2006/relationships/tags" Target="../tags/tag92.xml"/><Relationship Id="rId8" Type="http://schemas.openxmlformats.org/officeDocument/2006/relationships/tags" Target="../tags/tag91.xml"/><Relationship Id="rId7" Type="http://schemas.openxmlformats.org/officeDocument/2006/relationships/tags" Target="../tags/tag90.xml"/><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tags" Target="../tags/tag87.xml"/><Relationship Id="rId3" Type="http://schemas.openxmlformats.org/officeDocument/2006/relationships/tags" Target="../tags/tag86.xml"/><Relationship Id="rId2" Type="http://schemas.openxmlformats.org/officeDocument/2006/relationships/tags" Target="../tags/tag85.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5" Type="http://schemas.openxmlformats.org/officeDocument/2006/relationships/tags" Target="../tags/tag96.xml"/><Relationship Id="rId4" Type="http://schemas.openxmlformats.org/officeDocument/2006/relationships/tags" Target="../tags/tag95.xml"/><Relationship Id="rId3" Type="http://schemas.openxmlformats.org/officeDocument/2006/relationships/tags" Target="../tags/tag94.xml"/><Relationship Id="rId2" Type="http://schemas.openxmlformats.org/officeDocument/2006/relationships/tags" Target="../tags/tag93.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4" Type="http://schemas.openxmlformats.org/officeDocument/2006/relationships/tags" Target="../tags/tag99.xml"/><Relationship Id="rId3" Type="http://schemas.openxmlformats.org/officeDocument/2006/relationships/tags" Target="../tags/tag98.xml"/><Relationship Id="rId2" Type="http://schemas.openxmlformats.org/officeDocument/2006/relationships/tags" Target="../tags/tag9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5" Type="http://schemas.openxmlformats.org/officeDocument/2006/relationships/tags" Target="../tags/tag103.xml"/><Relationship Id="rId4" Type="http://schemas.openxmlformats.org/officeDocument/2006/relationships/tags" Target="../tags/tag102.xml"/><Relationship Id="rId3" Type="http://schemas.openxmlformats.org/officeDocument/2006/relationships/tags" Target="../tags/tag101.xml"/><Relationship Id="rId2" Type="http://schemas.openxmlformats.org/officeDocument/2006/relationships/tags" Target="../tags/tag100.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
        <p:nvSpPr>
          <p:cNvPr id="32" name="矩形 31"/>
          <p:cNvSpPr/>
          <p:nvPr userDrawn="1">
            <p:custDataLst>
              <p:tags r:id="rId2"/>
            </p:custDataLst>
          </p:nvPr>
        </p:nvSpPr>
        <p:spPr>
          <a:xfrm>
            <a:off x="0" y="343"/>
            <a:ext cx="12191999" cy="6858000"/>
          </a:xfrm>
          <a:prstGeom prst="rect">
            <a:avLst/>
          </a:prstGeom>
          <a:solidFill>
            <a:srgbClr val="26262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等腰三角形 4"/>
          <p:cNvSpPr/>
          <p:nvPr userDrawn="1">
            <p:custDataLst>
              <p:tags r:id="rId3"/>
            </p:custDataLst>
          </p:nvPr>
        </p:nvSpPr>
        <p:spPr>
          <a:xfrm rot="17999979">
            <a:off x="7297552" y="2000236"/>
            <a:ext cx="929607" cy="1073263"/>
          </a:xfrm>
          <a:prstGeom prst="triangle">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任意多边形: 形状 74"/>
          <p:cNvSpPr/>
          <p:nvPr userDrawn="1">
            <p:custDataLst>
              <p:tags r:id="rId4"/>
            </p:custDataLst>
          </p:nvPr>
        </p:nvSpPr>
        <p:spPr>
          <a:xfrm>
            <a:off x="5235827" y="0"/>
            <a:ext cx="7003632" cy="6858000"/>
          </a:xfrm>
          <a:custGeom>
            <a:avLst/>
            <a:gdLst>
              <a:gd name="connsiteX0" fmla="*/ 2754236 w 6928594"/>
              <a:gd name="connsiteY0" fmla="*/ 0 h 6858000"/>
              <a:gd name="connsiteX1" fmla="*/ 6928594 w 6928594"/>
              <a:gd name="connsiteY1" fmla="*/ 0 h 6858000"/>
              <a:gd name="connsiteX2" fmla="*/ 6928594 w 6928594"/>
              <a:gd name="connsiteY2" fmla="*/ 2630365 h 6858000"/>
              <a:gd name="connsiteX3" fmla="*/ 1780640 w 6928594"/>
              <a:gd name="connsiteY3" fmla="*/ 6858000 h 6858000"/>
              <a:gd name="connsiteX4" fmla="*/ 917918 w 6928594"/>
              <a:gd name="connsiteY4" fmla="*/ 6858000 h 6858000"/>
              <a:gd name="connsiteX5" fmla="*/ 0 w 6928594"/>
              <a:gd name="connsiteY5" fmla="*/ 174146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28594" h="6858000">
                <a:moveTo>
                  <a:pt x="2754236" y="0"/>
                </a:moveTo>
                <a:lnTo>
                  <a:pt x="6928594" y="0"/>
                </a:lnTo>
                <a:lnTo>
                  <a:pt x="6928594" y="2630365"/>
                </a:lnTo>
                <a:lnTo>
                  <a:pt x="1780640" y="6858000"/>
                </a:lnTo>
                <a:lnTo>
                  <a:pt x="917918" y="6858000"/>
                </a:lnTo>
                <a:lnTo>
                  <a:pt x="0" y="1741463"/>
                </a:lnTo>
                <a:close/>
              </a:path>
            </a:pathLst>
          </a:custGeom>
          <a:gradFill>
            <a:gsLst>
              <a:gs pos="36000">
                <a:schemeClr val="accent3">
                  <a:lumMod val="75000"/>
                  <a:alpha val="16000"/>
                </a:schemeClr>
              </a:gs>
              <a:gs pos="90000">
                <a:schemeClr val="bg2">
                  <a:alpha val="0"/>
                </a:schemeClr>
              </a:gs>
            </a:gsLst>
            <a:lin ang="18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dirty="0"/>
              <a:t>80</a:t>
            </a:r>
            <a:endParaRPr lang="zh-CN" altLang="en-US" dirty="0"/>
          </a:p>
        </p:txBody>
      </p:sp>
      <p:sp>
        <p:nvSpPr>
          <p:cNvPr id="40" name="任意多边形: 形状 39"/>
          <p:cNvSpPr/>
          <p:nvPr userDrawn="1">
            <p:custDataLst>
              <p:tags r:id="rId5"/>
            </p:custDataLst>
          </p:nvPr>
        </p:nvSpPr>
        <p:spPr>
          <a:xfrm>
            <a:off x="3726193" y="2317425"/>
            <a:ext cx="2441821" cy="4513936"/>
          </a:xfrm>
          <a:custGeom>
            <a:avLst/>
            <a:gdLst>
              <a:gd name="connsiteX0" fmla="*/ 1781781 w 1781780"/>
              <a:gd name="connsiteY0" fmla="*/ 0 h 3293788"/>
              <a:gd name="connsiteX1" fmla="*/ 1781781 w 1781780"/>
              <a:gd name="connsiteY1" fmla="*/ 3293789 h 3293788"/>
              <a:gd name="connsiteX2" fmla="*/ 0 w 1781780"/>
              <a:gd name="connsiteY2" fmla="*/ 3293789 h 3293788"/>
              <a:gd name="connsiteX3" fmla="*/ 0 w 1781780"/>
              <a:gd name="connsiteY3" fmla="*/ 1051993 h 3293788"/>
            </a:gdLst>
            <a:ahLst/>
            <a:cxnLst>
              <a:cxn ang="0">
                <a:pos x="connsiteX0" y="connsiteY0"/>
              </a:cxn>
              <a:cxn ang="0">
                <a:pos x="connsiteX1" y="connsiteY1"/>
              </a:cxn>
              <a:cxn ang="0">
                <a:pos x="connsiteX2" y="connsiteY2"/>
              </a:cxn>
              <a:cxn ang="0">
                <a:pos x="connsiteX3" y="connsiteY3"/>
              </a:cxn>
            </a:cxnLst>
            <a:rect l="l" t="t" r="r" b="b"/>
            <a:pathLst>
              <a:path w="1781780" h="3293788">
                <a:moveTo>
                  <a:pt x="1781781" y="0"/>
                </a:moveTo>
                <a:lnTo>
                  <a:pt x="1781781" y="3293789"/>
                </a:lnTo>
                <a:lnTo>
                  <a:pt x="0" y="3293789"/>
                </a:lnTo>
                <a:lnTo>
                  <a:pt x="0" y="1051993"/>
                </a:lnTo>
                <a:close/>
              </a:path>
            </a:pathLst>
          </a:custGeom>
          <a:solidFill>
            <a:srgbClr val="262626"/>
          </a:solidFill>
          <a:ln w="9278"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p>
        </p:txBody>
      </p:sp>
      <p:sp>
        <p:nvSpPr>
          <p:cNvPr id="18" name="任意多边形: 形状 17"/>
          <p:cNvSpPr/>
          <p:nvPr userDrawn="1">
            <p:custDataLst>
              <p:tags r:id="rId6"/>
            </p:custDataLst>
          </p:nvPr>
        </p:nvSpPr>
        <p:spPr>
          <a:xfrm>
            <a:off x="3726194" y="2327130"/>
            <a:ext cx="2441821" cy="4513936"/>
          </a:xfrm>
          <a:custGeom>
            <a:avLst/>
            <a:gdLst>
              <a:gd name="connsiteX0" fmla="*/ 1781781 w 1781780"/>
              <a:gd name="connsiteY0" fmla="*/ 0 h 3293788"/>
              <a:gd name="connsiteX1" fmla="*/ 1781781 w 1781780"/>
              <a:gd name="connsiteY1" fmla="*/ 3293789 h 3293788"/>
              <a:gd name="connsiteX2" fmla="*/ 0 w 1781780"/>
              <a:gd name="connsiteY2" fmla="*/ 3293789 h 3293788"/>
              <a:gd name="connsiteX3" fmla="*/ 0 w 1781780"/>
              <a:gd name="connsiteY3" fmla="*/ 1051993 h 3293788"/>
            </a:gdLst>
            <a:ahLst/>
            <a:cxnLst>
              <a:cxn ang="0">
                <a:pos x="connsiteX0" y="connsiteY0"/>
              </a:cxn>
              <a:cxn ang="0">
                <a:pos x="connsiteX1" y="connsiteY1"/>
              </a:cxn>
              <a:cxn ang="0">
                <a:pos x="connsiteX2" y="connsiteY2"/>
              </a:cxn>
              <a:cxn ang="0">
                <a:pos x="connsiteX3" y="connsiteY3"/>
              </a:cxn>
            </a:cxnLst>
            <a:rect l="l" t="t" r="r" b="b"/>
            <a:pathLst>
              <a:path w="1781780" h="3293788">
                <a:moveTo>
                  <a:pt x="1781781" y="0"/>
                </a:moveTo>
                <a:lnTo>
                  <a:pt x="1781781" y="3293789"/>
                </a:lnTo>
                <a:lnTo>
                  <a:pt x="0" y="3293789"/>
                </a:lnTo>
                <a:lnTo>
                  <a:pt x="0" y="1051993"/>
                </a:lnTo>
                <a:close/>
              </a:path>
            </a:pathLst>
          </a:custGeom>
          <a:gradFill>
            <a:gsLst>
              <a:gs pos="100000">
                <a:schemeClr val="accent3">
                  <a:lumMod val="75000"/>
                  <a:alpha val="24000"/>
                </a:schemeClr>
              </a:gs>
              <a:gs pos="0">
                <a:srgbClr val="2D2926">
                  <a:alpha val="0"/>
                </a:srgbClr>
              </a:gs>
            </a:gsLst>
            <a:lin ang="0" scaled="0"/>
          </a:gradFill>
          <a:ln w="9278"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p>
        </p:txBody>
      </p:sp>
      <p:sp>
        <p:nvSpPr>
          <p:cNvPr id="46" name="任意多边形: 形状 45"/>
          <p:cNvSpPr/>
          <p:nvPr userDrawn="1">
            <p:custDataLst>
              <p:tags r:id="rId7"/>
            </p:custDataLst>
          </p:nvPr>
        </p:nvSpPr>
        <p:spPr>
          <a:xfrm>
            <a:off x="0" y="343"/>
            <a:ext cx="6168018" cy="3770132"/>
          </a:xfrm>
          <a:custGeom>
            <a:avLst/>
            <a:gdLst>
              <a:gd name="connsiteX0" fmla="*/ 0 w 6168018"/>
              <a:gd name="connsiteY0" fmla="*/ 0 h 3770132"/>
              <a:gd name="connsiteX1" fmla="*/ 2194037 w 6168018"/>
              <a:gd name="connsiteY1" fmla="*/ 0 h 3770132"/>
              <a:gd name="connsiteX2" fmla="*/ 6168018 w 6168018"/>
              <a:gd name="connsiteY2" fmla="*/ 2326787 h 3770132"/>
              <a:gd name="connsiteX3" fmla="*/ 3719837 w 6168018"/>
              <a:gd name="connsiteY3" fmla="*/ 3770132 h 3770132"/>
              <a:gd name="connsiteX4" fmla="*/ 0 w 6168018"/>
              <a:gd name="connsiteY4" fmla="*/ 1562572 h 37701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68018" h="3770132">
                <a:moveTo>
                  <a:pt x="0" y="0"/>
                </a:moveTo>
                <a:lnTo>
                  <a:pt x="2194037" y="0"/>
                </a:lnTo>
                <a:lnTo>
                  <a:pt x="6168018" y="2326787"/>
                </a:lnTo>
                <a:lnTo>
                  <a:pt x="3719837" y="3770132"/>
                </a:lnTo>
                <a:lnTo>
                  <a:pt x="0" y="1562572"/>
                </a:lnTo>
                <a:close/>
              </a:path>
            </a:pathLst>
          </a:custGeom>
          <a:gradFill>
            <a:gsLst>
              <a:gs pos="69000">
                <a:srgbClr val="404040"/>
              </a:gs>
              <a:gs pos="11000">
                <a:srgbClr val="262626"/>
              </a:gs>
            </a:gsLst>
            <a:lin ang="14400000" scaled="0"/>
          </a:gradFill>
          <a:ln w="9278"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p>
        </p:txBody>
      </p:sp>
      <p:sp>
        <p:nvSpPr>
          <p:cNvPr id="49" name="任意多边形: 形状 48"/>
          <p:cNvSpPr/>
          <p:nvPr userDrawn="1">
            <p:custDataLst>
              <p:tags r:id="rId8"/>
            </p:custDataLst>
          </p:nvPr>
        </p:nvSpPr>
        <p:spPr>
          <a:xfrm>
            <a:off x="3473492" y="344"/>
            <a:ext cx="4936640" cy="1851395"/>
          </a:xfrm>
          <a:custGeom>
            <a:avLst/>
            <a:gdLst>
              <a:gd name="connsiteX0" fmla="*/ 1332490 w 4936640"/>
              <a:gd name="connsiteY0" fmla="*/ 0 h 1851395"/>
              <a:gd name="connsiteX1" fmla="*/ 4936640 w 4936640"/>
              <a:gd name="connsiteY1" fmla="*/ 0 h 1851395"/>
              <a:gd name="connsiteX2" fmla="*/ 1816995 w 4936640"/>
              <a:gd name="connsiteY2" fmla="*/ 1851395 h 1851395"/>
              <a:gd name="connsiteX3" fmla="*/ 0 w 4936640"/>
              <a:gd name="connsiteY3" fmla="*/ 780172 h 1851395"/>
            </a:gdLst>
            <a:ahLst/>
            <a:cxnLst>
              <a:cxn ang="0">
                <a:pos x="connsiteX0" y="connsiteY0"/>
              </a:cxn>
              <a:cxn ang="0">
                <a:pos x="connsiteX1" y="connsiteY1"/>
              </a:cxn>
              <a:cxn ang="0">
                <a:pos x="connsiteX2" y="connsiteY2"/>
              </a:cxn>
              <a:cxn ang="0">
                <a:pos x="connsiteX3" y="connsiteY3"/>
              </a:cxn>
            </a:cxnLst>
            <a:rect l="l" t="t" r="r" b="b"/>
            <a:pathLst>
              <a:path w="4936640" h="1851395">
                <a:moveTo>
                  <a:pt x="1332490" y="0"/>
                </a:moveTo>
                <a:lnTo>
                  <a:pt x="4936640" y="0"/>
                </a:lnTo>
                <a:lnTo>
                  <a:pt x="1816995" y="1851395"/>
                </a:lnTo>
                <a:lnTo>
                  <a:pt x="0" y="780172"/>
                </a:lnTo>
                <a:close/>
              </a:path>
            </a:pathLst>
          </a:custGeom>
          <a:gradFill>
            <a:gsLst>
              <a:gs pos="45000">
                <a:srgbClr val="404040"/>
              </a:gs>
              <a:gs pos="14000">
                <a:srgbClr val="262626"/>
              </a:gs>
            </a:gsLst>
            <a:lin ang="18000000" scaled="0"/>
          </a:gradFill>
          <a:ln w="9278"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p>
        </p:txBody>
      </p:sp>
      <p:sp>
        <p:nvSpPr>
          <p:cNvPr id="25" name="任意多边形: 形状 24"/>
          <p:cNvSpPr/>
          <p:nvPr userDrawn="1">
            <p:custDataLst>
              <p:tags r:id="rId9"/>
            </p:custDataLst>
          </p:nvPr>
        </p:nvSpPr>
        <p:spPr>
          <a:xfrm>
            <a:off x="0" y="3960353"/>
            <a:ext cx="3859222" cy="2880714"/>
          </a:xfrm>
          <a:custGeom>
            <a:avLst/>
            <a:gdLst>
              <a:gd name="connsiteX0" fmla="*/ 2816049 w 2816048"/>
              <a:gd name="connsiteY0" fmla="*/ 1648797 h 2102037"/>
              <a:gd name="connsiteX1" fmla="*/ 2047377 w 2816048"/>
              <a:gd name="connsiteY1" fmla="*/ 2102038 h 2102037"/>
              <a:gd name="connsiteX2" fmla="*/ 1171614 w 2816048"/>
              <a:gd name="connsiteY2" fmla="*/ 2102038 h 2102037"/>
              <a:gd name="connsiteX3" fmla="*/ 0 w 2816048"/>
              <a:gd name="connsiteY3" fmla="*/ 1406679 h 2102037"/>
              <a:gd name="connsiteX4" fmla="*/ 0 w 2816048"/>
              <a:gd name="connsiteY4" fmla="*/ 0 h 2102037"/>
              <a:gd name="connsiteX5" fmla="*/ 2402991 w 2816048"/>
              <a:gd name="connsiteY5" fmla="*/ 1406957 h 2102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16048" h="2102037">
                <a:moveTo>
                  <a:pt x="2816049" y="1648797"/>
                </a:moveTo>
                <a:lnTo>
                  <a:pt x="2047377" y="2102038"/>
                </a:lnTo>
                <a:lnTo>
                  <a:pt x="1171614" y="2102038"/>
                </a:lnTo>
                <a:lnTo>
                  <a:pt x="0" y="1406679"/>
                </a:lnTo>
                <a:lnTo>
                  <a:pt x="0" y="0"/>
                </a:lnTo>
                <a:lnTo>
                  <a:pt x="2402991" y="1406957"/>
                </a:lnTo>
                <a:close/>
              </a:path>
            </a:pathLst>
          </a:custGeom>
          <a:gradFill>
            <a:gsLst>
              <a:gs pos="95000">
                <a:srgbClr val="404040">
                  <a:alpha val="40000"/>
                </a:srgbClr>
              </a:gs>
              <a:gs pos="30000">
                <a:srgbClr val="262626"/>
              </a:gs>
            </a:gsLst>
            <a:lin ang="14400000" scaled="0"/>
          </a:gradFill>
          <a:ln w="9278"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p>
        </p:txBody>
      </p:sp>
      <p:sp>
        <p:nvSpPr>
          <p:cNvPr id="36" name="任意多边形: 形状 35"/>
          <p:cNvSpPr/>
          <p:nvPr userDrawn="1">
            <p:custDataLst>
              <p:tags r:id="rId10"/>
            </p:custDataLst>
          </p:nvPr>
        </p:nvSpPr>
        <p:spPr>
          <a:xfrm>
            <a:off x="2604916" y="2751699"/>
            <a:ext cx="2844078" cy="1021483"/>
          </a:xfrm>
          <a:custGeom>
            <a:avLst/>
            <a:gdLst>
              <a:gd name="connsiteX0" fmla="*/ 4500760 w 4500759"/>
              <a:gd name="connsiteY0" fmla="*/ 1703364 h 2756563"/>
              <a:gd name="connsiteX1" fmla="*/ 2714339 w 4500759"/>
              <a:gd name="connsiteY1" fmla="*/ 2756563 h 2756563"/>
              <a:gd name="connsiteX2" fmla="*/ 0 w 4500759"/>
              <a:gd name="connsiteY2" fmla="*/ 1145722 h 2756563"/>
              <a:gd name="connsiteX3" fmla="*/ 0 w 4500759"/>
              <a:gd name="connsiteY3" fmla="*/ 0 h 2756563"/>
              <a:gd name="connsiteX4" fmla="*/ 1591539 w 4500759"/>
              <a:gd name="connsiteY4" fmla="*/ 0 h 2756563"/>
              <a:gd name="connsiteX0-1" fmla="*/ 1591539 w 4500760"/>
              <a:gd name="connsiteY0-2" fmla="*/ 0 h 2756563"/>
              <a:gd name="connsiteX1-3" fmla="*/ 4500760 w 4500760"/>
              <a:gd name="connsiteY1-4" fmla="*/ 1703364 h 2756563"/>
              <a:gd name="connsiteX2-5" fmla="*/ 2714339 w 4500760"/>
              <a:gd name="connsiteY2-6" fmla="*/ 2756563 h 2756563"/>
              <a:gd name="connsiteX3-7" fmla="*/ 0 w 4500760"/>
              <a:gd name="connsiteY3-8" fmla="*/ 1145722 h 2756563"/>
              <a:gd name="connsiteX4-9" fmla="*/ 0 w 4500760"/>
              <a:gd name="connsiteY4-10" fmla="*/ 0 h 2756563"/>
              <a:gd name="connsiteX5" fmla="*/ 1658262 w 4500760"/>
              <a:gd name="connsiteY5" fmla="*/ 66723 h 2756563"/>
              <a:gd name="connsiteX0-11" fmla="*/ 1591539 w 4500760"/>
              <a:gd name="connsiteY0-12" fmla="*/ 567147 h 3323710"/>
              <a:gd name="connsiteX1-13" fmla="*/ 4500760 w 4500760"/>
              <a:gd name="connsiteY1-14" fmla="*/ 2270511 h 3323710"/>
              <a:gd name="connsiteX2-15" fmla="*/ 2714339 w 4500760"/>
              <a:gd name="connsiteY2-16" fmla="*/ 3323710 h 3323710"/>
              <a:gd name="connsiteX3-17" fmla="*/ 0 w 4500760"/>
              <a:gd name="connsiteY3-18" fmla="*/ 1712869 h 3323710"/>
              <a:gd name="connsiteX4-19" fmla="*/ 0 w 4500760"/>
              <a:gd name="connsiteY4-20" fmla="*/ 567147 h 3323710"/>
              <a:gd name="connsiteX5-21" fmla="*/ 323799 w 4500760"/>
              <a:gd name="connsiteY5-22" fmla="*/ 0 h 3323710"/>
              <a:gd name="connsiteX0-23" fmla="*/ 1591539 w 4500760"/>
              <a:gd name="connsiteY0-24" fmla="*/ 0 h 2756563"/>
              <a:gd name="connsiteX1-25" fmla="*/ 4500760 w 4500760"/>
              <a:gd name="connsiteY1-26" fmla="*/ 1703364 h 2756563"/>
              <a:gd name="connsiteX2-27" fmla="*/ 2714339 w 4500760"/>
              <a:gd name="connsiteY2-28" fmla="*/ 2756563 h 2756563"/>
              <a:gd name="connsiteX3-29" fmla="*/ 0 w 4500760"/>
              <a:gd name="connsiteY3-30" fmla="*/ 1145722 h 2756563"/>
              <a:gd name="connsiteX4-31" fmla="*/ 0 w 4500760"/>
              <a:gd name="connsiteY4-32" fmla="*/ 0 h 2756563"/>
              <a:gd name="connsiteX0-33" fmla="*/ 1591539 w 4500760"/>
              <a:gd name="connsiteY0-34" fmla="*/ 0 h 2756563"/>
              <a:gd name="connsiteX1-35" fmla="*/ 4500760 w 4500760"/>
              <a:gd name="connsiteY1-36" fmla="*/ 1703364 h 2756563"/>
              <a:gd name="connsiteX2-37" fmla="*/ 2714339 w 4500760"/>
              <a:gd name="connsiteY2-38" fmla="*/ 2756563 h 2756563"/>
              <a:gd name="connsiteX3-39" fmla="*/ 0 w 4500760"/>
              <a:gd name="connsiteY3-40" fmla="*/ 1145722 h 2756563"/>
              <a:gd name="connsiteX0-41" fmla="*/ 4500760 w 4500760"/>
              <a:gd name="connsiteY0-42" fmla="*/ 557642 h 1610841"/>
              <a:gd name="connsiteX1-43" fmla="*/ 2714339 w 4500760"/>
              <a:gd name="connsiteY1-44" fmla="*/ 1610841 h 1610841"/>
              <a:gd name="connsiteX2-45" fmla="*/ 0 w 4500760"/>
              <a:gd name="connsiteY2-46" fmla="*/ 0 h 1610841"/>
              <a:gd name="connsiteX0-47" fmla="*/ 3953630 w 3953630"/>
              <a:gd name="connsiteY0-48" fmla="*/ 884586 h 1610841"/>
              <a:gd name="connsiteX1-49" fmla="*/ 2714339 w 3953630"/>
              <a:gd name="connsiteY1-50" fmla="*/ 1610841 h 1610841"/>
              <a:gd name="connsiteX2-51" fmla="*/ 0 w 3953630"/>
              <a:gd name="connsiteY2-52" fmla="*/ 0 h 1610841"/>
              <a:gd name="connsiteX0-53" fmla="*/ 2063141 w 2063141"/>
              <a:gd name="connsiteY0-54" fmla="*/ 0 h 726255"/>
              <a:gd name="connsiteX1-55" fmla="*/ 823850 w 2063141"/>
              <a:gd name="connsiteY1-56" fmla="*/ 726255 h 726255"/>
              <a:gd name="connsiteX2-57" fmla="*/ 0 w 2063141"/>
              <a:gd name="connsiteY2-58" fmla="*/ 269168 h 726255"/>
              <a:gd name="connsiteX0-59" fmla="*/ 2063141 w 2063141"/>
              <a:gd name="connsiteY0-60" fmla="*/ 0 h 748844"/>
              <a:gd name="connsiteX1-61" fmla="*/ 820374 w 2063141"/>
              <a:gd name="connsiteY1-62" fmla="*/ 748844 h 748844"/>
              <a:gd name="connsiteX2-63" fmla="*/ 0 w 2063141"/>
              <a:gd name="connsiteY2-64" fmla="*/ 269168 h 748844"/>
              <a:gd name="connsiteX0-65" fmla="*/ 2075304 w 2075304"/>
              <a:gd name="connsiteY0-66" fmla="*/ 0 h 745369"/>
              <a:gd name="connsiteX1-67" fmla="*/ 820374 w 2075304"/>
              <a:gd name="connsiteY1-68" fmla="*/ 745369 h 745369"/>
              <a:gd name="connsiteX2-69" fmla="*/ 0 w 2075304"/>
              <a:gd name="connsiteY2-70" fmla="*/ 265693 h 745369"/>
            </a:gdLst>
            <a:ahLst/>
            <a:cxnLst>
              <a:cxn ang="0">
                <a:pos x="connsiteX0-1" y="connsiteY0-2"/>
              </a:cxn>
              <a:cxn ang="0">
                <a:pos x="connsiteX1-3" y="connsiteY1-4"/>
              </a:cxn>
              <a:cxn ang="0">
                <a:pos x="connsiteX2-5" y="connsiteY2-6"/>
              </a:cxn>
            </a:cxnLst>
            <a:rect l="l" t="t" r="r" b="b"/>
            <a:pathLst>
              <a:path w="2075304" h="745369">
                <a:moveTo>
                  <a:pt x="2075304" y="0"/>
                </a:moveTo>
                <a:lnTo>
                  <a:pt x="820374" y="745369"/>
                </a:lnTo>
                <a:lnTo>
                  <a:pt x="0" y="265693"/>
                </a:lnTo>
              </a:path>
            </a:pathLst>
          </a:custGeom>
          <a:noFill/>
          <a:ln w="9278" cap="flat">
            <a:gradFill>
              <a:gsLst>
                <a:gs pos="94000">
                  <a:schemeClr val="bg1">
                    <a:alpha val="0"/>
                  </a:schemeClr>
                </a:gs>
                <a:gs pos="17000">
                  <a:schemeClr val="bg2">
                    <a:alpha val="0"/>
                  </a:schemeClr>
                </a:gs>
                <a:gs pos="51000">
                  <a:schemeClr val="tx2">
                    <a:alpha val="55000"/>
                  </a:schemeClr>
                </a:gs>
              </a:gsLst>
              <a:lin ang="12000000" scaled="0"/>
            </a:gradFill>
            <a:prstDash val="solid"/>
            <a:miter/>
          </a:ln>
        </p:spPr>
        <p:txBody>
          <a:bodyPr rtlCol="0" anchor="ctr"/>
          <a:lstStyle/>
          <a:p>
            <a:pPr lvl="0"/>
            <a:endParaRPr lang="zh-CN" altLang="en-US"/>
          </a:p>
        </p:txBody>
      </p:sp>
      <p:sp>
        <p:nvSpPr>
          <p:cNvPr id="37" name="任意多边形: 形状 36"/>
          <p:cNvSpPr/>
          <p:nvPr userDrawn="1">
            <p:custDataLst>
              <p:tags r:id="rId11"/>
            </p:custDataLst>
          </p:nvPr>
        </p:nvSpPr>
        <p:spPr>
          <a:xfrm>
            <a:off x="5335307" y="-24505"/>
            <a:ext cx="3132400" cy="1858965"/>
          </a:xfrm>
          <a:custGeom>
            <a:avLst/>
            <a:gdLst>
              <a:gd name="connsiteX0" fmla="*/ 3611540 w 3611539"/>
              <a:gd name="connsiteY0" fmla="*/ 0 h 1356473"/>
              <a:gd name="connsiteX1" fmla="*/ 1325849 w 3611539"/>
              <a:gd name="connsiteY1" fmla="*/ 1356474 h 1356473"/>
              <a:gd name="connsiteX2" fmla="*/ 0 w 3611539"/>
              <a:gd name="connsiteY2" fmla="*/ 574810 h 1356473"/>
              <a:gd name="connsiteX3" fmla="*/ 981743 w 3611539"/>
              <a:gd name="connsiteY3" fmla="*/ 0 h 1356473"/>
              <a:gd name="connsiteX0-1" fmla="*/ 0 w 3611540"/>
              <a:gd name="connsiteY0-2" fmla="*/ 574810 h 1356474"/>
              <a:gd name="connsiteX1-3" fmla="*/ 981743 w 3611540"/>
              <a:gd name="connsiteY1-4" fmla="*/ 0 h 1356474"/>
              <a:gd name="connsiteX2-5" fmla="*/ 3611540 w 3611540"/>
              <a:gd name="connsiteY2-6" fmla="*/ 0 h 1356474"/>
              <a:gd name="connsiteX3-7" fmla="*/ 1325849 w 3611540"/>
              <a:gd name="connsiteY3-8" fmla="*/ 1356474 h 1356474"/>
              <a:gd name="connsiteX4" fmla="*/ 66723 w 3611540"/>
              <a:gd name="connsiteY4" fmla="*/ 641533 h 1356474"/>
              <a:gd name="connsiteX0-9" fmla="*/ 1100932 w 3544817"/>
              <a:gd name="connsiteY0-10" fmla="*/ 0 h 1490597"/>
              <a:gd name="connsiteX1-11" fmla="*/ 915020 w 3544817"/>
              <a:gd name="connsiteY1-12" fmla="*/ 134123 h 1490597"/>
              <a:gd name="connsiteX2-13" fmla="*/ 3544817 w 3544817"/>
              <a:gd name="connsiteY2-14" fmla="*/ 134123 h 1490597"/>
              <a:gd name="connsiteX3-15" fmla="*/ 1259126 w 3544817"/>
              <a:gd name="connsiteY3-16" fmla="*/ 1490597 h 1490597"/>
              <a:gd name="connsiteX4-17" fmla="*/ 0 w 3544817"/>
              <a:gd name="connsiteY4-18" fmla="*/ 775656 h 1490597"/>
              <a:gd name="connsiteX0-19" fmla="*/ 915020 w 3544817"/>
              <a:gd name="connsiteY0-20" fmla="*/ 0 h 1356474"/>
              <a:gd name="connsiteX1-21" fmla="*/ 3544817 w 3544817"/>
              <a:gd name="connsiteY1-22" fmla="*/ 0 h 1356474"/>
              <a:gd name="connsiteX2-23" fmla="*/ 1259126 w 3544817"/>
              <a:gd name="connsiteY2-24" fmla="*/ 1356474 h 1356474"/>
              <a:gd name="connsiteX3-25" fmla="*/ 0 w 3544817"/>
              <a:gd name="connsiteY3-26" fmla="*/ 641533 h 1356474"/>
              <a:gd name="connsiteX0-27" fmla="*/ 3544817 w 3544817"/>
              <a:gd name="connsiteY0-28" fmla="*/ 0 h 1356474"/>
              <a:gd name="connsiteX1-29" fmla="*/ 1259126 w 3544817"/>
              <a:gd name="connsiteY1-30" fmla="*/ 1356474 h 1356474"/>
              <a:gd name="connsiteX2-31" fmla="*/ 0 w 3544817"/>
              <a:gd name="connsiteY2-32" fmla="*/ 641533 h 1356474"/>
              <a:gd name="connsiteX0-33" fmla="*/ 2285691 w 2285691"/>
              <a:gd name="connsiteY0-34" fmla="*/ 0 h 1356474"/>
              <a:gd name="connsiteX1-35" fmla="*/ 0 w 2285691"/>
              <a:gd name="connsiteY1-36" fmla="*/ 1356474 h 1356474"/>
            </a:gdLst>
            <a:ahLst/>
            <a:cxnLst>
              <a:cxn ang="0">
                <a:pos x="connsiteX0-1" y="connsiteY0-2"/>
              </a:cxn>
              <a:cxn ang="0">
                <a:pos x="connsiteX1-3" y="connsiteY1-4"/>
              </a:cxn>
            </a:cxnLst>
            <a:rect l="l" t="t" r="r" b="b"/>
            <a:pathLst>
              <a:path w="2285691" h="1356474">
                <a:moveTo>
                  <a:pt x="2285691" y="0"/>
                </a:moveTo>
                <a:lnTo>
                  <a:pt x="0" y="1356474"/>
                </a:lnTo>
              </a:path>
            </a:pathLst>
          </a:custGeom>
          <a:noFill/>
          <a:ln w="19050" cap="flat">
            <a:gradFill>
              <a:gsLst>
                <a:gs pos="0">
                  <a:schemeClr val="bg2">
                    <a:alpha val="0"/>
                  </a:schemeClr>
                </a:gs>
                <a:gs pos="57000">
                  <a:srgbClr val="FFFFFF">
                    <a:alpha val="28000"/>
                  </a:srgbClr>
                </a:gs>
              </a:gsLst>
              <a:lin ang="9600000" scaled="0"/>
            </a:gradFill>
            <a:prstDash val="solid"/>
            <a:miter/>
          </a:ln>
        </p:spPr>
        <p:txBody>
          <a:bodyPr rtlCol="0" anchor="ctr"/>
          <a:lstStyle/>
          <a:p>
            <a:pPr lvl="0"/>
            <a:endParaRPr lang="zh-CN" altLang="en-US"/>
          </a:p>
        </p:txBody>
      </p:sp>
      <p:pic>
        <p:nvPicPr>
          <p:cNvPr id="38" name="图片 37"/>
          <p:cNvPicPr>
            <a:picLocks noChangeAspect="1"/>
          </p:cNvPicPr>
          <p:nvPr userDrawn="1">
            <p:custDataLst>
              <p:tags r:id="rId12"/>
            </p:custDataLst>
          </p:nvPr>
        </p:nvPicPr>
        <p:blipFill>
          <a:blip r:embed="rId13">
            <a:duotone>
              <a:prstClr val="black"/>
              <a:schemeClr val="accent3">
                <a:tint val="45000"/>
                <a:satMod val="400000"/>
              </a:schemeClr>
            </a:duotone>
          </a:blip>
          <a:stretch>
            <a:fillRect/>
          </a:stretch>
        </p:blipFill>
        <p:spPr>
          <a:xfrm>
            <a:off x="413084" y="1571980"/>
            <a:ext cx="1535822" cy="1510300"/>
          </a:xfrm>
          <a:prstGeom prst="rect">
            <a:avLst/>
          </a:prstGeom>
        </p:spPr>
      </p:pic>
      <p:sp>
        <p:nvSpPr>
          <p:cNvPr id="41" name="任意多边形: 形状 40"/>
          <p:cNvSpPr/>
          <p:nvPr userDrawn="1">
            <p:custDataLst>
              <p:tags r:id="rId14"/>
            </p:custDataLst>
          </p:nvPr>
        </p:nvSpPr>
        <p:spPr>
          <a:xfrm>
            <a:off x="7272596" y="2257514"/>
            <a:ext cx="1266441" cy="4595075"/>
          </a:xfrm>
          <a:custGeom>
            <a:avLst/>
            <a:gdLst>
              <a:gd name="connsiteX0" fmla="*/ 924113 w 924113"/>
              <a:gd name="connsiteY0" fmla="*/ 543722 h 3352995"/>
              <a:gd name="connsiteX1" fmla="*/ 923557 w 924113"/>
              <a:gd name="connsiteY1" fmla="*/ 3352996 h 3352995"/>
              <a:gd name="connsiteX2" fmla="*/ 0 w 924113"/>
              <a:gd name="connsiteY2" fmla="*/ 3352996 h 3352995"/>
              <a:gd name="connsiteX3" fmla="*/ 0 w 924113"/>
              <a:gd name="connsiteY3" fmla="*/ 0 h 3352995"/>
            </a:gdLst>
            <a:ahLst/>
            <a:cxnLst>
              <a:cxn ang="0">
                <a:pos x="connsiteX0" y="connsiteY0"/>
              </a:cxn>
              <a:cxn ang="0">
                <a:pos x="connsiteX1" y="connsiteY1"/>
              </a:cxn>
              <a:cxn ang="0">
                <a:pos x="connsiteX2" y="connsiteY2"/>
              </a:cxn>
              <a:cxn ang="0">
                <a:pos x="connsiteX3" y="connsiteY3"/>
              </a:cxn>
            </a:cxnLst>
            <a:rect l="l" t="t" r="r" b="b"/>
            <a:pathLst>
              <a:path w="924113" h="3352995">
                <a:moveTo>
                  <a:pt x="924113" y="543722"/>
                </a:moveTo>
                <a:lnTo>
                  <a:pt x="923557" y="3352996"/>
                </a:lnTo>
                <a:lnTo>
                  <a:pt x="0" y="3352996"/>
                </a:lnTo>
                <a:lnTo>
                  <a:pt x="0" y="0"/>
                </a:lnTo>
                <a:close/>
              </a:path>
            </a:pathLst>
          </a:custGeom>
          <a:gradFill flip="none" rotWithShape="1">
            <a:gsLst>
              <a:gs pos="62000">
                <a:schemeClr val="accent3">
                  <a:lumMod val="75000"/>
                </a:schemeClr>
              </a:gs>
              <a:gs pos="100000">
                <a:schemeClr val="accent3">
                  <a:lumMod val="40000"/>
                  <a:lumOff val="60000"/>
                </a:schemeClr>
              </a:gs>
              <a:gs pos="79000">
                <a:schemeClr val="accent3"/>
              </a:gs>
              <a:gs pos="37000">
                <a:schemeClr val="accent3">
                  <a:lumMod val="50000"/>
                </a:schemeClr>
              </a:gs>
            </a:gsLst>
            <a:lin ang="18000000" scaled="0"/>
            <a:tileRect/>
          </a:gradFill>
          <a:ln w="19050" cap="flat">
            <a:noFill/>
            <a:prstDash val="solid"/>
            <a:miter/>
          </a:ln>
        </p:spPr>
        <p:txBody>
          <a:bodyPr rtlCol="0" anchor="ctr"/>
          <a:lstStyle/>
          <a:p>
            <a:endParaRPr lang="zh-CN" altLang="en-US"/>
          </a:p>
        </p:txBody>
      </p:sp>
      <p:sp>
        <p:nvSpPr>
          <p:cNvPr id="42" name="任意多边形: 形状 41"/>
          <p:cNvSpPr/>
          <p:nvPr userDrawn="1">
            <p:custDataLst>
              <p:tags r:id="rId15"/>
            </p:custDataLst>
          </p:nvPr>
        </p:nvSpPr>
        <p:spPr>
          <a:xfrm>
            <a:off x="8539036" y="2258278"/>
            <a:ext cx="1264914" cy="4594313"/>
          </a:xfrm>
          <a:custGeom>
            <a:avLst/>
            <a:gdLst>
              <a:gd name="connsiteX0" fmla="*/ 923000 w 922999"/>
              <a:gd name="connsiteY0" fmla="*/ 3352439 h 3352439"/>
              <a:gd name="connsiteX1" fmla="*/ 650 w 922999"/>
              <a:gd name="connsiteY1" fmla="*/ 3352439 h 3352439"/>
              <a:gd name="connsiteX2" fmla="*/ 0 w 922999"/>
              <a:gd name="connsiteY2" fmla="*/ 543165 h 3352439"/>
              <a:gd name="connsiteX3" fmla="*/ 916875 w 922999"/>
              <a:gd name="connsiteY3" fmla="*/ 0 h 3352439"/>
            </a:gdLst>
            <a:ahLst/>
            <a:cxnLst>
              <a:cxn ang="0">
                <a:pos x="connsiteX0" y="connsiteY0"/>
              </a:cxn>
              <a:cxn ang="0">
                <a:pos x="connsiteX1" y="connsiteY1"/>
              </a:cxn>
              <a:cxn ang="0">
                <a:pos x="connsiteX2" y="connsiteY2"/>
              </a:cxn>
              <a:cxn ang="0">
                <a:pos x="connsiteX3" y="connsiteY3"/>
              </a:cxn>
            </a:cxnLst>
            <a:rect l="l" t="t" r="r" b="b"/>
            <a:pathLst>
              <a:path w="922999" h="3352439">
                <a:moveTo>
                  <a:pt x="923000" y="3352439"/>
                </a:moveTo>
                <a:lnTo>
                  <a:pt x="650" y="3352439"/>
                </a:lnTo>
                <a:lnTo>
                  <a:pt x="0" y="543165"/>
                </a:lnTo>
                <a:lnTo>
                  <a:pt x="916875" y="0"/>
                </a:lnTo>
                <a:close/>
              </a:path>
            </a:pathLst>
          </a:custGeom>
          <a:gradFill flip="none" rotWithShape="1">
            <a:gsLst>
              <a:gs pos="100000">
                <a:schemeClr val="accent3">
                  <a:lumMod val="60000"/>
                  <a:lumOff val="40000"/>
                </a:schemeClr>
              </a:gs>
              <a:gs pos="83000">
                <a:schemeClr val="accent3">
                  <a:lumMod val="75000"/>
                </a:schemeClr>
              </a:gs>
              <a:gs pos="66000">
                <a:schemeClr val="accent3">
                  <a:lumMod val="50000"/>
                </a:schemeClr>
              </a:gs>
            </a:gsLst>
            <a:lin ang="14400000" scaled="0"/>
            <a:tileRect/>
          </a:gradFill>
          <a:ln w="9278"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p>
        </p:txBody>
      </p:sp>
      <p:sp>
        <p:nvSpPr>
          <p:cNvPr id="43" name="任意多边形: 形状 42"/>
          <p:cNvSpPr/>
          <p:nvPr userDrawn="1">
            <p:custDataLst>
              <p:tags r:id="rId16"/>
            </p:custDataLst>
          </p:nvPr>
        </p:nvSpPr>
        <p:spPr>
          <a:xfrm>
            <a:off x="7272596" y="1512250"/>
            <a:ext cx="2522961" cy="1492055"/>
          </a:xfrm>
          <a:custGeom>
            <a:avLst/>
            <a:gdLst>
              <a:gd name="connsiteX0" fmla="*/ 1840988 w 1840987"/>
              <a:gd name="connsiteY0" fmla="*/ 544371 h 1088742"/>
              <a:gd name="connsiteX1" fmla="*/ 915576 w 1840987"/>
              <a:gd name="connsiteY1" fmla="*/ 0 h 1088742"/>
              <a:gd name="connsiteX2" fmla="*/ 0 w 1840987"/>
              <a:gd name="connsiteY2" fmla="*/ 543814 h 1088742"/>
              <a:gd name="connsiteX3" fmla="*/ 928753 w 1840987"/>
              <a:gd name="connsiteY3" fmla="*/ 1088742 h 1088742"/>
            </a:gdLst>
            <a:ahLst/>
            <a:cxnLst>
              <a:cxn ang="0">
                <a:pos x="connsiteX0" y="connsiteY0"/>
              </a:cxn>
              <a:cxn ang="0">
                <a:pos x="connsiteX1" y="connsiteY1"/>
              </a:cxn>
              <a:cxn ang="0">
                <a:pos x="connsiteX2" y="connsiteY2"/>
              </a:cxn>
              <a:cxn ang="0">
                <a:pos x="connsiteX3" y="connsiteY3"/>
              </a:cxn>
            </a:cxnLst>
            <a:rect l="l" t="t" r="r" b="b"/>
            <a:pathLst>
              <a:path w="1840987" h="1088742">
                <a:moveTo>
                  <a:pt x="1840988" y="544371"/>
                </a:moveTo>
                <a:lnTo>
                  <a:pt x="915576" y="0"/>
                </a:lnTo>
                <a:lnTo>
                  <a:pt x="0" y="543814"/>
                </a:lnTo>
                <a:lnTo>
                  <a:pt x="928753" y="1088742"/>
                </a:lnTo>
                <a:close/>
              </a:path>
            </a:pathLst>
          </a:custGeom>
          <a:gradFill flip="none" rotWithShape="1">
            <a:gsLst>
              <a:gs pos="43000">
                <a:schemeClr val="accent3">
                  <a:lumMod val="60000"/>
                  <a:lumOff val="40000"/>
                </a:schemeClr>
              </a:gs>
              <a:gs pos="80000">
                <a:schemeClr val="accent3"/>
              </a:gs>
            </a:gsLst>
            <a:lin ang="21000000" scaled="0"/>
            <a:tileRect/>
          </a:gradFill>
          <a:ln w="9278"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p>
        </p:txBody>
      </p:sp>
      <p:sp>
        <p:nvSpPr>
          <p:cNvPr id="65" name="任意多边形: 形状 64"/>
          <p:cNvSpPr/>
          <p:nvPr userDrawn="1">
            <p:custDataLst>
              <p:tags r:id="rId17"/>
            </p:custDataLst>
          </p:nvPr>
        </p:nvSpPr>
        <p:spPr>
          <a:xfrm>
            <a:off x="7528899" y="2414794"/>
            <a:ext cx="1003751" cy="2793717"/>
          </a:xfrm>
          <a:custGeom>
            <a:avLst/>
            <a:gdLst>
              <a:gd name="connsiteX0" fmla="*/ 924113 w 924113"/>
              <a:gd name="connsiteY0" fmla="*/ 543722 h 3352995"/>
              <a:gd name="connsiteX1" fmla="*/ 923557 w 924113"/>
              <a:gd name="connsiteY1" fmla="*/ 3352996 h 3352995"/>
              <a:gd name="connsiteX2" fmla="*/ 0 w 924113"/>
              <a:gd name="connsiteY2" fmla="*/ 3352996 h 3352995"/>
              <a:gd name="connsiteX3" fmla="*/ 0 w 924113"/>
              <a:gd name="connsiteY3" fmla="*/ 0 h 3352995"/>
              <a:gd name="connsiteX0-1" fmla="*/ 0 w 924113"/>
              <a:gd name="connsiteY0-2" fmla="*/ 3352996 h 3419719"/>
              <a:gd name="connsiteX1-3" fmla="*/ 0 w 924113"/>
              <a:gd name="connsiteY1-4" fmla="*/ 0 h 3419719"/>
              <a:gd name="connsiteX2-5" fmla="*/ 924113 w 924113"/>
              <a:gd name="connsiteY2-6" fmla="*/ 543722 h 3419719"/>
              <a:gd name="connsiteX3-7" fmla="*/ 923557 w 924113"/>
              <a:gd name="connsiteY3-8" fmla="*/ 3352996 h 3419719"/>
              <a:gd name="connsiteX4" fmla="*/ 66723 w 924113"/>
              <a:gd name="connsiteY4" fmla="*/ 3419719 h 3419719"/>
              <a:gd name="connsiteX0-9" fmla="*/ 0 w 924113"/>
              <a:gd name="connsiteY0-10" fmla="*/ 0 h 3419719"/>
              <a:gd name="connsiteX1-11" fmla="*/ 924113 w 924113"/>
              <a:gd name="connsiteY1-12" fmla="*/ 543722 h 3419719"/>
              <a:gd name="connsiteX2-13" fmla="*/ 923557 w 924113"/>
              <a:gd name="connsiteY2-14" fmla="*/ 3352996 h 3419719"/>
              <a:gd name="connsiteX3-15" fmla="*/ 66723 w 924113"/>
              <a:gd name="connsiteY3-16" fmla="*/ 3419719 h 3419719"/>
              <a:gd name="connsiteX0-17" fmla="*/ 0 w 924113"/>
              <a:gd name="connsiteY0-18" fmla="*/ 0 h 3352996"/>
              <a:gd name="connsiteX1-19" fmla="*/ 924113 w 924113"/>
              <a:gd name="connsiteY1-20" fmla="*/ 543722 h 3352996"/>
              <a:gd name="connsiteX2-21" fmla="*/ 923557 w 924113"/>
              <a:gd name="connsiteY2-22" fmla="*/ 3352996 h 3352996"/>
              <a:gd name="connsiteX0-23" fmla="*/ 0 w 924113"/>
              <a:gd name="connsiteY0-24" fmla="*/ 0 h 2410399"/>
              <a:gd name="connsiteX1-25" fmla="*/ 924113 w 924113"/>
              <a:gd name="connsiteY1-26" fmla="*/ 543722 h 2410399"/>
              <a:gd name="connsiteX2-27" fmla="*/ 923557 w 924113"/>
              <a:gd name="connsiteY2-28" fmla="*/ 2410399 h 2410399"/>
              <a:gd name="connsiteX0-29" fmla="*/ 0 w 830283"/>
              <a:gd name="connsiteY0-30" fmla="*/ 0 h 2344371"/>
              <a:gd name="connsiteX1-31" fmla="*/ 830283 w 830283"/>
              <a:gd name="connsiteY1-32" fmla="*/ 477694 h 2344371"/>
              <a:gd name="connsiteX2-33" fmla="*/ 829727 w 830283"/>
              <a:gd name="connsiteY2-34" fmla="*/ 2344371 h 2344371"/>
              <a:gd name="connsiteX0-35" fmla="*/ 0 w 802482"/>
              <a:gd name="connsiteY0-36" fmla="*/ 0 h 2333945"/>
              <a:gd name="connsiteX1-37" fmla="*/ 802482 w 802482"/>
              <a:gd name="connsiteY1-38" fmla="*/ 467268 h 2333945"/>
              <a:gd name="connsiteX2-39" fmla="*/ 801926 w 802482"/>
              <a:gd name="connsiteY2-40" fmla="*/ 2333945 h 2333945"/>
              <a:gd name="connsiteX0-41" fmla="*/ 0 w 729503"/>
              <a:gd name="connsiteY0-42" fmla="*/ 0 h 2288768"/>
              <a:gd name="connsiteX1-43" fmla="*/ 729503 w 729503"/>
              <a:gd name="connsiteY1-44" fmla="*/ 422091 h 2288768"/>
              <a:gd name="connsiteX2-45" fmla="*/ 728947 w 729503"/>
              <a:gd name="connsiteY2-46" fmla="*/ 2288768 h 2288768"/>
              <a:gd name="connsiteX0-47" fmla="*/ 0 w 732430"/>
              <a:gd name="connsiteY0-48" fmla="*/ 0 h 2038556"/>
              <a:gd name="connsiteX1-49" fmla="*/ 729503 w 732430"/>
              <a:gd name="connsiteY1-50" fmla="*/ 422091 h 2038556"/>
              <a:gd name="connsiteX2-51" fmla="*/ 732423 w 732430"/>
              <a:gd name="connsiteY2-52" fmla="*/ 2038556 h 2038556"/>
            </a:gdLst>
            <a:ahLst/>
            <a:cxnLst>
              <a:cxn ang="0">
                <a:pos x="connsiteX0-1" y="connsiteY0-2"/>
              </a:cxn>
              <a:cxn ang="0">
                <a:pos x="connsiteX1-3" y="connsiteY1-4"/>
              </a:cxn>
              <a:cxn ang="0">
                <a:pos x="connsiteX2-5" y="connsiteY2-6"/>
              </a:cxn>
            </a:cxnLst>
            <a:rect l="l" t="t" r="r" b="b"/>
            <a:pathLst>
              <a:path w="732430" h="2038556">
                <a:moveTo>
                  <a:pt x="0" y="0"/>
                </a:moveTo>
                <a:lnTo>
                  <a:pt x="729503" y="422091"/>
                </a:lnTo>
                <a:cubicBezTo>
                  <a:pt x="729318" y="1358516"/>
                  <a:pt x="732608" y="1102131"/>
                  <a:pt x="732423" y="2038556"/>
                </a:cubicBezTo>
              </a:path>
            </a:pathLst>
          </a:custGeom>
          <a:noFill/>
          <a:ln w="19050" cap="flat">
            <a:gradFill>
              <a:gsLst>
                <a:gs pos="0">
                  <a:schemeClr val="accent3">
                    <a:alpha val="0"/>
                  </a:schemeClr>
                </a:gs>
                <a:gs pos="100000">
                  <a:schemeClr val="accent3">
                    <a:alpha val="0"/>
                  </a:schemeClr>
                </a:gs>
                <a:gs pos="51000">
                  <a:srgbClr val="FFFFFF"/>
                </a:gs>
              </a:gsLst>
              <a:lin ang="1800000" scaled="0"/>
            </a:gradFill>
            <a:prstDash val="solid"/>
            <a:miter/>
          </a:ln>
        </p:spPr>
        <p:txBody>
          <a:bodyPr rtlCol="0" anchor="ctr"/>
          <a:lstStyle/>
          <a:p>
            <a:endParaRPr lang="zh-CN" altLang="en-US"/>
          </a:p>
        </p:txBody>
      </p:sp>
      <p:sp>
        <p:nvSpPr>
          <p:cNvPr id="67" name="任意多边形: 形状 66"/>
          <p:cNvSpPr/>
          <p:nvPr userDrawn="1">
            <p:custDataLst>
              <p:tags r:id="rId18"/>
            </p:custDataLst>
          </p:nvPr>
        </p:nvSpPr>
        <p:spPr>
          <a:xfrm flipH="1">
            <a:off x="8531056" y="2425220"/>
            <a:ext cx="999740" cy="578450"/>
          </a:xfrm>
          <a:custGeom>
            <a:avLst/>
            <a:gdLst>
              <a:gd name="connsiteX0" fmla="*/ 924113 w 924113"/>
              <a:gd name="connsiteY0" fmla="*/ 543722 h 3352995"/>
              <a:gd name="connsiteX1" fmla="*/ 923557 w 924113"/>
              <a:gd name="connsiteY1" fmla="*/ 3352996 h 3352995"/>
              <a:gd name="connsiteX2" fmla="*/ 0 w 924113"/>
              <a:gd name="connsiteY2" fmla="*/ 3352996 h 3352995"/>
              <a:gd name="connsiteX3" fmla="*/ 0 w 924113"/>
              <a:gd name="connsiteY3" fmla="*/ 0 h 3352995"/>
              <a:gd name="connsiteX0-1" fmla="*/ 0 w 924113"/>
              <a:gd name="connsiteY0-2" fmla="*/ 3352996 h 3419719"/>
              <a:gd name="connsiteX1-3" fmla="*/ 0 w 924113"/>
              <a:gd name="connsiteY1-4" fmla="*/ 0 h 3419719"/>
              <a:gd name="connsiteX2-5" fmla="*/ 924113 w 924113"/>
              <a:gd name="connsiteY2-6" fmla="*/ 543722 h 3419719"/>
              <a:gd name="connsiteX3-7" fmla="*/ 923557 w 924113"/>
              <a:gd name="connsiteY3-8" fmla="*/ 3352996 h 3419719"/>
              <a:gd name="connsiteX4" fmla="*/ 66723 w 924113"/>
              <a:gd name="connsiteY4" fmla="*/ 3419719 h 3419719"/>
              <a:gd name="connsiteX0-9" fmla="*/ 0 w 924113"/>
              <a:gd name="connsiteY0-10" fmla="*/ 0 h 3419719"/>
              <a:gd name="connsiteX1-11" fmla="*/ 924113 w 924113"/>
              <a:gd name="connsiteY1-12" fmla="*/ 543722 h 3419719"/>
              <a:gd name="connsiteX2-13" fmla="*/ 923557 w 924113"/>
              <a:gd name="connsiteY2-14" fmla="*/ 3352996 h 3419719"/>
              <a:gd name="connsiteX3-15" fmla="*/ 66723 w 924113"/>
              <a:gd name="connsiteY3-16" fmla="*/ 3419719 h 3419719"/>
              <a:gd name="connsiteX0-17" fmla="*/ 0 w 924113"/>
              <a:gd name="connsiteY0-18" fmla="*/ 0 h 3352996"/>
              <a:gd name="connsiteX1-19" fmla="*/ 924113 w 924113"/>
              <a:gd name="connsiteY1-20" fmla="*/ 543722 h 3352996"/>
              <a:gd name="connsiteX2-21" fmla="*/ 923557 w 924113"/>
              <a:gd name="connsiteY2-22" fmla="*/ 3352996 h 3352996"/>
              <a:gd name="connsiteX0-23" fmla="*/ 0 w 924113"/>
              <a:gd name="connsiteY0-24" fmla="*/ 0 h 2410399"/>
              <a:gd name="connsiteX1-25" fmla="*/ 924113 w 924113"/>
              <a:gd name="connsiteY1-26" fmla="*/ 543722 h 2410399"/>
              <a:gd name="connsiteX2-27" fmla="*/ 923557 w 924113"/>
              <a:gd name="connsiteY2-28" fmla="*/ 2410399 h 2410399"/>
              <a:gd name="connsiteX0-29" fmla="*/ 0 w 830283"/>
              <a:gd name="connsiteY0-30" fmla="*/ 0 h 2344371"/>
              <a:gd name="connsiteX1-31" fmla="*/ 830283 w 830283"/>
              <a:gd name="connsiteY1-32" fmla="*/ 477694 h 2344371"/>
              <a:gd name="connsiteX2-33" fmla="*/ 829727 w 830283"/>
              <a:gd name="connsiteY2-34" fmla="*/ 2344371 h 2344371"/>
              <a:gd name="connsiteX0-35" fmla="*/ 0 w 802482"/>
              <a:gd name="connsiteY0-36" fmla="*/ 0 h 2333945"/>
              <a:gd name="connsiteX1-37" fmla="*/ 802482 w 802482"/>
              <a:gd name="connsiteY1-38" fmla="*/ 467268 h 2333945"/>
              <a:gd name="connsiteX2-39" fmla="*/ 801926 w 802482"/>
              <a:gd name="connsiteY2-40" fmla="*/ 2333945 h 2333945"/>
              <a:gd name="connsiteX0-41" fmla="*/ 0 w 729503"/>
              <a:gd name="connsiteY0-42" fmla="*/ 0 h 2288768"/>
              <a:gd name="connsiteX1-43" fmla="*/ 729503 w 729503"/>
              <a:gd name="connsiteY1-44" fmla="*/ 422091 h 2288768"/>
              <a:gd name="connsiteX2-45" fmla="*/ 728947 w 729503"/>
              <a:gd name="connsiteY2-46" fmla="*/ 2288768 h 2288768"/>
              <a:gd name="connsiteX0-47" fmla="*/ 0 w 732430"/>
              <a:gd name="connsiteY0-48" fmla="*/ 0 h 2038556"/>
              <a:gd name="connsiteX1-49" fmla="*/ 729503 w 732430"/>
              <a:gd name="connsiteY1-50" fmla="*/ 422091 h 2038556"/>
              <a:gd name="connsiteX2-51" fmla="*/ 732423 w 732430"/>
              <a:gd name="connsiteY2-52" fmla="*/ 2038556 h 2038556"/>
              <a:gd name="connsiteX0-53" fmla="*/ 0 w 729503"/>
              <a:gd name="connsiteY0-54" fmla="*/ 0 h 1152390"/>
              <a:gd name="connsiteX1-55" fmla="*/ 729503 w 729503"/>
              <a:gd name="connsiteY1-56" fmla="*/ 422091 h 1152390"/>
              <a:gd name="connsiteX2-57" fmla="*/ 51291 w 729503"/>
              <a:gd name="connsiteY2-58" fmla="*/ 1152390 h 1152390"/>
              <a:gd name="connsiteX0-59" fmla="*/ 0 w 729503"/>
              <a:gd name="connsiteY0-60" fmla="*/ 0 h 422091"/>
              <a:gd name="connsiteX1-61" fmla="*/ 729503 w 729503"/>
              <a:gd name="connsiteY1-62" fmla="*/ 422091 h 422091"/>
            </a:gdLst>
            <a:ahLst/>
            <a:cxnLst>
              <a:cxn ang="0">
                <a:pos x="connsiteX0-1" y="connsiteY0-2"/>
              </a:cxn>
              <a:cxn ang="0">
                <a:pos x="connsiteX1-3" y="connsiteY1-4"/>
              </a:cxn>
            </a:cxnLst>
            <a:rect l="l" t="t" r="r" b="b"/>
            <a:pathLst>
              <a:path w="729503" h="422091">
                <a:moveTo>
                  <a:pt x="0" y="0"/>
                </a:moveTo>
                <a:lnTo>
                  <a:pt x="729503" y="422091"/>
                </a:lnTo>
              </a:path>
            </a:pathLst>
          </a:custGeom>
          <a:noFill/>
          <a:ln w="19050" cap="flat">
            <a:gradFill>
              <a:gsLst>
                <a:gs pos="67000">
                  <a:schemeClr val="accent3">
                    <a:alpha val="0"/>
                  </a:schemeClr>
                </a:gs>
                <a:gs pos="29000">
                  <a:srgbClr val="FFFFFF"/>
                </a:gs>
              </a:gsLst>
              <a:lin ang="8400000" scaled="0"/>
            </a:gradFill>
            <a:prstDash val="solid"/>
            <a:miter/>
          </a:ln>
        </p:spPr>
        <p:txBody>
          <a:bodyPr rtlCol="0" anchor="ctr"/>
          <a:lstStyle/>
          <a:p>
            <a:endParaRPr lang="zh-CN" altLang="en-US"/>
          </a:p>
        </p:txBody>
      </p:sp>
      <p:sp>
        <p:nvSpPr>
          <p:cNvPr id="70" name="任意多边形: 形状 69"/>
          <p:cNvSpPr/>
          <p:nvPr userDrawn="1">
            <p:custDataLst>
              <p:tags r:id="rId19"/>
            </p:custDataLst>
          </p:nvPr>
        </p:nvSpPr>
        <p:spPr>
          <a:xfrm>
            <a:off x="7269249" y="2245992"/>
            <a:ext cx="1269786" cy="4606597"/>
          </a:xfrm>
          <a:custGeom>
            <a:avLst/>
            <a:gdLst>
              <a:gd name="connsiteX0" fmla="*/ 924113 w 924113"/>
              <a:gd name="connsiteY0" fmla="*/ 543722 h 3352995"/>
              <a:gd name="connsiteX1" fmla="*/ 923557 w 924113"/>
              <a:gd name="connsiteY1" fmla="*/ 3352996 h 3352995"/>
              <a:gd name="connsiteX2" fmla="*/ 0 w 924113"/>
              <a:gd name="connsiteY2" fmla="*/ 3352996 h 3352995"/>
              <a:gd name="connsiteX3" fmla="*/ 0 w 924113"/>
              <a:gd name="connsiteY3" fmla="*/ 0 h 3352995"/>
            </a:gdLst>
            <a:ahLst/>
            <a:cxnLst>
              <a:cxn ang="0">
                <a:pos x="connsiteX0" y="connsiteY0"/>
              </a:cxn>
              <a:cxn ang="0">
                <a:pos x="connsiteX1" y="connsiteY1"/>
              </a:cxn>
              <a:cxn ang="0">
                <a:pos x="connsiteX2" y="connsiteY2"/>
              </a:cxn>
              <a:cxn ang="0">
                <a:pos x="connsiteX3" y="connsiteY3"/>
              </a:cxn>
            </a:cxnLst>
            <a:rect l="l" t="t" r="r" b="b"/>
            <a:pathLst>
              <a:path w="924113" h="3352995">
                <a:moveTo>
                  <a:pt x="924113" y="543722"/>
                </a:moveTo>
                <a:lnTo>
                  <a:pt x="923557" y="3352996"/>
                </a:lnTo>
                <a:lnTo>
                  <a:pt x="0" y="3352996"/>
                </a:lnTo>
                <a:lnTo>
                  <a:pt x="0" y="0"/>
                </a:lnTo>
                <a:close/>
              </a:path>
            </a:pathLst>
          </a:custGeom>
          <a:gradFill flip="none" rotWithShape="1">
            <a:gsLst>
              <a:gs pos="36000">
                <a:schemeClr val="accent3">
                  <a:lumMod val="25000"/>
                  <a:alpha val="97000"/>
                </a:schemeClr>
              </a:gs>
              <a:gs pos="83000">
                <a:schemeClr val="accent3">
                  <a:alpha val="0"/>
                </a:schemeClr>
              </a:gs>
            </a:gsLst>
            <a:lin ang="18000000" scaled="0"/>
            <a:tileRect/>
          </a:gradFill>
          <a:ln w="19050" cap="flat">
            <a:noFill/>
            <a:prstDash val="solid"/>
            <a:miter/>
          </a:ln>
        </p:spPr>
        <p:txBody>
          <a:bodyPr rtlCol="0" anchor="ctr"/>
          <a:lstStyle/>
          <a:p>
            <a:endParaRPr lang="zh-CN" altLang="en-US"/>
          </a:p>
        </p:txBody>
      </p:sp>
      <p:sp>
        <p:nvSpPr>
          <p:cNvPr id="72" name="任意多边形: 形状 71"/>
          <p:cNvSpPr/>
          <p:nvPr userDrawn="1">
            <p:custDataLst>
              <p:tags r:id="rId20"/>
            </p:custDataLst>
          </p:nvPr>
        </p:nvSpPr>
        <p:spPr>
          <a:xfrm>
            <a:off x="8539036" y="2263687"/>
            <a:ext cx="1264914" cy="4594313"/>
          </a:xfrm>
          <a:custGeom>
            <a:avLst/>
            <a:gdLst>
              <a:gd name="connsiteX0" fmla="*/ 923000 w 922999"/>
              <a:gd name="connsiteY0" fmla="*/ 3352439 h 3352439"/>
              <a:gd name="connsiteX1" fmla="*/ 650 w 922999"/>
              <a:gd name="connsiteY1" fmla="*/ 3352439 h 3352439"/>
              <a:gd name="connsiteX2" fmla="*/ 0 w 922999"/>
              <a:gd name="connsiteY2" fmla="*/ 543165 h 3352439"/>
              <a:gd name="connsiteX3" fmla="*/ 916875 w 922999"/>
              <a:gd name="connsiteY3" fmla="*/ 0 h 3352439"/>
            </a:gdLst>
            <a:ahLst/>
            <a:cxnLst>
              <a:cxn ang="0">
                <a:pos x="connsiteX0" y="connsiteY0"/>
              </a:cxn>
              <a:cxn ang="0">
                <a:pos x="connsiteX1" y="connsiteY1"/>
              </a:cxn>
              <a:cxn ang="0">
                <a:pos x="connsiteX2" y="connsiteY2"/>
              </a:cxn>
              <a:cxn ang="0">
                <a:pos x="connsiteX3" y="connsiteY3"/>
              </a:cxn>
            </a:cxnLst>
            <a:rect l="l" t="t" r="r" b="b"/>
            <a:pathLst>
              <a:path w="922999" h="3352439">
                <a:moveTo>
                  <a:pt x="923000" y="3352439"/>
                </a:moveTo>
                <a:lnTo>
                  <a:pt x="650" y="3352439"/>
                </a:lnTo>
                <a:lnTo>
                  <a:pt x="0" y="543165"/>
                </a:lnTo>
                <a:lnTo>
                  <a:pt x="916875" y="0"/>
                </a:lnTo>
                <a:close/>
              </a:path>
            </a:pathLst>
          </a:custGeom>
          <a:gradFill flip="none" rotWithShape="1">
            <a:gsLst>
              <a:gs pos="68000">
                <a:schemeClr val="accent3">
                  <a:lumMod val="25000"/>
                  <a:alpha val="97000"/>
                </a:schemeClr>
              </a:gs>
              <a:gs pos="99000">
                <a:schemeClr val="accent3">
                  <a:alpha val="0"/>
                </a:schemeClr>
              </a:gs>
            </a:gsLst>
            <a:lin ang="14400000" scaled="0"/>
            <a:tileRect/>
          </a:gradFill>
          <a:ln w="19050" cap="flat">
            <a:noFill/>
            <a:prstDash val="solid"/>
            <a:miter/>
          </a:ln>
        </p:spPr>
        <p:txBody>
          <a:bodyPr rtlCol="0" anchor="ctr"/>
          <a:lstStyle/>
          <a:p>
            <a:pPr lvl="0"/>
            <a:endParaRPr lang="zh-CN" altLang="en-US"/>
          </a:p>
        </p:txBody>
      </p:sp>
      <p:sp>
        <p:nvSpPr>
          <p:cNvPr id="73" name="任意多边形: 形状 72"/>
          <p:cNvSpPr/>
          <p:nvPr userDrawn="1">
            <p:custDataLst>
              <p:tags r:id="rId21"/>
            </p:custDataLst>
          </p:nvPr>
        </p:nvSpPr>
        <p:spPr>
          <a:xfrm>
            <a:off x="7272596" y="1520888"/>
            <a:ext cx="2522961" cy="1492055"/>
          </a:xfrm>
          <a:custGeom>
            <a:avLst/>
            <a:gdLst>
              <a:gd name="connsiteX0" fmla="*/ 1840988 w 1840987"/>
              <a:gd name="connsiteY0" fmla="*/ 544371 h 1088742"/>
              <a:gd name="connsiteX1" fmla="*/ 915576 w 1840987"/>
              <a:gd name="connsiteY1" fmla="*/ 0 h 1088742"/>
              <a:gd name="connsiteX2" fmla="*/ 0 w 1840987"/>
              <a:gd name="connsiteY2" fmla="*/ 543814 h 1088742"/>
              <a:gd name="connsiteX3" fmla="*/ 928753 w 1840987"/>
              <a:gd name="connsiteY3" fmla="*/ 1088742 h 1088742"/>
            </a:gdLst>
            <a:ahLst/>
            <a:cxnLst>
              <a:cxn ang="0">
                <a:pos x="connsiteX0" y="connsiteY0"/>
              </a:cxn>
              <a:cxn ang="0">
                <a:pos x="connsiteX1" y="connsiteY1"/>
              </a:cxn>
              <a:cxn ang="0">
                <a:pos x="connsiteX2" y="connsiteY2"/>
              </a:cxn>
              <a:cxn ang="0">
                <a:pos x="connsiteX3" y="connsiteY3"/>
              </a:cxn>
            </a:cxnLst>
            <a:rect l="l" t="t" r="r" b="b"/>
            <a:pathLst>
              <a:path w="1840987" h="1088742">
                <a:moveTo>
                  <a:pt x="1840988" y="544371"/>
                </a:moveTo>
                <a:lnTo>
                  <a:pt x="915576" y="0"/>
                </a:lnTo>
                <a:lnTo>
                  <a:pt x="0" y="543814"/>
                </a:lnTo>
                <a:lnTo>
                  <a:pt x="928753" y="1088742"/>
                </a:lnTo>
                <a:close/>
              </a:path>
            </a:pathLst>
          </a:custGeom>
          <a:gradFill flip="none" rotWithShape="1">
            <a:gsLst>
              <a:gs pos="20000">
                <a:schemeClr val="accent3">
                  <a:lumMod val="75000"/>
                  <a:alpha val="0"/>
                </a:schemeClr>
              </a:gs>
              <a:gs pos="93000">
                <a:schemeClr val="accent3">
                  <a:lumMod val="75000"/>
                  <a:alpha val="35000"/>
                </a:schemeClr>
              </a:gs>
            </a:gsLst>
            <a:lin ang="21000000" scaled="0"/>
            <a:tileRect/>
          </a:gradFill>
          <a:ln w="9278"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p>
        </p:txBody>
      </p:sp>
      <p:sp>
        <p:nvSpPr>
          <p:cNvPr id="26" name="任意多边形: 形状 25"/>
          <p:cNvSpPr/>
          <p:nvPr userDrawn="1">
            <p:custDataLst>
              <p:tags r:id="rId22"/>
            </p:custDataLst>
          </p:nvPr>
        </p:nvSpPr>
        <p:spPr>
          <a:xfrm>
            <a:off x="8882635" y="4208351"/>
            <a:ext cx="2441821" cy="2632716"/>
          </a:xfrm>
          <a:custGeom>
            <a:avLst/>
            <a:gdLst>
              <a:gd name="connsiteX0" fmla="*/ 1781781 w 1781780"/>
              <a:gd name="connsiteY0" fmla="*/ 1051993 h 1921075"/>
              <a:gd name="connsiteX1" fmla="*/ 1781781 w 1781780"/>
              <a:gd name="connsiteY1" fmla="*/ 1921075 h 1921075"/>
              <a:gd name="connsiteX2" fmla="*/ 0 w 1781780"/>
              <a:gd name="connsiteY2" fmla="*/ 1921075 h 1921075"/>
              <a:gd name="connsiteX3" fmla="*/ 0 w 1781780"/>
              <a:gd name="connsiteY3" fmla="*/ 0 h 1921075"/>
            </a:gdLst>
            <a:ahLst/>
            <a:cxnLst>
              <a:cxn ang="0">
                <a:pos x="connsiteX0" y="connsiteY0"/>
              </a:cxn>
              <a:cxn ang="0">
                <a:pos x="connsiteX1" y="connsiteY1"/>
              </a:cxn>
              <a:cxn ang="0">
                <a:pos x="connsiteX2" y="connsiteY2"/>
              </a:cxn>
              <a:cxn ang="0">
                <a:pos x="connsiteX3" y="connsiteY3"/>
              </a:cxn>
            </a:cxnLst>
            <a:rect l="l" t="t" r="r" b="b"/>
            <a:pathLst>
              <a:path w="1781780" h="1921075">
                <a:moveTo>
                  <a:pt x="1781781" y="1051993"/>
                </a:moveTo>
                <a:lnTo>
                  <a:pt x="1781781" y="1921075"/>
                </a:lnTo>
                <a:lnTo>
                  <a:pt x="0" y="1921075"/>
                </a:lnTo>
                <a:lnTo>
                  <a:pt x="0" y="0"/>
                </a:lnTo>
                <a:close/>
              </a:path>
            </a:pathLst>
          </a:custGeom>
          <a:gradFill>
            <a:gsLst>
              <a:gs pos="84000">
                <a:srgbClr val="262626"/>
              </a:gs>
              <a:gs pos="30000">
                <a:srgbClr val="0D0D0D"/>
              </a:gs>
            </a:gsLst>
            <a:lin ang="14400000" scaled="0"/>
          </a:gradFill>
          <a:ln w="9278"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p>
        </p:txBody>
      </p:sp>
      <p:sp>
        <p:nvSpPr>
          <p:cNvPr id="39" name="任意多边形: 形状 38"/>
          <p:cNvSpPr/>
          <p:nvPr userDrawn="1">
            <p:custDataLst>
              <p:tags r:id="rId23"/>
            </p:custDataLst>
          </p:nvPr>
        </p:nvSpPr>
        <p:spPr>
          <a:xfrm>
            <a:off x="8872161" y="2264495"/>
            <a:ext cx="3319840" cy="3387202"/>
          </a:xfrm>
          <a:custGeom>
            <a:avLst/>
            <a:gdLst>
              <a:gd name="connsiteX0" fmla="*/ 3319840 w 3319840"/>
              <a:gd name="connsiteY0" fmla="*/ 0 h 3387202"/>
              <a:gd name="connsiteX1" fmla="*/ 3319840 w 3319840"/>
              <a:gd name="connsiteY1" fmla="*/ 2869896 h 3387202"/>
              <a:gd name="connsiteX2" fmla="*/ 2448054 w 3319840"/>
              <a:gd name="connsiteY2" fmla="*/ 3387202 h 3387202"/>
              <a:gd name="connsiteX3" fmla="*/ 0 w 3319840"/>
              <a:gd name="connsiteY3" fmla="*/ 1943856 h 3387202"/>
            </a:gdLst>
            <a:ahLst/>
            <a:cxnLst>
              <a:cxn ang="0">
                <a:pos x="connsiteX0" y="connsiteY0"/>
              </a:cxn>
              <a:cxn ang="0">
                <a:pos x="connsiteX1" y="connsiteY1"/>
              </a:cxn>
              <a:cxn ang="0">
                <a:pos x="connsiteX2" y="connsiteY2"/>
              </a:cxn>
              <a:cxn ang="0">
                <a:pos x="connsiteX3" y="connsiteY3"/>
              </a:cxn>
            </a:cxnLst>
            <a:rect l="l" t="t" r="r" b="b"/>
            <a:pathLst>
              <a:path w="3319840" h="3387202">
                <a:moveTo>
                  <a:pt x="3319840" y="0"/>
                </a:moveTo>
                <a:lnTo>
                  <a:pt x="3319840" y="2869896"/>
                </a:lnTo>
                <a:lnTo>
                  <a:pt x="2448054" y="3387202"/>
                </a:lnTo>
                <a:lnTo>
                  <a:pt x="0" y="1943856"/>
                </a:lnTo>
                <a:close/>
              </a:path>
            </a:pathLst>
          </a:custGeom>
          <a:gradFill>
            <a:gsLst>
              <a:gs pos="100000">
                <a:srgbClr val="404040"/>
              </a:gs>
              <a:gs pos="36000">
                <a:srgbClr val="262626"/>
              </a:gs>
            </a:gsLst>
            <a:lin ang="14400000" scaled="0"/>
          </a:gradFill>
          <a:ln w="9278" cap="flat">
            <a:noFill/>
            <a:prstDash val="solid"/>
            <a:miter/>
          </a:ln>
        </p:spPr>
        <p:txBody>
          <a:bodyPr wrap="square" rtlCol="0" anchor="ctr">
            <a:noAutofit/>
          </a:bodyPr>
          <a:lstStyle/>
          <a:p>
            <a:endParaRPr lang="zh-CN" altLang="en-US"/>
          </a:p>
        </p:txBody>
      </p:sp>
      <p:sp>
        <p:nvSpPr>
          <p:cNvPr id="35" name="任意多边形: 形状 34"/>
          <p:cNvSpPr/>
          <p:nvPr userDrawn="1">
            <p:custDataLst>
              <p:tags r:id="rId24"/>
            </p:custDataLst>
          </p:nvPr>
        </p:nvSpPr>
        <p:spPr>
          <a:xfrm>
            <a:off x="9845455" y="4771699"/>
            <a:ext cx="2404478" cy="875021"/>
          </a:xfrm>
          <a:custGeom>
            <a:avLst/>
            <a:gdLst>
              <a:gd name="connsiteX0" fmla="*/ 2457094 w 2457094"/>
              <a:gd name="connsiteY0" fmla="*/ 0 h 2491894"/>
              <a:gd name="connsiteX1" fmla="*/ 2457094 w 2457094"/>
              <a:gd name="connsiteY1" fmla="*/ 2093871 h 2491894"/>
              <a:gd name="connsiteX2" fmla="*/ 1786328 w 2457094"/>
              <a:gd name="connsiteY2" fmla="*/ 2491895 h 2491894"/>
              <a:gd name="connsiteX3" fmla="*/ 0 w 2457094"/>
              <a:gd name="connsiteY3" fmla="*/ 1438695 h 2491894"/>
              <a:gd name="connsiteX0-1" fmla="*/ 2457094 w 2523817"/>
              <a:gd name="connsiteY0-2" fmla="*/ 0 h 2491895"/>
              <a:gd name="connsiteX1-3" fmla="*/ 2457094 w 2523817"/>
              <a:gd name="connsiteY1-4" fmla="*/ 2093871 h 2491895"/>
              <a:gd name="connsiteX2-5" fmla="*/ 1786328 w 2523817"/>
              <a:gd name="connsiteY2-6" fmla="*/ 2491895 h 2491895"/>
              <a:gd name="connsiteX3-7" fmla="*/ 0 w 2523817"/>
              <a:gd name="connsiteY3-8" fmla="*/ 1438695 h 2491895"/>
              <a:gd name="connsiteX4" fmla="*/ 2523817 w 2523817"/>
              <a:gd name="connsiteY4" fmla="*/ 66723 h 2491895"/>
              <a:gd name="connsiteX0-9" fmla="*/ 2457094 w 2457094"/>
              <a:gd name="connsiteY0-10" fmla="*/ 0 h 2491895"/>
              <a:gd name="connsiteX1-11" fmla="*/ 2457094 w 2457094"/>
              <a:gd name="connsiteY1-12" fmla="*/ 2093871 h 2491895"/>
              <a:gd name="connsiteX2-13" fmla="*/ 1786328 w 2457094"/>
              <a:gd name="connsiteY2-14" fmla="*/ 2491895 h 2491895"/>
              <a:gd name="connsiteX3-15" fmla="*/ 0 w 2457094"/>
              <a:gd name="connsiteY3-16" fmla="*/ 1438695 h 2491895"/>
              <a:gd name="connsiteX0-17" fmla="*/ 2457094 w 2457094"/>
              <a:gd name="connsiteY0-18" fmla="*/ 655176 h 1053200"/>
              <a:gd name="connsiteX1-19" fmla="*/ 1786328 w 2457094"/>
              <a:gd name="connsiteY1-20" fmla="*/ 1053200 h 1053200"/>
              <a:gd name="connsiteX2-21" fmla="*/ 0 w 2457094"/>
              <a:gd name="connsiteY2-22" fmla="*/ 0 h 1053200"/>
              <a:gd name="connsiteX0-23" fmla="*/ 2114211 w 2114211"/>
              <a:gd name="connsiteY0-24" fmla="*/ 469834 h 867858"/>
              <a:gd name="connsiteX1-25" fmla="*/ 1443445 w 2114211"/>
              <a:gd name="connsiteY1-26" fmla="*/ 867858 h 867858"/>
              <a:gd name="connsiteX2-27" fmla="*/ 0 w 2114211"/>
              <a:gd name="connsiteY2-28" fmla="*/ 0 h 867858"/>
              <a:gd name="connsiteX0-29" fmla="*/ 1476518 w 1476518"/>
              <a:gd name="connsiteY0-30" fmla="*/ 82353 h 480377"/>
              <a:gd name="connsiteX1-31" fmla="*/ 805752 w 1476518"/>
              <a:gd name="connsiteY1-32" fmla="*/ 480377 h 480377"/>
              <a:gd name="connsiteX2-33" fmla="*/ 0 w 1476518"/>
              <a:gd name="connsiteY2-34" fmla="*/ 0 h 480377"/>
              <a:gd name="connsiteX0-35" fmla="*/ 1476518 w 1476518"/>
              <a:gd name="connsiteY0-36" fmla="*/ 73665 h 471689"/>
              <a:gd name="connsiteX1-37" fmla="*/ 805752 w 1476518"/>
              <a:gd name="connsiteY1-38" fmla="*/ 471689 h 471689"/>
              <a:gd name="connsiteX2-39" fmla="*/ 0 w 1476518"/>
              <a:gd name="connsiteY2-40" fmla="*/ 0 h 471689"/>
              <a:gd name="connsiteX0-41" fmla="*/ 1754531 w 1754531"/>
              <a:gd name="connsiteY0-42" fmla="*/ 240473 h 638497"/>
              <a:gd name="connsiteX1-43" fmla="*/ 1083765 w 1754531"/>
              <a:gd name="connsiteY1-44" fmla="*/ 638497 h 638497"/>
              <a:gd name="connsiteX2-45" fmla="*/ 0 w 1754531"/>
              <a:gd name="connsiteY2-46" fmla="*/ 0 h 638497"/>
            </a:gdLst>
            <a:ahLst/>
            <a:cxnLst>
              <a:cxn ang="0">
                <a:pos x="connsiteX0-1" y="connsiteY0-2"/>
              </a:cxn>
              <a:cxn ang="0">
                <a:pos x="connsiteX1-3" y="connsiteY1-4"/>
              </a:cxn>
              <a:cxn ang="0">
                <a:pos x="connsiteX2-5" y="connsiteY2-6"/>
              </a:cxn>
            </a:cxnLst>
            <a:rect l="l" t="t" r="r" b="b"/>
            <a:pathLst>
              <a:path w="1754531" h="638497">
                <a:moveTo>
                  <a:pt x="1754531" y="240473"/>
                </a:moveTo>
                <a:lnTo>
                  <a:pt x="1083765" y="638497"/>
                </a:lnTo>
                <a:lnTo>
                  <a:pt x="0" y="0"/>
                </a:lnTo>
              </a:path>
            </a:pathLst>
          </a:custGeom>
          <a:noFill/>
          <a:ln w="9278" cap="flat">
            <a:gradFill>
              <a:gsLst>
                <a:gs pos="76000">
                  <a:schemeClr val="bg1">
                    <a:alpha val="0"/>
                  </a:schemeClr>
                </a:gs>
                <a:gs pos="19000">
                  <a:schemeClr val="bg2">
                    <a:alpha val="0"/>
                  </a:schemeClr>
                </a:gs>
                <a:gs pos="48000">
                  <a:schemeClr val="tx2">
                    <a:alpha val="55000"/>
                  </a:schemeClr>
                </a:gs>
              </a:gsLst>
              <a:lin ang="9600000" scaled="0"/>
            </a:gradFill>
            <a:prstDash val="solid"/>
            <a:miter/>
          </a:ln>
        </p:spPr>
        <p:txBody>
          <a:bodyPr rtlCol="0" anchor="ctr"/>
          <a:lstStyle/>
          <a:p>
            <a:endParaRPr lang="zh-CN" altLang="en-US"/>
          </a:p>
        </p:txBody>
      </p:sp>
      <p:sp>
        <p:nvSpPr>
          <p:cNvPr id="76" name="任意多边形: 形状 75"/>
          <p:cNvSpPr/>
          <p:nvPr userDrawn="1">
            <p:custDataLst>
              <p:tags r:id="rId25"/>
            </p:custDataLst>
          </p:nvPr>
        </p:nvSpPr>
        <p:spPr>
          <a:xfrm>
            <a:off x="3729539" y="2344065"/>
            <a:ext cx="2441821" cy="4513936"/>
          </a:xfrm>
          <a:custGeom>
            <a:avLst/>
            <a:gdLst>
              <a:gd name="connsiteX0" fmla="*/ 1781781 w 1781780"/>
              <a:gd name="connsiteY0" fmla="*/ 0 h 3293788"/>
              <a:gd name="connsiteX1" fmla="*/ 1781781 w 1781780"/>
              <a:gd name="connsiteY1" fmla="*/ 3293789 h 3293788"/>
              <a:gd name="connsiteX2" fmla="*/ 0 w 1781780"/>
              <a:gd name="connsiteY2" fmla="*/ 3293789 h 3293788"/>
              <a:gd name="connsiteX3" fmla="*/ 0 w 1781780"/>
              <a:gd name="connsiteY3" fmla="*/ 1051993 h 3293788"/>
            </a:gdLst>
            <a:ahLst/>
            <a:cxnLst>
              <a:cxn ang="0">
                <a:pos x="connsiteX0" y="connsiteY0"/>
              </a:cxn>
              <a:cxn ang="0">
                <a:pos x="connsiteX1" y="connsiteY1"/>
              </a:cxn>
              <a:cxn ang="0">
                <a:pos x="connsiteX2" y="connsiteY2"/>
              </a:cxn>
              <a:cxn ang="0">
                <a:pos x="connsiteX3" y="connsiteY3"/>
              </a:cxn>
            </a:cxnLst>
            <a:rect l="l" t="t" r="r" b="b"/>
            <a:pathLst>
              <a:path w="1781780" h="3293788">
                <a:moveTo>
                  <a:pt x="1781781" y="0"/>
                </a:moveTo>
                <a:lnTo>
                  <a:pt x="1781781" y="3293789"/>
                </a:lnTo>
                <a:lnTo>
                  <a:pt x="0" y="3293789"/>
                </a:lnTo>
                <a:lnTo>
                  <a:pt x="0" y="1051993"/>
                </a:lnTo>
                <a:close/>
              </a:path>
            </a:pathLst>
          </a:custGeom>
          <a:gradFill>
            <a:gsLst>
              <a:gs pos="90000">
                <a:srgbClr val="363636"/>
              </a:gs>
              <a:gs pos="0">
                <a:srgbClr val="363636">
                  <a:alpha val="0"/>
                </a:srgbClr>
              </a:gs>
            </a:gsLst>
            <a:lin ang="12600000" scaled="0"/>
          </a:gradFill>
          <a:ln w="9278"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dirty="0"/>
          </a:p>
        </p:txBody>
      </p:sp>
      <p:sp>
        <p:nvSpPr>
          <p:cNvPr id="28" name="任意多边形: 形状 27"/>
          <p:cNvSpPr/>
          <p:nvPr userDrawn="1">
            <p:custDataLst>
              <p:tags r:id="rId26"/>
            </p:custDataLst>
          </p:nvPr>
        </p:nvSpPr>
        <p:spPr>
          <a:xfrm>
            <a:off x="1677353" y="4608834"/>
            <a:ext cx="6221432" cy="2232231"/>
          </a:xfrm>
          <a:custGeom>
            <a:avLst/>
            <a:gdLst>
              <a:gd name="connsiteX0" fmla="*/ 4539736 w 4539736"/>
              <a:gd name="connsiteY0" fmla="*/ 1040393 h 1628844"/>
              <a:gd name="connsiteX1" fmla="*/ 3541568 w 4539736"/>
              <a:gd name="connsiteY1" fmla="*/ 1628845 h 1628844"/>
              <a:gd name="connsiteX2" fmla="*/ 0 w 4539736"/>
              <a:gd name="connsiteY2" fmla="*/ 1628845 h 1628844"/>
              <a:gd name="connsiteX3" fmla="*/ 1179038 w 4539736"/>
              <a:gd name="connsiteY3" fmla="*/ 933764 h 1628844"/>
              <a:gd name="connsiteX4" fmla="*/ 2762781 w 4539736"/>
              <a:gd name="connsiteY4" fmla="*/ 0 h 16288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39736" h="1628844">
                <a:moveTo>
                  <a:pt x="4539736" y="1040393"/>
                </a:moveTo>
                <a:lnTo>
                  <a:pt x="3541568" y="1628845"/>
                </a:lnTo>
                <a:lnTo>
                  <a:pt x="0" y="1628845"/>
                </a:lnTo>
                <a:lnTo>
                  <a:pt x="1179038" y="933764"/>
                </a:lnTo>
                <a:lnTo>
                  <a:pt x="2762781" y="0"/>
                </a:lnTo>
                <a:close/>
              </a:path>
            </a:pathLst>
          </a:custGeom>
          <a:gradFill>
            <a:gsLst>
              <a:gs pos="95000">
                <a:srgbClr val="404040"/>
              </a:gs>
              <a:gs pos="16000">
                <a:srgbClr val="262626"/>
              </a:gs>
            </a:gsLst>
            <a:lin ang="12600000" scaled="0"/>
          </a:gradFill>
          <a:ln w="9278"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p>
        </p:txBody>
      </p:sp>
      <p:sp>
        <p:nvSpPr>
          <p:cNvPr id="29" name="任意多边形: 形状 28"/>
          <p:cNvSpPr/>
          <p:nvPr userDrawn="1">
            <p:custDataLst>
              <p:tags r:id="rId27"/>
            </p:custDataLst>
          </p:nvPr>
        </p:nvSpPr>
        <p:spPr>
          <a:xfrm>
            <a:off x="6503308" y="6034089"/>
            <a:ext cx="1395476" cy="823912"/>
          </a:xfrm>
          <a:custGeom>
            <a:avLst/>
            <a:gdLst>
              <a:gd name="connsiteX0" fmla="*/ 985826 w 985826"/>
              <a:gd name="connsiteY0" fmla="*/ 0 h 582048"/>
              <a:gd name="connsiteX1" fmla="*/ 985826 w 985826"/>
              <a:gd name="connsiteY1" fmla="*/ 582048 h 582048"/>
              <a:gd name="connsiteX2" fmla="*/ 0 w 985826"/>
              <a:gd name="connsiteY2" fmla="*/ 582048 h 582048"/>
            </a:gdLst>
            <a:ahLst/>
            <a:cxnLst>
              <a:cxn ang="0">
                <a:pos x="connsiteX0" y="connsiteY0"/>
              </a:cxn>
              <a:cxn ang="0">
                <a:pos x="connsiteX1" y="connsiteY1"/>
              </a:cxn>
              <a:cxn ang="0">
                <a:pos x="connsiteX2" y="connsiteY2"/>
              </a:cxn>
            </a:cxnLst>
            <a:rect l="l" t="t" r="r" b="b"/>
            <a:pathLst>
              <a:path w="985826" h="582048">
                <a:moveTo>
                  <a:pt x="985826" y="0"/>
                </a:moveTo>
                <a:lnTo>
                  <a:pt x="985826" y="582048"/>
                </a:lnTo>
                <a:lnTo>
                  <a:pt x="0" y="582048"/>
                </a:lnTo>
                <a:close/>
              </a:path>
            </a:pathLst>
          </a:custGeom>
          <a:gradFill>
            <a:gsLst>
              <a:gs pos="95000">
                <a:srgbClr val="404040"/>
              </a:gs>
              <a:gs pos="30000">
                <a:srgbClr val="262626"/>
              </a:gs>
            </a:gsLst>
            <a:lin ang="14400000" scaled="0"/>
          </a:gradFill>
          <a:ln w="9278"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p>
        </p:txBody>
      </p:sp>
      <p:sp>
        <p:nvSpPr>
          <p:cNvPr id="2" name="标题 1"/>
          <p:cNvSpPr>
            <a:spLocks noGrp="1"/>
          </p:cNvSpPr>
          <p:nvPr userDrawn="1">
            <p:ph type="ctrTitle"/>
            <p:custDataLst>
              <p:tags r:id="rId28"/>
            </p:custDataLst>
          </p:nvPr>
        </p:nvSpPr>
        <p:spPr>
          <a:xfrm>
            <a:off x="838199" y="1761444"/>
            <a:ext cx="6120000" cy="2458863"/>
          </a:xfrm>
          <a:prstGeom prst="rect">
            <a:avLst/>
          </a:prstGeom>
        </p:spPr>
        <p:txBody>
          <a:bodyPr anchor="b">
            <a:normAutofit/>
          </a:bodyPr>
          <a:lstStyle>
            <a:lvl1pPr algn="l">
              <a:lnSpc>
                <a:spcPct val="100000"/>
              </a:lnSpc>
              <a:defRPr sz="5400">
                <a:gradFill>
                  <a:gsLst>
                    <a:gs pos="0">
                      <a:srgbClr val="FFFFFF"/>
                    </a:gs>
                    <a:gs pos="100000">
                      <a:schemeClr val="accent3"/>
                    </a:gs>
                  </a:gsLst>
                  <a:lin ang="2700000" scaled="0"/>
                </a:gradFill>
                <a:latin typeface="+mj-ea"/>
                <a:ea typeface="+mj-ea"/>
              </a:defRPr>
            </a:lvl1pPr>
          </a:lstStyle>
          <a:p>
            <a:r>
              <a:rPr lang="zh-CN" altLang="en-US" dirty="0"/>
              <a:t>单击此处编辑母版标题样式</a:t>
            </a:r>
            <a:endParaRPr lang="zh-CN" altLang="en-US" dirty="0"/>
          </a:p>
        </p:txBody>
      </p:sp>
      <p:sp>
        <p:nvSpPr>
          <p:cNvPr id="9" name="日期占位符 8"/>
          <p:cNvSpPr>
            <a:spLocks noGrp="1"/>
          </p:cNvSpPr>
          <p:nvPr userDrawn="1">
            <p:ph type="dt" sz="half" idx="18"/>
            <p:custDataLst>
              <p:tags r:id="rId29"/>
            </p:custDataLst>
          </p:nvPr>
        </p:nvSpPr>
        <p:spPr/>
        <p:txBody>
          <a:bodyPr/>
          <a:lstStyle/>
          <a:p>
            <a:fld id="{5592522B-0F24-4480-B9DD-A9474A6880D6}" type="datetimeFigureOut">
              <a:rPr lang="zh-CN" altLang="en-US" smtClean="0"/>
            </a:fld>
            <a:endParaRPr lang="zh-CN" altLang="en-US"/>
          </a:p>
        </p:txBody>
      </p:sp>
      <p:sp>
        <p:nvSpPr>
          <p:cNvPr id="11" name="页脚占位符 10"/>
          <p:cNvSpPr>
            <a:spLocks noGrp="1"/>
          </p:cNvSpPr>
          <p:nvPr userDrawn="1">
            <p:ph type="ftr" sz="quarter" idx="19"/>
            <p:custDataLst>
              <p:tags r:id="rId30"/>
            </p:custDataLst>
          </p:nvPr>
        </p:nvSpPr>
        <p:spPr/>
        <p:txBody>
          <a:bodyPr/>
          <a:lstStyle/>
          <a:p>
            <a:endParaRPr lang="zh-CN" altLang="en-US" dirty="0"/>
          </a:p>
        </p:txBody>
      </p:sp>
      <p:sp>
        <p:nvSpPr>
          <p:cNvPr id="12" name="灯片编号占位符 11"/>
          <p:cNvSpPr>
            <a:spLocks noGrp="1"/>
          </p:cNvSpPr>
          <p:nvPr userDrawn="1">
            <p:ph type="sldNum" sz="quarter" idx="20"/>
            <p:custDataLst>
              <p:tags r:id="rId31"/>
            </p:custDataLst>
          </p:nvPr>
        </p:nvSpPr>
        <p:spPr/>
        <p:txBody>
          <a:bodyPr/>
          <a:lstStyle/>
          <a:p>
            <a:fld id="{BE5F26B5-172A-4DC2-B0B7-181CFC56B87C}" type="slidenum">
              <a:rPr lang="zh-CN" altLang="en-US" smtClean="0"/>
            </a:fld>
            <a:endParaRPr lang="zh-CN" altLang="en-US" dirty="0"/>
          </a:p>
        </p:txBody>
      </p:sp>
      <p:sp>
        <p:nvSpPr>
          <p:cNvPr id="33" name="署名占位符 10"/>
          <p:cNvSpPr>
            <a:spLocks noGrp="1"/>
          </p:cNvSpPr>
          <p:nvPr>
            <p:ph type="body" sz="quarter" idx="21" hasCustomPrompt="1"/>
            <p:custDataLst>
              <p:tags r:id="rId32"/>
            </p:custDataLst>
          </p:nvPr>
        </p:nvSpPr>
        <p:spPr>
          <a:xfrm>
            <a:off x="755332" y="4617720"/>
            <a:ext cx="2254568" cy="507795"/>
          </a:xfrm>
          <a:prstGeom prst="roundRect">
            <a:avLst>
              <a:gd name="adj" fmla="val 50000"/>
            </a:avLst>
          </a:prstGeom>
          <a:gradFill>
            <a:gsLst>
              <a:gs pos="0">
                <a:schemeClr val="accent2"/>
              </a:gs>
              <a:gs pos="100000">
                <a:schemeClr val="accent3"/>
              </a:gs>
            </a:gsLst>
            <a:lin ang="0" scaled="0"/>
          </a:gradFill>
        </p:spPr>
        <p:txBody>
          <a:bodyPr wrap="square" anchor="ctr">
            <a:normAutofit/>
          </a:bodyPr>
          <a:lstStyle>
            <a:lvl1pPr marL="0" indent="0" algn="ctr">
              <a:lnSpc>
                <a:spcPct val="100000"/>
              </a:lnSpc>
              <a:buNone/>
              <a:defRPr sz="1800">
                <a:solidFill>
                  <a:srgbClr val="262626"/>
                </a:solidFill>
              </a:defRPr>
            </a:lvl1pPr>
          </a:lstStyle>
          <a:p>
            <a:pPr lvl="0"/>
            <a:r>
              <a:rPr lang="zh-CN" altLang="en-US" dirty="0"/>
              <a:t>署名</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副标题">
    <p:spTree>
      <p:nvGrpSpPr>
        <p:cNvPr id="1" name=""/>
        <p:cNvGrpSpPr/>
        <p:nvPr/>
      </p:nvGrpSpPr>
      <p:grpSpPr>
        <a:xfrm>
          <a:off x="0" y="0"/>
          <a:ext cx="0" cy="0"/>
          <a:chOff x="0" y="0"/>
          <a:chExt cx="0" cy="0"/>
        </a:xfrm>
      </p:grpSpPr>
      <p:sp>
        <p:nvSpPr>
          <p:cNvPr id="5" name="日期占位符 4"/>
          <p:cNvSpPr>
            <a:spLocks noGrp="1"/>
          </p:cNvSpPr>
          <p:nvPr>
            <p:ph type="dt" sz="half" idx="10"/>
            <p:custDataLst>
              <p:tags r:id="rId2"/>
            </p:custDataLst>
          </p:nvPr>
        </p:nvSpPr>
        <p:spPr/>
        <p:txBody>
          <a:bodyPr/>
          <a:lstStyle/>
          <a:p>
            <a:fld id="{5592522B-0F24-4480-B9DD-A9474A6880D6}" type="datetimeFigureOut">
              <a:rPr lang="zh-CN" altLang="en-US" smtClean="0"/>
            </a:fld>
            <a:endParaRPr lang="zh-CN" altLang="en-US"/>
          </a:p>
        </p:txBody>
      </p:sp>
      <p:sp>
        <p:nvSpPr>
          <p:cNvPr id="6" name="页脚占位符 5"/>
          <p:cNvSpPr>
            <a:spLocks noGrp="1"/>
          </p:cNvSpPr>
          <p:nvPr>
            <p:ph type="ftr" sz="quarter" idx="11"/>
            <p:custDataLst>
              <p:tags r:id="rId3"/>
            </p:custDataLst>
          </p:nvPr>
        </p:nvSpPr>
        <p:spPr/>
        <p:txBody>
          <a:bodyPr/>
          <a:lstStyle/>
          <a:p>
            <a:endParaRPr lang="zh-CN" altLang="en-US"/>
          </a:p>
        </p:txBody>
      </p:sp>
      <p:sp>
        <p:nvSpPr>
          <p:cNvPr id="10" name="灯片编号占位符 9"/>
          <p:cNvSpPr>
            <a:spLocks noGrp="1"/>
          </p:cNvSpPr>
          <p:nvPr>
            <p:ph type="sldNum" sz="quarter" idx="12"/>
            <p:custDataLst>
              <p:tags r:id="rId4"/>
            </p:custDataLst>
          </p:nvPr>
        </p:nvSpPr>
        <p:spPr/>
        <p:txBody>
          <a:bodyPr/>
          <a:lstStyle/>
          <a:p>
            <a:fld id="{BE5F26B5-172A-4DC2-B0B7-181CFC56B87C}" type="slidenum">
              <a:rPr lang="zh-CN" altLang="en-US" smtClean="0"/>
            </a:fld>
            <a:endParaRPr lang="zh-CN" altLang="en-US" dirty="0"/>
          </a:p>
        </p:txBody>
      </p:sp>
      <p:sp>
        <p:nvSpPr>
          <p:cNvPr id="2" name="标题 1"/>
          <p:cNvSpPr>
            <a:spLocks noGrp="1"/>
          </p:cNvSpPr>
          <p:nvPr>
            <p:ph type="title"/>
            <p:custDataLst>
              <p:tags r:id="rId5"/>
            </p:custDataLst>
          </p:nvPr>
        </p:nvSpPr>
        <p:spPr>
          <a:xfrm>
            <a:off x="839788" y="360000"/>
            <a:ext cx="10515600" cy="864000"/>
          </a:xfrm>
        </p:spPr>
        <p:txBody>
          <a:bodyPr wrap="square">
            <a:normAutofit/>
          </a:bodyPr>
          <a:lstStyle/>
          <a:p>
            <a:r>
              <a:rPr lang="zh-CN" altLang="en-US" dirty="0"/>
              <a:t>单击此处编辑母版标题样式</a:t>
            </a:r>
            <a:endParaRPr lang="zh-CN" altLang="en-US" dirty="0"/>
          </a:p>
        </p:txBody>
      </p:sp>
      <p:sp>
        <p:nvSpPr>
          <p:cNvPr id="7" name="文本占位符 6"/>
          <p:cNvSpPr>
            <a:spLocks noGrp="1"/>
          </p:cNvSpPr>
          <p:nvPr>
            <p:ph type="body" idx="1" hasCustomPrompt="1"/>
            <p:custDataLst>
              <p:tags r:id="rId6"/>
            </p:custDataLst>
          </p:nvPr>
        </p:nvSpPr>
        <p:spPr>
          <a:xfrm>
            <a:off x="695960" y="1301750"/>
            <a:ext cx="10799088" cy="405553"/>
          </a:xfrm>
        </p:spPr>
        <p:txBody>
          <a:bodyPr wrap="square" anchor="t">
            <a:norm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zh-CN" altLang="en-US" dirty="0"/>
              <a:t>单击此处编辑副标题</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sp>
        <p:nvSpPr>
          <p:cNvPr id="32" name="矩形 31"/>
          <p:cNvSpPr/>
          <p:nvPr userDrawn="1">
            <p:custDataLst>
              <p:tags r:id="rId2"/>
            </p:custDataLst>
          </p:nvPr>
        </p:nvSpPr>
        <p:spPr>
          <a:xfrm>
            <a:off x="0" y="343"/>
            <a:ext cx="12191999" cy="6858000"/>
          </a:xfrm>
          <a:prstGeom prst="rect">
            <a:avLst/>
          </a:prstGeom>
          <a:solidFill>
            <a:srgbClr val="26262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4" name="等腰三角形 33"/>
          <p:cNvSpPr/>
          <p:nvPr userDrawn="1">
            <p:custDataLst>
              <p:tags r:id="rId3"/>
            </p:custDataLst>
          </p:nvPr>
        </p:nvSpPr>
        <p:spPr>
          <a:xfrm rot="17999979">
            <a:off x="7297552" y="2000236"/>
            <a:ext cx="929607" cy="1073263"/>
          </a:xfrm>
          <a:prstGeom prst="triangle">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形状 35"/>
          <p:cNvSpPr/>
          <p:nvPr userDrawn="1">
            <p:custDataLst>
              <p:tags r:id="rId4"/>
            </p:custDataLst>
          </p:nvPr>
        </p:nvSpPr>
        <p:spPr>
          <a:xfrm>
            <a:off x="5235827" y="0"/>
            <a:ext cx="7003632" cy="6858000"/>
          </a:xfrm>
          <a:custGeom>
            <a:avLst/>
            <a:gdLst>
              <a:gd name="connsiteX0" fmla="*/ 2754236 w 6928594"/>
              <a:gd name="connsiteY0" fmla="*/ 0 h 6858000"/>
              <a:gd name="connsiteX1" fmla="*/ 6928594 w 6928594"/>
              <a:gd name="connsiteY1" fmla="*/ 0 h 6858000"/>
              <a:gd name="connsiteX2" fmla="*/ 6928594 w 6928594"/>
              <a:gd name="connsiteY2" fmla="*/ 2630365 h 6858000"/>
              <a:gd name="connsiteX3" fmla="*/ 1780640 w 6928594"/>
              <a:gd name="connsiteY3" fmla="*/ 6858000 h 6858000"/>
              <a:gd name="connsiteX4" fmla="*/ 917918 w 6928594"/>
              <a:gd name="connsiteY4" fmla="*/ 6858000 h 6858000"/>
              <a:gd name="connsiteX5" fmla="*/ 0 w 6928594"/>
              <a:gd name="connsiteY5" fmla="*/ 174146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28594" h="6858000">
                <a:moveTo>
                  <a:pt x="2754236" y="0"/>
                </a:moveTo>
                <a:lnTo>
                  <a:pt x="6928594" y="0"/>
                </a:lnTo>
                <a:lnTo>
                  <a:pt x="6928594" y="2630365"/>
                </a:lnTo>
                <a:lnTo>
                  <a:pt x="1780640" y="6858000"/>
                </a:lnTo>
                <a:lnTo>
                  <a:pt x="917918" y="6858000"/>
                </a:lnTo>
                <a:lnTo>
                  <a:pt x="0" y="1741463"/>
                </a:lnTo>
                <a:close/>
              </a:path>
            </a:pathLst>
          </a:custGeom>
          <a:gradFill>
            <a:gsLst>
              <a:gs pos="36000">
                <a:schemeClr val="accent3">
                  <a:lumMod val="75000"/>
                  <a:alpha val="16000"/>
                </a:schemeClr>
              </a:gs>
              <a:gs pos="90000">
                <a:schemeClr val="bg2">
                  <a:alpha val="0"/>
                </a:schemeClr>
              </a:gs>
            </a:gsLst>
            <a:lin ang="18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dirty="0"/>
              <a:t>80</a:t>
            </a:r>
            <a:endParaRPr lang="zh-CN" altLang="en-US" dirty="0"/>
          </a:p>
        </p:txBody>
      </p:sp>
      <p:sp>
        <p:nvSpPr>
          <p:cNvPr id="43" name="任意多边形: 形状 42"/>
          <p:cNvSpPr/>
          <p:nvPr userDrawn="1">
            <p:custDataLst>
              <p:tags r:id="rId5"/>
            </p:custDataLst>
          </p:nvPr>
        </p:nvSpPr>
        <p:spPr>
          <a:xfrm>
            <a:off x="3726193" y="2317425"/>
            <a:ext cx="2441821" cy="4513936"/>
          </a:xfrm>
          <a:custGeom>
            <a:avLst/>
            <a:gdLst>
              <a:gd name="connsiteX0" fmla="*/ 1781781 w 1781780"/>
              <a:gd name="connsiteY0" fmla="*/ 0 h 3293788"/>
              <a:gd name="connsiteX1" fmla="*/ 1781781 w 1781780"/>
              <a:gd name="connsiteY1" fmla="*/ 3293789 h 3293788"/>
              <a:gd name="connsiteX2" fmla="*/ 0 w 1781780"/>
              <a:gd name="connsiteY2" fmla="*/ 3293789 h 3293788"/>
              <a:gd name="connsiteX3" fmla="*/ 0 w 1781780"/>
              <a:gd name="connsiteY3" fmla="*/ 1051993 h 3293788"/>
            </a:gdLst>
            <a:ahLst/>
            <a:cxnLst>
              <a:cxn ang="0">
                <a:pos x="connsiteX0" y="connsiteY0"/>
              </a:cxn>
              <a:cxn ang="0">
                <a:pos x="connsiteX1" y="connsiteY1"/>
              </a:cxn>
              <a:cxn ang="0">
                <a:pos x="connsiteX2" y="connsiteY2"/>
              </a:cxn>
              <a:cxn ang="0">
                <a:pos x="connsiteX3" y="connsiteY3"/>
              </a:cxn>
            </a:cxnLst>
            <a:rect l="l" t="t" r="r" b="b"/>
            <a:pathLst>
              <a:path w="1781780" h="3293788">
                <a:moveTo>
                  <a:pt x="1781781" y="0"/>
                </a:moveTo>
                <a:lnTo>
                  <a:pt x="1781781" y="3293789"/>
                </a:lnTo>
                <a:lnTo>
                  <a:pt x="0" y="3293789"/>
                </a:lnTo>
                <a:lnTo>
                  <a:pt x="0" y="1051993"/>
                </a:lnTo>
                <a:close/>
              </a:path>
            </a:pathLst>
          </a:custGeom>
          <a:solidFill>
            <a:srgbClr val="262626"/>
          </a:solidFill>
          <a:ln w="9278"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p>
        </p:txBody>
      </p:sp>
      <p:sp>
        <p:nvSpPr>
          <p:cNvPr id="44" name="任意多边形: 形状 43"/>
          <p:cNvSpPr/>
          <p:nvPr userDrawn="1">
            <p:custDataLst>
              <p:tags r:id="rId6"/>
            </p:custDataLst>
          </p:nvPr>
        </p:nvSpPr>
        <p:spPr>
          <a:xfrm>
            <a:off x="3726194" y="2327130"/>
            <a:ext cx="2441821" cy="4513936"/>
          </a:xfrm>
          <a:custGeom>
            <a:avLst/>
            <a:gdLst>
              <a:gd name="connsiteX0" fmla="*/ 1781781 w 1781780"/>
              <a:gd name="connsiteY0" fmla="*/ 0 h 3293788"/>
              <a:gd name="connsiteX1" fmla="*/ 1781781 w 1781780"/>
              <a:gd name="connsiteY1" fmla="*/ 3293789 h 3293788"/>
              <a:gd name="connsiteX2" fmla="*/ 0 w 1781780"/>
              <a:gd name="connsiteY2" fmla="*/ 3293789 h 3293788"/>
              <a:gd name="connsiteX3" fmla="*/ 0 w 1781780"/>
              <a:gd name="connsiteY3" fmla="*/ 1051993 h 3293788"/>
            </a:gdLst>
            <a:ahLst/>
            <a:cxnLst>
              <a:cxn ang="0">
                <a:pos x="connsiteX0" y="connsiteY0"/>
              </a:cxn>
              <a:cxn ang="0">
                <a:pos x="connsiteX1" y="connsiteY1"/>
              </a:cxn>
              <a:cxn ang="0">
                <a:pos x="connsiteX2" y="connsiteY2"/>
              </a:cxn>
              <a:cxn ang="0">
                <a:pos x="connsiteX3" y="connsiteY3"/>
              </a:cxn>
            </a:cxnLst>
            <a:rect l="l" t="t" r="r" b="b"/>
            <a:pathLst>
              <a:path w="1781780" h="3293788">
                <a:moveTo>
                  <a:pt x="1781781" y="0"/>
                </a:moveTo>
                <a:lnTo>
                  <a:pt x="1781781" y="3293789"/>
                </a:lnTo>
                <a:lnTo>
                  <a:pt x="0" y="3293789"/>
                </a:lnTo>
                <a:lnTo>
                  <a:pt x="0" y="1051993"/>
                </a:lnTo>
                <a:close/>
              </a:path>
            </a:pathLst>
          </a:custGeom>
          <a:gradFill>
            <a:gsLst>
              <a:gs pos="100000">
                <a:schemeClr val="accent3">
                  <a:lumMod val="75000"/>
                  <a:alpha val="24000"/>
                </a:schemeClr>
              </a:gs>
              <a:gs pos="0">
                <a:srgbClr val="2D2926">
                  <a:alpha val="0"/>
                </a:srgbClr>
              </a:gs>
            </a:gsLst>
            <a:lin ang="0" scaled="0"/>
          </a:gradFill>
          <a:ln w="9278"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p>
        </p:txBody>
      </p:sp>
      <p:sp>
        <p:nvSpPr>
          <p:cNvPr id="58" name="任意多边形: 形状 57"/>
          <p:cNvSpPr/>
          <p:nvPr userDrawn="1">
            <p:custDataLst>
              <p:tags r:id="rId7"/>
            </p:custDataLst>
          </p:nvPr>
        </p:nvSpPr>
        <p:spPr>
          <a:xfrm>
            <a:off x="0" y="343"/>
            <a:ext cx="6168018" cy="3770132"/>
          </a:xfrm>
          <a:custGeom>
            <a:avLst/>
            <a:gdLst>
              <a:gd name="connsiteX0" fmla="*/ 0 w 6168018"/>
              <a:gd name="connsiteY0" fmla="*/ 0 h 3770132"/>
              <a:gd name="connsiteX1" fmla="*/ 2194037 w 6168018"/>
              <a:gd name="connsiteY1" fmla="*/ 0 h 3770132"/>
              <a:gd name="connsiteX2" fmla="*/ 6168018 w 6168018"/>
              <a:gd name="connsiteY2" fmla="*/ 2326787 h 3770132"/>
              <a:gd name="connsiteX3" fmla="*/ 3719837 w 6168018"/>
              <a:gd name="connsiteY3" fmla="*/ 3770132 h 3770132"/>
              <a:gd name="connsiteX4" fmla="*/ 0 w 6168018"/>
              <a:gd name="connsiteY4" fmla="*/ 1562572 h 37701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68018" h="3770132">
                <a:moveTo>
                  <a:pt x="0" y="0"/>
                </a:moveTo>
                <a:lnTo>
                  <a:pt x="2194037" y="0"/>
                </a:lnTo>
                <a:lnTo>
                  <a:pt x="6168018" y="2326787"/>
                </a:lnTo>
                <a:lnTo>
                  <a:pt x="3719837" y="3770132"/>
                </a:lnTo>
                <a:lnTo>
                  <a:pt x="0" y="1562572"/>
                </a:lnTo>
                <a:close/>
              </a:path>
            </a:pathLst>
          </a:custGeom>
          <a:gradFill>
            <a:gsLst>
              <a:gs pos="69000">
                <a:srgbClr val="404040"/>
              </a:gs>
              <a:gs pos="11000">
                <a:srgbClr val="262626"/>
              </a:gs>
            </a:gsLst>
            <a:lin ang="14400000" scaled="0"/>
          </a:gradFill>
          <a:ln w="9278"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p>
        </p:txBody>
      </p:sp>
      <p:sp>
        <p:nvSpPr>
          <p:cNvPr id="63" name="任意多边形: 形状 62"/>
          <p:cNvSpPr/>
          <p:nvPr userDrawn="1">
            <p:custDataLst>
              <p:tags r:id="rId8"/>
            </p:custDataLst>
          </p:nvPr>
        </p:nvSpPr>
        <p:spPr>
          <a:xfrm>
            <a:off x="3473492" y="344"/>
            <a:ext cx="4936640" cy="1851395"/>
          </a:xfrm>
          <a:custGeom>
            <a:avLst/>
            <a:gdLst>
              <a:gd name="connsiteX0" fmla="*/ 1332490 w 4936640"/>
              <a:gd name="connsiteY0" fmla="*/ 0 h 1851395"/>
              <a:gd name="connsiteX1" fmla="*/ 4936640 w 4936640"/>
              <a:gd name="connsiteY1" fmla="*/ 0 h 1851395"/>
              <a:gd name="connsiteX2" fmla="*/ 1816995 w 4936640"/>
              <a:gd name="connsiteY2" fmla="*/ 1851395 h 1851395"/>
              <a:gd name="connsiteX3" fmla="*/ 0 w 4936640"/>
              <a:gd name="connsiteY3" fmla="*/ 780172 h 1851395"/>
            </a:gdLst>
            <a:ahLst/>
            <a:cxnLst>
              <a:cxn ang="0">
                <a:pos x="connsiteX0" y="connsiteY0"/>
              </a:cxn>
              <a:cxn ang="0">
                <a:pos x="connsiteX1" y="connsiteY1"/>
              </a:cxn>
              <a:cxn ang="0">
                <a:pos x="connsiteX2" y="connsiteY2"/>
              </a:cxn>
              <a:cxn ang="0">
                <a:pos x="connsiteX3" y="connsiteY3"/>
              </a:cxn>
            </a:cxnLst>
            <a:rect l="l" t="t" r="r" b="b"/>
            <a:pathLst>
              <a:path w="4936640" h="1851395">
                <a:moveTo>
                  <a:pt x="1332490" y="0"/>
                </a:moveTo>
                <a:lnTo>
                  <a:pt x="4936640" y="0"/>
                </a:lnTo>
                <a:lnTo>
                  <a:pt x="1816995" y="1851395"/>
                </a:lnTo>
                <a:lnTo>
                  <a:pt x="0" y="780172"/>
                </a:lnTo>
                <a:close/>
              </a:path>
            </a:pathLst>
          </a:custGeom>
          <a:gradFill>
            <a:gsLst>
              <a:gs pos="45000">
                <a:srgbClr val="404040"/>
              </a:gs>
              <a:gs pos="14000">
                <a:srgbClr val="262626"/>
              </a:gs>
            </a:gsLst>
            <a:lin ang="18000000" scaled="0"/>
          </a:gradFill>
          <a:ln w="9278"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p>
        </p:txBody>
      </p:sp>
      <p:sp>
        <p:nvSpPr>
          <p:cNvPr id="64" name="任意多边形: 形状 63"/>
          <p:cNvSpPr/>
          <p:nvPr userDrawn="1">
            <p:custDataLst>
              <p:tags r:id="rId9"/>
            </p:custDataLst>
          </p:nvPr>
        </p:nvSpPr>
        <p:spPr>
          <a:xfrm>
            <a:off x="0" y="3960353"/>
            <a:ext cx="3859222" cy="2880714"/>
          </a:xfrm>
          <a:custGeom>
            <a:avLst/>
            <a:gdLst>
              <a:gd name="connsiteX0" fmla="*/ 2816049 w 2816048"/>
              <a:gd name="connsiteY0" fmla="*/ 1648797 h 2102037"/>
              <a:gd name="connsiteX1" fmla="*/ 2047377 w 2816048"/>
              <a:gd name="connsiteY1" fmla="*/ 2102038 h 2102037"/>
              <a:gd name="connsiteX2" fmla="*/ 1171614 w 2816048"/>
              <a:gd name="connsiteY2" fmla="*/ 2102038 h 2102037"/>
              <a:gd name="connsiteX3" fmla="*/ 0 w 2816048"/>
              <a:gd name="connsiteY3" fmla="*/ 1406679 h 2102037"/>
              <a:gd name="connsiteX4" fmla="*/ 0 w 2816048"/>
              <a:gd name="connsiteY4" fmla="*/ 0 h 2102037"/>
              <a:gd name="connsiteX5" fmla="*/ 2402991 w 2816048"/>
              <a:gd name="connsiteY5" fmla="*/ 1406957 h 2102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16048" h="2102037">
                <a:moveTo>
                  <a:pt x="2816049" y="1648797"/>
                </a:moveTo>
                <a:lnTo>
                  <a:pt x="2047377" y="2102038"/>
                </a:lnTo>
                <a:lnTo>
                  <a:pt x="1171614" y="2102038"/>
                </a:lnTo>
                <a:lnTo>
                  <a:pt x="0" y="1406679"/>
                </a:lnTo>
                <a:lnTo>
                  <a:pt x="0" y="0"/>
                </a:lnTo>
                <a:lnTo>
                  <a:pt x="2402991" y="1406957"/>
                </a:lnTo>
                <a:close/>
              </a:path>
            </a:pathLst>
          </a:custGeom>
          <a:gradFill>
            <a:gsLst>
              <a:gs pos="95000">
                <a:srgbClr val="404040">
                  <a:alpha val="40000"/>
                </a:srgbClr>
              </a:gs>
              <a:gs pos="30000">
                <a:srgbClr val="262626"/>
              </a:gs>
            </a:gsLst>
            <a:lin ang="14400000" scaled="0"/>
          </a:gradFill>
          <a:ln w="9278"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p>
        </p:txBody>
      </p:sp>
      <p:sp>
        <p:nvSpPr>
          <p:cNvPr id="65" name="任意多边形: 形状 64"/>
          <p:cNvSpPr/>
          <p:nvPr userDrawn="1">
            <p:custDataLst>
              <p:tags r:id="rId10"/>
            </p:custDataLst>
          </p:nvPr>
        </p:nvSpPr>
        <p:spPr>
          <a:xfrm>
            <a:off x="2604916" y="2751699"/>
            <a:ext cx="2844078" cy="1021483"/>
          </a:xfrm>
          <a:custGeom>
            <a:avLst/>
            <a:gdLst>
              <a:gd name="connsiteX0" fmla="*/ 4500760 w 4500759"/>
              <a:gd name="connsiteY0" fmla="*/ 1703364 h 2756563"/>
              <a:gd name="connsiteX1" fmla="*/ 2714339 w 4500759"/>
              <a:gd name="connsiteY1" fmla="*/ 2756563 h 2756563"/>
              <a:gd name="connsiteX2" fmla="*/ 0 w 4500759"/>
              <a:gd name="connsiteY2" fmla="*/ 1145722 h 2756563"/>
              <a:gd name="connsiteX3" fmla="*/ 0 w 4500759"/>
              <a:gd name="connsiteY3" fmla="*/ 0 h 2756563"/>
              <a:gd name="connsiteX4" fmla="*/ 1591539 w 4500759"/>
              <a:gd name="connsiteY4" fmla="*/ 0 h 2756563"/>
              <a:gd name="connsiteX0-1" fmla="*/ 1591539 w 4500760"/>
              <a:gd name="connsiteY0-2" fmla="*/ 0 h 2756563"/>
              <a:gd name="connsiteX1-3" fmla="*/ 4500760 w 4500760"/>
              <a:gd name="connsiteY1-4" fmla="*/ 1703364 h 2756563"/>
              <a:gd name="connsiteX2-5" fmla="*/ 2714339 w 4500760"/>
              <a:gd name="connsiteY2-6" fmla="*/ 2756563 h 2756563"/>
              <a:gd name="connsiteX3-7" fmla="*/ 0 w 4500760"/>
              <a:gd name="connsiteY3-8" fmla="*/ 1145722 h 2756563"/>
              <a:gd name="connsiteX4-9" fmla="*/ 0 w 4500760"/>
              <a:gd name="connsiteY4-10" fmla="*/ 0 h 2756563"/>
              <a:gd name="connsiteX5" fmla="*/ 1658262 w 4500760"/>
              <a:gd name="connsiteY5" fmla="*/ 66723 h 2756563"/>
              <a:gd name="connsiteX0-11" fmla="*/ 1591539 w 4500760"/>
              <a:gd name="connsiteY0-12" fmla="*/ 567147 h 3323710"/>
              <a:gd name="connsiteX1-13" fmla="*/ 4500760 w 4500760"/>
              <a:gd name="connsiteY1-14" fmla="*/ 2270511 h 3323710"/>
              <a:gd name="connsiteX2-15" fmla="*/ 2714339 w 4500760"/>
              <a:gd name="connsiteY2-16" fmla="*/ 3323710 h 3323710"/>
              <a:gd name="connsiteX3-17" fmla="*/ 0 w 4500760"/>
              <a:gd name="connsiteY3-18" fmla="*/ 1712869 h 3323710"/>
              <a:gd name="connsiteX4-19" fmla="*/ 0 w 4500760"/>
              <a:gd name="connsiteY4-20" fmla="*/ 567147 h 3323710"/>
              <a:gd name="connsiteX5-21" fmla="*/ 323799 w 4500760"/>
              <a:gd name="connsiteY5-22" fmla="*/ 0 h 3323710"/>
              <a:gd name="connsiteX0-23" fmla="*/ 1591539 w 4500760"/>
              <a:gd name="connsiteY0-24" fmla="*/ 0 h 2756563"/>
              <a:gd name="connsiteX1-25" fmla="*/ 4500760 w 4500760"/>
              <a:gd name="connsiteY1-26" fmla="*/ 1703364 h 2756563"/>
              <a:gd name="connsiteX2-27" fmla="*/ 2714339 w 4500760"/>
              <a:gd name="connsiteY2-28" fmla="*/ 2756563 h 2756563"/>
              <a:gd name="connsiteX3-29" fmla="*/ 0 w 4500760"/>
              <a:gd name="connsiteY3-30" fmla="*/ 1145722 h 2756563"/>
              <a:gd name="connsiteX4-31" fmla="*/ 0 w 4500760"/>
              <a:gd name="connsiteY4-32" fmla="*/ 0 h 2756563"/>
              <a:gd name="connsiteX0-33" fmla="*/ 1591539 w 4500760"/>
              <a:gd name="connsiteY0-34" fmla="*/ 0 h 2756563"/>
              <a:gd name="connsiteX1-35" fmla="*/ 4500760 w 4500760"/>
              <a:gd name="connsiteY1-36" fmla="*/ 1703364 h 2756563"/>
              <a:gd name="connsiteX2-37" fmla="*/ 2714339 w 4500760"/>
              <a:gd name="connsiteY2-38" fmla="*/ 2756563 h 2756563"/>
              <a:gd name="connsiteX3-39" fmla="*/ 0 w 4500760"/>
              <a:gd name="connsiteY3-40" fmla="*/ 1145722 h 2756563"/>
              <a:gd name="connsiteX0-41" fmla="*/ 4500760 w 4500760"/>
              <a:gd name="connsiteY0-42" fmla="*/ 557642 h 1610841"/>
              <a:gd name="connsiteX1-43" fmla="*/ 2714339 w 4500760"/>
              <a:gd name="connsiteY1-44" fmla="*/ 1610841 h 1610841"/>
              <a:gd name="connsiteX2-45" fmla="*/ 0 w 4500760"/>
              <a:gd name="connsiteY2-46" fmla="*/ 0 h 1610841"/>
              <a:gd name="connsiteX0-47" fmla="*/ 3953630 w 3953630"/>
              <a:gd name="connsiteY0-48" fmla="*/ 884586 h 1610841"/>
              <a:gd name="connsiteX1-49" fmla="*/ 2714339 w 3953630"/>
              <a:gd name="connsiteY1-50" fmla="*/ 1610841 h 1610841"/>
              <a:gd name="connsiteX2-51" fmla="*/ 0 w 3953630"/>
              <a:gd name="connsiteY2-52" fmla="*/ 0 h 1610841"/>
              <a:gd name="connsiteX0-53" fmla="*/ 2063141 w 2063141"/>
              <a:gd name="connsiteY0-54" fmla="*/ 0 h 726255"/>
              <a:gd name="connsiteX1-55" fmla="*/ 823850 w 2063141"/>
              <a:gd name="connsiteY1-56" fmla="*/ 726255 h 726255"/>
              <a:gd name="connsiteX2-57" fmla="*/ 0 w 2063141"/>
              <a:gd name="connsiteY2-58" fmla="*/ 269168 h 726255"/>
              <a:gd name="connsiteX0-59" fmla="*/ 2063141 w 2063141"/>
              <a:gd name="connsiteY0-60" fmla="*/ 0 h 748844"/>
              <a:gd name="connsiteX1-61" fmla="*/ 820374 w 2063141"/>
              <a:gd name="connsiteY1-62" fmla="*/ 748844 h 748844"/>
              <a:gd name="connsiteX2-63" fmla="*/ 0 w 2063141"/>
              <a:gd name="connsiteY2-64" fmla="*/ 269168 h 748844"/>
              <a:gd name="connsiteX0-65" fmla="*/ 2075304 w 2075304"/>
              <a:gd name="connsiteY0-66" fmla="*/ 0 h 745369"/>
              <a:gd name="connsiteX1-67" fmla="*/ 820374 w 2075304"/>
              <a:gd name="connsiteY1-68" fmla="*/ 745369 h 745369"/>
              <a:gd name="connsiteX2-69" fmla="*/ 0 w 2075304"/>
              <a:gd name="connsiteY2-70" fmla="*/ 265693 h 745369"/>
            </a:gdLst>
            <a:ahLst/>
            <a:cxnLst>
              <a:cxn ang="0">
                <a:pos x="connsiteX0-1" y="connsiteY0-2"/>
              </a:cxn>
              <a:cxn ang="0">
                <a:pos x="connsiteX1-3" y="connsiteY1-4"/>
              </a:cxn>
              <a:cxn ang="0">
                <a:pos x="connsiteX2-5" y="connsiteY2-6"/>
              </a:cxn>
            </a:cxnLst>
            <a:rect l="l" t="t" r="r" b="b"/>
            <a:pathLst>
              <a:path w="2075304" h="745369">
                <a:moveTo>
                  <a:pt x="2075304" y="0"/>
                </a:moveTo>
                <a:lnTo>
                  <a:pt x="820374" y="745369"/>
                </a:lnTo>
                <a:lnTo>
                  <a:pt x="0" y="265693"/>
                </a:lnTo>
              </a:path>
            </a:pathLst>
          </a:custGeom>
          <a:noFill/>
          <a:ln w="9278" cap="flat">
            <a:gradFill>
              <a:gsLst>
                <a:gs pos="94000">
                  <a:schemeClr val="bg1">
                    <a:alpha val="0"/>
                  </a:schemeClr>
                </a:gs>
                <a:gs pos="17000">
                  <a:schemeClr val="bg2">
                    <a:alpha val="0"/>
                  </a:schemeClr>
                </a:gs>
                <a:gs pos="51000">
                  <a:schemeClr val="tx2">
                    <a:alpha val="55000"/>
                  </a:schemeClr>
                </a:gs>
              </a:gsLst>
              <a:lin ang="12000000" scaled="0"/>
            </a:gradFill>
            <a:prstDash val="solid"/>
            <a:miter/>
          </a:ln>
        </p:spPr>
        <p:txBody>
          <a:bodyPr rtlCol="0" anchor="ctr"/>
          <a:lstStyle/>
          <a:p>
            <a:pPr lvl="0"/>
            <a:endParaRPr lang="zh-CN" altLang="en-US"/>
          </a:p>
        </p:txBody>
      </p:sp>
      <p:sp>
        <p:nvSpPr>
          <p:cNvPr id="66" name="任意多边形: 形状 65"/>
          <p:cNvSpPr/>
          <p:nvPr userDrawn="1">
            <p:custDataLst>
              <p:tags r:id="rId11"/>
            </p:custDataLst>
          </p:nvPr>
        </p:nvSpPr>
        <p:spPr>
          <a:xfrm>
            <a:off x="5335307" y="-24505"/>
            <a:ext cx="3132400" cy="1858965"/>
          </a:xfrm>
          <a:custGeom>
            <a:avLst/>
            <a:gdLst>
              <a:gd name="connsiteX0" fmla="*/ 3611540 w 3611539"/>
              <a:gd name="connsiteY0" fmla="*/ 0 h 1356473"/>
              <a:gd name="connsiteX1" fmla="*/ 1325849 w 3611539"/>
              <a:gd name="connsiteY1" fmla="*/ 1356474 h 1356473"/>
              <a:gd name="connsiteX2" fmla="*/ 0 w 3611539"/>
              <a:gd name="connsiteY2" fmla="*/ 574810 h 1356473"/>
              <a:gd name="connsiteX3" fmla="*/ 981743 w 3611539"/>
              <a:gd name="connsiteY3" fmla="*/ 0 h 1356473"/>
              <a:gd name="connsiteX0-1" fmla="*/ 0 w 3611540"/>
              <a:gd name="connsiteY0-2" fmla="*/ 574810 h 1356474"/>
              <a:gd name="connsiteX1-3" fmla="*/ 981743 w 3611540"/>
              <a:gd name="connsiteY1-4" fmla="*/ 0 h 1356474"/>
              <a:gd name="connsiteX2-5" fmla="*/ 3611540 w 3611540"/>
              <a:gd name="connsiteY2-6" fmla="*/ 0 h 1356474"/>
              <a:gd name="connsiteX3-7" fmla="*/ 1325849 w 3611540"/>
              <a:gd name="connsiteY3-8" fmla="*/ 1356474 h 1356474"/>
              <a:gd name="connsiteX4" fmla="*/ 66723 w 3611540"/>
              <a:gd name="connsiteY4" fmla="*/ 641533 h 1356474"/>
              <a:gd name="connsiteX0-9" fmla="*/ 1100932 w 3544817"/>
              <a:gd name="connsiteY0-10" fmla="*/ 0 h 1490597"/>
              <a:gd name="connsiteX1-11" fmla="*/ 915020 w 3544817"/>
              <a:gd name="connsiteY1-12" fmla="*/ 134123 h 1490597"/>
              <a:gd name="connsiteX2-13" fmla="*/ 3544817 w 3544817"/>
              <a:gd name="connsiteY2-14" fmla="*/ 134123 h 1490597"/>
              <a:gd name="connsiteX3-15" fmla="*/ 1259126 w 3544817"/>
              <a:gd name="connsiteY3-16" fmla="*/ 1490597 h 1490597"/>
              <a:gd name="connsiteX4-17" fmla="*/ 0 w 3544817"/>
              <a:gd name="connsiteY4-18" fmla="*/ 775656 h 1490597"/>
              <a:gd name="connsiteX0-19" fmla="*/ 915020 w 3544817"/>
              <a:gd name="connsiteY0-20" fmla="*/ 0 h 1356474"/>
              <a:gd name="connsiteX1-21" fmla="*/ 3544817 w 3544817"/>
              <a:gd name="connsiteY1-22" fmla="*/ 0 h 1356474"/>
              <a:gd name="connsiteX2-23" fmla="*/ 1259126 w 3544817"/>
              <a:gd name="connsiteY2-24" fmla="*/ 1356474 h 1356474"/>
              <a:gd name="connsiteX3-25" fmla="*/ 0 w 3544817"/>
              <a:gd name="connsiteY3-26" fmla="*/ 641533 h 1356474"/>
              <a:gd name="connsiteX0-27" fmla="*/ 3544817 w 3544817"/>
              <a:gd name="connsiteY0-28" fmla="*/ 0 h 1356474"/>
              <a:gd name="connsiteX1-29" fmla="*/ 1259126 w 3544817"/>
              <a:gd name="connsiteY1-30" fmla="*/ 1356474 h 1356474"/>
              <a:gd name="connsiteX2-31" fmla="*/ 0 w 3544817"/>
              <a:gd name="connsiteY2-32" fmla="*/ 641533 h 1356474"/>
              <a:gd name="connsiteX0-33" fmla="*/ 2285691 w 2285691"/>
              <a:gd name="connsiteY0-34" fmla="*/ 0 h 1356474"/>
              <a:gd name="connsiteX1-35" fmla="*/ 0 w 2285691"/>
              <a:gd name="connsiteY1-36" fmla="*/ 1356474 h 1356474"/>
            </a:gdLst>
            <a:ahLst/>
            <a:cxnLst>
              <a:cxn ang="0">
                <a:pos x="connsiteX0-1" y="connsiteY0-2"/>
              </a:cxn>
              <a:cxn ang="0">
                <a:pos x="connsiteX1-3" y="connsiteY1-4"/>
              </a:cxn>
            </a:cxnLst>
            <a:rect l="l" t="t" r="r" b="b"/>
            <a:pathLst>
              <a:path w="2285691" h="1356474">
                <a:moveTo>
                  <a:pt x="2285691" y="0"/>
                </a:moveTo>
                <a:lnTo>
                  <a:pt x="0" y="1356474"/>
                </a:lnTo>
              </a:path>
            </a:pathLst>
          </a:custGeom>
          <a:noFill/>
          <a:ln w="19050" cap="flat">
            <a:gradFill>
              <a:gsLst>
                <a:gs pos="0">
                  <a:schemeClr val="bg2">
                    <a:alpha val="0"/>
                  </a:schemeClr>
                </a:gs>
                <a:gs pos="57000">
                  <a:srgbClr val="FFFFFF">
                    <a:alpha val="28000"/>
                  </a:srgbClr>
                </a:gs>
              </a:gsLst>
              <a:lin ang="9600000" scaled="0"/>
            </a:gradFill>
            <a:prstDash val="solid"/>
            <a:miter/>
          </a:ln>
        </p:spPr>
        <p:txBody>
          <a:bodyPr rtlCol="0" anchor="ctr"/>
          <a:lstStyle/>
          <a:p>
            <a:pPr lvl="0"/>
            <a:endParaRPr lang="zh-CN" altLang="en-US"/>
          </a:p>
        </p:txBody>
      </p:sp>
      <p:pic>
        <p:nvPicPr>
          <p:cNvPr id="67" name="图片 66"/>
          <p:cNvPicPr>
            <a:picLocks noChangeAspect="1"/>
          </p:cNvPicPr>
          <p:nvPr userDrawn="1">
            <p:custDataLst>
              <p:tags r:id="rId12"/>
            </p:custDataLst>
          </p:nvPr>
        </p:nvPicPr>
        <p:blipFill>
          <a:blip r:embed="rId13">
            <a:duotone>
              <a:prstClr val="black"/>
              <a:schemeClr val="accent3">
                <a:tint val="45000"/>
                <a:satMod val="400000"/>
              </a:schemeClr>
            </a:duotone>
          </a:blip>
          <a:stretch>
            <a:fillRect/>
          </a:stretch>
        </p:blipFill>
        <p:spPr>
          <a:xfrm>
            <a:off x="413084" y="1571980"/>
            <a:ext cx="1535822" cy="1510300"/>
          </a:xfrm>
          <a:prstGeom prst="rect">
            <a:avLst/>
          </a:prstGeom>
        </p:spPr>
      </p:pic>
      <p:sp>
        <p:nvSpPr>
          <p:cNvPr id="68" name="任意多边形: 形状 67"/>
          <p:cNvSpPr/>
          <p:nvPr userDrawn="1">
            <p:custDataLst>
              <p:tags r:id="rId14"/>
            </p:custDataLst>
          </p:nvPr>
        </p:nvSpPr>
        <p:spPr>
          <a:xfrm>
            <a:off x="7272596" y="2257514"/>
            <a:ext cx="1266441" cy="4595075"/>
          </a:xfrm>
          <a:custGeom>
            <a:avLst/>
            <a:gdLst>
              <a:gd name="connsiteX0" fmla="*/ 924113 w 924113"/>
              <a:gd name="connsiteY0" fmla="*/ 543722 h 3352995"/>
              <a:gd name="connsiteX1" fmla="*/ 923557 w 924113"/>
              <a:gd name="connsiteY1" fmla="*/ 3352996 h 3352995"/>
              <a:gd name="connsiteX2" fmla="*/ 0 w 924113"/>
              <a:gd name="connsiteY2" fmla="*/ 3352996 h 3352995"/>
              <a:gd name="connsiteX3" fmla="*/ 0 w 924113"/>
              <a:gd name="connsiteY3" fmla="*/ 0 h 3352995"/>
            </a:gdLst>
            <a:ahLst/>
            <a:cxnLst>
              <a:cxn ang="0">
                <a:pos x="connsiteX0" y="connsiteY0"/>
              </a:cxn>
              <a:cxn ang="0">
                <a:pos x="connsiteX1" y="connsiteY1"/>
              </a:cxn>
              <a:cxn ang="0">
                <a:pos x="connsiteX2" y="connsiteY2"/>
              </a:cxn>
              <a:cxn ang="0">
                <a:pos x="connsiteX3" y="connsiteY3"/>
              </a:cxn>
            </a:cxnLst>
            <a:rect l="l" t="t" r="r" b="b"/>
            <a:pathLst>
              <a:path w="924113" h="3352995">
                <a:moveTo>
                  <a:pt x="924113" y="543722"/>
                </a:moveTo>
                <a:lnTo>
                  <a:pt x="923557" y="3352996"/>
                </a:lnTo>
                <a:lnTo>
                  <a:pt x="0" y="3352996"/>
                </a:lnTo>
                <a:lnTo>
                  <a:pt x="0" y="0"/>
                </a:lnTo>
                <a:close/>
              </a:path>
            </a:pathLst>
          </a:custGeom>
          <a:gradFill flip="none" rotWithShape="1">
            <a:gsLst>
              <a:gs pos="62000">
                <a:schemeClr val="accent3">
                  <a:lumMod val="75000"/>
                </a:schemeClr>
              </a:gs>
              <a:gs pos="100000">
                <a:schemeClr val="accent3">
                  <a:lumMod val="40000"/>
                  <a:lumOff val="60000"/>
                </a:schemeClr>
              </a:gs>
              <a:gs pos="79000">
                <a:schemeClr val="accent3"/>
              </a:gs>
              <a:gs pos="37000">
                <a:schemeClr val="accent3">
                  <a:lumMod val="50000"/>
                </a:schemeClr>
              </a:gs>
            </a:gsLst>
            <a:lin ang="18000000" scaled="0"/>
            <a:tileRect/>
          </a:gradFill>
          <a:ln w="19050" cap="flat">
            <a:noFill/>
            <a:prstDash val="solid"/>
            <a:miter/>
          </a:ln>
        </p:spPr>
        <p:txBody>
          <a:bodyPr rtlCol="0" anchor="ctr"/>
          <a:lstStyle/>
          <a:p>
            <a:endParaRPr lang="zh-CN" altLang="en-US"/>
          </a:p>
        </p:txBody>
      </p:sp>
      <p:sp>
        <p:nvSpPr>
          <p:cNvPr id="69" name="任意多边形: 形状 68"/>
          <p:cNvSpPr/>
          <p:nvPr userDrawn="1">
            <p:custDataLst>
              <p:tags r:id="rId15"/>
            </p:custDataLst>
          </p:nvPr>
        </p:nvSpPr>
        <p:spPr>
          <a:xfrm>
            <a:off x="8539036" y="2258278"/>
            <a:ext cx="1264914" cy="4594313"/>
          </a:xfrm>
          <a:custGeom>
            <a:avLst/>
            <a:gdLst>
              <a:gd name="connsiteX0" fmla="*/ 923000 w 922999"/>
              <a:gd name="connsiteY0" fmla="*/ 3352439 h 3352439"/>
              <a:gd name="connsiteX1" fmla="*/ 650 w 922999"/>
              <a:gd name="connsiteY1" fmla="*/ 3352439 h 3352439"/>
              <a:gd name="connsiteX2" fmla="*/ 0 w 922999"/>
              <a:gd name="connsiteY2" fmla="*/ 543165 h 3352439"/>
              <a:gd name="connsiteX3" fmla="*/ 916875 w 922999"/>
              <a:gd name="connsiteY3" fmla="*/ 0 h 3352439"/>
            </a:gdLst>
            <a:ahLst/>
            <a:cxnLst>
              <a:cxn ang="0">
                <a:pos x="connsiteX0" y="connsiteY0"/>
              </a:cxn>
              <a:cxn ang="0">
                <a:pos x="connsiteX1" y="connsiteY1"/>
              </a:cxn>
              <a:cxn ang="0">
                <a:pos x="connsiteX2" y="connsiteY2"/>
              </a:cxn>
              <a:cxn ang="0">
                <a:pos x="connsiteX3" y="connsiteY3"/>
              </a:cxn>
            </a:cxnLst>
            <a:rect l="l" t="t" r="r" b="b"/>
            <a:pathLst>
              <a:path w="922999" h="3352439">
                <a:moveTo>
                  <a:pt x="923000" y="3352439"/>
                </a:moveTo>
                <a:lnTo>
                  <a:pt x="650" y="3352439"/>
                </a:lnTo>
                <a:lnTo>
                  <a:pt x="0" y="543165"/>
                </a:lnTo>
                <a:lnTo>
                  <a:pt x="916875" y="0"/>
                </a:lnTo>
                <a:close/>
              </a:path>
            </a:pathLst>
          </a:custGeom>
          <a:gradFill flip="none" rotWithShape="1">
            <a:gsLst>
              <a:gs pos="100000">
                <a:schemeClr val="accent3">
                  <a:lumMod val="60000"/>
                  <a:lumOff val="40000"/>
                </a:schemeClr>
              </a:gs>
              <a:gs pos="83000">
                <a:schemeClr val="accent3">
                  <a:lumMod val="75000"/>
                </a:schemeClr>
              </a:gs>
              <a:gs pos="66000">
                <a:schemeClr val="accent3">
                  <a:lumMod val="50000"/>
                </a:schemeClr>
              </a:gs>
            </a:gsLst>
            <a:lin ang="14400000" scaled="0"/>
            <a:tileRect/>
          </a:gradFill>
          <a:ln w="9278"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p>
        </p:txBody>
      </p:sp>
      <p:sp>
        <p:nvSpPr>
          <p:cNvPr id="70" name="任意多边形: 形状 69"/>
          <p:cNvSpPr/>
          <p:nvPr userDrawn="1">
            <p:custDataLst>
              <p:tags r:id="rId16"/>
            </p:custDataLst>
          </p:nvPr>
        </p:nvSpPr>
        <p:spPr>
          <a:xfrm>
            <a:off x="7272596" y="1512250"/>
            <a:ext cx="2522961" cy="1492055"/>
          </a:xfrm>
          <a:custGeom>
            <a:avLst/>
            <a:gdLst>
              <a:gd name="connsiteX0" fmla="*/ 1840988 w 1840987"/>
              <a:gd name="connsiteY0" fmla="*/ 544371 h 1088742"/>
              <a:gd name="connsiteX1" fmla="*/ 915576 w 1840987"/>
              <a:gd name="connsiteY1" fmla="*/ 0 h 1088742"/>
              <a:gd name="connsiteX2" fmla="*/ 0 w 1840987"/>
              <a:gd name="connsiteY2" fmla="*/ 543814 h 1088742"/>
              <a:gd name="connsiteX3" fmla="*/ 928753 w 1840987"/>
              <a:gd name="connsiteY3" fmla="*/ 1088742 h 1088742"/>
            </a:gdLst>
            <a:ahLst/>
            <a:cxnLst>
              <a:cxn ang="0">
                <a:pos x="connsiteX0" y="connsiteY0"/>
              </a:cxn>
              <a:cxn ang="0">
                <a:pos x="connsiteX1" y="connsiteY1"/>
              </a:cxn>
              <a:cxn ang="0">
                <a:pos x="connsiteX2" y="connsiteY2"/>
              </a:cxn>
              <a:cxn ang="0">
                <a:pos x="connsiteX3" y="connsiteY3"/>
              </a:cxn>
            </a:cxnLst>
            <a:rect l="l" t="t" r="r" b="b"/>
            <a:pathLst>
              <a:path w="1840987" h="1088742">
                <a:moveTo>
                  <a:pt x="1840988" y="544371"/>
                </a:moveTo>
                <a:lnTo>
                  <a:pt x="915576" y="0"/>
                </a:lnTo>
                <a:lnTo>
                  <a:pt x="0" y="543814"/>
                </a:lnTo>
                <a:lnTo>
                  <a:pt x="928753" y="1088742"/>
                </a:lnTo>
                <a:close/>
              </a:path>
            </a:pathLst>
          </a:custGeom>
          <a:gradFill flip="none" rotWithShape="1">
            <a:gsLst>
              <a:gs pos="43000">
                <a:schemeClr val="accent3">
                  <a:lumMod val="60000"/>
                  <a:lumOff val="40000"/>
                </a:schemeClr>
              </a:gs>
              <a:gs pos="80000">
                <a:schemeClr val="accent3"/>
              </a:gs>
            </a:gsLst>
            <a:lin ang="21000000" scaled="0"/>
            <a:tileRect/>
          </a:gradFill>
          <a:ln w="9278"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p>
        </p:txBody>
      </p:sp>
      <p:sp>
        <p:nvSpPr>
          <p:cNvPr id="71" name="任意多边形: 形状 70"/>
          <p:cNvSpPr/>
          <p:nvPr userDrawn="1">
            <p:custDataLst>
              <p:tags r:id="rId17"/>
            </p:custDataLst>
          </p:nvPr>
        </p:nvSpPr>
        <p:spPr>
          <a:xfrm>
            <a:off x="7528899" y="2414794"/>
            <a:ext cx="1003751" cy="2793717"/>
          </a:xfrm>
          <a:custGeom>
            <a:avLst/>
            <a:gdLst>
              <a:gd name="connsiteX0" fmla="*/ 924113 w 924113"/>
              <a:gd name="connsiteY0" fmla="*/ 543722 h 3352995"/>
              <a:gd name="connsiteX1" fmla="*/ 923557 w 924113"/>
              <a:gd name="connsiteY1" fmla="*/ 3352996 h 3352995"/>
              <a:gd name="connsiteX2" fmla="*/ 0 w 924113"/>
              <a:gd name="connsiteY2" fmla="*/ 3352996 h 3352995"/>
              <a:gd name="connsiteX3" fmla="*/ 0 w 924113"/>
              <a:gd name="connsiteY3" fmla="*/ 0 h 3352995"/>
              <a:gd name="connsiteX0-1" fmla="*/ 0 w 924113"/>
              <a:gd name="connsiteY0-2" fmla="*/ 3352996 h 3419719"/>
              <a:gd name="connsiteX1-3" fmla="*/ 0 w 924113"/>
              <a:gd name="connsiteY1-4" fmla="*/ 0 h 3419719"/>
              <a:gd name="connsiteX2-5" fmla="*/ 924113 w 924113"/>
              <a:gd name="connsiteY2-6" fmla="*/ 543722 h 3419719"/>
              <a:gd name="connsiteX3-7" fmla="*/ 923557 w 924113"/>
              <a:gd name="connsiteY3-8" fmla="*/ 3352996 h 3419719"/>
              <a:gd name="connsiteX4" fmla="*/ 66723 w 924113"/>
              <a:gd name="connsiteY4" fmla="*/ 3419719 h 3419719"/>
              <a:gd name="connsiteX0-9" fmla="*/ 0 w 924113"/>
              <a:gd name="connsiteY0-10" fmla="*/ 0 h 3419719"/>
              <a:gd name="connsiteX1-11" fmla="*/ 924113 w 924113"/>
              <a:gd name="connsiteY1-12" fmla="*/ 543722 h 3419719"/>
              <a:gd name="connsiteX2-13" fmla="*/ 923557 w 924113"/>
              <a:gd name="connsiteY2-14" fmla="*/ 3352996 h 3419719"/>
              <a:gd name="connsiteX3-15" fmla="*/ 66723 w 924113"/>
              <a:gd name="connsiteY3-16" fmla="*/ 3419719 h 3419719"/>
              <a:gd name="connsiteX0-17" fmla="*/ 0 w 924113"/>
              <a:gd name="connsiteY0-18" fmla="*/ 0 h 3352996"/>
              <a:gd name="connsiteX1-19" fmla="*/ 924113 w 924113"/>
              <a:gd name="connsiteY1-20" fmla="*/ 543722 h 3352996"/>
              <a:gd name="connsiteX2-21" fmla="*/ 923557 w 924113"/>
              <a:gd name="connsiteY2-22" fmla="*/ 3352996 h 3352996"/>
              <a:gd name="connsiteX0-23" fmla="*/ 0 w 924113"/>
              <a:gd name="connsiteY0-24" fmla="*/ 0 h 2410399"/>
              <a:gd name="connsiteX1-25" fmla="*/ 924113 w 924113"/>
              <a:gd name="connsiteY1-26" fmla="*/ 543722 h 2410399"/>
              <a:gd name="connsiteX2-27" fmla="*/ 923557 w 924113"/>
              <a:gd name="connsiteY2-28" fmla="*/ 2410399 h 2410399"/>
              <a:gd name="connsiteX0-29" fmla="*/ 0 w 830283"/>
              <a:gd name="connsiteY0-30" fmla="*/ 0 h 2344371"/>
              <a:gd name="connsiteX1-31" fmla="*/ 830283 w 830283"/>
              <a:gd name="connsiteY1-32" fmla="*/ 477694 h 2344371"/>
              <a:gd name="connsiteX2-33" fmla="*/ 829727 w 830283"/>
              <a:gd name="connsiteY2-34" fmla="*/ 2344371 h 2344371"/>
              <a:gd name="connsiteX0-35" fmla="*/ 0 w 802482"/>
              <a:gd name="connsiteY0-36" fmla="*/ 0 h 2333945"/>
              <a:gd name="connsiteX1-37" fmla="*/ 802482 w 802482"/>
              <a:gd name="connsiteY1-38" fmla="*/ 467268 h 2333945"/>
              <a:gd name="connsiteX2-39" fmla="*/ 801926 w 802482"/>
              <a:gd name="connsiteY2-40" fmla="*/ 2333945 h 2333945"/>
              <a:gd name="connsiteX0-41" fmla="*/ 0 w 729503"/>
              <a:gd name="connsiteY0-42" fmla="*/ 0 h 2288768"/>
              <a:gd name="connsiteX1-43" fmla="*/ 729503 w 729503"/>
              <a:gd name="connsiteY1-44" fmla="*/ 422091 h 2288768"/>
              <a:gd name="connsiteX2-45" fmla="*/ 728947 w 729503"/>
              <a:gd name="connsiteY2-46" fmla="*/ 2288768 h 2288768"/>
              <a:gd name="connsiteX0-47" fmla="*/ 0 w 732430"/>
              <a:gd name="connsiteY0-48" fmla="*/ 0 h 2038556"/>
              <a:gd name="connsiteX1-49" fmla="*/ 729503 w 732430"/>
              <a:gd name="connsiteY1-50" fmla="*/ 422091 h 2038556"/>
              <a:gd name="connsiteX2-51" fmla="*/ 732423 w 732430"/>
              <a:gd name="connsiteY2-52" fmla="*/ 2038556 h 2038556"/>
            </a:gdLst>
            <a:ahLst/>
            <a:cxnLst>
              <a:cxn ang="0">
                <a:pos x="connsiteX0-1" y="connsiteY0-2"/>
              </a:cxn>
              <a:cxn ang="0">
                <a:pos x="connsiteX1-3" y="connsiteY1-4"/>
              </a:cxn>
              <a:cxn ang="0">
                <a:pos x="connsiteX2-5" y="connsiteY2-6"/>
              </a:cxn>
            </a:cxnLst>
            <a:rect l="l" t="t" r="r" b="b"/>
            <a:pathLst>
              <a:path w="732430" h="2038556">
                <a:moveTo>
                  <a:pt x="0" y="0"/>
                </a:moveTo>
                <a:lnTo>
                  <a:pt x="729503" y="422091"/>
                </a:lnTo>
                <a:cubicBezTo>
                  <a:pt x="729318" y="1358516"/>
                  <a:pt x="732608" y="1102131"/>
                  <a:pt x="732423" y="2038556"/>
                </a:cubicBezTo>
              </a:path>
            </a:pathLst>
          </a:custGeom>
          <a:noFill/>
          <a:ln w="19050" cap="flat">
            <a:gradFill>
              <a:gsLst>
                <a:gs pos="0">
                  <a:schemeClr val="accent3">
                    <a:alpha val="0"/>
                  </a:schemeClr>
                </a:gs>
                <a:gs pos="100000">
                  <a:schemeClr val="accent3">
                    <a:alpha val="0"/>
                  </a:schemeClr>
                </a:gs>
                <a:gs pos="51000">
                  <a:srgbClr val="FFFFFF"/>
                </a:gs>
              </a:gsLst>
              <a:lin ang="1800000" scaled="0"/>
            </a:gradFill>
            <a:prstDash val="solid"/>
            <a:miter/>
          </a:ln>
        </p:spPr>
        <p:txBody>
          <a:bodyPr rtlCol="0" anchor="ctr"/>
          <a:lstStyle/>
          <a:p>
            <a:endParaRPr lang="zh-CN" altLang="en-US"/>
          </a:p>
        </p:txBody>
      </p:sp>
      <p:sp>
        <p:nvSpPr>
          <p:cNvPr id="72" name="任意多边形: 形状 71"/>
          <p:cNvSpPr/>
          <p:nvPr userDrawn="1">
            <p:custDataLst>
              <p:tags r:id="rId18"/>
            </p:custDataLst>
          </p:nvPr>
        </p:nvSpPr>
        <p:spPr>
          <a:xfrm flipH="1">
            <a:off x="8531056" y="2425220"/>
            <a:ext cx="999740" cy="578450"/>
          </a:xfrm>
          <a:custGeom>
            <a:avLst/>
            <a:gdLst>
              <a:gd name="connsiteX0" fmla="*/ 924113 w 924113"/>
              <a:gd name="connsiteY0" fmla="*/ 543722 h 3352995"/>
              <a:gd name="connsiteX1" fmla="*/ 923557 w 924113"/>
              <a:gd name="connsiteY1" fmla="*/ 3352996 h 3352995"/>
              <a:gd name="connsiteX2" fmla="*/ 0 w 924113"/>
              <a:gd name="connsiteY2" fmla="*/ 3352996 h 3352995"/>
              <a:gd name="connsiteX3" fmla="*/ 0 w 924113"/>
              <a:gd name="connsiteY3" fmla="*/ 0 h 3352995"/>
              <a:gd name="connsiteX0-1" fmla="*/ 0 w 924113"/>
              <a:gd name="connsiteY0-2" fmla="*/ 3352996 h 3419719"/>
              <a:gd name="connsiteX1-3" fmla="*/ 0 w 924113"/>
              <a:gd name="connsiteY1-4" fmla="*/ 0 h 3419719"/>
              <a:gd name="connsiteX2-5" fmla="*/ 924113 w 924113"/>
              <a:gd name="connsiteY2-6" fmla="*/ 543722 h 3419719"/>
              <a:gd name="connsiteX3-7" fmla="*/ 923557 w 924113"/>
              <a:gd name="connsiteY3-8" fmla="*/ 3352996 h 3419719"/>
              <a:gd name="connsiteX4" fmla="*/ 66723 w 924113"/>
              <a:gd name="connsiteY4" fmla="*/ 3419719 h 3419719"/>
              <a:gd name="connsiteX0-9" fmla="*/ 0 w 924113"/>
              <a:gd name="connsiteY0-10" fmla="*/ 0 h 3419719"/>
              <a:gd name="connsiteX1-11" fmla="*/ 924113 w 924113"/>
              <a:gd name="connsiteY1-12" fmla="*/ 543722 h 3419719"/>
              <a:gd name="connsiteX2-13" fmla="*/ 923557 w 924113"/>
              <a:gd name="connsiteY2-14" fmla="*/ 3352996 h 3419719"/>
              <a:gd name="connsiteX3-15" fmla="*/ 66723 w 924113"/>
              <a:gd name="connsiteY3-16" fmla="*/ 3419719 h 3419719"/>
              <a:gd name="connsiteX0-17" fmla="*/ 0 w 924113"/>
              <a:gd name="connsiteY0-18" fmla="*/ 0 h 3352996"/>
              <a:gd name="connsiteX1-19" fmla="*/ 924113 w 924113"/>
              <a:gd name="connsiteY1-20" fmla="*/ 543722 h 3352996"/>
              <a:gd name="connsiteX2-21" fmla="*/ 923557 w 924113"/>
              <a:gd name="connsiteY2-22" fmla="*/ 3352996 h 3352996"/>
              <a:gd name="connsiteX0-23" fmla="*/ 0 w 924113"/>
              <a:gd name="connsiteY0-24" fmla="*/ 0 h 2410399"/>
              <a:gd name="connsiteX1-25" fmla="*/ 924113 w 924113"/>
              <a:gd name="connsiteY1-26" fmla="*/ 543722 h 2410399"/>
              <a:gd name="connsiteX2-27" fmla="*/ 923557 w 924113"/>
              <a:gd name="connsiteY2-28" fmla="*/ 2410399 h 2410399"/>
              <a:gd name="connsiteX0-29" fmla="*/ 0 w 830283"/>
              <a:gd name="connsiteY0-30" fmla="*/ 0 h 2344371"/>
              <a:gd name="connsiteX1-31" fmla="*/ 830283 w 830283"/>
              <a:gd name="connsiteY1-32" fmla="*/ 477694 h 2344371"/>
              <a:gd name="connsiteX2-33" fmla="*/ 829727 w 830283"/>
              <a:gd name="connsiteY2-34" fmla="*/ 2344371 h 2344371"/>
              <a:gd name="connsiteX0-35" fmla="*/ 0 w 802482"/>
              <a:gd name="connsiteY0-36" fmla="*/ 0 h 2333945"/>
              <a:gd name="connsiteX1-37" fmla="*/ 802482 w 802482"/>
              <a:gd name="connsiteY1-38" fmla="*/ 467268 h 2333945"/>
              <a:gd name="connsiteX2-39" fmla="*/ 801926 w 802482"/>
              <a:gd name="connsiteY2-40" fmla="*/ 2333945 h 2333945"/>
              <a:gd name="connsiteX0-41" fmla="*/ 0 w 729503"/>
              <a:gd name="connsiteY0-42" fmla="*/ 0 h 2288768"/>
              <a:gd name="connsiteX1-43" fmla="*/ 729503 w 729503"/>
              <a:gd name="connsiteY1-44" fmla="*/ 422091 h 2288768"/>
              <a:gd name="connsiteX2-45" fmla="*/ 728947 w 729503"/>
              <a:gd name="connsiteY2-46" fmla="*/ 2288768 h 2288768"/>
              <a:gd name="connsiteX0-47" fmla="*/ 0 w 732430"/>
              <a:gd name="connsiteY0-48" fmla="*/ 0 h 2038556"/>
              <a:gd name="connsiteX1-49" fmla="*/ 729503 w 732430"/>
              <a:gd name="connsiteY1-50" fmla="*/ 422091 h 2038556"/>
              <a:gd name="connsiteX2-51" fmla="*/ 732423 w 732430"/>
              <a:gd name="connsiteY2-52" fmla="*/ 2038556 h 2038556"/>
              <a:gd name="connsiteX0-53" fmla="*/ 0 w 729503"/>
              <a:gd name="connsiteY0-54" fmla="*/ 0 h 1152390"/>
              <a:gd name="connsiteX1-55" fmla="*/ 729503 w 729503"/>
              <a:gd name="connsiteY1-56" fmla="*/ 422091 h 1152390"/>
              <a:gd name="connsiteX2-57" fmla="*/ 51291 w 729503"/>
              <a:gd name="connsiteY2-58" fmla="*/ 1152390 h 1152390"/>
              <a:gd name="connsiteX0-59" fmla="*/ 0 w 729503"/>
              <a:gd name="connsiteY0-60" fmla="*/ 0 h 422091"/>
              <a:gd name="connsiteX1-61" fmla="*/ 729503 w 729503"/>
              <a:gd name="connsiteY1-62" fmla="*/ 422091 h 422091"/>
            </a:gdLst>
            <a:ahLst/>
            <a:cxnLst>
              <a:cxn ang="0">
                <a:pos x="connsiteX0-1" y="connsiteY0-2"/>
              </a:cxn>
              <a:cxn ang="0">
                <a:pos x="connsiteX1-3" y="connsiteY1-4"/>
              </a:cxn>
            </a:cxnLst>
            <a:rect l="l" t="t" r="r" b="b"/>
            <a:pathLst>
              <a:path w="729503" h="422091">
                <a:moveTo>
                  <a:pt x="0" y="0"/>
                </a:moveTo>
                <a:lnTo>
                  <a:pt x="729503" y="422091"/>
                </a:lnTo>
              </a:path>
            </a:pathLst>
          </a:custGeom>
          <a:noFill/>
          <a:ln w="19050" cap="flat">
            <a:gradFill>
              <a:gsLst>
                <a:gs pos="67000">
                  <a:schemeClr val="accent3">
                    <a:alpha val="0"/>
                  </a:schemeClr>
                </a:gs>
                <a:gs pos="29000">
                  <a:srgbClr val="FFFFFF"/>
                </a:gs>
              </a:gsLst>
              <a:lin ang="8400000" scaled="0"/>
            </a:gradFill>
            <a:prstDash val="solid"/>
            <a:miter/>
          </a:ln>
        </p:spPr>
        <p:txBody>
          <a:bodyPr rtlCol="0" anchor="ctr"/>
          <a:lstStyle/>
          <a:p>
            <a:endParaRPr lang="zh-CN" altLang="en-US"/>
          </a:p>
        </p:txBody>
      </p:sp>
      <p:sp>
        <p:nvSpPr>
          <p:cNvPr id="73" name="任意多边形: 形状 72"/>
          <p:cNvSpPr/>
          <p:nvPr userDrawn="1">
            <p:custDataLst>
              <p:tags r:id="rId19"/>
            </p:custDataLst>
          </p:nvPr>
        </p:nvSpPr>
        <p:spPr>
          <a:xfrm>
            <a:off x="7269249" y="2245992"/>
            <a:ext cx="1269786" cy="4606597"/>
          </a:xfrm>
          <a:custGeom>
            <a:avLst/>
            <a:gdLst>
              <a:gd name="connsiteX0" fmla="*/ 924113 w 924113"/>
              <a:gd name="connsiteY0" fmla="*/ 543722 h 3352995"/>
              <a:gd name="connsiteX1" fmla="*/ 923557 w 924113"/>
              <a:gd name="connsiteY1" fmla="*/ 3352996 h 3352995"/>
              <a:gd name="connsiteX2" fmla="*/ 0 w 924113"/>
              <a:gd name="connsiteY2" fmla="*/ 3352996 h 3352995"/>
              <a:gd name="connsiteX3" fmla="*/ 0 w 924113"/>
              <a:gd name="connsiteY3" fmla="*/ 0 h 3352995"/>
            </a:gdLst>
            <a:ahLst/>
            <a:cxnLst>
              <a:cxn ang="0">
                <a:pos x="connsiteX0" y="connsiteY0"/>
              </a:cxn>
              <a:cxn ang="0">
                <a:pos x="connsiteX1" y="connsiteY1"/>
              </a:cxn>
              <a:cxn ang="0">
                <a:pos x="connsiteX2" y="connsiteY2"/>
              </a:cxn>
              <a:cxn ang="0">
                <a:pos x="connsiteX3" y="connsiteY3"/>
              </a:cxn>
            </a:cxnLst>
            <a:rect l="l" t="t" r="r" b="b"/>
            <a:pathLst>
              <a:path w="924113" h="3352995">
                <a:moveTo>
                  <a:pt x="924113" y="543722"/>
                </a:moveTo>
                <a:lnTo>
                  <a:pt x="923557" y="3352996"/>
                </a:lnTo>
                <a:lnTo>
                  <a:pt x="0" y="3352996"/>
                </a:lnTo>
                <a:lnTo>
                  <a:pt x="0" y="0"/>
                </a:lnTo>
                <a:close/>
              </a:path>
            </a:pathLst>
          </a:custGeom>
          <a:gradFill flip="none" rotWithShape="1">
            <a:gsLst>
              <a:gs pos="36000">
                <a:schemeClr val="accent3">
                  <a:lumMod val="25000"/>
                  <a:alpha val="97000"/>
                </a:schemeClr>
              </a:gs>
              <a:gs pos="83000">
                <a:schemeClr val="accent3">
                  <a:alpha val="0"/>
                </a:schemeClr>
              </a:gs>
            </a:gsLst>
            <a:lin ang="18000000" scaled="0"/>
            <a:tileRect/>
          </a:gradFill>
          <a:ln w="19050" cap="flat">
            <a:noFill/>
            <a:prstDash val="solid"/>
            <a:miter/>
          </a:ln>
        </p:spPr>
        <p:txBody>
          <a:bodyPr rtlCol="0" anchor="ctr"/>
          <a:lstStyle/>
          <a:p>
            <a:endParaRPr lang="zh-CN" altLang="en-US"/>
          </a:p>
        </p:txBody>
      </p:sp>
      <p:sp>
        <p:nvSpPr>
          <p:cNvPr id="74" name="任意多边形: 形状 73"/>
          <p:cNvSpPr/>
          <p:nvPr userDrawn="1">
            <p:custDataLst>
              <p:tags r:id="rId20"/>
            </p:custDataLst>
          </p:nvPr>
        </p:nvSpPr>
        <p:spPr>
          <a:xfrm>
            <a:off x="8539036" y="2263687"/>
            <a:ext cx="1264914" cy="4594313"/>
          </a:xfrm>
          <a:custGeom>
            <a:avLst/>
            <a:gdLst>
              <a:gd name="connsiteX0" fmla="*/ 923000 w 922999"/>
              <a:gd name="connsiteY0" fmla="*/ 3352439 h 3352439"/>
              <a:gd name="connsiteX1" fmla="*/ 650 w 922999"/>
              <a:gd name="connsiteY1" fmla="*/ 3352439 h 3352439"/>
              <a:gd name="connsiteX2" fmla="*/ 0 w 922999"/>
              <a:gd name="connsiteY2" fmla="*/ 543165 h 3352439"/>
              <a:gd name="connsiteX3" fmla="*/ 916875 w 922999"/>
              <a:gd name="connsiteY3" fmla="*/ 0 h 3352439"/>
            </a:gdLst>
            <a:ahLst/>
            <a:cxnLst>
              <a:cxn ang="0">
                <a:pos x="connsiteX0" y="connsiteY0"/>
              </a:cxn>
              <a:cxn ang="0">
                <a:pos x="connsiteX1" y="connsiteY1"/>
              </a:cxn>
              <a:cxn ang="0">
                <a:pos x="connsiteX2" y="connsiteY2"/>
              </a:cxn>
              <a:cxn ang="0">
                <a:pos x="connsiteX3" y="connsiteY3"/>
              </a:cxn>
            </a:cxnLst>
            <a:rect l="l" t="t" r="r" b="b"/>
            <a:pathLst>
              <a:path w="922999" h="3352439">
                <a:moveTo>
                  <a:pt x="923000" y="3352439"/>
                </a:moveTo>
                <a:lnTo>
                  <a:pt x="650" y="3352439"/>
                </a:lnTo>
                <a:lnTo>
                  <a:pt x="0" y="543165"/>
                </a:lnTo>
                <a:lnTo>
                  <a:pt x="916875" y="0"/>
                </a:lnTo>
                <a:close/>
              </a:path>
            </a:pathLst>
          </a:custGeom>
          <a:gradFill flip="none" rotWithShape="1">
            <a:gsLst>
              <a:gs pos="68000">
                <a:schemeClr val="accent3">
                  <a:lumMod val="25000"/>
                  <a:alpha val="97000"/>
                </a:schemeClr>
              </a:gs>
              <a:gs pos="99000">
                <a:schemeClr val="accent3">
                  <a:alpha val="0"/>
                </a:schemeClr>
              </a:gs>
            </a:gsLst>
            <a:lin ang="14400000" scaled="0"/>
            <a:tileRect/>
          </a:gradFill>
          <a:ln w="19050" cap="flat">
            <a:noFill/>
            <a:prstDash val="solid"/>
            <a:miter/>
          </a:ln>
        </p:spPr>
        <p:txBody>
          <a:bodyPr rtlCol="0" anchor="ctr"/>
          <a:lstStyle/>
          <a:p>
            <a:pPr lvl="0"/>
            <a:endParaRPr lang="zh-CN" altLang="en-US"/>
          </a:p>
        </p:txBody>
      </p:sp>
      <p:sp>
        <p:nvSpPr>
          <p:cNvPr id="75" name="任意多边形: 形状 74"/>
          <p:cNvSpPr/>
          <p:nvPr userDrawn="1">
            <p:custDataLst>
              <p:tags r:id="rId21"/>
            </p:custDataLst>
          </p:nvPr>
        </p:nvSpPr>
        <p:spPr>
          <a:xfrm>
            <a:off x="7272596" y="1520888"/>
            <a:ext cx="2522961" cy="1492055"/>
          </a:xfrm>
          <a:custGeom>
            <a:avLst/>
            <a:gdLst>
              <a:gd name="connsiteX0" fmla="*/ 1840988 w 1840987"/>
              <a:gd name="connsiteY0" fmla="*/ 544371 h 1088742"/>
              <a:gd name="connsiteX1" fmla="*/ 915576 w 1840987"/>
              <a:gd name="connsiteY1" fmla="*/ 0 h 1088742"/>
              <a:gd name="connsiteX2" fmla="*/ 0 w 1840987"/>
              <a:gd name="connsiteY2" fmla="*/ 543814 h 1088742"/>
              <a:gd name="connsiteX3" fmla="*/ 928753 w 1840987"/>
              <a:gd name="connsiteY3" fmla="*/ 1088742 h 1088742"/>
            </a:gdLst>
            <a:ahLst/>
            <a:cxnLst>
              <a:cxn ang="0">
                <a:pos x="connsiteX0" y="connsiteY0"/>
              </a:cxn>
              <a:cxn ang="0">
                <a:pos x="connsiteX1" y="connsiteY1"/>
              </a:cxn>
              <a:cxn ang="0">
                <a:pos x="connsiteX2" y="connsiteY2"/>
              </a:cxn>
              <a:cxn ang="0">
                <a:pos x="connsiteX3" y="connsiteY3"/>
              </a:cxn>
            </a:cxnLst>
            <a:rect l="l" t="t" r="r" b="b"/>
            <a:pathLst>
              <a:path w="1840987" h="1088742">
                <a:moveTo>
                  <a:pt x="1840988" y="544371"/>
                </a:moveTo>
                <a:lnTo>
                  <a:pt x="915576" y="0"/>
                </a:lnTo>
                <a:lnTo>
                  <a:pt x="0" y="543814"/>
                </a:lnTo>
                <a:lnTo>
                  <a:pt x="928753" y="1088742"/>
                </a:lnTo>
                <a:close/>
              </a:path>
            </a:pathLst>
          </a:custGeom>
          <a:gradFill flip="none" rotWithShape="1">
            <a:gsLst>
              <a:gs pos="20000">
                <a:schemeClr val="accent3">
                  <a:lumMod val="75000"/>
                  <a:alpha val="0"/>
                </a:schemeClr>
              </a:gs>
              <a:gs pos="93000">
                <a:schemeClr val="accent3">
                  <a:lumMod val="75000"/>
                  <a:alpha val="35000"/>
                </a:schemeClr>
              </a:gs>
            </a:gsLst>
            <a:lin ang="21000000" scaled="0"/>
            <a:tileRect/>
          </a:gradFill>
          <a:ln w="9278"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dirty="0"/>
          </a:p>
        </p:txBody>
      </p:sp>
      <p:sp>
        <p:nvSpPr>
          <p:cNvPr id="76" name="任意多边形: 形状 75"/>
          <p:cNvSpPr/>
          <p:nvPr userDrawn="1">
            <p:custDataLst>
              <p:tags r:id="rId22"/>
            </p:custDataLst>
          </p:nvPr>
        </p:nvSpPr>
        <p:spPr>
          <a:xfrm>
            <a:off x="8882635" y="4208351"/>
            <a:ext cx="2441821" cy="2632716"/>
          </a:xfrm>
          <a:custGeom>
            <a:avLst/>
            <a:gdLst>
              <a:gd name="connsiteX0" fmla="*/ 1781781 w 1781780"/>
              <a:gd name="connsiteY0" fmla="*/ 1051993 h 1921075"/>
              <a:gd name="connsiteX1" fmla="*/ 1781781 w 1781780"/>
              <a:gd name="connsiteY1" fmla="*/ 1921075 h 1921075"/>
              <a:gd name="connsiteX2" fmla="*/ 0 w 1781780"/>
              <a:gd name="connsiteY2" fmla="*/ 1921075 h 1921075"/>
              <a:gd name="connsiteX3" fmla="*/ 0 w 1781780"/>
              <a:gd name="connsiteY3" fmla="*/ 0 h 1921075"/>
            </a:gdLst>
            <a:ahLst/>
            <a:cxnLst>
              <a:cxn ang="0">
                <a:pos x="connsiteX0" y="connsiteY0"/>
              </a:cxn>
              <a:cxn ang="0">
                <a:pos x="connsiteX1" y="connsiteY1"/>
              </a:cxn>
              <a:cxn ang="0">
                <a:pos x="connsiteX2" y="connsiteY2"/>
              </a:cxn>
              <a:cxn ang="0">
                <a:pos x="connsiteX3" y="connsiteY3"/>
              </a:cxn>
            </a:cxnLst>
            <a:rect l="l" t="t" r="r" b="b"/>
            <a:pathLst>
              <a:path w="1781780" h="1921075">
                <a:moveTo>
                  <a:pt x="1781781" y="1051993"/>
                </a:moveTo>
                <a:lnTo>
                  <a:pt x="1781781" y="1921075"/>
                </a:lnTo>
                <a:lnTo>
                  <a:pt x="0" y="1921075"/>
                </a:lnTo>
                <a:lnTo>
                  <a:pt x="0" y="0"/>
                </a:lnTo>
                <a:close/>
              </a:path>
            </a:pathLst>
          </a:custGeom>
          <a:gradFill>
            <a:gsLst>
              <a:gs pos="84000">
                <a:srgbClr val="262626"/>
              </a:gs>
              <a:gs pos="30000">
                <a:srgbClr val="0D0D0D"/>
              </a:gs>
            </a:gsLst>
            <a:lin ang="14400000" scaled="0"/>
          </a:gradFill>
          <a:ln w="9278"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p>
        </p:txBody>
      </p:sp>
      <p:sp>
        <p:nvSpPr>
          <p:cNvPr id="77" name="任意多边形: 形状 76"/>
          <p:cNvSpPr/>
          <p:nvPr userDrawn="1">
            <p:custDataLst>
              <p:tags r:id="rId23"/>
            </p:custDataLst>
          </p:nvPr>
        </p:nvSpPr>
        <p:spPr>
          <a:xfrm>
            <a:off x="8872161" y="2264495"/>
            <a:ext cx="3319840" cy="3387202"/>
          </a:xfrm>
          <a:custGeom>
            <a:avLst/>
            <a:gdLst>
              <a:gd name="connsiteX0" fmla="*/ 3319840 w 3319840"/>
              <a:gd name="connsiteY0" fmla="*/ 0 h 3387202"/>
              <a:gd name="connsiteX1" fmla="*/ 3319840 w 3319840"/>
              <a:gd name="connsiteY1" fmla="*/ 2869896 h 3387202"/>
              <a:gd name="connsiteX2" fmla="*/ 2448054 w 3319840"/>
              <a:gd name="connsiteY2" fmla="*/ 3387202 h 3387202"/>
              <a:gd name="connsiteX3" fmla="*/ 0 w 3319840"/>
              <a:gd name="connsiteY3" fmla="*/ 1943856 h 3387202"/>
            </a:gdLst>
            <a:ahLst/>
            <a:cxnLst>
              <a:cxn ang="0">
                <a:pos x="connsiteX0" y="connsiteY0"/>
              </a:cxn>
              <a:cxn ang="0">
                <a:pos x="connsiteX1" y="connsiteY1"/>
              </a:cxn>
              <a:cxn ang="0">
                <a:pos x="connsiteX2" y="connsiteY2"/>
              </a:cxn>
              <a:cxn ang="0">
                <a:pos x="connsiteX3" y="connsiteY3"/>
              </a:cxn>
            </a:cxnLst>
            <a:rect l="l" t="t" r="r" b="b"/>
            <a:pathLst>
              <a:path w="3319840" h="3387202">
                <a:moveTo>
                  <a:pt x="3319840" y="0"/>
                </a:moveTo>
                <a:lnTo>
                  <a:pt x="3319840" y="2869896"/>
                </a:lnTo>
                <a:lnTo>
                  <a:pt x="2448054" y="3387202"/>
                </a:lnTo>
                <a:lnTo>
                  <a:pt x="0" y="1943856"/>
                </a:lnTo>
                <a:close/>
              </a:path>
            </a:pathLst>
          </a:custGeom>
          <a:gradFill>
            <a:gsLst>
              <a:gs pos="100000">
                <a:srgbClr val="404040"/>
              </a:gs>
              <a:gs pos="36000">
                <a:srgbClr val="262626"/>
              </a:gs>
            </a:gsLst>
            <a:lin ang="14400000" scaled="0"/>
          </a:gradFill>
          <a:ln w="9278" cap="flat">
            <a:noFill/>
            <a:prstDash val="solid"/>
            <a:miter/>
          </a:ln>
        </p:spPr>
        <p:txBody>
          <a:bodyPr wrap="square" rtlCol="0" anchor="ctr">
            <a:noAutofit/>
          </a:bodyPr>
          <a:lstStyle/>
          <a:p>
            <a:endParaRPr lang="zh-CN" altLang="en-US"/>
          </a:p>
        </p:txBody>
      </p:sp>
      <p:sp>
        <p:nvSpPr>
          <p:cNvPr id="78" name="任意多边形: 形状 77"/>
          <p:cNvSpPr/>
          <p:nvPr userDrawn="1">
            <p:custDataLst>
              <p:tags r:id="rId24"/>
            </p:custDataLst>
          </p:nvPr>
        </p:nvSpPr>
        <p:spPr>
          <a:xfrm>
            <a:off x="9845455" y="4771699"/>
            <a:ext cx="2404478" cy="875021"/>
          </a:xfrm>
          <a:custGeom>
            <a:avLst/>
            <a:gdLst>
              <a:gd name="connsiteX0" fmla="*/ 2457094 w 2457094"/>
              <a:gd name="connsiteY0" fmla="*/ 0 h 2491894"/>
              <a:gd name="connsiteX1" fmla="*/ 2457094 w 2457094"/>
              <a:gd name="connsiteY1" fmla="*/ 2093871 h 2491894"/>
              <a:gd name="connsiteX2" fmla="*/ 1786328 w 2457094"/>
              <a:gd name="connsiteY2" fmla="*/ 2491895 h 2491894"/>
              <a:gd name="connsiteX3" fmla="*/ 0 w 2457094"/>
              <a:gd name="connsiteY3" fmla="*/ 1438695 h 2491894"/>
              <a:gd name="connsiteX0-1" fmla="*/ 2457094 w 2523817"/>
              <a:gd name="connsiteY0-2" fmla="*/ 0 h 2491895"/>
              <a:gd name="connsiteX1-3" fmla="*/ 2457094 w 2523817"/>
              <a:gd name="connsiteY1-4" fmla="*/ 2093871 h 2491895"/>
              <a:gd name="connsiteX2-5" fmla="*/ 1786328 w 2523817"/>
              <a:gd name="connsiteY2-6" fmla="*/ 2491895 h 2491895"/>
              <a:gd name="connsiteX3-7" fmla="*/ 0 w 2523817"/>
              <a:gd name="connsiteY3-8" fmla="*/ 1438695 h 2491895"/>
              <a:gd name="connsiteX4" fmla="*/ 2523817 w 2523817"/>
              <a:gd name="connsiteY4" fmla="*/ 66723 h 2491895"/>
              <a:gd name="connsiteX0-9" fmla="*/ 2457094 w 2457094"/>
              <a:gd name="connsiteY0-10" fmla="*/ 0 h 2491895"/>
              <a:gd name="connsiteX1-11" fmla="*/ 2457094 w 2457094"/>
              <a:gd name="connsiteY1-12" fmla="*/ 2093871 h 2491895"/>
              <a:gd name="connsiteX2-13" fmla="*/ 1786328 w 2457094"/>
              <a:gd name="connsiteY2-14" fmla="*/ 2491895 h 2491895"/>
              <a:gd name="connsiteX3-15" fmla="*/ 0 w 2457094"/>
              <a:gd name="connsiteY3-16" fmla="*/ 1438695 h 2491895"/>
              <a:gd name="connsiteX0-17" fmla="*/ 2457094 w 2457094"/>
              <a:gd name="connsiteY0-18" fmla="*/ 655176 h 1053200"/>
              <a:gd name="connsiteX1-19" fmla="*/ 1786328 w 2457094"/>
              <a:gd name="connsiteY1-20" fmla="*/ 1053200 h 1053200"/>
              <a:gd name="connsiteX2-21" fmla="*/ 0 w 2457094"/>
              <a:gd name="connsiteY2-22" fmla="*/ 0 h 1053200"/>
              <a:gd name="connsiteX0-23" fmla="*/ 2114211 w 2114211"/>
              <a:gd name="connsiteY0-24" fmla="*/ 469834 h 867858"/>
              <a:gd name="connsiteX1-25" fmla="*/ 1443445 w 2114211"/>
              <a:gd name="connsiteY1-26" fmla="*/ 867858 h 867858"/>
              <a:gd name="connsiteX2-27" fmla="*/ 0 w 2114211"/>
              <a:gd name="connsiteY2-28" fmla="*/ 0 h 867858"/>
              <a:gd name="connsiteX0-29" fmla="*/ 1476518 w 1476518"/>
              <a:gd name="connsiteY0-30" fmla="*/ 82353 h 480377"/>
              <a:gd name="connsiteX1-31" fmla="*/ 805752 w 1476518"/>
              <a:gd name="connsiteY1-32" fmla="*/ 480377 h 480377"/>
              <a:gd name="connsiteX2-33" fmla="*/ 0 w 1476518"/>
              <a:gd name="connsiteY2-34" fmla="*/ 0 h 480377"/>
              <a:gd name="connsiteX0-35" fmla="*/ 1476518 w 1476518"/>
              <a:gd name="connsiteY0-36" fmla="*/ 73665 h 471689"/>
              <a:gd name="connsiteX1-37" fmla="*/ 805752 w 1476518"/>
              <a:gd name="connsiteY1-38" fmla="*/ 471689 h 471689"/>
              <a:gd name="connsiteX2-39" fmla="*/ 0 w 1476518"/>
              <a:gd name="connsiteY2-40" fmla="*/ 0 h 471689"/>
              <a:gd name="connsiteX0-41" fmla="*/ 1754531 w 1754531"/>
              <a:gd name="connsiteY0-42" fmla="*/ 240473 h 638497"/>
              <a:gd name="connsiteX1-43" fmla="*/ 1083765 w 1754531"/>
              <a:gd name="connsiteY1-44" fmla="*/ 638497 h 638497"/>
              <a:gd name="connsiteX2-45" fmla="*/ 0 w 1754531"/>
              <a:gd name="connsiteY2-46" fmla="*/ 0 h 638497"/>
            </a:gdLst>
            <a:ahLst/>
            <a:cxnLst>
              <a:cxn ang="0">
                <a:pos x="connsiteX0-1" y="connsiteY0-2"/>
              </a:cxn>
              <a:cxn ang="0">
                <a:pos x="connsiteX1-3" y="connsiteY1-4"/>
              </a:cxn>
              <a:cxn ang="0">
                <a:pos x="connsiteX2-5" y="connsiteY2-6"/>
              </a:cxn>
            </a:cxnLst>
            <a:rect l="l" t="t" r="r" b="b"/>
            <a:pathLst>
              <a:path w="1754531" h="638497">
                <a:moveTo>
                  <a:pt x="1754531" y="240473"/>
                </a:moveTo>
                <a:lnTo>
                  <a:pt x="1083765" y="638497"/>
                </a:lnTo>
                <a:lnTo>
                  <a:pt x="0" y="0"/>
                </a:lnTo>
              </a:path>
            </a:pathLst>
          </a:custGeom>
          <a:noFill/>
          <a:ln w="9278" cap="flat">
            <a:gradFill>
              <a:gsLst>
                <a:gs pos="76000">
                  <a:schemeClr val="bg1">
                    <a:alpha val="0"/>
                  </a:schemeClr>
                </a:gs>
                <a:gs pos="19000">
                  <a:schemeClr val="bg2">
                    <a:alpha val="0"/>
                  </a:schemeClr>
                </a:gs>
                <a:gs pos="48000">
                  <a:schemeClr val="tx2">
                    <a:alpha val="55000"/>
                  </a:schemeClr>
                </a:gs>
              </a:gsLst>
              <a:lin ang="9600000" scaled="0"/>
            </a:gradFill>
            <a:prstDash val="solid"/>
            <a:miter/>
          </a:ln>
        </p:spPr>
        <p:txBody>
          <a:bodyPr rtlCol="0" anchor="ctr"/>
          <a:lstStyle/>
          <a:p>
            <a:endParaRPr lang="zh-CN" altLang="en-US"/>
          </a:p>
        </p:txBody>
      </p:sp>
      <p:sp>
        <p:nvSpPr>
          <p:cNvPr id="79" name="任意多边形: 形状 78"/>
          <p:cNvSpPr/>
          <p:nvPr userDrawn="1">
            <p:custDataLst>
              <p:tags r:id="rId25"/>
            </p:custDataLst>
          </p:nvPr>
        </p:nvSpPr>
        <p:spPr>
          <a:xfrm>
            <a:off x="3729539" y="2344065"/>
            <a:ext cx="2441821" cy="4513936"/>
          </a:xfrm>
          <a:custGeom>
            <a:avLst/>
            <a:gdLst>
              <a:gd name="connsiteX0" fmla="*/ 1781781 w 1781780"/>
              <a:gd name="connsiteY0" fmla="*/ 0 h 3293788"/>
              <a:gd name="connsiteX1" fmla="*/ 1781781 w 1781780"/>
              <a:gd name="connsiteY1" fmla="*/ 3293789 h 3293788"/>
              <a:gd name="connsiteX2" fmla="*/ 0 w 1781780"/>
              <a:gd name="connsiteY2" fmla="*/ 3293789 h 3293788"/>
              <a:gd name="connsiteX3" fmla="*/ 0 w 1781780"/>
              <a:gd name="connsiteY3" fmla="*/ 1051993 h 3293788"/>
            </a:gdLst>
            <a:ahLst/>
            <a:cxnLst>
              <a:cxn ang="0">
                <a:pos x="connsiteX0" y="connsiteY0"/>
              </a:cxn>
              <a:cxn ang="0">
                <a:pos x="connsiteX1" y="connsiteY1"/>
              </a:cxn>
              <a:cxn ang="0">
                <a:pos x="connsiteX2" y="connsiteY2"/>
              </a:cxn>
              <a:cxn ang="0">
                <a:pos x="connsiteX3" y="connsiteY3"/>
              </a:cxn>
            </a:cxnLst>
            <a:rect l="l" t="t" r="r" b="b"/>
            <a:pathLst>
              <a:path w="1781780" h="3293788">
                <a:moveTo>
                  <a:pt x="1781781" y="0"/>
                </a:moveTo>
                <a:lnTo>
                  <a:pt x="1781781" y="3293789"/>
                </a:lnTo>
                <a:lnTo>
                  <a:pt x="0" y="3293789"/>
                </a:lnTo>
                <a:lnTo>
                  <a:pt x="0" y="1051993"/>
                </a:lnTo>
                <a:close/>
              </a:path>
            </a:pathLst>
          </a:custGeom>
          <a:gradFill>
            <a:gsLst>
              <a:gs pos="90000">
                <a:srgbClr val="363636"/>
              </a:gs>
              <a:gs pos="0">
                <a:srgbClr val="363636">
                  <a:alpha val="0"/>
                </a:srgbClr>
              </a:gs>
            </a:gsLst>
            <a:lin ang="12600000" scaled="0"/>
          </a:gradFill>
          <a:ln w="9278"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dirty="0"/>
          </a:p>
        </p:txBody>
      </p:sp>
      <p:sp>
        <p:nvSpPr>
          <p:cNvPr id="80" name="任意多边形: 形状 79"/>
          <p:cNvSpPr/>
          <p:nvPr userDrawn="1">
            <p:custDataLst>
              <p:tags r:id="rId26"/>
            </p:custDataLst>
          </p:nvPr>
        </p:nvSpPr>
        <p:spPr>
          <a:xfrm>
            <a:off x="1677353" y="4608834"/>
            <a:ext cx="6221432" cy="2232231"/>
          </a:xfrm>
          <a:custGeom>
            <a:avLst/>
            <a:gdLst>
              <a:gd name="connsiteX0" fmla="*/ 4539736 w 4539736"/>
              <a:gd name="connsiteY0" fmla="*/ 1040393 h 1628844"/>
              <a:gd name="connsiteX1" fmla="*/ 3541568 w 4539736"/>
              <a:gd name="connsiteY1" fmla="*/ 1628845 h 1628844"/>
              <a:gd name="connsiteX2" fmla="*/ 0 w 4539736"/>
              <a:gd name="connsiteY2" fmla="*/ 1628845 h 1628844"/>
              <a:gd name="connsiteX3" fmla="*/ 1179038 w 4539736"/>
              <a:gd name="connsiteY3" fmla="*/ 933764 h 1628844"/>
              <a:gd name="connsiteX4" fmla="*/ 2762781 w 4539736"/>
              <a:gd name="connsiteY4" fmla="*/ 0 h 16288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39736" h="1628844">
                <a:moveTo>
                  <a:pt x="4539736" y="1040393"/>
                </a:moveTo>
                <a:lnTo>
                  <a:pt x="3541568" y="1628845"/>
                </a:lnTo>
                <a:lnTo>
                  <a:pt x="0" y="1628845"/>
                </a:lnTo>
                <a:lnTo>
                  <a:pt x="1179038" y="933764"/>
                </a:lnTo>
                <a:lnTo>
                  <a:pt x="2762781" y="0"/>
                </a:lnTo>
                <a:close/>
              </a:path>
            </a:pathLst>
          </a:custGeom>
          <a:gradFill>
            <a:gsLst>
              <a:gs pos="95000">
                <a:srgbClr val="404040"/>
              </a:gs>
              <a:gs pos="16000">
                <a:srgbClr val="262626"/>
              </a:gs>
            </a:gsLst>
            <a:lin ang="12600000" scaled="0"/>
          </a:gradFill>
          <a:ln w="9278"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p>
        </p:txBody>
      </p:sp>
      <p:sp>
        <p:nvSpPr>
          <p:cNvPr id="81" name="任意多边形: 形状 80"/>
          <p:cNvSpPr/>
          <p:nvPr userDrawn="1">
            <p:custDataLst>
              <p:tags r:id="rId27"/>
            </p:custDataLst>
          </p:nvPr>
        </p:nvSpPr>
        <p:spPr>
          <a:xfrm>
            <a:off x="6503308" y="6034089"/>
            <a:ext cx="1395476" cy="823912"/>
          </a:xfrm>
          <a:custGeom>
            <a:avLst/>
            <a:gdLst>
              <a:gd name="connsiteX0" fmla="*/ 985826 w 985826"/>
              <a:gd name="connsiteY0" fmla="*/ 0 h 582048"/>
              <a:gd name="connsiteX1" fmla="*/ 985826 w 985826"/>
              <a:gd name="connsiteY1" fmla="*/ 582048 h 582048"/>
              <a:gd name="connsiteX2" fmla="*/ 0 w 985826"/>
              <a:gd name="connsiteY2" fmla="*/ 582048 h 582048"/>
            </a:gdLst>
            <a:ahLst/>
            <a:cxnLst>
              <a:cxn ang="0">
                <a:pos x="connsiteX0" y="connsiteY0"/>
              </a:cxn>
              <a:cxn ang="0">
                <a:pos x="connsiteX1" y="connsiteY1"/>
              </a:cxn>
              <a:cxn ang="0">
                <a:pos x="connsiteX2" y="connsiteY2"/>
              </a:cxn>
            </a:cxnLst>
            <a:rect l="l" t="t" r="r" b="b"/>
            <a:pathLst>
              <a:path w="985826" h="582048">
                <a:moveTo>
                  <a:pt x="985826" y="0"/>
                </a:moveTo>
                <a:lnTo>
                  <a:pt x="985826" y="582048"/>
                </a:lnTo>
                <a:lnTo>
                  <a:pt x="0" y="582048"/>
                </a:lnTo>
                <a:close/>
              </a:path>
            </a:pathLst>
          </a:custGeom>
          <a:gradFill>
            <a:gsLst>
              <a:gs pos="95000">
                <a:srgbClr val="404040"/>
              </a:gs>
              <a:gs pos="30000">
                <a:srgbClr val="262626"/>
              </a:gs>
            </a:gsLst>
            <a:lin ang="14400000" scaled="0"/>
          </a:gradFill>
          <a:ln w="9278"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p>
        </p:txBody>
      </p:sp>
      <p:sp>
        <p:nvSpPr>
          <p:cNvPr id="12" name="日期占位符 11"/>
          <p:cNvSpPr>
            <a:spLocks noGrp="1"/>
          </p:cNvSpPr>
          <p:nvPr>
            <p:ph type="dt" sz="half" idx="18"/>
            <p:custDataLst>
              <p:tags r:id="rId28"/>
            </p:custDataLst>
          </p:nvPr>
        </p:nvSpPr>
        <p:spPr/>
        <p:txBody>
          <a:bodyPr/>
          <a:lstStyle/>
          <a:p>
            <a:fld id="{5592522B-0F24-4480-B9DD-A9474A6880D6}" type="datetimeFigureOut">
              <a:rPr lang="zh-CN" altLang="en-US" smtClean="0"/>
            </a:fld>
            <a:endParaRPr lang="zh-CN" altLang="en-US"/>
          </a:p>
        </p:txBody>
      </p:sp>
      <p:sp>
        <p:nvSpPr>
          <p:cNvPr id="13" name="页脚占位符 12"/>
          <p:cNvSpPr>
            <a:spLocks noGrp="1"/>
          </p:cNvSpPr>
          <p:nvPr>
            <p:ph type="ftr" sz="quarter" idx="19"/>
            <p:custDataLst>
              <p:tags r:id="rId29"/>
            </p:custDataLst>
          </p:nvPr>
        </p:nvSpPr>
        <p:spPr/>
        <p:txBody>
          <a:bodyPr/>
          <a:lstStyle/>
          <a:p>
            <a:endParaRPr lang="zh-CN" altLang="en-US"/>
          </a:p>
        </p:txBody>
      </p:sp>
      <p:sp>
        <p:nvSpPr>
          <p:cNvPr id="14" name="灯片编号占位符 13"/>
          <p:cNvSpPr>
            <a:spLocks noGrp="1"/>
          </p:cNvSpPr>
          <p:nvPr>
            <p:ph type="sldNum" sz="quarter" idx="20"/>
            <p:custDataLst>
              <p:tags r:id="rId30"/>
            </p:custDataLst>
          </p:nvPr>
        </p:nvSpPr>
        <p:spPr/>
        <p:txBody>
          <a:bodyPr/>
          <a:lstStyle/>
          <a:p>
            <a:fld id="{BE5F26B5-172A-4DC2-B0B7-181CFC56B87C}" type="slidenum">
              <a:rPr lang="zh-CN" altLang="en-US" smtClean="0"/>
            </a:fld>
            <a:endParaRPr lang="zh-CN" altLang="en-US" dirty="0"/>
          </a:p>
        </p:txBody>
      </p:sp>
      <p:sp>
        <p:nvSpPr>
          <p:cNvPr id="37" name="署名占位符 10"/>
          <p:cNvSpPr>
            <a:spLocks noGrp="1"/>
          </p:cNvSpPr>
          <p:nvPr>
            <p:ph type="body" sz="quarter" idx="21" hasCustomPrompt="1"/>
            <p:custDataLst>
              <p:tags r:id="rId31"/>
            </p:custDataLst>
          </p:nvPr>
        </p:nvSpPr>
        <p:spPr>
          <a:xfrm>
            <a:off x="755332" y="4617720"/>
            <a:ext cx="2254568" cy="507795"/>
          </a:xfrm>
          <a:prstGeom prst="roundRect">
            <a:avLst>
              <a:gd name="adj" fmla="val 50000"/>
            </a:avLst>
          </a:prstGeom>
          <a:gradFill>
            <a:gsLst>
              <a:gs pos="0">
                <a:schemeClr val="accent2"/>
              </a:gs>
              <a:gs pos="100000">
                <a:schemeClr val="accent3"/>
              </a:gs>
            </a:gsLst>
            <a:lin ang="0" scaled="0"/>
          </a:gradFill>
        </p:spPr>
        <p:txBody>
          <a:bodyPr wrap="square" anchor="ctr">
            <a:normAutofit/>
          </a:bodyPr>
          <a:lstStyle>
            <a:lvl1pPr marL="0" indent="0" algn="ctr">
              <a:lnSpc>
                <a:spcPct val="100000"/>
              </a:lnSpc>
              <a:buNone/>
              <a:defRPr sz="1800">
                <a:solidFill>
                  <a:srgbClr val="262626"/>
                </a:solidFill>
              </a:defRPr>
            </a:lvl1pPr>
          </a:lstStyle>
          <a:p>
            <a:pPr lvl="0"/>
            <a:r>
              <a:rPr lang="zh-CN" altLang="en-US" dirty="0"/>
              <a:t>署名</a:t>
            </a:r>
            <a:endParaRPr lang="zh-CN" altLang="en-US" dirty="0"/>
          </a:p>
        </p:txBody>
      </p:sp>
      <p:sp>
        <p:nvSpPr>
          <p:cNvPr id="38" name="标题 1"/>
          <p:cNvSpPr>
            <a:spLocks noGrp="1"/>
          </p:cNvSpPr>
          <p:nvPr>
            <p:ph type="ctrTitle"/>
            <p:custDataLst>
              <p:tags r:id="rId32"/>
            </p:custDataLst>
          </p:nvPr>
        </p:nvSpPr>
        <p:spPr>
          <a:xfrm>
            <a:off x="838200" y="1760400"/>
            <a:ext cx="6120000" cy="2458800"/>
          </a:xfrm>
          <a:prstGeom prst="rect">
            <a:avLst/>
          </a:prstGeom>
        </p:spPr>
        <p:txBody>
          <a:bodyPr anchor="b">
            <a:normAutofit/>
          </a:bodyPr>
          <a:lstStyle>
            <a:lvl1pPr algn="l">
              <a:lnSpc>
                <a:spcPct val="100000"/>
              </a:lnSpc>
              <a:defRPr sz="6600">
                <a:gradFill>
                  <a:gsLst>
                    <a:gs pos="0">
                      <a:srgbClr val="FFFFFF"/>
                    </a:gs>
                    <a:gs pos="100000">
                      <a:schemeClr val="accent3"/>
                    </a:gs>
                  </a:gsLst>
                  <a:lin ang="2700000" scaled="0"/>
                </a:gradFill>
              </a:defRPr>
            </a:lvl1pPr>
          </a:lstStyle>
          <a:p>
            <a:r>
              <a:rPr lang="zh-CN" altLang="en-US" dirty="0"/>
              <a:t>单击此处编辑母版标题样式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lstStyle/>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lstStyle/>
          <a:p>
            <a:endParaRPr lang="zh-CN" altLang="en-US"/>
          </a:p>
        </p:txBody>
      </p:sp>
      <p:sp>
        <p:nvSpPr>
          <p:cNvPr id="10" name="灯片编号占位符 9"/>
          <p:cNvSpPr>
            <a:spLocks noGrp="1"/>
          </p:cNvSpPr>
          <p:nvPr>
            <p:ph type="sldNum" sz="quarter" idx="12"/>
            <p:custDataLst>
              <p:tags r:id="rId4"/>
            </p:custDataLst>
          </p:nvPr>
        </p:nvSpPr>
        <p:spPr/>
        <p:txBody>
          <a:bodyPr/>
          <a:lstStyle/>
          <a:p>
            <a:fld id="{BE5F26B5-172A-4DC2-B0B7-181CFC56B87C}" type="slidenum">
              <a:rPr lang="zh-CN" altLang="en-US" smtClean="0"/>
            </a:fld>
            <a:endParaRPr lang="zh-CN" altLang="en-US" dirty="0"/>
          </a:p>
        </p:txBody>
      </p:sp>
      <p:sp>
        <p:nvSpPr>
          <p:cNvPr id="2" name="标题 1"/>
          <p:cNvSpPr>
            <a:spLocks noGrp="1"/>
          </p:cNvSpPr>
          <p:nvPr>
            <p:ph type="title"/>
            <p:custDataLst>
              <p:tags r:id="rId5"/>
            </p:custDataLst>
          </p:nvPr>
        </p:nvSpPr>
        <p:spPr/>
        <p:txBody>
          <a:bodyPr wrap="square">
            <a:normAutofit/>
          </a:bodyPr>
          <a:lstStyle/>
          <a:p>
            <a:r>
              <a:rPr lang="zh-CN" altLang="en-US" dirty="0"/>
              <a:t>单击此处编辑母版标题样式</a:t>
            </a:r>
            <a:endParaRPr lang="zh-CN" altLang="en-US" dirty="0"/>
          </a:p>
        </p:txBody>
      </p:sp>
      <p:sp>
        <p:nvSpPr>
          <p:cNvPr id="4" name="内容占位符 3"/>
          <p:cNvSpPr>
            <a:spLocks noGrp="1"/>
          </p:cNvSpPr>
          <p:nvPr>
            <p:ph idx="1"/>
            <p:custDataLst>
              <p:tags r:id="rId6"/>
            </p:custDataLst>
          </p:nvPr>
        </p:nvSpPr>
        <p:spPr/>
        <p:txBody>
          <a:bodyPr wrap="square">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1" name=""/>
        <p:cNvGrpSpPr/>
        <p:nvPr/>
      </p:nvGrpSpPr>
      <p:grpSpPr>
        <a:xfrm>
          <a:off x="0" y="0"/>
          <a:ext cx="0" cy="0"/>
          <a:chOff x="0" y="0"/>
          <a:chExt cx="0" cy="0"/>
        </a:xfrm>
      </p:grpSpPr>
      <p:sp>
        <p:nvSpPr>
          <p:cNvPr id="10" name="矩形 9"/>
          <p:cNvSpPr/>
          <p:nvPr userDrawn="1">
            <p:custDataLst>
              <p:tags r:id="rId2"/>
            </p:custDataLst>
          </p:nvPr>
        </p:nvSpPr>
        <p:spPr>
          <a:xfrm flipH="1">
            <a:off x="0" y="0"/>
            <a:ext cx="12192000" cy="6858000"/>
          </a:xfrm>
          <a:prstGeom prst="rect">
            <a:avLst/>
          </a:prstGeom>
          <a:gradFill>
            <a:gsLst>
              <a:gs pos="39000">
                <a:srgbClr val="0D0D0D"/>
              </a:gs>
              <a:gs pos="10000">
                <a:srgbClr val="404040"/>
              </a:gs>
            </a:gsLst>
            <a:lin ang="9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等腰三角形 12"/>
          <p:cNvSpPr/>
          <p:nvPr userDrawn="1">
            <p:custDataLst>
              <p:tags r:id="rId3"/>
            </p:custDataLst>
          </p:nvPr>
        </p:nvSpPr>
        <p:spPr>
          <a:xfrm rot="3600021" flipH="1">
            <a:off x="4022725" y="1999615"/>
            <a:ext cx="929640" cy="1073150"/>
          </a:xfrm>
          <a:prstGeom prst="triangle">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形状 36"/>
          <p:cNvSpPr/>
          <p:nvPr userDrawn="1">
            <p:custDataLst>
              <p:tags r:id="rId4"/>
            </p:custDataLst>
          </p:nvPr>
        </p:nvSpPr>
        <p:spPr>
          <a:xfrm flipH="1">
            <a:off x="3710940" y="2257425"/>
            <a:ext cx="1266190" cy="4594860"/>
          </a:xfrm>
          <a:custGeom>
            <a:avLst/>
            <a:gdLst>
              <a:gd name="connsiteX0" fmla="*/ 924113 w 924113"/>
              <a:gd name="connsiteY0" fmla="*/ 543722 h 3352995"/>
              <a:gd name="connsiteX1" fmla="*/ 923557 w 924113"/>
              <a:gd name="connsiteY1" fmla="*/ 3352996 h 3352995"/>
              <a:gd name="connsiteX2" fmla="*/ 0 w 924113"/>
              <a:gd name="connsiteY2" fmla="*/ 3352996 h 3352995"/>
              <a:gd name="connsiteX3" fmla="*/ 0 w 924113"/>
              <a:gd name="connsiteY3" fmla="*/ 0 h 3352995"/>
            </a:gdLst>
            <a:ahLst/>
            <a:cxnLst>
              <a:cxn ang="0">
                <a:pos x="connsiteX0" y="connsiteY0"/>
              </a:cxn>
              <a:cxn ang="0">
                <a:pos x="connsiteX1" y="connsiteY1"/>
              </a:cxn>
              <a:cxn ang="0">
                <a:pos x="connsiteX2" y="connsiteY2"/>
              </a:cxn>
              <a:cxn ang="0">
                <a:pos x="connsiteX3" y="connsiteY3"/>
              </a:cxn>
            </a:cxnLst>
            <a:rect l="l" t="t" r="r" b="b"/>
            <a:pathLst>
              <a:path w="924113" h="3352995">
                <a:moveTo>
                  <a:pt x="924113" y="543722"/>
                </a:moveTo>
                <a:lnTo>
                  <a:pt x="923557" y="3352996"/>
                </a:lnTo>
                <a:lnTo>
                  <a:pt x="0" y="3352996"/>
                </a:lnTo>
                <a:lnTo>
                  <a:pt x="0" y="0"/>
                </a:lnTo>
                <a:close/>
              </a:path>
            </a:pathLst>
          </a:custGeom>
          <a:gradFill flip="none" rotWithShape="1">
            <a:gsLst>
              <a:gs pos="62000">
                <a:schemeClr val="accent3">
                  <a:lumMod val="75000"/>
                </a:schemeClr>
              </a:gs>
              <a:gs pos="100000">
                <a:schemeClr val="accent3">
                  <a:lumMod val="40000"/>
                  <a:lumOff val="60000"/>
                </a:schemeClr>
              </a:gs>
              <a:gs pos="79000">
                <a:schemeClr val="accent3"/>
              </a:gs>
              <a:gs pos="37000">
                <a:schemeClr val="accent3">
                  <a:lumMod val="50000"/>
                </a:schemeClr>
              </a:gs>
            </a:gsLst>
            <a:lin ang="18000000" scaled="0"/>
            <a:tileRect/>
          </a:gradFill>
          <a:ln w="19050" cap="flat">
            <a:noFill/>
            <a:prstDash val="solid"/>
            <a:miter/>
          </a:ln>
        </p:spPr>
        <p:txBody>
          <a:bodyPr rtlCol="0" anchor="ctr"/>
          <a:lstStyle/>
          <a:p>
            <a:endParaRPr lang="zh-CN" altLang="en-US"/>
          </a:p>
        </p:txBody>
      </p:sp>
      <p:sp>
        <p:nvSpPr>
          <p:cNvPr id="15" name="任意多边形: 形状 37"/>
          <p:cNvSpPr/>
          <p:nvPr userDrawn="1">
            <p:custDataLst>
              <p:tags r:id="rId5"/>
            </p:custDataLst>
          </p:nvPr>
        </p:nvSpPr>
        <p:spPr>
          <a:xfrm flipH="1">
            <a:off x="2446020" y="2258060"/>
            <a:ext cx="1264920" cy="4594225"/>
          </a:xfrm>
          <a:custGeom>
            <a:avLst/>
            <a:gdLst>
              <a:gd name="connsiteX0" fmla="*/ 923000 w 922999"/>
              <a:gd name="connsiteY0" fmla="*/ 3352439 h 3352439"/>
              <a:gd name="connsiteX1" fmla="*/ 650 w 922999"/>
              <a:gd name="connsiteY1" fmla="*/ 3352439 h 3352439"/>
              <a:gd name="connsiteX2" fmla="*/ 0 w 922999"/>
              <a:gd name="connsiteY2" fmla="*/ 543165 h 3352439"/>
              <a:gd name="connsiteX3" fmla="*/ 916875 w 922999"/>
              <a:gd name="connsiteY3" fmla="*/ 0 h 3352439"/>
            </a:gdLst>
            <a:ahLst/>
            <a:cxnLst>
              <a:cxn ang="0">
                <a:pos x="connsiteX0" y="connsiteY0"/>
              </a:cxn>
              <a:cxn ang="0">
                <a:pos x="connsiteX1" y="connsiteY1"/>
              </a:cxn>
              <a:cxn ang="0">
                <a:pos x="connsiteX2" y="connsiteY2"/>
              </a:cxn>
              <a:cxn ang="0">
                <a:pos x="connsiteX3" y="connsiteY3"/>
              </a:cxn>
            </a:cxnLst>
            <a:rect l="l" t="t" r="r" b="b"/>
            <a:pathLst>
              <a:path w="922999" h="3352439">
                <a:moveTo>
                  <a:pt x="923000" y="3352439"/>
                </a:moveTo>
                <a:lnTo>
                  <a:pt x="650" y="3352439"/>
                </a:lnTo>
                <a:lnTo>
                  <a:pt x="0" y="543165"/>
                </a:lnTo>
                <a:lnTo>
                  <a:pt x="916875" y="0"/>
                </a:lnTo>
                <a:close/>
              </a:path>
            </a:pathLst>
          </a:custGeom>
          <a:gradFill flip="none" rotWithShape="1">
            <a:gsLst>
              <a:gs pos="100000">
                <a:schemeClr val="accent3">
                  <a:lumMod val="60000"/>
                  <a:lumOff val="40000"/>
                </a:schemeClr>
              </a:gs>
              <a:gs pos="83000">
                <a:schemeClr val="accent3">
                  <a:lumMod val="75000"/>
                </a:schemeClr>
              </a:gs>
              <a:gs pos="66000">
                <a:schemeClr val="accent3">
                  <a:lumMod val="50000"/>
                </a:schemeClr>
              </a:gs>
            </a:gsLst>
            <a:lin ang="14400000" scaled="0"/>
            <a:tileRect/>
          </a:gradFill>
          <a:ln w="9278"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p>
        </p:txBody>
      </p:sp>
      <p:sp>
        <p:nvSpPr>
          <p:cNvPr id="39" name="任意多边形: 形状 38"/>
          <p:cNvSpPr/>
          <p:nvPr userDrawn="1">
            <p:custDataLst>
              <p:tags r:id="rId6"/>
            </p:custDataLst>
          </p:nvPr>
        </p:nvSpPr>
        <p:spPr>
          <a:xfrm flipH="1">
            <a:off x="2454275" y="1511935"/>
            <a:ext cx="2522855" cy="1492250"/>
          </a:xfrm>
          <a:custGeom>
            <a:avLst/>
            <a:gdLst>
              <a:gd name="connsiteX0" fmla="*/ 1840988 w 1840987"/>
              <a:gd name="connsiteY0" fmla="*/ 544371 h 1088742"/>
              <a:gd name="connsiteX1" fmla="*/ 915576 w 1840987"/>
              <a:gd name="connsiteY1" fmla="*/ 0 h 1088742"/>
              <a:gd name="connsiteX2" fmla="*/ 0 w 1840987"/>
              <a:gd name="connsiteY2" fmla="*/ 543814 h 1088742"/>
              <a:gd name="connsiteX3" fmla="*/ 928753 w 1840987"/>
              <a:gd name="connsiteY3" fmla="*/ 1088742 h 1088742"/>
            </a:gdLst>
            <a:ahLst/>
            <a:cxnLst>
              <a:cxn ang="0">
                <a:pos x="connsiteX0" y="connsiteY0"/>
              </a:cxn>
              <a:cxn ang="0">
                <a:pos x="connsiteX1" y="connsiteY1"/>
              </a:cxn>
              <a:cxn ang="0">
                <a:pos x="connsiteX2" y="connsiteY2"/>
              </a:cxn>
              <a:cxn ang="0">
                <a:pos x="connsiteX3" y="connsiteY3"/>
              </a:cxn>
            </a:cxnLst>
            <a:rect l="l" t="t" r="r" b="b"/>
            <a:pathLst>
              <a:path w="1840987" h="1088742">
                <a:moveTo>
                  <a:pt x="1840988" y="544371"/>
                </a:moveTo>
                <a:lnTo>
                  <a:pt x="915576" y="0"/>
                </a:lnTo>
                <a:lnTo>
                  <a:pt x="0" y="543814"/>
                </a:lnTo>
                <a:lnTo>
                  <a:pt x="928753" y="1088742"/>
                </a:lnTo>
                <a:close/>
              </a:path>
            </a:pathLst>
          </a:custGeom>
          <a:gradFill flip="none" rotWithShape="1">
            <a:gsLst>
              <a:gs pos="43000">
                <a:schemeClr val="accent3">
                  <a:lumMod val="60000"/>
                  <a:lumOff val="40000"/>
                </a:schemeClr>
              </a:gs>
              <a:gs pos="80000">
                <a:schemeClr val="accent3"/>
              </a:gs>
            </a:gsLst>
            <a:lin ang="21000000" scaled="0"/>
            <a:tileRect/>
          </a:gradFill>
          <a:ln w="9278"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p>
        </p:txBody>
      </p:sp>
      <p:sp>
        <p:nvSpPr>
          <p:cNvPr id="16" name="任意多边形: 形状 39"/>
          <p:cNvSpPr/>
          <p:nvPr userDrawn="1">
            <p:custDataLst>
              <p:tags r:id="rId7"/>
            </p:custDataLst>
          </p:nvPr>
        </p:nvSpPr>
        <p:spPr>
          <a:xfrm flipH="1">
            <a:off x="3717290" y="2414270"/>
            <a:ext cx="1003935" cy="2794000"/>
          </a:xfrm>
          <a:custGeom>
            <a:avLst/>
            <a:gdLst>
              <a:gd name="connsiteX0" fmla="*/ 924113 w 924113"/>
              <a:gd name="connsiteY0" fmla="*/ 543722 h 3352995"/>
              <a:gd name="connsiteX1" fmla="*/ 923557 w 924113"/>
              <a:gd name="connsiteY1" fmla="*/ 3352996 h 3352995"/>
              <a:gd name="connsiteX2" fmla="*/ 0 w 924113"/>
              <a:gd name="connsiteY2" fmla="*/ 3352996 h 3352995"/>
              <a:gd name="connsiteX3" fmla="*/ 0 w 924113"/>
              <a:gd name="connsiteY3" fmla="*/ 0 h 3352995"/>
              <a:gd name="connsiteX0-1" fmla="*/ 0 w 924113"/>
              <a:gd name="connsiteY0-2" fmla="*/ 3352996 h 3419719"/>
              <a:gd name="connsiteX1-3" fmla="*/ 0 w 924113"/>
              <a:gd name="connsiteY1-4" fmla="*/ 0 h 3419719"/>
              <a:gd name="connsiteX2-5" fmla="*/ 924113 w 924113"/>
              <a:gd name="connsiteY2-6" fmla="*/ 543722 h 3419719"/>
              <a:gd name="connsiteX3-7" fmla="*/ 923557 w 924113"/>
              <a:gd name="connsiteY3-8" fmla="*/ 3352996 h 3419719"/>
              <a:gd name="connsiteX4" fmla="*/ 66723 w 924113"/>
              <a:gd name="connsiteY4" fmla="*/ 3419719 h 3419719"/>
              <a:gd name="connsiteX0-9" fmla="*/ 0 w 924113"/>
              <a:gd name="connsiteY0-10" fmla="*/ 0 h 3419719"/>
              <a:gd name="connsiteX1-11" fmla="*/ 924113 w 924113"/>
              <a:gd name="connsiteY1-12" fmla="*/ 543722 h 3419719"/>
              <a:gd name="connsiteX2-13" fmla="*/ 923557 w 924113"/>
              <a:gd name="connsiteY2-14" fmla="*/ 3352996 h 3419719"/>
              <a:gd name="connsiteX3-15" fmla="*/ 66723 w 924113"/>
              <a:gd name="connsiteY3-16" fmla="*/ 3419719 h 3419719"/>
              <a:gd name="connsiteX0-17" fmla="*/ 0 w 924113"/>
              <a:gd name="connsiteY0-18" fmla="*/ 0 h 3352996"/>
              <a:gd name="connsiteX1-19" fmla="*/ 924113 w 924113"/>
              <a:gd name="connsiteY1-20" fmla="*/ 543722 h 3352996"/>
              <a:gd name="connsiteX2-21" fmla="*/ 923557 w 924113"/>
              <a:gd name="connsiteY2-22" fmla="*/ 3352996 h 3352996"/>
              <a:gd name="connsiteX0-23" fmla="*/ 0 w 924113"/>
              <a:gd name="connsiteY0-24" fmla="*/ 0 h 2410399"/>
              <a:gd name="connsiteX1-25" fmla="*/ 924113 w 924113"/>
              <a:gd name="connsiteY1-26" fmla="*/ 543722 h 2410399"/>
              <a:gd name="connsiteX2-27" fmla="*/ 923557 w 924113"/>
              <a:gd name="connsiteY2-28" fmla="*/ 2410399 h 2410399"/>
              <a:gd name="connsiteX0-29" fmla="*/ 0 w 830283"/>
              <a:gd name="connsiteY0-30" fmla="*/ 0 h 2344371"/>
              <a:gd name="connsiteX1-31" fmla="*/ 830283 w 830283"/>
              <a:gd name="connsiteY1-32" fmla="*/ 477694 h 2344371"/>
              <a:gd name="connsiteX2-33" fmla="*/ 829727 w 830283"/>
              <a:gd name="connsiteY2-34" fmla="*/ 2344371 h 2344371"/>
              <a:gd name="connsiteX0-35" fmla="*/ 0 w 802482"/>
              <a:gd name="connsiteY0-36" fmla="*/ 0 h 2333945"/>
              <a:gd name="connsiteX1-37" fmla="*/ 802482 w 802482"/>
              <a:gd name="connsiteY1-38" fmla="*/ 467268 h 2333945"/>
              <a:gd name="connsiteX2-39" fmla="*/ 801926 w 802482"/>
              <a:gd name="connsiteY2-40" fmla="*/ 2333945 h 2333945"/>
              <a:gd name="connsiteX0-41" fmla="*/ 0 w 729503"/>
              <a:gd name="connsiteY0-42" fmla="*/ 0 h 2288768"/>
              <a:gd name="connsiteX1-43" fmla="*/ 729503 w 729503"/>
              <a:gd name="connsiteY1-44" fmla="*/ 422091 h 2288768"/>
              <a:gd name="connsiteX2-45" fmla="*/ 728947 w 729503"/>
              <a:gd name="connsiteY2-46" fmla="*/ 2288768 h 2288768"/>
              <a:gd name="connsiteX0-47" fmla="*/ 0 w 732430"/>
              <a:gd name="connsiteY0-48" fmla="*/ 0 h 2038556"/>
              <a:gd name="connsiteX1-49" fmla="*/ 729503 w 732430"/>
              <a:gd name="connsiteY1-50" fmla="*/ 422091 h 2038556"/>
              <a:gd name="connsiteX2-51" fmla="*/ 732423 w 732430"/>
              <a:gd name="connsiteY2-52" fmla="*/ 2038556 h 2038556"/>
            </a:gdLst>
            <a:ahLst/>
            <a:cxnLst>
              <a:cxn ang="0">
                <a:pos x="connsiteX0-1" y="connsiteY0-2"/>
              </a:cxn>
              <a:cxn ang="0">
                <a:pos x="connsiteX1-3" y="connsiteY1-4"/>
              </a:cxn>
              <a:cxn ang="0">
                <a:pos x="connsiteX2-5" y="connsiteY2-6"/>
              </a:cxn>
            </a:cxnLst>
            <a:rect l="l" t="t" r="r" b="b"/>
            <a:pathLst>
              <a:path w="732430" h="2038556">
                <a:moveTo>
                  <a:pt x="0" y="0"/>
                </a:moveTo>
                <a:lnTo>
                  <a:pt x="729503" y="422091"/>
                </a:lnTo>
                <a:cubicBezTo>
                  <a:pt x="729318" y="1358516"/>
                  <a:pt x="732608" y="1102131"/>
                  <a:pt x="732423" y="2038556"/>
                </a:cubicBezTo>
              </a:path>
            </a:pathLst>
          </a:custGeom>
          <a:noFill/>
          <a:ln w="19050" cap="flat">
            <a:gradFill>
              <a:gsLst>
                <a:gs pos="0">
                  <a:schemeClr val="accent3">
                    <a:alpha val="0"/>
                  </a:schemeClr>
                </a:gs>
                <a:gs pos="100000">
                  <a:schemeClr val="accent3">
                    <a:alpha val="0"/>
                  </a:schemeClr>
                </a:gs>
                <a:gs pos="51000">
                  <a:srgbClr val="FFFFFF"/>
                </a:gs>
              </a:gsLst>
              <a:lin ang="1800000" scaled="0"/>
            </a:gradFill>
            <a:prstDash val="solid"/>
            <a:miter/>
          </a:ln>
        </p:spPr>
        <p:txBody>
          <a:bodyPr rtlCol="0" anchor="ctr"/>
          <a:lstStyle/>
          <a:p>
            <a:endParaRPr lang="zh-CN" altLang="en-US"/>
          </a:p>
        </p:txBody>
      </p:sp>
      <p:sp>
        <p:nvSpPr>
          <p:cNvPr id="17" name="任意多边形: 形状 40"/>
          <p:cNvSpPr/>
          <p:nvPr userDrawn="1">
            <p:custDataLst>
              <p:tags r:id="rId8"/>
            </p:custDataLst>
          </p:nvPr>
        </p:nvSpPr>
        <p:spPr>
          <a:xfrm>
            <a:off x="2719070" y="2425065"/>
            <a:ext cx="999490" cy="578485"/>
          </a:xfrm>
          <a:custGeom>
            <a:avLst/>
            <a:gdLst>
              <a:gd name="connsiteX0" fmla="*/ 924113 w 924113"/>
              <a:gd name="connsiteY0" fmla="*/ 543722 h 3352995"/>
              <a:gd name="connsiteX1" fmla="*/ 923557 w 924113"/>
              <a:gd name="connsiteY1" fmla="*/ 3352996 h 3352995"/>
              <a:gd name="connsiteX2" fmla="*/ 0 w 924113"/>
              <a:gd name="connsiteY2" fmla="*/ 3352996 h 3352995"/>
              <a:gd name="connsiteX3" fmla="*/ 0 w 924113"/>
              <a:gd name="connsiteY3" fmla="*/ 0 h 3352995"/>
              <a:gd name="connsiteX0-1" fmla="*/ 0 w 924113"/>
              <a:gd name="connsiteY0-2" fmla="*/ 3352996 h 3419719"/>
              <a:gd name="connsiteX1-3" fmla="*/ 0 w 924113"/>
              <a:gd name="connsiteY1-4" fmla="*/ 0 h 3419719"/>
              <a:gd name="connsiteX2-5" fmla="*/ 924113 w 924113"/>
              <a:gd name="connsiteY2-6" fmla="*/ 543722 h 3419719"/>
              <a:gd name="connsiteX3-7" fmla="*/ 923557 w 924113"/>
              <a:gd name="connsiteY3-8" fmla="*/ 3352996 h 3419719"/>
              <a:gd name="connsiteX4" fmla="*/ 66723 w 924113"/>
              <a:gd name="connsiteY4" fmla="*/ 3419719 h 3419719"/>
              <a:gd name="connsiteX0-9" fmla="*/ 0 w 924113"/>
              <a:gd name="connsiteY0-10" fmla="*/ 0 h 3419719"/>
              <a:gd name="connsiteX1-11" fmla="*/ 924113 w 924113"/>
              <a:gd name="connsiteY1-12" fmla="*/ 543722 h 3419719"/>
              <a:gd name="connsiteX2-13" fmla="*/ 923557 w 924113"/>
              <a:gd name="connsiteY2-14" fmla="*/ 3352996 h 3419719"/>
              <a:gd name="connsiteX3-15" fmla="*/ 66723 w 924113"/>
              <a:gd name="connsiteY3-16" fmla="*/ 3419719 h 3419719"/>
              <a:gd name="connsiteX0-17" fmla="*/ 0 w 924113"/>
              <a:gd name="connsiteY0-18" fmla="*/ 0 h 3352996"/>
              <a:gd name="connsiteX1-19" fmla="*/ 924113 w 924113"/>
              <a:gd name="connsiteY1-20" fmla="*/ 543722 h 3352996"/>
              <a:gd name="connsiteX2-21" fmla="*/ 923557 w 924113"/>
              <a:gd name="connsiteY2-22" fmla="*/ 3352996 h 3352996"/>
              <a:gd name="connsiteX0-23" fmla="*/ 0 w 924113"/>
              <a:gd name="connsiteY0-24" fmla="*/ 0 h 2410399"/>
              <a:gd name="connsiteX1-25" fmla="*/ 924113 w 924113"/>
              <a:gd name="connsiteY1-26" fmla="*/ 543722 h 2410399"/>
              <a:gd name="connsiteX2-27" fmla="*/ 923557 w 924113"/>
              <a:gd name="connsiteY2-28" fmla="*/ 2410399 h 2410399"/>
              <a:gd name="connsiteX0-29" fmla="*/ 0 w 830283"/>
              <a:gd name="connsiteY0-30" fmla="*/ 0 h 2344371"/>
              <a:gd name="connsiteX1-31" fmla="*/ 830283 w 830283"/>
              <a:gd name="connsiteY1-32" fmla="*/ 477694 h 2344371"/>
              <a:gd name="connsiteX2-33" fmla="*/ 829727 w 830283"/>
              <a:gd name="connsiteY2-34" fmla="*/ 2344371 h 2344371"/>
              <a:gd name="connsiteX0-35" fmla="*/ 0 w 802482"/>
              <a:gd name="connsiteY0-36" fmla="*/ 0 h 2333945"/>
              <a:gd name="connsiteX1-37" fmla="*/ 802482 w 802482"/>
              <a:gd name="connsiteY1-38" fmla="*/ 467268 h 2333945"/>
              <a:gd name="connsiteX2-39" fmla="*/ 801926 w 802482"/>
              <a:gd name="connsiteY2-40" fmla="*/ 2333945 h 2333945"/>
              <a:gd name="connsiteX0-41" fmla="*/ 0 w 729503"/>
              <a:gd name="connsiteY0-42" fmla="*/ 0 h 2288768"/>
              <a:gd name="connsiteX1-43" fmla="*/ 729503 w 729503"/>
              <a:gd name="connsiteY1-44" fmla="*/ 422091 h 2288768"/>
              <a:gd name="connsiteX2-45" fmla="*/ 728947 w 729503"/>
              <a:gd name="connsiteY2-46" fmla="*/ 2288768 h 2288768"/>
              <a:gd name="connsiteX0-47" fmla="*/ 0 w 732430"/>
              <a:gd name="connsiteY0-48" fmla="*/ 0 h 2038556"/>
              <a:gd name="connsiteX1-49" fmla="*/ 729503 w 732430"/>
              <a:gd name="connsiteY1-50" fmla="*/ 422091 h 2038556"/>
              <a:gd name="connsiteX2-51" fmla="*/ 732423 w 732430"/>
              <a:gd name="connsiteY2-52" fmla="*/ 2038556 h 2038556"/>
              <a:gd name="connsiteX0-53" fmla="*/ 0 w 729503"/>
              <a:gd name="connsiteY0-54" fmla="*/ 0 h 1152390"/>
              <a:gd name="connsiteX1-55" fmla="*/ 729503 w 729503"/>
              <a:gd name="connsiteY1-56" fmla="*/ 422091 h 1152390"/>
              <a:gd name="connsiteX2-57" fmla="*/ 51291 w 729503"/>
              <a:gd name="connsiteY2-58" fmla="*/ 1152390 h 1152390"/>
              <a:gd name="connsiteX0-59" fmla="*/ 0 w 729503"/>
              <a:gd name="connsiteY0-60" fmla="*/ 0 h 422091"/>
              <a:gd name="connsiteX1-61" fmla="*/ 729503 w 729503"/>
              <a:gd name="connsiteY1-62" fmla="*/ 422091 h 422091"/>
            </a:gdLst>
            <a:ahLst/>
            <a:cxnLst>
              <a:cxn ang="0">
                <a:pos x="connsiteX0-1" y="connsiteY0-2"/>
              </a:cxn>
              <a:cxn ang="0">
                <a:pos x="connsiteX1-3" y="connsiteY1-4"/>
              </a:cxn>
            </a:cxnLst>
            <a:rect l="l" t="t" r="r" b="b"/>
            <a:pathLst>
              <a:path w="729503" h="422091">
                <a:moveTo>
                  <a:pt x="0" y="0"/>
                </a:moveTo>
                <a:lnTo>
                  <a:pt x="729503" y="422091"/>
                </a:lnTo>
              </a:path>
            </a:pathLst>
          </a:custGeom>
          <a:noFill/>
          <a:ln w="19050" cap="flat">
            <a:gradFill>
              <a:gsLst>
                <a:gs pos="67000">
                  <a:schemeClr val="accent3">
                    <a:alpha val="0"/>
                  </a:schemeClr>
                </a:gs>
                <a:gs pos="29000">
                  <a:srgbClr val="FFFFFF"/>
                </a:gs>
              </a:gsLst>
              <a:lin ang="8400000" scaled="0"/>
            </a:gradFill>
            <a:prstDash val="solid"/>
            <a:miter/>
          </a:ln>
        </p:spPr>
        <p:txBody>
          <a:bodyPr rtlCol="0" anchor="ctr"/>
          <a:lstStyle/>
          <a:p>
            <a:endParaRPr lang="zh-CN" altLang="en-US"/>
          </a:p>
        </p:txBody>
      </p:sp>
      <p:sp>
        <p:nvSpPr>
          <p:cNvPr id="20" name="任意多边形: 形状 41"/>
          <p:cNvSpPr/>
          <p:nvPr userDrawn="1">
            <p:custDataLst>
              <p:tags r:id="rId9"/>
            </p:custDataLst>
          </p:nvPr>
        </p:nvSpPr>
        <p:spPr>
          <a:xfrm flipH="1">
            <a:off x="3710940" y="2245360"/>
            <a:ext cx="1270000" cy="4606290"/>
          </a:xfrm>
          <a:custGeom>
            <a:avLst/>
            <a:gdLst>
              <a:gd name="connsiteX0" fmla="*/ 924113 w 924113"/>
              <a:gd name="connsiteY0" fmla="*/ 543722 h 3352995"/>
              <a:gd name="connsiteX1" fmla="*/ 923557 w 924113"/>
              <a:gd name="connsiteY1" fmla="*/ 3352996 h 3352995"/>
              <a:gd name="connsiteX2" fmla="*/ 0 w 924113"/>
              <a:gd name="connsiteY2" fmla="*/ 3352996 h 3352995"/>
              <a:gd name="connsiteX3" fmla="*/ 0 w 924113"/>
              <a:gd name="connsiteY3" fmla="*/ 0 h 3352995"/>
            </a:gdLst>
            <a:ahLst/>
            <a:cxnLst>
              <a:cxn ang="0">
                <a:pos x="connsiteX0" y="connsiteY0"/>
              </a:cxn>
              <a:cxn ang="0">
                <a:pos x="connsiteX1" y="connsiteY1"/>
              </a:cxn>
              <a:cxn ang="0">
                <a:pos x="connsiteX2" y="connsiteY2"/>
              </a:cxn>
              <a:cxn ang="0">
                <a:pos x="connsiteX3" y="connsiteY3"/>
              </a:cxn>
            </a:cxnLst>
            <a:rect l="l" t="t" r="r" b="b"/>
            <a:pathLst>
              <a:path w="924113" h="3352995">
                <a:moveTo>
                  <a:pt x="924113" y="543722"/>
                </a:moveTo>
                <a:lnTo>
                  <a:pt x="923557" y="3352996"/>
                </a:lnTo>
                <a:lnTo>
                  <a:pt x="0" y="3352996"/>
                </a:lnTo>
                <a:lnTo>
                  <a:pt x="0" y="0"/>
                </a:lnTo>
                <a:close/>
              </a:path>
            </a:pathLst>
          </a:custGeom>
          <a:gradFill flip="none" rotWithShape="1">
            <a:gsLst>
              <a:gs pos="36000">
                <a:schemeClr val="accent3">
                  <a:lumMod val="25000"/>
                  <a:alpha val="97000"/>
                </a:schemeClr>
              </a:gs>
              <a:gs pos="83000">
                <a:schemeClr val="accent3">
                  <a:alpha val="0"/>
                </a:schemeClr>
              </a:gs>
            </a:gsLst>
            <a:lin ang="18000000" scaled="0"/>
            <a:tileRect/>
          </a:gradFill>
          <a:ln w="19050" cap="flat">
            <a:noFill/>
            <a:prstDash val="solid"/>
            <a:miter/>
          </a:ln>
        </p:spPr>
        <p:txBody>
          <a:bodyPr rtlCol="0" anchor="ctr"/>
          <a:lstStyle/>
          <a:p>
            <a:endParaRPr lang="zh-CN" altLang="en-US"/>
          </a:p>
        </p:txBody>
      </p:sp>
      <p:sp>
        <p:nvSpPr>
          <p:cNvPr id="21" name="任意多边形: 形状 42"/>
          <p:cNvSpPr/>
          <p:nvPr userDrawn="1">
            <p:custDataLst>
              <p:tags r:id="rId10"/>
            </p:custDataLst>
          </p:nvPr>
        </p:nvSpPr>
        <p:spPr>
          <a:xfrm flipH="1">
            <a:off x="2446020" y="2263140"/>
            <a:ext cx="1264920" cy="4594225"/>
          </a:xfrm>
          <a:custGeom>
            <a:avLst/>
            <a:gdLst>
              <a:gd name="connsiteX0" fmla="*/ 923000 w 922999"/>
              <a:gd name="connsiteY0" fmla="*/ 3352439 h 3352439"/>
              <a:gd name="connsiteX1" fmla="*/ 650 w 922999"/>
              <a:gd name="connsiteY1" fmla="*/ 3352439 h 3352439"/>
              <a:gd name="connsiteX2" fmla="*/ 0 w 922999"/>
              <a:gd name="connsiteY2" fmla="*/ 543165 h 3352439"/>
              <a:gd name="connsiteX3" fmla="*/ 916875 w 922999"/>
              <a:gd name="connsiteY3" fmla="*/ 0 h 3352439"/>
            </a:gdLst>
            <a:ahLst/>
            <a:cxnLst>
              <a:cxn ang="0">
                <a:pos x="connsiteX0" y="connsiteY0"/>
              </a:cxn>
              <a:cxn ang="0">
                <a:pos x="connsiteX1" y="connsiteY1"/>
              </a:cxn>
              <a:cxn ang="0">
                <a:pos x="connsiteX2" y="connsiteY2"/>
              </a:cxn>
              <a:cxn ang="0">
                <a:pos x="connsiteX3" y="connsiteY3"/>
              </a:cxn>
            </a:cxnLst>
            <a:rect l="l" t="t" r="r" b="b"/>
            <a:pathLst>
              <a:path w="922999" h="3352439">
                <a:moveTo>
                  <a:pt x="923000" y="3352439"/>
                </a:moveTo>
                <a:lnTo>
                  <a:pt x="650" y="3352439"/>
                </a:lnTo>
                <a:lnTo>
                  <a:pt x="0" y="543165"/>
                </a:lnTo>
                <a:lnTo>
                  <a:pt x="916875" y="0"/>
                </a:lnTo>
                <a:close/>
              </a:path>
            </a:pathLst>
          </a:custGeom>
          <a:gradFill flip="none" rotWithShape="1">
            <a:gsLst>
              <a:gs pos="68000">
                <a:schemeClr val="accent3">
                  <a:lumMod val="25000"/>
                  <a:alpha val="97000"/>
                </a:schemeClr>
              </a:gs>
              <a:gs pos="99000">
                <a:schemeClr val="accent3">
                  <a:alpha val="0"/>
                </a:schemeClr>
              </a:gs>
            </a:gsLst>
            <a:lin ang="14400000" scaled="0"/>
            <a:tileRect/>
          </a:gradFill>
          <a:ln w="19050" cap="flat">
            <a:noFill/>
            <a:prstDash val="solid"/>
            <a:miter/>
          </a:ln>
        </p:spPr>
        <p:txBody>
          <a:bodyPr rtlCol="0" anchor="ctr"/>
          <a:lstStyle/>
          <a:p>
            <a:pPr lvl="0"/>
            <a:endParaRPr lang="zh-CN" altLang="en-US"/>
          </a:p>
        </p:txBody>
      </p:sp>
      <p:sp>
        <p:nvSpPr>
          <p:cNvPr id="44" name="任意多边形: 形状 43"/>
          <p:cNvSpPr/>
          <p:nvPr userDrawn="1">
            <p:custDataLst>
              <p:tags r:id="rId11"/>
            </p:custDataLst>
          </p:nvPr>
        </p:nvSpPr>
        <p:spPr>
          <a:xfrm flipH="1">
            <a:off x="2454275" y="1520825"/>
            <a:ext cx="2522855" cy="1492250"/>
          </a:xfrm>
          <a:custGeom>
            <a:avLst/>
            <a:gdLst>
              <a:gd name="connsiteX0" fmla="*/ 1840988 w 1840987"/>
              <a:gd name="connsiteY0" fmla="*/ 544371 h 1088742"/>
              <a:gd name="connsiteX1" fmla="*/ 915576 w 1840987"/>
              <a:gd name="connsiteY1" fmla="*/ 0 h 1088742"/>
              <a:gd name="connsiteX2" fmla="*/ 0 w 1840987"/>
              <a:gd name="connsiteY2" fmla="*/ 543814 h 1088742"/>
              <a:gd name="connsiteX3" fmla="*/ 928753 w 1840987"/>
              <a:gd name="connsiteY3" fmla="*/ 1088742 h 1088742"/>
            </a:gdLst>
            <a:ahLst/>
            <a:cxnLst>
              <a:cxn ang="0">
                <a:pos x="connsiteX0" y="connsiteY0"/>
              </a:cxn>
              <a:cxn ang="0">
                <a:pos x="connsiteX1" y="connsiteY1"/>
              </a:cxn>
              <a:cxn ang="0">
                <a:pos x="connsiteX2" y="connsiteY2"/>
              </a:cxn>
              <a:cxn ang="0">
                <a:pos x="connsiteX3" y="connsiteY3"/>
              </a:cxn>
            </a:cxnLst>
            <a:rect l="l" t="t" r="r" b="b"/>
            <a:pathLst>
              <a:path w="1840987" h="1088742">
                <a:moveTo>
                  <a:pt x="1840988" y="544371"/>
                </a:moveTo>
                <a:lnTo>
                  <a:pt x="915576" y="0"/>
                </a:lnTo>
                <a:lnTo>
                  <a:pt x="0" y="543814"/>
                </a:lnTo>
                <a:lnTo>
                  <a:pt x="928753" y="1088742"/>
                </a:lnTo>
                <a:close/>
              </a:path>
            </a:pathLst>
          </a:custGeom>
          <a:gradFill flip="none" rotWithShape="1">
            <a:gsLst>
              <a:gs pos="20000">
                <a:schemeClr val="accent3">
                  <a:lumMod val="75000"/>
                  <a:alpha val="0"/>
                </a:schemeClr>
              </a:gs>
              <a:gs pos="93000">
                <a:schemeClr val="accent3">
                  <a:lumMod val="75000"/>
                  <a:alpha val="35000"/>
                </a:schemeClr>
              </a:gs>
            </a:gsLst>
            <a:lin ang="21000000" scaled="0"/>
            <a:tileRect/>
          </a:gradFill>
          <a:ln w="9278"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p>
        </p:txBody>
      </p:sp>
      <p:sp>
        <p:nvSpPr>
          <p:cNvPr id="45" name="任意多边形: 形状 44"/>
          <p:cNvSpPr/>
          <p:nvPr userDrawn="1">
            <p:custDataLst>
              <p:tags r:id="rId12"/>
            </p:custDataLst>
          </p:nvPr>
        </p:nvSpPr>
        <p:spPr>
          <a:xfrm flipH="1">
            <a:off x="925830" y="4208145"/>
            <a:ext cx="2441575" cy="2632710"/>
          </a:xfrm>
          <a:custGeom>
            <a:avLst/>
            <a:gdLst>
              <a:gd name="connsiteX0" fmla="*/ 1781781 w 1781780"/>
              <a:gd name="connsiteY0" fmla="*/ 1051993 h 1921075"/>
              <a:gd name="connsiteX1" fmla="*/ 1781781 w 1781780"/>
              <a:gd name="connsiteY1" fmla="*/ 1921075 h 1921075"/>
              <a:gd name="connsiteX2" fmla="*/ 0 w 1781780"/>
              <a:gd name="connsiteY2" fmla="*/ 1921075 h 1921075"/>
              <a:gd name="connsiteX3" fmla="*/ 0 w 1781780"/>
              <a:gd name="connsiteY3" fmla="*/ 0 h 1921075"/>
            </a:gdLst>
            <a:ahLst/>
            <a:cxnLst>
              <a:cxn ang="0">
                <a:pos x="connsiteX0" y="connsiteY0"/>
              </a:cxn>
              <a:cxn ang="0">
                <a:pos x="connsiteX1" y="connsiteY1"/>
              </a:cxn>
              <a:cxn ang="0">
                <a:pos x="connsiteX2" y="connsiteY2"/>
              </a:cxn>
              <a:cxn ang="0">
                <a:pos x="connsiteX3" y="connsiteY3"/>
              </a:cxn>
            </a:cxnLst>
            <a:rect l="l" t="t" r="r" b="b"/>
            <a:pathLst>
              <a:path w="1781780" h="1921075">
                <a:moveTo>
                  <a:pt x="1781781" y="1051993"/>
                </a:moveTo>
                <a:lnTo>
                  <a:pt x="1781781" y="1921075"/>
                </a:lnTo>
                <a:lnTo>
                  <a:pt x="0" y="1921075"/>
                </a:lnTo>
                <a:lnTo>
                  <a:pt x="0" y="0"/>
                </a:lnTo>
                <a:close/>
              </a:path>
            </a:pathLst>
          </a:custGeom>
          <a:gradFill>
            <a:gsLst>
              <a:gs pos="84000">
                <a:srgbClr val="262626"/>
              </a:gs>
              <a:gs pos="30000">
                <a:srgbClr val="0D0D0D"/>
              </a:gs>
            </a:gsLst>
            <a:lin ang="14400000" scaled="0"/>
          </a:gradFill>
          <a:ln w="9278"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p>
        </p:txBody>
      </p:sp>
      <p:sp>
        <p:nvSpPr>
          <p:cNvPr id="46" name="任意多边形: 形状 45"/>
          <p:cNvSpPr/>
          <p:nvPr userDrawn="1">
            <p:custDataLst>
              <p:tags r:id="rId13"/>
            </p:custDataLst>
          </p:nvPr>
        </p:nvSpPr>
        <p:spPr>
          <a:xfrm flipH="1">
            <a:off x="10160" y="2236470"/>
            <a:ext cx="3367405" cy="3415030"/>
          </a:xfrm>
          <a:custGeom>
            <a:avLst/>
            <a:gdLst>
              <a:gd name="connsiteX0" fmla="*/ 2457094 w 2457094"/>
              <a:gd name="connsiteY0" fmla="*/ 0 h 2491894"/>
              <a:gd name="connsiteX1" fmla="*/ 2457094 w 2457094"/>
              <a:gd name="connsiteY1" fmla="*/ 2093871 h 2491894"/>
              <a:gd name="connsiteX2" fmla="*/ 1786328 w 2457094"/>
              <a:gd name="connsiteY2" fmla="*/ 2491895 h 2491894"/>
              <a:gd name="connsiteX3" fmla="*/ 0 w 2457094"/>
              <a:gd name="connsiteY3" fmla="*/ 1438695 h 2491894"/>
            </a:gdLst>
            <a:ahLst/>
            <a:cxnLst>
              <a:cxn ang="0">
                <a:pos x="connsiteX0" y="connsiteY0"/>
              </a:cxn>
              <a:cxn ang="0">
                <a:pos x="connsiteX1" y="connsiteY1"/>
              </a:cxn>
              <a:cxn ang="0">
                <a:pos x="connsiteX2" y="connsiteY2"/>
              </a:cxn>
              <a:cxn ang="0">
                <a:pos x="connsiteX3" y="connsiteY3"/>
              </a:cxn>
            </a:cxnLst>
            <a:rect l="l" t="t" r="r" b="b"/>
            <a:pathLst>
              <a:path w="2457094" h="2491894">
                <a:moveTo>
                  <a:pt x="2457094" y="0"/>
                </a:moveTo>
                <a:lnTo>
                  <a:pt x="2457094" y="2093871"/>
                </a:lnTo>
                <a:lnTo>
                  <a:pt x="1786328" y="2491895"/>
                </a:lnTo>
                <a:lnTo>
                  <a:pt x="0" y="1438695"/>
                </a:lnTo>
                <a:close/>
              </a:path>
            </a:pathLst>
          </a:custGeom>
          <a:gradFill>
            <a:gsLst>
              <a:gs pos="100000">
                <a:srgbClr val="404040"/>
              </a:gs>
              <a:gs pos="36000">
                <a:srgbClr val="262626"/>
              </a:gs>
            </a:gsLst>
            <a:lin ang="14400000" scaled="0"/>
          </a:gradFill>
          <a:ln w="9278" cap="flat">
            <a:noFill/>
            <a:prstDash val="solid"/>
            <a:miter/>
          </a:ln>
        </p:spPr>
        <p:txBody>
          <a:bodyPr rtlCol="0" anchor="ctr"/>
          <a:lstStyle/>
          <a:p>
            <a:endParaRPr lang="zh-CN" altLang="en-US"/>
          </a:p>
        </p:txBody>
      </p:sp>
      <p:sp>
        <p:nvSpPr>
          <p:cNvPr id="47" name="任意多边形: 形状 46"/>
          <p:cNvSpPr/>
          <p:nvPr userDrawn="1">
            <p:custDataLst>
              <p:tags r:id="rId14"/>
            </p:custDataLst>
          </p:nvPr>
        </p:nvSpPr>
        <p:spPr>
          <a:xfrm flipH="1">
            <a:off x="0" y="4771390"/>
            <a:ext cx="2404745" cy="875030"/>
          </a:xfrm>
          <a:custGeom>
            <a:avLst/>
            <a:gdLst>
              <a:gd name="connsiteX0" fmla="*/ 2457094 w 2457094"/>
              <a:gd name="connsiteY0" fmla="*/ 0 h 2491894"/>
              <a:gd name="connsiteX1" fmla="*/ 2457094 w 2457094"/>
              <a:gd name="connsiteY1" fmla="*/ 2093871 h 2491894"/>
              <a:gd name="connsiteX2" fmla="*/ 1786328 w 2457094"/>
              <a:gd name="connsiteY2" fmla="*/ 2491895 h 2491894"/>
              <a:gd name="connsiteX3" fmla="*/ 0 w 2457094"/>
              <a:gd name="connsiteY3" fmla="*/ 1438695 h 2491894"/>
              <a:gd name="connsiteX0-1" fmla="*/ 2457094 w 2523817"/>
              <a:gd name="connsiteY0-2" fmla="*/ 0 h 2491895"/>
              <a:gd name="connsiteX1-3" fmla="*/ 2457094 w 2523817"/>
              <a:gd name="connsiteY1-4" fmla="*/ 2093871 h 2491895"/>
              <a:gd name="connsiteX2-5" fmla="*/ 1786328 w 2523817"/>
              <a:gd name="connsiteY2-6" fmla="*/ 2491895 h 2491895"/>
              <a:gd name="connsiteX3-7" fmla="*/ 0 w 2523817"/>
              <a:gd name="connsiteY3-8" fmla="*/ 1438695 h 2491895"/>
              <a:gd name="connsiteX4" fmla="*/ 2523817 w 2523817"/>
              <a:gd name="connsiteY4" fmla="*/ 66723 h 2491895"/>
              <a:gd name="connsiteX0-9" fmla="*/ 2457094 w 2457094"/>
              <a:gd name="connsiteY0-10" fmla="*/ 0 h 2491895"/>
              <a:gd name="connsiteX1-11" fmla="*/ 2457094 w 2457094"/>
              <a:gd name="connsiteY1-12" fmla="*/ 2093871 h 2491895"/>
              <a:gd name="connsiteX2-13" fmla="*/ 1786328 w 2457094"/>
              <a:gd name="connsiteY2-14" fmla="*/ 2491895 h 2491895"/>
              <a:gd name="connsiteX3-15" fmla="*/ 0 w 2457094"/>
              <a:gd name="connsiteY3-16" fmla="*/ 1438695 h 2491895"/>
              <a:gd name="connsiteX0-17" fmla="*/ 2457094 w 2457094"/>
              <a:gd name="connsiteY0-18" fmla="*/ 655176 h 1053200"/>
              <a:gd name="connsiteX1-19" fmla="*/ 1786328 w 2457094"/>
              <a:gd name="connsiteY1-20" fmla="*/ 1053200 h 1053200"/>
              <a:gd name="connsiteX2-21" fmla="*/ 0 w 2457094"/>
              <a:gd name="connsiteY2-22" fmla="*/ 0 h 1053200"/>
              <a:gd name="connsiteX0-23" fmla="*/ 2114211 w 2114211"/>
              <a:gd name="connsiteY0-24" fmla="*/ 469834 h 867858"/>
              <a:gd name="connsiteX1-25" fmla="*/ 1443445 w 2114211"/>
              <a:gd name="connsiteY1-26" fmla="*/ 867858 h 867858"/>
              <a:gd name="connsiteX2-27" fmla="*/ 0 w 2114211"/>
              <a:gd name="connsiteY2-28" fmla="*/ 0 h 867858"/>
              <a:gd name="connsiteX0-29" fmla="*/ 1476518 w 1476518"/>
              <a:gd name="connsiteY0-30" fmla="*/ 82353 h 480377"/>
              <a:gd name="connsiteX1-31" fmla="*/ 805752 w 1476518"/>
              <a:gd name="connsiteY1-32" fmla="*/ 480377 h 480377"/>
              <a:gd name="connsiteX2-33" fmla="*/ 0 w 1476518"/>
              <a:gd name="connsiteY2-34" fmla="*/ 0 h 480377"/>
              <a:gd name="connsiteX0-35" fmla="*/ 1476518 w 1476518"/>
              <a:gd name="connsiteY0-36" fmla="*/ 73665 h 471689"/>
              <a:gd name="connsiteX1-37" fmla="*/ 805752 w 1476518"/>
              <a:gd name="connsiteY1-38" fmla="*/ 471689 h 471689"/>
              <a:gd name="connsiteX2-39" fmla="*/ 0 w 1476518"/>
              <a:gd name="connsiteY2-40" fmla="*/ 0 h 471689"/>
              <a:gd name="connsiteX0-41" fmla="*/ 1754531 w 1754531"/>
              <a:gd name="connsiteY0-42" fmla="*/ 240473 h 638497"/>
              <a:gd name="connsiteX1-43" fmla="*/ 1083765 w 1754531"/>
              <a:gd name="connsiteY1-44" fmla="*/ 638497 h 638497"/>
              <a:gd name="connsiteX2-45" fmla="*/ 0 w 1754531"/>
              <a:gd name="connsiteY2-46" fmla="*/ 0 h 638497"/>
            </a:gdLst>
            <a:ahLst/>
            <a:cxnLst>
              <a:cxn ang="0">
                <a:pos x="connsiteX0-1" y="connsiteY0-2"/>
              </a:cxn>
              <a:cxn ang="0">
                <a:pos x="connsiteX1-3" y="connsiteY1-4"/>
              </a:cxn>
              <a:cxn ang="0">
                <a:pos x="connsiteX2-5" y="connsiteY2-6"/>
              </a:cxn>
            </a:cxnLst>
            <a:rect l="l" t="t" r="r" b="b"/>
            <a:pathLst>
              <a:path w="1754531" h="638497">
                <a:moveTo>
                  <a:pt x="1754531" y="240473"/>
                </a:moveTo>
                <a:lnTo>
                  <a:pt x="1083765" y="638497"/>
                </a:lnTo>
                <a:lnTo>
                  <a:pt x="0" y="0"/>
                </a:lnTo>
              </a:path>
            </a:pathLst>
          </a:custGeom>
          <a:noFill/>
          <a:ln w="9278" cap="flat">
            <a:gradFill>
              <a:gsLst>
                <a:gs pos="76000">
                  <a:schemeClr val="bg1">
                    <a:alpha val="0"/>
                  </a:schemeClr>
                </a:gs>
                <a:gs pos="19000">
                  <a:schemeClr val="bg2">
                    <a:alpha val="0"/>
                  </a:schemeClr>
                </a:gs>
                <a:gs pos="48000">
                  <a:schemeClr val="tx2">
                    <a:alpha val="55000"/>
                  </a:schemeClr>
                </a:gs>
              </a:gsLst>
              <a:lin ang="9600000" scaled="0"/>
            </a:gradFill>
            <a:prstDash val="solid"/>
            <a:miter/>
          </a:ln>
        </p:spPr>
        <p:txBody>
          <a:bodyPr rtlCol="0" anchor="ctr"/>
          <a:lstStyle/>
          <a:p>
            <a:endParaRPr lang="zh-CN" altLang="en-US"/>
          </a:p>
        </p:txBody>
      </p:sp>
      <p:sp>
        <p:nvSpPr>
          <p:cNvPr id="49" name="任意多边形: 形状 48"/>
          <p:cNvSpPr/>
          <p:nvPr userDrawn="1">
            <p:custDataLst>
              <p:tags r:id="rId15"/>
            </p:custDataLst>
          </p:nvPr>
        </p:nvSpPr>
        <p:spPr>
          <a:xfrm flipH="1">
            <a:off x="4351020" y="4608195"/>
            <a:ext cx="6221730" cy="2232025"/>
          </a:xfrm>
          <a:custGeom>
            <a:avLst/>
            <a:gdLst>
              <a:gd name="connsiteX0" fmla="*/ 4539736 w 4539736"/>
              <a:gd name="connsiteY0" fmla="*/ 1040393 h 1628844"/>
              <a:gd name="connsiteX1" fmla="*/ 3541568 w 4539736"/>
              <a:gd name="connsiteY1" fmla="*/ 1628845 h 1628844"/>
              <a:gd name="connsiteX2" fmla="*/ 0 w 4539736"/>
              <a:gd name="connsiteY2" fmla="*/ 1628845 h 1628844"/>
              <a:gd name="connsiteX3" fmla="*/ 1179038 w 4539736"/>
              <a:gd name="connsiteY3" fmla="*/ 933764 h 1628844"/>
              <a:gd name="connsiteX4" fmla="*/ 2762781 w 4539736"/>
              <a:gd name="connsiteY4" fmla="*/ 0 h 16288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39736" h="1628844">
                <a:moveTo>
                  <a:pt x="4539736" y="1040393"/>
                </a:moveTo>
                <a:lnTo>
                  <a:pt x="3541568" y="1628845"/>
                </a:lnTo>
                <a:lnTo>
                  <a:pt x="0" y="1628845"/>
                </a:lnTo>
                <a:lnTo>
                  <a:pt x="1179038" y="933764"/>
                </a:lnTo>
                <a:lnTo>
                  <a:pt x="2762781" y="0"/>
                </a:lnTo>
                <a:close/>
              </a:path>
            </a:pathLst>
          </a:custGeom>
          <a:gradFill>
            <a:gsLst>
              <a:gs pos="100000">
                <a:srgbClr val="404040"/>
              </a:gs>
              <a:gs pos="36000">
                <a:srgbClr val="262626"/>
              </a:gs>
            </a:gsLst>
            <a:lin ang="14400000" scaled="0"/>
          </a:gradFill>
          <a:ln w="9278"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p>
        </p:txBody>
      </p:sp>
      <p:sp>
        <p:nvSpPr>
          <p:cNvPr id="50" name="任意多边形: 形状 49"/>
          <p:cNvSpPr/>
          <p:nvPr userDrawn="1">
            <p:custDataLst>
              <p:tags r:id="rId16"/>
            </p:custDataLst>
          </p:nvPr>
        </p:nvSpPr>
        <p:spPr>
          <a:xfrm flipH="1">
            <a:off x="4351020" y="6033770"/>
            <a:ext cx="1395730" cy="823595"/>
          </a:xfrm>
          <a:custGeom>
            <a:avLst/>
            <a:gdLst>
              <a:gd name="connsiteX0" fmla="*/ 985826 w 985826"/>
              <a:gd name="connsiteY0" fmla="*/ 0 h 582048"/>
              <a:gd name="connsiteX1" fmla="*/ 985826 w 985826"/>
              <a:gd name="connsiteY1" fmla="*/ 582048 h 582048"/>
              <a:gd name="connsiteX2" fmla="*/ 0 w 985826"/>
              <a:gd name="connsiteY2" fmla="*/ 582048 h 582048"/>
            </a:gdLst>
            <a:ahLst/>
            <a:cxnLst>
              <a:cxn ang="0">
                <a:pos x="connsiteX0" y="connsiteY0"/>
              </a:cxn>
              <a:cxn ang="0">
                <a:pos x="connsiteX1" y="connsiteY1"/>
              </a:cxn>
              <a:cxn ang="0">
                <a:pos x="connsiteX2" y="connsiteY2"/>
              </a:cxn>
            </a:cxnLst>
            <a:rect l="l" t="t" r="r" b="b"/>
            <a:pathLst>
              <a:path w="985826" h="582048">
                <a:moveTo>
                  <a:pt x="985826" y="0"/>
                </a:moveTo>
                <a:lnTo>
                  <a:pt x="985826" y="582048"/>
                </a:lnTo>
                <a:lnTo>
                  <a:pt x="0" y="582048"/>
                </a:lnTo>
                <a:close/>
              </a:path>
            </a:pathLst>
          </a:custGeom>
          <a:gradFill>
            <a:gsLst>
              <a:gs pos="95000">
                <a:srgbClr val="404040"/>
              </a:gs>
              <a:gs pos="30000">
                <a:srgbClr val="262626"/>
              </a:gs>
            </a:gsLst>
            <a:lin ang="14400000" scaled="0"/>
          </a:gradFill>
          <a:ln w="9278"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p>
        </p:txBody>
      </p:sp>
      <p:sp>
        <p:nvSpPr>
          <p:cNvPr id="2" name="标题 1"/>
          <p:cNvSpPr>
            <a:spLocks noGrp="1"/>
          </p:cNvSpPr>
          <p:nvPr userDrawn="1">
            <p:ph type="title" hasCustomPrompt="1"/>
            <p:custDataLst>
              <p:tags r:id="rId17"/>
            </p:custDataLst>
          </p:nvPr>
        </p:nvSpPr>
        <p:spPr>
          <a:xfrm>
            <a:off x="6096000" y="1818936"/>
            <a:ext cx="5512904" cy="1081088"/>
          </a:xfrm>
          <a:prstGeom prst="rect">
            <a:avLst/>
          </a:prstGeom>
        </p:spPr>
        <p:txBody>
          <a:bodyPr anchor="b">
            <a:normAutofit/>
          </a:bodyPr>
          <a:lstStyle>
            <a:lvl1pPr>
              <a:defRPr sz="7200"/>
            </a:lvl1pPr>
          </a:lstStyle>
          <a:p>
            <a:r>
              <a:rPr lang="zh-CN" altLang="en-US" dirty="0"/>
              <a:t>标题</a:t>
            </a:r>
            <a:endParaRPr lang="zh-CN" altLang="en-US" dirty="0"/>
          </a:p>
        </p:txBody>
      </p:sp>
      <p:sp>
        <p:nvSpPr>
          <p:cNvPr id="7" name="日期占位符 6"/>
          <p:cNvSpPr>
            <a:spLocks noGrp="1"/>
          </p:cNvSpPr>
          <p:nvPr userDrawn="1">
            <p:ph type="dt" sz="half" idx="10"/>
            <p:custDataLst>
              <p:tags r:id="rId18"/>
            </p:custDataLst>
          </p:nvPr>
        </p:nvSpPr>
        <p:spPr/>
        <p:txBody>
          <a:bodyPr/>
          <a:lstStyle/>
          <a:p>
            <a:fld id="{5592522B-0F24-4480-B9DD-A9474A6880D6}" type="datetimeFigureOut">
              <a:rPr lang="zh-CN" altLang="en-US" smtClean="0"/>
            </a:fld>
            <a:endParaRPr lang="zh-CN" altLang="en-US"/>
          </a:p>
        </p:txBody>
      </p:sp>
      <p:sp>
        <p:nvSpPr>
          <p:cNvPr id="8" name="页脚占位符 7"/>
          <p:cNvSpPr>
            <a:spLocks noGrp="1"/>
          </p:cNvSpPr>
          <p:nvPr userDrawn="1">
            <p:ph type="ftr" sz="quarter" idx="11"/>
            <p:custDataLst>
              <p:tags r:id="rId19"/>
            </p:custDataLst>
          </p:nvPr>
        </p:nvSpPr>
        <p:spPr/>
        <p:txBody>
          <a:bodyPr/>
          <a:lstStyle/>
          <a:p>
            <a:endParaRPr lang="zh-CN" altLang="en-US" dirty="0"/>
          </a:p>
        </p:txBody>
      </p:sp>
      <p:sp>
        <p:nvSpPr>
          <p:cNvPr id="9" name="灯片编号占位符 8"/>
          <p:cNvSpPr>
            <a:spLocks noGrp="1"/>
          </p:cNvSpPr>
          <p:nvPr userDrawn="1">
            <p:ph type="sldNum" sz="quarter" idx="12"/>
            <p:custDataLst>
              <p:tags r:id="rId20"/>
            </p:custDataLst>
          </p:nvPr>
        </p:nvSpPr>
        <p:spPr/>
        <p:txBody>
          <a:bodyPr/>
          <a:lstStyle/>
          <a:p>
            <a:fld id="{BE5F26B5-172A-4DC2-B0B7-181CFC56B87C}"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26" name="矩形 25"/>
          <p:cNvSpPr/>
          <p:nvPr userDrawn="1">
            <p:custDataLst>
              <p:tags r:id="rId2"/>
            </p:custDataLst>
          </p:nvPr>
        </p:nvSpPr>
        <p:spPr>
          <a:xfrm>
            <a:off x="0" y="0"/>
            <a:ext cx="12185650" cy="6858000"/>
          </a:xfrm>
          <a:prstGeom prst="rect">
            <a:avLst/>
          </a:prstGeom>
          <a:gradFill>
            <a:gsLst>
              <a:gs pos="39000">
                <a:srgbClr val="0D0D0D"/>
              </a:gs>
              <a:gs pos="10000">
                <a:srgbClr val="404040"/>
              </a:gs>
            </a:gsLst>
            <a:lin ang="9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dirty="0"/>
          </a:p>
        </p:txBody>
      </p:sp>
      <p:sp>
        <p:nvSpPr>
          <p:cNvPr id="27" name="等腰三角形 26"/>
          <p:cNvSpPr/>
          <p:nvPr userDrawn="1">
            <p:custDataLst>
              <p:tags r:id="rId3"/>
            </p:custDataLst>
          </p:nvPr>
        </p:nvSpPr>
        <p:spPr>
          <a:xfrm rot="17999979">
            <a:off x="7233269" y="1999893"/>
            <a:ext cx="929607" cy="1073263"/>
          </a:xfrm>
          <a:prstGeom prst="triangle">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形状 36"/>
          <p:cNvSpPr/>
          <p:nvPr userDrawn="1">
            <p:custDataLst>
              <p:tags r:id="rId4"/>
            </p:custDataLst>
          </p:nvPr>
        </p:nvSpPr>
        <p:spPr>
          <a:xfrm>
            <a:off x="7208313" y="2257171"/>
            <a:ext cx="1266441" cy="4595075"/>
          </a:xfrm>
          <a:custGeom>
            <a:avLst/>
            <a:gdLst>
              <a:gd name="connsiteX0" fmla="*/ 924113 w 924113"/>
              <a:gd name="connsiteY0" fmla="*/ 543722 h 3352995"/>
              <a:gd name="connsiteX1" fmla="*/ 923557 w 924113"/>
              <a:gd name="connsiteY1" fmla="*/ 3352996 h 3352995"/>
              <a:gd name="connsiteX2" fmla="*/ 0 w 924113"/>
              <a:gd name="connsiteY2" fmla="*/ 3352996 h 3352995"/>
              <a:gd name="connsiteX3" fmla="*/ 0 w 924113"/>
              <a:gd name="connsiteY3" fmla="*/ 0 h 3352995"/>
            </a:gdLst>
            <a:ahLst/>
            <a:cxnLst>
              <a:cxn ang="0">
                <a:pos x="connsiteX0" y="connsiteY0"/>
              </a:cxn>
              <a:cxn ang="0">
                <a:pos x="connsiteX1" y="connsiteY1"/>
              </a:cxn>
              <a:cxn ang="0">
                <a:pos x="connsiteX2" y="connsiteY2"/>
              </a:cxn>
              <a:cxn ang="0">
                <a:pos x="connsiteX3" y="connsiteY3"/>
              </a:cxn>
            </a:cxnLst>
            <a:rect l="l" t="t" r="r" b="b"/>
            <a:pathLst>
              <a:path w="924113" h="3352995">
                <a:moveTo>
                  <a:pt x="924113" y="543722"/>
                </a:moveTo>
                <a:lnTo>
                  <a:pt x="923557" y="3352996"/>
                </a:lnTo>
                <a:lnTo>
                  <a:pt x="0" y="3352996"/>
                </a:lnTo>
                <a:lnTo>
                  <a:pt x="0" y="0"/>
                </a:lnTo>
                <a:close/>
              </a:path>
            </a:pathLst>
          </a:custGeom>
          <a:gradFill flip="none" rotWithShape="1">
            <a:gsLst>
              <a:gs pos="62000">
                <a:schemeClr val="accent3">
                  <a:lumMod val="75000"/>
                </a:schemeClr>
              </a:gs>
              <a:gs pos="100000">
                <a:schemeClr val="accent3">
                  <a:lumMod val="40000"/>
                  <a:lumOff val="60000"/>
                </a:schemeClr>
              </a:gs>
              <a:gs pos="79000">
                <a:schemeClr val="accent3"/>
              </a:gs>
              <a:gs pos="37000">
                <a:schemeClr val="accent3">
                  <a:lumMod val="50000"/>
                </a:schemeClr>
              </a:gs>
            </a:gsLst>
            <a:lin ang="18000000" scaled="0"/>
            <a:tileRect/>
          </a:gradFill>
          <a:ln w="19050" cap="flat">
            <a:noFill/>
            <a:prstDash val="solid"/>
            <a:miter/>
          </a:ln>
        </p:spPr>
        <p:txBody>
          <a:bodyPr rtlCol="0" anchor="ctr"/>
          <a:lstStyle/>
          <a:p>
            <a:endParaRPr lang="zh-CN" altLang="en-US"/>
          </a:p>
        </p:txBody>
      </p:sp>
      <p:sp>
        <p:nvSpPr>
          <p:cNvPr id="38" name="任意多边形: 形状 37"/>
          <p:cNvSpPr/>
          <p:nvPr userDrawn="1">
            <p:custDataLst>
              <p:tags r:id="rId5"/>
            </p:custDataLst>
          </p:nvPr>
        </p:nvSpPr>
        <p:spPr>
          <a:xfrm>
            <a:off x="8474753" y="2257935"/>
            <a:ext cx="1264914" cy="4594313"/>
          </a:xfrm>
          <a:custGeom>
            <a:avLst/>
            <a:gdLst>
              <a:gd name="connsiteX0" fmla="*/ 923000 w 922999"/>
              <a:gd name="connsiteY0" fmla="*/ 3352439 h 3352439"/>
              <a:gd name="connsiteX1" fmla="*/ 650 w 922999"/>
              <a:gd name="connsiteY1" fmla="*/ 3352439 h 3352439"/>
              <a:gd name="connsiteX2" fmla="*/ 0 w 922999"/>
              <a:gd name="connsiteY2" fmla="*/ 543165 h 3352439"/>
              <a:gd name="connsiteX3" fmla="*/ 916875 w 922999"/>
              <a:gd name="connsiteY3" fmla="*/ 0 h 3352439"/>
            </a:gdLst>
            <a:ahLst/>
            <a:cxnLst>
              <a:cxn ang="0">
                <a:pos x="connsiteX0" y="connsiteY0"/>
              </a:cxn>
              <a:cxn ang="0">
                <a:pos x="connsiteX1" y="connsiteY1"/>
              </a:cxn>
              <a:cxn ang="0">
                <a:pos x="connsiteX2" y="connsiteY2"/>
              </a:cxn>
              <a:cxn ang="0">
                <a:pos x="connsiteX3" y="connsiteY3"/>
              </a:cxn>
            </a:cxnLst>
            <a:rect l="l" t="t" r="r" b="b"/>
            <a:pathLst>
              <a:path w="922999" h="3352439">
                <a:moveTo>
                  <a:pt x="923000" y="3352439"/>
                </a:moveTo>
                <a:lnTo>
                  <a:pt x="650" y="3352439"/>
                </a:lnTo>
                <a:lnTo>
                  <a:pt x="0" y="543165"/>
                </a:lnTo>
                <a:lnTo>
                  <a:pt x="916875" y="0"/>
                </a:lnTo>
                <a:close/>
              </a:path>
            </a:pathLst>
          </a:custGeom>
          <a:gradFill flip="none" rotWithShape="1">
            <a:gsLst>
              <a:gs pos="100000">
                <a:schemeClr val="accent3">
                  <a:lumMod val="60000"/>
                  <a:lumOff val="40000"/>
                </a:schemeClr>
              </a:gs>
              <a:gs pos="83000">
                <a:schemeClr val="accent3">
                  <a:lumMod val="75000"/>
                </a:schemeClr>
              </a:gs>
              <a:gs pos="66000">
                <a:schemeClr val="accent3">
                  <a:lumMod val="50000"/>
                </a:schemeClr>
              </a:gs>
            </a:gsLst>
            <a:lin ang="14400000" scaled="0"/>
            <a:tileRect/>
          </a:gradFill>
          <a:ln w="9278"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p>
        </p:txBody>
      </p:sp>
      <p:sp>
        <p:nvSpPr>
          <p:cNvPr id="39" name="任意多边形: 形状 38"/>
          <p:cNvSpPr/>
          <p:nvPr userDrawn="1">
            <p:custDataLst>
              <p:tags r:id="rId6"/>
            </p:custDataLst>
          </p:nvPr>
        </p:nvSpPr>
        <p:spPr>
          <a:xfrm>
            <a:off x="7208313" y="1511907"/>
            <a:ext cx="2522961" cy="1492055"/>
          </a:xfrm>
          <a:custGeom>
            <a:avLst/>
            <a:gdLst>
              <a:gd name="connsiteX0" fmla="*/ 1840988 w 1840987"/>
              <a:gd name="connsiteY0" fmla="*/ 544371 h 1088742"/>
              <a:gd name="connsiteX1" fmla="*/ 915576 w 1840987"/>
              <a:gd name="connsiteY1" fmla="*/ 0 h 1088742"/>
              <a:gd name="connsiteX2" fmla="*/ 0 w 1840987"/>
              <a:gd name="connsiteY2" fmla="*/ 543814 h 1088742"/>
              <a:gd name="connsiteX3" fmla="*/ 928753 w 1840987"/>
              <a:gd name="connsiteY3" fmla="*/ 1088742 h 1088742"/>
            </a:gdLst>
            <a:ahLst/>
            <a:cxnLst>
              <a:cxn ang="0">
                <a:pos x="connsiteX0" y="connsiteY0"/>
              </a:cxn>
              <a:cxn ang="0">
                <a:pos x="connsiteX1" y="connsiteY1"/>
              </a:cxn>
              <a:cxn ang="0">
                <a:pos x="connsiteX2" y="connsiteY2"/>
              </a:cxn>
              <a:cxn ang="0">
                <a:pos x="connsiteX3" y="connsiteY3"/>
              </a:cxn>
            </a:cxnLst>
            <a:rect l="l" t="t" r="r" b="b"/>
            <a:pathLst>
              <a:path w="1840987" h="1088742">
                <a:moveTo>
                  <a:pt x="1840988" y="544371"/>
                </a:moveTo>
                <a:lnTo>
                  <a:pt x="915576" y="0"/>
                </a:lnTo>
                <a:lnTo>
                  <a:pt x="0" y="543814"/>
                </a:lnTo>
                <a:lnTo>
                  <a:pt x="928753" y="1088742"/>
                </a:lnTo>
                <a:close/>
              </a:path>
            </a:pathLst>
          </a:custGeom>
          <a:gradFill flip="none" rotWithShape="1">
            <a:gsLst>
              <a:gs pos="43000">
                <a:schemeClr val="accent3">
                  <a:lumMod val="60000"/>
                  <a:lumOff val="40000"/>
                </a:schemeClr>
              </a:gs>
              <a:gs pos="80000">
                <a:schemeClr val="accent3"/>
              </a:gs>
            </a:gsLst>
            <a:lin ang="21000000" scaled="0"/>
            <a:tileRect/>
          </a:gradFill>
          <a:ln w="9278"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p>
        </p:txBody>
      </p:sp>
      <p:sp>
        <p:nvSpPr>
          <p:cNvPr id="40" name="任意多边形: 形状 39"/>
          <p:cNvSpPr/>
          <p:nvPr userDrawn="1">
            <p:custDataLst>
              <p:tags r:id="rId7"/>
            </p:custDataLst>
          </p:nvPr>
        </p:nvSpPr>
        <p:spPr>
          <a:xfrm>
            <a:off x="7464616" y="2414451"/>
            <a:ext cx="1003751" cy="2793717"/>
          </a:xfrm>
          <a:custGeom>
            <a:avLst/>
            <a:gdLst>
              <a:gd name="connsiteX0" fmla="*/ 924113 w 924113"/>
              <a:gd name="connsiteY0" fmla="*/ 543722 h 3352995"/>
              <a:gd name="connsiteX1" fmla="*/ 923557 w 924113"/>
              <a:gd name="connsiteY1" fmla="*/ 3352996 h 3352995"/>
              <a:gd name="connsiteX2" fmla="*/ 0 w 924113"/>
              <a:gd name="connsiteY2" fmla="*/ 3352996 h 3352995"/>
              <a:gd name="connsiteX3" fmla="*/ 0 w 924113"/>
              <a:gd name="connsiteY3" fmla="*/ 0 h 3352995"/>
              <a:gd name="connsiteX0-1" fmla="*/ 0 w 924113"/>
              <a:gd name="connsiteY0-2" fmla="*/ 3352996 h 3419719"/>
              <a:gd name="connsiteX1-3" fmla="*/ 0 w 924113"/>
              <a:gd name="connsiteY1-4" fmla="*/ 0 h 3419719"/>
              <a:gd name="connsiteX2-5" fmla="*/ 924113 w 924113"/>
              <a:gd name="connsiteY2-6" fmla="*/ 543722 h 3419719"/>
              <a:gd name="connsiteX3-7" fmla="*/ 923557 w 924113"/>
              <a:gd name="connsiteY3-8" fmla="*/ 3352996 h 3419719"/>
              <a:gd name="connsiteX4" fmla="*/ 66723 w 924113"/>
              <a:gd name="connsiteY4" fmla="*/ 3419719 h 3419719"/>
              <a:gd name="connsiteX0-9" fmla="*/ 0 w 924113"/>
              <a:gd name="connsiteY0-10" fmla="*/ 0 h 3419719"/>
              <a:gd name="connsiteX1-11" fmla="*/ 924113 w 924113"/>
              <a:gd name="connsiteY1-12" fmla="*/ 543722 h 3419719"/>
              <a:gd name="connsiteX2-13" fmla="*/ 923557 w 924113"/>
              <a:gd name="connsiteY2-14" fmla="*/ 3352996 h 3419719"/>
              <a:gd name="connsiteX3-15" fmla="*/ 66723 w 924113"/>
              <a:gd name="connsiteY3-16" fmla="*/ 3419719 h 3419719"/>
              <a:gd name="connsiteX0-17" fmla="*/ 0 w 924113"/>
              <a:gd name="connsiteY0-18" fmla="*/ 0 h 3352996"/>
              <a:gd name="connsiteX1-19" fmla="*/ 924113 w 924113"/>
              <a:gd name="connsiteY1-20" fmla="*/ 543722 h 3352996"/>
              <a:gd name="connsiteX2-21" fmla="*/ 923557 w 924113"/>
              <a:gd name="connsiteY2-22" fmla="*/ 3352996 h 3352996"/>
              <a:gd name="connsiteX0-23" fmla="*/ 0 w 924113"/>
              <a:gd name="connsiteY0-24" fmla="*/ 0 h 2410399"/>
              <a:gd name="connsiteX1-25" fmla="*/ 924113 w 924113"/>
              <a:gd name="connsiteY1-26" fmla="*/ 543722 h 2410399"/>
              <a:gd name="connsiteX2-27" fmla="*/ 923557 w 924113"/>
              <a:gd name="connsiteY2-28" fmla="*/ 2410399 h 2410399"/>
              <a:gd name="connsiteX0-29" fmla="*/ 0 w 830283"/>
              <a:gd name="connsiteY0-30" fmla="*/ 0 h 2344371"/>
              <a:gd name="connsiteX1-31" fmla="*/ 830283 w 830283"/>
              <a:gd name="connsiteY1-32" fmla="*/ 477694 h 2344371"/>
              <a:gd name="connsiteX2-33" fmla="*/ 829727 w 830283"/>
              <a:gd name="connsiteY2-34" fmla="*/ 2344371 h 2344371"/>
              <a:gd name="connsiteX0-35" fmla="*/ 0 w 802482"/>
              <a:gd name="connsiteY0-36" fmla="*/ 0 h 2333945"/>
              <a:gd name="connsiteX1-37" fmla="*/ 802482 w 802482"/>
              <a:gd name="connsiteY1-38" fmla="*/ 467268 h 2333945"/>
              <a:gd name="connsiteX2-39" fmla="*/ 801926 w 802482"/>
              <a:gd name="connsiteY2-40" fmla="*/ 2333945 h 2333945"/>
              <a:gd name="connsiteX0-41" fmla="*/ 0 w 729503"/>
              <a:gd name="connsiteY0-42" fmla="*/ 0 h 2288768"/>
              <a:gd name="connsiteX1-43" fmla="*/ 729503 w 729503"/>
              <a:gd name="connsiteY1-44" fmla="*/ 422091 h 2288768"/>
              <a:gd name="connsiteX2-45" fmla="*/ 728947 w 729503"/>
              <a:gd name="connsiteY2-46" fmla="*/ 2288768 h 2288768"/>
              <a:gd name="connsiteX0-47" fmla="*/ 0 w 732430"/>
              <a:gd name="connsiteY0-48" fmla="*/ 0 h 2038556"/>
              <a:gd name="connsiteX1-49" fmla="*/ 729503 w 732430"/>
              <a:gd name="connsiteY1-50" fmla="*/ 422091 h 2038556"/>
              <a:gd name="connsiteX2-51" fmla="*/ 732423 w 732430"/>
              <a:gd name="connsiteY2-52" fmla="*/ 2038556 h 2038556"/>
            </a:gdLst>
            <a:ahLst/>
            <a:cxnLst>
              <a:cxn ang="0">
                <a:pos x="connsiteX0-1" y="connsiteY0-2"/>
              </a:cxn>
              <a:cxn ang="0">
                <a:pos x="connsiteX1-3" y="connsiteY1-4"/>
              </a:cxn>
              <a:cxn ang="0">
                <a:pos x="connsiteX2-5" y="connsiteY2-6"/>
              </a:cxn>
            </a:cxnLst>
            <a:rect l="l" t="t" r="r" b="b"/>
            <a:pathLst>
              <a:path w="732430" h="2038556">
                <a:moveTo>
                  <a:pt x="0" y="0"/>
                </a:moveTo>
                <a:lnTo>
                  <a:pt x="729503" y="422091"/>
                </a:lnTo>
                <a:cubicBezTo>
                  <a:pt x="729318" y="1358516"/>
                  <a:pt x="732608" y="1102131"/>
                  <a:pt x="732423" y="2038556"/>
                </a:cubicBezTo>
              </a:path>
            </a:pathLst>
          </a:custGeom>
          <a:noFill/>
          <a:ln w="19050" cap="flat">
            <a:gradFill>
              <a:gsLst>
                <a:gs pos="0">
                  <a:schemeClr val="accent3">
                    <a:alpha val="0"/>
                  </a:schemeClr>
                </a:gs>
                <a:gs pos="100000">
                  <a:schemeClr val="accent3">
                    <a:alpha val="0"/>
                  </a:schemeClr>
                </a:gs>
                <a:gs pos="51000">
                  <a:srgbClr val="FFFFFF"/>
                </a:gs>
              </a:gsLst>
              <a:lin ang="1800000" scaled="0"/>
            </a:gradFill>
            <a:prstDash val="solid"/>
            <a:miter/>
          </a:ln>
        </p:spPr>
        <p:txBody>
          <a:bodyPr rtlCol="0" anchor="ctr"/>
          <a:lstStyle/>
          <a:p>
            <a:endParaRPr lang="zh-CN" altLang="en-US"/>
          </a:p>
        </p:txBody>
      </p:sp>
      <p:sp>
        <p:nvSpPr>
          <p:cNvPr id="41" name="任意多边形: 形状 40"/>
          <p:cNvSpPr/>
          <p:nvPr userDrawn="1">
            <p:custDataLst>
              <p:tags r:id="rId8"/>
            </p:custDataLst>
          </p:nvPr>
        </p:nvSpPr>
        <p:spPr>
          <a:xfrm flipH="1">
            <a:off x="8466773" y="2424877"/>
            <a:ext cx="999740" cy="578450"/>
          </a:xfrm>
          <a:custGeom>
            <a:avLst/>
            <a:gdLst>
              <a:gd name="connsiteX0" fmla="*/ 924113 w 924113"/>
              <a:gd name="connsiteY0" fmla="*/ 543722 h 3352995"/>
              <a:gd name="connsiteX1" fmla="*/ 923557 w 924113"/>
              <a:gd name="connsiteY1" fmla="*/ 3352996 h 3352995"/>
              <a:gd name="connsiteX2" fmla="*/ 0 w 924113"/>
              <a:gd name="connsiteY2" fmla="*/ 3352996 h 3352995"/>
              <a:gd name="connsiteX3" fmla="*/ 0 w 924113"/>
              <a:gd name="connsiteY3" fmla="*/ 0 h 3352995"/>
              <a:gd name="connsiteX0-1" fmla="*/ 0 w 924113"/>
              <a:gd name="connsiteY0-2" fmla="*/ 3352996 h 3419719"/>
              <a:gd name="connsiteX1-3" fmla="*/ 0 w 924113"/>
              <a:gd name="connsiteY1-4" fmla="*/ 0 h 3419719"/>
              <a:gd name="connsiteX2-5" fmla="*/ 924113 w 924113"/>
              <a:gd name="connsiteY2-6" fmla="*/ 543722 h 3419719"/>
              <a:gd name="connsiteX3-7" fmla="*/ 923557 w 924113"/>
              <a:gd name="connsiteY3-8" fmla="*/ 3352996 h 3419719"/>
              <a:gd name="connsiteX4" fmla="*/ 66723 w 924113"/>
              <a:gd name="connsiteY4" fmla="*/ 3419719 h 3419719"/>
              <a:gd name="connsiteX0-9" fmla="*/ 0 w 924113"/>
              <a:gd name="connsiteY0-10" fmla="*/ 0 h 3419719"/>
              <a:gd name="connsiteX1-11" fmla="*/ 924113 w 924113"/>
              <a:gd name="connsiteY1-12" fmla="*/ 543722 h 3419719"/>
              <a:gd name="connsiteX2-13" fmla="*/ 923557 w 924113"/>
              <a:gd name="connsiteY2-14" fmla="*/ 3352996 h 3419719"/>
              <a:gd name="connsiteX3-15" fmla="*/ 66723 w 924113"/>
              <a:gd name="connsiteY3-16" fmla="*/ 3419719 h 3419719"/>
              <a:gd name="connsiteX0-17" fmla="*/ 0 w 924113"/>
              <a:gd name="connsiteY0-18" fmla="*/ 0 h 3352996"/>
              <a:gd name="connsiteX1-19" fmla="*/ 924113 w 924113"/>
              <a:gd name="connsiteY1-20" fmla="*/ 543722 h 3352996"/>
              <a:gd name="connsiteX2-21" fmla="*/ 923557 w 924113"/>
              <a:gd name="connsiteY2-22" fmla="*/ 3352996 h 3352996"/>
              <a:gd name="connsiteX0-23" fmla="*/ 0 w 924113"/>
              <a:gd name="connsiteY0-24" fmla="*/ 0 h 2410399"/>
              <a:gd name="connsiteX1-25" fmla="*/ 924113 w 924113"/>
              <a:gd name="connsiteY1-26" fmla="*/ 543722 h 2410399"/>
              <a:gd name="connsiteX2-27" fmla="*/ 923557 w 924113"/>
              <a:gd name="connsiteY2-28" fmla="*/ 2410399 h 2410399"/>
              <a:gd name="connsiteX0-29" fmla="*/ 0 w 830283"/>
              <a:gd name="connsiteY0-30" fmla="*/ 0 h 2344371"/>
              <a:gd name="connsiteX1-31" fmla="*/ 830283 w 830283"/>
              <a:gd name="connsiteY1-32" fmla="*/ 477694 h 2344371"/>
              <a:gd name="connsiteX2-33" fmla="*/ 829727 w 830283"/>
              <a:gd name="connsiteY2-34" fmla="*/ 2344371 h 2344371"/>
              <a:gd name="connsiteX0-35" fmla="*/ 0 w 802482"/>
              <a:gd name="connsiteY0-36" fmla="*/ 0 h 2333945"/>
              <a:gd name="connsiteX1-37" fmla="*/ 802482 w 802482"/>
              <a:gd name="connsiteY1-38" fmla="*/ 467268 h 2333945"/>
              <a:gd name="connsiteX2-39" fmla="*/ 801926 w 802482"/>
              <a:gd name="connsiteY2-40" fmla="*/ 2333945 h 2333945"/>
              <a:gd name="connsiteX0-41" fmla="*/ 0 w 729503"/>
              <a:gd name="connsiteY0-42" fmla="*/ 0 h 2288768"/>
              <a:gd name="connsiteX1-43" fmla="*/ 729503 w 729503"/>
              <a:gd name="connsiteY1-44" fmla="*/ 422091 h 2288768"/>
              <a:gd name="connsiteX2-45" fmla="*/ 728947 w 729503"/>
              <a:gd name="connsiteY2-46" fmla="*/ 2288768 h 2288768"/>
              <a:gd name="connsiteX0-47" fmla="*/ 0 w 732430"/>
              <a:gd name="connsiteY0-48" fmla="*/ 0 h 2038556"/>
              <a:gd name="connsiteX1-49" fmla="*/ 729503 w 732430"/>
              <a:gd name="connsiteY1-50" fmla="*/ 422091 h 2038556"/>
              <a:gd name="connsiteX2-51" fmla="*/ 732423 w 732430"/>
              <a:gd name="connsiteY2-52" fmla="*/ 2038556 h 2038556"/>
              <a:gd name="connsiteX0-53" fmla="*/ 0 w 729503"/>
              <a:gd name="connsiteY0-54" fmla="*/ 0 h 1152390"/>
              <a:gd name="connsiteX1-55" fmla="*/ 729503 w 729503"/>
              <a:gd name="connsiteY1-56" fmla="*/ 422091 h 1152390"/>
              <a:gd name="connsiteX2-57" fmla="*/ 51291 w 729503"/>
              <a:gd name="connsiteY2-58" fmla="*/ 1152390 h 1152390"/>
              <a:gd name="connsiteX0-59" fmla="*/ 0 w 729503"/>
              <a:gd name="connsiteY0-60" fmla="*/ 0 h 422091"/>
              <a:gd name="connsiteX1-61" fmla="*/ 729503 w 729503"/>
              <a:gd name="connsiteY1-62" fmla="*/ 422091 h 422091"/>
            </a:gdLst>
            <a:ahLst/>
            <a:cxnLst>
              <a:cxn ang="0">
                <a:pos x="connsiteX0-1" y="connsiteY0-2"/>
              </a:cxn>
              <a:cxn ang="0">
                <a:pos x="connsiteX1-3" y="connsiteY1-4"/>
              </a:cxn>
            </a:cxnLst>
            <a:rect l="l" t="t" r="r" b="b"/>
            <a:pathLst>
              <a:path w="729503" h="422091">
                <a:moveTo>
                  <a:pt x="0" y="0"/>
                </a:moveTo>
                <a:lnTo>
                  <a:pt x="729503" y="422091"/>
                </a:lnTo>
              </a:path>
            </a:pathLst>
          </a:custGeom>
          <a:noFill/>
          <a:ln w="19050" cap="flat">
            <a:gradFill>
              <a:gsLst>
                <a:gs pos="67000">
                  <a:schemeClr val="accent3">
                    <a:alpha val="0"/>
                  </a:schemeClr>
                </a:gs>
                <a:gs pos="29000">
                  <a:srgbClr val="FFFFFF"/>
                </a:gs>
              </a:gsLst>
              <a:lin ang="8400000" scaled="0"/>
            </a:gradFill>
            <a:prstDash val="solid"/>
            <a:miter/>
          </a:ln>
        </p:spPr>
        <p:txBody>
          <a:bodyPr rtlCol="0" anchor="ctr"/>
          <a:lstStyle/>
          <a:p>
            <a:endParaRPr lang="zh-CN" altLang="en-US"/>
          </a:p>
        </p:txBody>
      </p:sp>
      <p:sp>
        <p:nvSpPr>
          <p:cNvPr id="42" name="任意多边形: 形状 41"/>
          <p:cNvSpPr/>
          <p:nvPr userDrawn="1">
            <p:custDataLst>
              <p:tags r:id="rId9"/>
            </p:custDataLst>
          </p:nvPr>
        </p:nvSpPr>
        <p:spPr>
          <a:xfrm>
            <a:off x="7204966" y="2245649"/>
            <a:ext cx="1269786" cy="4606597"/>
          </a:xfrm>
          <a:custGeom>
            <a:avLst/>
            <a:gdLst>
              <a:gd name="connsiteX0" fmla="*/ 924113 w 924113"/>
              <a:gd name="connsiteY0" fmla="*/ 543722 h 3352995"/>
              <a:gd name="connsiteX1" fmla="*/ 923557 w 924113"/>
              <a:gd name="connsiteY1" fmla="*/ 3352996 h 3352995"/>
              <a:gd name="connsiteX2" fmla="*/ 0 w 924113"/>
              <a:gd name="connsiteY2" fmla="*/ 3352996 h 3352995"/>
              <a:gd name="connsiteX3" fmla="*/ 0 w 924113"/>
              <a:gd name="connsiteY3" fmla="*/ 0 h 3352995"/>
            </a:gdLst>
            <a:ahLst/>
            <a:cxnLst>
              <a:cxn ang="0">
                <a:pos x="connsiteX0" y="connsiteY0"/>
              </a:cxn>
              <a:cxn ang="0">
                <a:pos x="connsiteX1" y="connsiteY1"/>
              </a:cxn>
              <a:cxn ang="0">
                <a:pos x="connsiteX2" y="connsiteY2"/>
              </a:cxn>
              <a:cxn ang="0">
                <a:pos x="connsiteX3" y="connsiteY3"/>
              </a:cxn>
            </a:cxnLst>
            <a:rect l="l" t="t" r="r" b="b"/>
            <a:pathLst>
              <a:path w="924113" h="3352995">
                <a:moveTo>
                  <a:pt x="924113" y="543722"/>
                </a:moveTo>
                <a:lnTo>
                  <a:pt x="923557" y="3352996"/>
                </a:lnTo>
                <a:lnTo>
                  <a:pt x="0" y="3352996"/>
                </a:lnTo>
                <a:lnTo>
                  <a:pt x="0" y="0"/>
                </a:lnTo>
                <a:close/>
              </a:path>
            </a:pathLst>
          </a:custGeom>
          <a:gradFill flip="none" rotWithShape="1">
            <a:gsLst>
              <a:gs pos="36000">
                <a:schemeClr val="accent3">
                  <a:lumMod val="25000"/>
                  <a:alpha val="97000"/>
                </a:schemeClr>
              </a:gs>
              <a:gs pos="83000">
                <a:schemeClr val="accent3">
                  <a:alpha val="0"/>
                </a:schemeClr>
              </a:gs>
            </a:gsLst>
            <a:lin ang="18000000" scaled="0"/>
            <a:tileRect/>
          </a:gradFill>
          <a:ln w="19050" cap="flat">
            <a:noFill/>
            <a:prstDash val="solid"/>
            <a:miter/>
          </a:ln>
        </p:spPr>
        <p:txBody>
          <a:bodyPr rtlCol="0" anchor="ctr"/>
          <a:lstStyle/>
          <a:p>
            <a:endParaRPr lang="zh-CN" altLang="en-US"/>
          </a:p>
        </p:txBody>
      </p:sp>
      <p:sp>
        <p:nvSpPr>
          <p:cNvPr id="43" name="任意多边形: 形状 42"/>
          <p:cNvSpPr/>
          <p:nvPr userDrawn="1">
            <p:custDataLst>
              <p:tags r:id="rId10"/>
            </p:custDataLst>
          </p:nvPr>
        </p:nvSpPr>
        <p:spPr>
          <a:xfrm>
            <a:off x="8474753" y="2263344"/>
            <a:ext cx="1264914" cy="4594313"/>
          </a:xfrm>
          <a:custGeom>
            <a:avLst/>
            <a:gdLst>
              <a:gd name="connsiteX0" fmla="*/ 923000 w 922999"/>
              <a:gd name="connsiteY0" fmla="*/ 3352439 h 3352439"/>
              <a:gd name="connsiteX1" fmla="*/ 650 w 922999"/>
              <a:gd name="connsiteY1" fmla="*/ 3352439 h 3352439"/>
              <a:gd name="connsiteX2" fmla="*/ 0 w 922999"/>
              <a:gd name="connsiteY2" fmla="*/ 543165 h 3352439"/>
              <a:gd name="connsiteX3" fmla="*/ 916875 w 922999"/>
              <a:gd name="connsiteY3" fmla="*/ 0 h 3352439"/>
            </a:gdLst>
            <a:ahLst/>
            <a:cxnLst>
              <a:cxn ang="0">
                <a:pos x="connsiteX0" y="connsiteY0"/>
              </a:cxn>
              <a:cxn ang="0">
                <a:pos x="connsiteX1" y="connsiteY1"/>
              </a:cxn>
              <a:cxn ang="0">
                <a:pos x="connsiteX2" y="connsiteY2"/>
              </a:cxn>
              <a:cxn ang="0">
                <a:pos x="connsiteX3" y="connsiteY3"/>
              </a:cxn>
            </a:cxnLst>
            <a:rect l="l" t="t" r="r" b="b"/>
            <a:pathLst>
              <a:path w="922999" h="3352439">
                <a:moveTo>
                  <a:pt x="923000" y="3352439"/>
                </a:moveTo>
                <a:lnTo>
                  <a:pt x="650" y="3352439"/>
                </a:lnTo>
                <a:lnTo>
                  <a:pt x="0" y="543165"/>
                </a:lnTo>
                <a:lnTo>
                  <a:pt x="916875" y="0"/>
                </a:lnTo>
                <a:close/>
              </a:path>
            </a:pathLst>
          </a:custGeom>
          <a:gradFill flip="none" rotWithShape="1">
            <a:gsLst>
              <a:gs pos="68000">
                <a:schemeClr val="accent3">
                  <a:lumMod val="25000"/>
                  <a:alpha val="97000"/>
                </a:schemeClr>
              </a:gs>
              <a:gs pos="99000">
                <a:schemeClr val="accent3">
                  <a:alpha val="0"/>
                </a:schemeClr>
              </a:gs>
            </a:gsLst>
            <a:lin ang="14400000" scaled="0"/>
            <a:tileRect/>
          </a:gradFill>
          <a:ln w="19050" cap="flat">
            <a:noFill/>
            <a:prstDash val="solid"/>
            <a:miter/>
          </a:ln>
        </p:spPr>
        <p:txBody>
          <a:bodyPr rtlCol="0" anchor="ctr"/>
          <a:lstStyle/>
          <a:p>
            <a:pPr lvl="0"/>
            <a:endParaRPr lang="zh-CN" altLang="en-US"/>
          </a:p>
        </p:txBody>
      </p:sp>
      <p:sp>
        <p:nvSpPr>
          <p:cNvPr id="44" name="任意多边形: 形状 43"/>
          <p:cNvSpPr/>
          <p:nvPr userDrawn="1">
            <p:custDataLst>
              <p:tags r:id="rId11"/>
            </p:custDataLst>
          </p:nvPr>
        </p:nvSpPr>
        <p:spPr>
          <a:xfrm>
            <a:off x="7208313" y="1520545"/>
            <a:ext cx="2522961" cy="1492055"/>
          </a:xfrm>
          <a:custGeom>
            <a:avLst/>
            <a:gdLst>
              <a:gd name="connsiteX0" fmla="*/ 1840988 w 1840987"/>
              <a:gd name="connsiteY0" fmla="*/ 544371 h 1088742"/>
              <a:gd name="connsiteX1" fmla="*/ 915576 w 1840987"/>
              <a:gd name="connsiteY1" fmla="*/ 0 h 1088742"/>
              <a:gd name="connsiteX2" fmla="*/ 0 w 1840987"/>
              <a:gd name="connsiteY2" fmla="*/ 543814 h 1088742"/>
              <a:gd name="connsiteX3" fmla="*/ 928753 w 1840987"/>
              <a:gd name="connsiteY3" fmla="*/ 1088742 h 1088742"/>
            </a:gdLst>
            <a:ahLst/>
            <a:cxnLst>
              <a:cxn ang="0">
                <a:pos x="connsiteX0" y="connsiteY0"/>
              </a:cxn>
              <a:cxn ang="0">
                <a:pos x="connsiteX1" y="connsiteY1"/>
              </a:cxn>
              <a:cxn ang="0">
                <a:pos x="connsiteX2" y="connsiteY2"/>
              </a:cxn>
              <a:cxn ang="0">
                <a:pos x="connsiteX3" y="connsiteY3"/>
              </a:cxn>
            </a:cxnLst>
            <a:rect l="l" t="t" r="r" b="b"/>
            <a:pathLst>
              <a:path w="1840987" h="1088742">
                <a:moveTo>
                  <a:pt x="1840988" y="544371"/>
                </a:moveTo>
                <a:lnTo>
                  <a:pt x="915576" y="0"/>
                </a:lnTo>
                <a:lnTo>
                  <a:pt x="0" y="543814"/>
                </a:lnTo>
                <a:lnTo>
                  <a:pt x="928753" y="1088742"/>
                </a:lnTo>
                <a:close/>
              </a:path>
            </a:pathLst>
          </a:custGeom>
          <a:gradFill flip="none" rotWithShape="1">
            <a:gsLst>
              <a:gs pos="20000">
                <a:schemeClr val="accent3">
                  <a:lumMod val="75000"/>
                  <a:alpha val="0"/>
                </a:schemeClr>
              </a:gs>
              <a:gs pos="93000">
                <a:schemeClr val="accent3">
                  <a:lumMod val="75000"/>
                  <a:alpha val="35000"/>
                </a:schemeClr>
              </a:gs>
            </a:gsLst>
            <a:lin ang="21000000" scaled="0"/>
            <a:tileRect/>
          </a:gradFill>
          <a:ln w="9278"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p>
        </p:txBody>
      </p:sp>
      <p:sp>
        <p:nvSpPr>
          <p:cNvPr id="45" name="任意多边形: 形状 44"/>
          <p:cNvSpPr/>
          <p:nvPr userDrawn="1">
            <p:custDataLst>
              <p:tags r:id="rId12"/>
            </p:custDataLst>
          </p:nvPr>
        </p:nvSpPr>
        <p:spPr>
          <a:xfrm>
            <a:off x="8818352" y="4208008"/>
            <a:ext cx="2441821" cy="2632716"/>
          </a:xfrm>
          <a:custGeom>
            <a:avLst/>
            <a:gdLst>
              <a:gd name="connsiteX0" fmla="*/ 1781781 w 1781780"/>
              <a:gd name="connsiteY0" fmla="*/ 1051993 h 1921075"/>
              <a:gd name="connsiteX1" fmla="*/ 1781781 w 1781780"/>
              <a:gd name="connsiteY1" fmla="*/ 1921075 h 1921075"/>
              <a:gd name="connsiteX2" fmla="*/ 0 w 1781780"/>
              <a:gd name="connsiteY2" fmla="*/ 1921075 h 1921075"/>
              <a:gd name="connsiteX3" fmla="*/ 0 w 1781780"/>
              <a:gd name="connsiteY3" fmla="*/ 0 h 1921075"/>
            </a:gdLst>
            <a:ahLst/>
            <a:cxnLst>
              <a:cxn ang="0">
                <a:pos x="connsiteX0" y="connsiteY0"/>
              </a:cxn>
              <a:cxn ang="0">
                <a:pos x="connsiteX1" y="connsiteY1"/>
              </a:cxn>
              <a:cxn ang="0">
                <a:pos x="connsiteX2" y="connsiteY2"/>
              </a:cxn>
              <a:cxn ang="0">
                <a:pos x="connsiteX3" y="connsiteY3"/>
              </a:cxn>
            </a:cxnLst>
            <a:rect l="l" t="t" r="r" b="b"/>
            <a:pathLst>
              <a:path w="1781780" h="1921075">
                <a:moveTo>
                  <a:pt x="1781781" y="1051993"/>
                </a:moveTo>
                <a:lnTo>
                  <a:pt x="1781781" y="1921075"/>
                </a:lnTo>
                <a:lnTo>
                  <a:pt x="0" y="1921075"/>
                </a:lnTo>
                <a:lnTo>
                  <a:pt x="0" y="0"/>
                </a:lnTo>
                <a:close/>
              </a:path>
            </a:pathLst>
          </a:custGeom>
          <a:gradFill>
            <a:gsLst>
              <a:gs pos="84000">
                <a:srgbClr val="262626"/>
              </a:gs>
              <a:gs pos="30000">
                <a:srgbClr val="0D0D0D"/>
              </a:gs>
            </a:gsLst>
            <a:lin ang="14400000" scaled="0"/>
          </a:gradFill>
          <a:ln w="9278"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p>
        </p:txBody>
      </p:sp>
      <p:sp>
        <p:nvSpPr>
          <p:cNvPr id="46" name="任意多边形: 形状 45"/>
          <p:cNvSpPr/>
          <p:nvPr userDrawn="1">
            <p:custDataLst>
              <p:tags r:id="rId13"/>
            </p:custDataLst>
          </p:nvPr>
        </p:nvSpPr>
        <p:spPr>
          <a:xfrm>
            <a:off x="8807878" y="2236364"/>
            <a:ext cx="3367298" cy="3414989"/>
          </a:xfrm>
          <a:custGeom>
            <a:avLst/>
            <a:gdLst>
              <a:gd name="connsiteX0" fmla="*/ 2457094 w 2457094"/>
              <a:gd name="connsiteY0" fmla="*/ 0 h 2491894"/>
              <a:gd name="connsiteX1" fmla="*/ 2457094 w 2457094"/>
              <a:gd name="connsiteY1" fmla="*/ 2093871 h 2491894"/>
              <a:gd name="connsiteX2" fmla="*/ 1786328 w 2457094"/>
              <a:gd name="connsiteY2" fmla="*/ 2491895 h 2491894"/>
              <a:gd name="connsiteX3" fmla="*/ 0 w 2457094"/>
              <a:gd name="connsiteY3" fmla="*/ 1438695 h 2491894"/>
            </a:gdLst>
            <a:ahLst/>
            <a:cxnLst>
              <a:cxn ang="0">
                <a:pos x="connsiteX0" y="connsiteY0"/>
              </a:cxn>
              <a:cxn ang="0">
                <a:pos x="connsiteX1" y="connsiteY1"/>
              </a:cxn>
              <a:cxn ang="0">
                <a:pos x="connsiteX2" y="connsiteY2"/>
              </a:cxn>
              <a:cxn ang="0">
                <a:pos x="connsiteX3" y="connsiteY3"/>
              </a:cxn>
            </a:cxnLst>
            <a:rect l="l" t="t" r="r" b="b"/>
            <a:pathLst>
              <a:path w="2457094" h="2491894">
                <a:moveTo>
                  <a:pt x="2457094" y="0"/>
                </a:moveTo>
                <a:lnTo>
                  <a:pt x="2457094" y="2093871"/>
                </a:lnTo>
                <a:lnTo>
                  <a:pt x="1786328" y="2491895"/>
                </a:lnTo>
                <a:lnTo>
                  <a:pt x="0" y="1438695"/>
                </a:lnTo>
                <a:close/>
              </a:path>
            </a:pathLst>
          </a:custGeom>
          <a:gradFill>
            <a:gsLst>
              <a:gs pos="100000">
                <a:srgbClr val="404040"/>
              </a:gs>
              <a:gs pos="36000">
                <a:srgbClr val="262626"/>
              </a:gs>
            </a:gsLst>
            <a:lin ang="14400000" scaled="0"/>
          </a:gradFill>
          <a:ln w="9278" cap="flat">
            <a:noFill/>
            <a:prstDash val="solid"/>
            <a:miter/>
          </a:ln>
        </p:spPr>
        <p:txBody>
          <a:bodyPr rtlCol="0" anchor="ctr"/>
          <a:lstStyle/>
          <a:p>
            <a:endParaRPr lang="zh-CN" altLang="en-US"/>
          </a:p>
        </p:txBody>
      </p:sp>
      <p:sp>
        <p:nvSpPr>
          <p:cNvPr id="47" name="任意多边形: 形状 46"/>
          <p:cNvSpPr/>
          <p:nvPr userDrawn="1">
            <p:custDataLst>
              <p:tags r:id="rId14"/>
            </p:custDataLst>
          </p:nvPr>
        </p:nvSpPr>
        <p:spPr>
          <a:xfrm>
            <a:off x="9781172" y="4771356"/>
            <a:ext cx="2404478" cy="875021"/>
          </a:xfrm>
          <a:custGeom>
            <a:avLst/>
            <a:gdLst>
              <a:gd name="connsiteX0" fmla="*/ 2457094 w 2457094"/>
              <a:gd name="connsiteY0" fmla="*/ 0 h 2491894"/>
              <a:gd name="connsiteX1" fmla="*/ 2457094 w 2457094"/>
              <a:gd name="connsiteY1" fmla="*/ 2093871 h 2491894"/>
              <a:gd name="connsiteX2" fmla="*/ 1786328 w 2457094"/>
              <a:gd name="connsiteY2" fmla="*/ 2491895 h 2491894"/>
              <a:gd name="connsiteX3" fmla="*/ 0 w 2457094"/>
              <a:gd name="connsiteY3" fmla="*/ 1438695 h 2491894"/>
              <a:gd name="connsiteX0-1" fmla="*/ 2457094 w 2523817"/>
              <a:gd name="connsiteY0-2" fmla="*/ 0 h 2491895"/>
              <a:gd name="connsiteX1-3" fmla="*/ 2457094 w 2523817"/>
              <a:gd name="connsiteY1-4" fmla="*/ 2093871 h 2491895"/>
              <a:gd name="connsiteX2-5" fmla="*/ 1786328 w 2523817"/>
              <a:gd name="connsiteY2-6" fmla="*/ 2491895 h 2491895"/>
              <a:gd name="connsiteX3-7" fmla="*/ 0 w 2523817"/>
              <a:gd name="connsiteY3-8" fmla="*/ 1438695 h 2491895"/>
              <a:gd name="connsiteX4" fmla="*/ 2523817 w 2523817"/>
              <a:gd name="connsiteY4" fmla="*/ 66723 h 2491895"/>
              <a:gd name="connsiteX0-9" fmla="*/ 2457094 w 2457094"/>
              <a:gd name="connsiteY0-10" fmla="*/ 0 h 2491895"/>
              <a:gd name="connsiteX1-11" fmla="*/ 2457094 w 2457094"/>
              <a:gd name="connsiteY1-12" fmla="*/ 2093871 h 2491895"/>
              <a:gd name="connsiteX2-13" fmla="*/ 1786328 w 2457094"/>
              <a:gd name="connsiteY2-14" fmla="*/ 2491895 h 2491895"/>
              <a:gd name="connsiteX3-15" fmla="*/ 0 w 2457094"/>
              <a:gd name="connsiteY3-16" fmla="*/ 1438695 h 2491895"/>
              <a:gd name="connsiteX0-17" fmla="*/ 2457094 w 2457094"/>
              <a:gd name="connsiteY0-18" fmla="*/ 655176 h 1053200"/>
              <a:gd name="connsiteX1-19" fmla="*/ 1786328 w 2457094"/>
              <a:gd name="connsiteY1-20" fmla="*/ 1053200 h 1053200"/>
              <a:gd name="connsiteX2-21" fmla="*/ 0 w 2457094"/>
              <a:gd name="connsiteY2-22" fmla="*/ 0 h 1053200"/>
              <a:gd name="connsiteX0-23" fmla="*/ 2114211 w 2114211"/>
              <a:gd name="connsiteY0-24" fmla="*/ 469834 h 867858"/>
              <a:gd name="connsiteX1-25" fmla="*/ 1443445 w 2114211"/>
              <a:gd name="connsiteY1-26" fmla="*/ 867858 h 867858"/>
              <a:gd name="connsiteX2-27" fmla="*/ 0 w 2114211"/>
              <a:gd name="connsiteY2-28" fmla="*/ 0 h 867858"/>
              <a:gd name="connsiteX0-29" fmla="*/ 1476518 w 1476518"/>
              <a:gd name="connsiteY0-30" fmla="*/ 82353 h 480377"/>
              <a:gd name="connsiteX1-31" fmla="*/ 805752 w 1476518"/>
              <a:gd name="connsiteY1-32" fmla="*/ 480377 h 480377"/>
              <a:gd name="connsiteX2-33" fmla="*/ 0 w 1476518"/>
              <a:gd name="connsiteY2-34" fmla="*/ 0 h 480377"/>
              <a:gd name="connsiteX0-35" fmla="*/ 1476518 w 1476518"/>
              <a:gd name="connsiteY0-36" fmla="*/ 73665 h 471689"/>
              <a:gd name="connsiteX1-37" fmla="*/ 805752 w 1476518"/>
              <a:gd name="connsiteY1-38" fmla="*/ 471689 h 471689"/>
              <a:gd name="connsiteX2-39" fmla="*/ 0 w 1476518"/>
              <a:gd name="connsiteY2-40" fmla="*/ 0 h 471689"/>
              <a:gd name="connsiteX0-41" fmla="*/ 1754531 w 1754531"/>
              <a:gd name="connsiteY0-42" fmla="*/ 240473 h 638497"/>
              <a:gd name="connsiteX1-43" fmla="*/ 1083765 w 1754531"/>
              <a:gd name="connsiteY1-44" fmla="*/ 638497 h 638497"/>
              <a:gd name="connsiteX2-45" fmla="*/ 0 w 1754531"/>
              <a:gd name="connsiteY2-46" fmla="*/ 0 h 638497"/>
            </a:gdLst>
            <a:ahLst/>
            <a:cxnLst>
              <a:cxn ang="0">
                <a:pos x="connsiteX0-1" y="connsiteY0-2"/>
              </a:cxn>
              <a:cxn ang="0">
                <a:pos x="connsiteX1-3" y="connsiteY1-4"/>
              </a:cxn>
              <a:cxn ang="0">
                <a:pos x="connsiteX2-5" y="connsiteY2-6"/>
              </a:cxn>
            </a:cxnLst>
            <a:rect l="l" t="t" r="r" b="b"/>
            <a:pathLst>
              <a:path w="1754531" h="638497">
                <a:moveTo>
                  <a:pt x="1754531" y="240473"/>
                </a:moveTo>
                <a:lnTo>
                  <a:pt x="1083765" y="638497"/>
                </a:lnTo>
                <a:lnTo>
                  <a:pt x="0" y="0"/>
                </a:lnTo>
              </a:path>
            </a:pathLst>
          </a:custGeom>
          <a:noFill/>
          <a:ln w="9278" cap="flat">
            <a:gradFill>
              <a:gsLst>
                <a:gs pos="76000">
                  <a:schemeClr val="bg1">
                    <a:alpha val="0"/>
                  </a:schemeClr>
                </a:gs>
                <a:gs pos="19000">
                  <a:schemeClr val="bg2">
                    <a:alpha val="0"/>
                  </a:schemeClr>
                </a:gs>
                <a:gs pos="48000">
                  <a:schemeClr val="tx2">
                    <a:alpha val="55000"/>
                  </a:schemeClr>
                </a:gs>
              </a:gsLst>
              <a:lin ang="9600000" scaled="0"/>
            </a:gradFill>
            <a:prstDash val="solid"/>
            <a:miter/>
          </a:ln>
        </p:spPr>
        <p:txBody>
          <a:bodyPr rtlCol="0" anchor="ctr"/>
          <a:lstStyle/>
          <a:p>
            <a:endParaRPr lang="zh-CN" altLang="en-US"/>
          </a:p>
        </p:txBody>
      </p:sp>
      <p:sp>
        <p:nvSpPr>
          <p:cNvPr id="49" name="任意多边形: 形状 48"/>
          <p:cNvSpPr/>
          <p:nvPr userDrawn="1">
            <p:custDataLst>
              <p:tags r:id="rId15"/>
            </p:custDataLst>
          </p:nvPr>
        </p:nvSpPr>
        <p:spPr>
          <a:xfrm>
            <a:off x="1613070" y="4608491"/>
            <a:ext cx="6221432" cy="2232231"/>
          </a:xfrm>
          <a:custGeom>
            <a:avLst/>
            <a:gdLst>
              <a:gd name="connsiteX0" fmla="*/ 4539736 w 4539736"/>
              <a:gd name="connsiteY0" fmla="*/ 1040393 h 1628844"/>
              <a:gd name="connsiteX1" fmla="*/ 3541568 w 4539736"/>
              <a:gd name="connsiteY1" fmla="*/ 1628845 h 1628844"/>
              <a:gd name="connsiteX2" fmla="*/ 0 w 4539736"/>
              <a:gd name="connsiteY2" fmla="*/ 1628845 h 1628844"/>
              <a:gd name="connsiteX3" fmla="*/ 1179038 w 4539736"/>
              <a:gd name="connsiteY3" fmla="*/ 933764 h 1628844"/>
              <a:gd name="connsiteX4" fmla="*/ 2762781 w 4539736"/>
              <a:gd name="connsiteY4" fmla="*/ 0 h 16288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39736" h="1628844">
                <a:moveTo>
                  <a:pt x="4539736" y="1040393"/>
                </a:moveTo>
                <a:lnTo>
                  <a:pt x="3541568" y="1628845"/>
                </a:lnTo>
                <a:lnTo>
                  <a:pt x="0" y="1628845"/>
                </a:lnTo>
                <a:lnTo>
                  <a:pt x="1179038" y="933764"/>
                </a:lnTo>
                <a:lnTo>
                  <a:pt x="2762781" y="0"/>
                </a:lnTo>
                <a:close/>
              </a:path>
            </a:pathLst>
          </a:custGeom>
          <a:gradFill>
            <a:gsLst>
              <a:gs pos="100000">
                <a:srgbClr val="404040"/>
              </a:gs>
              <a:gs pos="36000">
                <a:srgbClr val="262626"/>
              </a:gs>
            </a:gsLst>
            <a:lin ang="14400000" scaled="0"/>
          </a:gradFill>
          <a:ln w="9278"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p>
        </p:txBody>
      </p:sp>
      <p:sp>
        <p:nvSpPr>
          <p:cNvPr id="50" name="任意多边形: 形状 49"/>
          <p:cNvSpPr/>
          <p:nvPr userDrawn="1">
            <p:custDataLst>
              <p:tags r:id="rId16"/>
            </p:custDataLst>
          </p:nvPr>
        </p:nvSpPr>
        <p:spPr>
          <a:xfrm>
            <a:off x="6439025" y="6033746"/>
            <a:ext cx="1395476" cy="823912"/>
          </a:xfrm>
          <a:custGeom>
            <a:avLst/>
            <a:gdLst>
              <a:gd name="connsiteX0" fmla="*/ 985826 w 985826"/>
              <a:gd name="connsiteY0" fmla="*/ 0 h 582048"/>
              <a:gd name="connsiteX1" fmla="*/ 985826 w 985826"/>
              <a:gd name="connsiteY1" fmla="*/ 582048 h 582048"/>
              <a:gd name="connsiteX2" fmla="*/ 0 w 985826"/>
              <a:gd name="connsiteY2" fmla="*/ 582048 h 582048"/>
            </a:gdLst>
            <a:ahLst/>
            <a:cxnLst>
              <a:cxn ang="0">
                <a:pos x="connsiteX0" y="connsiteY0"/>
              </a:cxn>
              <a:cxn ang="0">
                <a:pos x="connsiteX1" y="connsiteY1"/>
              </a:cxn>
              <a:cxn ang="0">
                <a:pos x="connsiteX2" y="connsiteY2"/>
              </a:cxn>
            </a:cxnLst>
            <a:rect l="l" t="t" r="r" b="b"/>
            <a:pathLst>
              <a:path w="985826" h="582048">
                <a:moveTo>
                  <a:pt x="985826" y="0"/>
                </a:moveTo>
                <a:lnTo>
                  <a:pt x="985826" y="582048"/>
                </a:lnTo>
                <a:lnTo>
                  <a:pt x="0" y="582048"/>
                </a:lnTo>
                <a:close/>
              </a:path>
            </a:pathLst>
          </a:custGeom>
          <a:gradFill>
            <a:gsLst>
              <a:gs pos="95000">
                <a:srgbClr val="404040"/>
              </a:gs>
              <a:gs pos="30000">
                <a:srgbClr val="262626"/>
              </a:gs>
            </a:gsLst>
            <a:lin ang="14400000" scaled="0"/>
          </a:gradFill>
          <a:ln w="9278"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p>
        </p:txBody>
      </p:sp>
      <p:sp>
        <p:nvSpPr>
          <p:cNvPr id="2" name="标题 1"/>
          <p:cNvSpPr>
            <a:spLocks noGrp="1"/>
          </p:cNvSpPr>
          <p:nvPr>
            <p:ph type="title"/>
            <p:custDataLst>
              <p:tags r:id="rId17"/>
            </p:custDataLst>
          </p:nvPr>
        </p:nvSpPr>
        <p:spPr>
          <a:xfrm>
            <a:off x="835800" y="3148536"/>
            <a:ext cx="6477000" cy="1676364"/>
          </a:xfrm>
          <a:prstGeom prst="rect">
            <a:avLst/>
          </a:prstGeom>
        </p:spPr>
        <p:txBody>
          <a:bodyPr anchor="t" anchorCtr="0"/>
          <a:lstStyle>
            <a:lvl1pPr algn="l">
              <a:defRPr sz="5400"/>
            </a:lvl1pPr>
          </a:lstStyle>
          <a:p>
            <a:r>
              <a:rPr lang="zh-CN" altLang="en-US" dirty="0"/>
              <a:t>单击此处编辑母版标题样式</a:t>
            </a:r>
            <a:endParaRPr lang="zh-CN" altLang="en-US" dirty="0"/>
          </a:p>
        </p:txBody>
      </p:sp>
      <p:sp>
        <p:nvSpPr>
          <p:cNvPr id="4" name="日期占位符 3"/>
          <p:cNvSpPr>
            <a:spLocks noGrp="1"/>
          </p:cNvSpPr>
          <p:nvPr>
            <p:ph type="dt" sz="half" idx="10"/>
            <p:custDataLst>
              <p:tags r:id="rId18"/>
            </p:custDataLst>
          </p:nvPr>
        </p:nvSpPr>
        <p:spPr/>
        <p:txBody>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19"/>
            </p:custDataLst>
          </p:nvPr>
        </p:nvSpPr>
        <p:spPr/>
        <p:txBody>
          <a:bodyPr/>
          <a:lstStyle/>
          <a:p>
            <a:endParaRPr lang="zh-CN" altLang="en-US"/>
          </a:p>
        </p:txBody>
      </p:sp>
      <p:sp>
        <p:nvSpPr>
          <p:cNvPr id="6" name="灯片编号占位符 5"/>
          <p:cNvSpPr>
            <a:spLocks noGrp="1"/>
          </p:cNvSpPr>
          <p:nvPr>
            <p:ph type="sldNum" sz="quarter" idx="12"/>
            <p:custDataLst>
              <p:tags r:id="rId20"/>
            </p:custDataLst>
          </p:nvPr>
        </p:nvSpPr>
        <p:spPr/>
        <p:txBody>
          <a:bodyPr/>
          <a:lstStyle/>
          <a:p>
            <a:fld id="{BE5F26B5-172A-4DC2-B0B7-181CFC56B87C}" type="slidenum">
              <a:rPr lang="zh-CN" altLang="en-US" smtClean="0"/>
            </a:fld>
            <a:endParaRPr lang="zh-CN" altLang="en-US"/>
          </a:p>
        </p:txBody>
      </p:sp>
      <p:sp>
        <p:nvSpPr>
          <p:cNvPr id="8" name="文本占位符 7"/>
          <p:cNvSpPr>
            <a:spLocks noGrp="1"/>
          </p:cNvSpPr>
          <p:nvPr>
            <p:ph type="body" sz="quarter" idx="13" hasCustomPrompt="1"/>
            <p:custDataLst>
              <p:tags r:id="rId21"/>
            </p:custDataLst>
          </p:nvPr>
        </p:nvSpPr>
        <p:spPr>
          <a:xfrm>
            <a:off x="835800" y="547607"/>
            <a:ext cx="6477000" cy="2244193"/>
          </a:xfrm>
          <a:prstGeom prst="rect">
            <a:avLst/>
          </a:prstGeom>
        </p:spPr>
        <p:txBody>
          <a:bodyPr anchor="b">
            <a:noAutofit/>
          </a:bodyPr>
          <a:lstStyle>
            <a:lvl1pPr marL="0" indent="0" algn="l">
              <a:buNone/>
              <a:defRPr sz="8000">
                <a:gradFill>
                  <a:gsLst>
                    <a:gs pos="0">
                      <a:srgbClr val="FFFFFF"/>
                    </a:gs>
                    <a:gs pos="100000">
                      <a:schemeClr val="accent1"/>
                    </a:gs>
                  </a:gsLst>
                  <a:lin ang="4800000" scaled="0"/>
                </a:gradFill>
                <a:latin typeface="+mn-ea"/>
                <a:ea typeface="+mn-ea"/>
              </a:defRPr>
            </a:lvl1pPr>
          </a:lstStyle>
          <a:p>
            <a:pPr lvl="0"/>
            <a:r>
              <a:rPr lang="zh-CN" altLang="en-US" dirty="0"/>
              <a:t>节编号</a:t>
            </a:r>
            <a:endParaRPr lang="zh-CN" altLang="en-US" dirty="0"/>
          </a:p>
        </p:txBody>
      </p:sp>
      <p:sp>
        <p:nvSpPr>
          <p:cNvPr id="25" name="任意多边形: 形状 24"/>
          <p:cNvSpPr/>
          <p:nvPr userDrawn="1">
            <p:custDataLst>
              <p:tags r:id="rId22"/>
            </p:custDataLst>
          </p:nvPr>
        </p:nvSpPr>
        <p:spPr>
          <a:xfrm>
            <a:off x="10233341" y="6441833"/>
            <a:ext cx="707320" cy="416167"/>
          </a:xfrm>
          <a:custGeom>
            <a:avLst/>
            <a:gdLst>
              <a:gd name="connsiteX0" fmla="*/ 0 w 707320"/>
              <a:gd name="connsiteY0" fmla="*/ 0 h 416167"/>
              <a:gd name="connsiteX1" fmla="*/ 707320 w 707320"/>
              <a:gd name="connsiteY1" fmla="*/ 416167 h 416167"/>
              <a:gd name="connsiteX2" fmla="*/ 0 w 707320"/>
              <a:gd name="connsiteY2" fmla="*/ 416167 h 416167"/>
            </a:gdLst>
            <a:ahLst/>
            <a:cxnLst>
              <a:cxn ang="0">
                <a:pos x="connsiteX0" y="connsiteY0"/>
              </a:cxn>
              <a:cxn ang="0">
                <a:pos x="connsiteX1" y="connsiteY1"/>
              </a:cxn>
              <a:cxn ang="0">
                <a:pos x="connsiteX2" y="connsiteY2"/>
              </a:cxn>
            </a:cxnLst>
            <a:rect l="l" t="t" r="r" b="b"/>
            <a:pathLst>
              <a:path w="707320" h="416167">
                <a:moveTo>
                  <a:pt x="0" y="0"/>
                </a:moveTo>
                <a:lnTo>
                  <a:pt x="707320" y="416167"/>
                </a:lnTo>
                <a:lnTo>
                  <a:pt x="0" y="416167"/>
                </a:lnTo>
                <a:close/>
              </a:path>
            </a:pathLst>
          </a:custGeom>
          <a:gradFill flip="none" rotWithShape="1">
            <a:gsLst>
              <a:gs pos="73000">
                <a:schemeClr val="accent3">
                  <a:lumMod val="40000"/>
                  <a:lumOff val="60000"/>
                </a:schemeClr>
              </a:gs>
              <a:gs pos="5000">
                <a:schemeClr val="accent3">
                  <a:lumMod val="75000"/>
                </a:schemeClr>
              </a:gs>
            </a:gsLst>
            <a:lin ang="18000000" scaled="0"/>
            <a:tileRect/>
          </a:gradFill>
          <a:ln w="19050" cap="flat">
            <a:noFill/>
            <a:prstDash val="solid"/>
            <a:miter/>
          </a:ln>
        </p:spPr>
        <p:txBody>
          <a:bodyPr wrap="square" rtlCol="0" anchor="ctr">
            <a:noAutofit/>
          </a:bodyPr>
          <a:lstStyle/>
          <a:p>
            <a:endParaRPr lang="zh-CN" altLang="en-US"/>
          </a:p>
        </p:txBody>
      </p:sp>
      <p:sp>
        <p:nvSpPr>
          <p:cNvPr id="23" name="任意多边形: 形状 22"/>
          <p:cNvSpPr/>
          <p:nvPr userDrawn="1">
            <p:custDataLst>
              <p:tags r:id="rId23"/>
            </p:custDataLst>
          </p:nvPr>
        </p:nvSpPr>
        <p:spPr>
          <a:xfrm>
            <a:off x="11881016" y="6677532"/>
            <a:ext cx="304634" cy="180468"/>
          </a:xfrm>
          <a:custGeom>
            <a:avLst/>
            <a:gdLst>
              <a:gd name="connsiteX0" fmla="*/ 304634 w 304634"/>
              <a:gd name="connsiteY0" fmla="*/ 0 h 180468"/>
              <a:gd name="connsiteX1" fmla="*/ 304634 w 304634"/>
              <a:gd name="connsiteY1" fmla="*/ 180468 h 180468"/>
              <a:gd name="connsiteX2" fmla="*/ 0 w 304634"/>
              <a:gd name="connsiteY2" fmla="*/ 180468 h 180468"/>
            </a:gdLst>
            <a:ahLst/>
            <a:cxnLst>
              <a:cxn ang="0">
                <a:pos x="connsiteX0" y="connsiteY0"/>
              </a:cxn>
              <a:cxn ang="0">
                <a:pos x="connsiteX1" y="connsiteY1"/>
              </a:cxn>
              <a:cxn ang="0">
                <a:pos x="connsiteX2" y="connsiteY2"/>
              </a:cxn>
            </a:cxnLst>
            <a:rect l="l" t="t" r="r" b="b"/>
            <a:pathLst>
              <a:path w="304634" h="180468">
                <a:moveTo>
                  <a:pt x="304634" y="0"/>
                </a:moveTo>
                <a:lnTo>
                  <a:pt x="304634" y="180468"/>
                </a:lnTo>
                <a:lnTo>
                  <a:pt x="0" y="180468"/>
                </a:lnTo>
                <a:close/>
              </a:path>
            </a:pathLst>
          </a:custGeom>
          <a:gradFill flip="none" rotWithShape="1">
            <a:gsLst>
              <a:gs pos="100000">
                <a:schemeClr val="accent3">
                  <a:lumMod val="60000"/>
                  <a:lumOff val="40000"/>
                </a:schemeClr>
              </a:gs>
              <a:gs pos="83000">
                <a:schemeClr val="accent3">
                  <a:lumMod val="75000"/>
                </a:schemeClr>
              </a:gs>
              <a:gs pos="66000">
                <a:schemeClr val="accent3">
                  <a:lumMod val="50000"/>
                </a:schemeClr>
              </a:gs>
            </a:gsLst>
            <a:lin ang="14400000" scaled="0"/>
            <a:tileRect/>
          </a:gradFill>
          <a:ln w="9278"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p>
        </p:txBody>
      </p:sp>
      <p:sp>
        <p:nvSpPr>
          <p:cNvPr id="21" name="任意多边形: 形状 20"/>
          <p:cNvSpPr/>
          <p:nvPr userDrawn="1">
            <p:custDataLst>
              <p:tags r:id="rId24"/>
            </p:custDataLst>
          </p:nvPr>
        </p:nvSpPr>
        <p:spPr>
          <a:xfrm>
            <a:off x="10229228" y="5746750"/>
            <a:ext cx="1956422" cy="1111250"/>
          </a:xfrm>
          <a:custGeom>
            <a:avLst/>
            <a:gdLst>
              <a:gd name="connsiteX0" fmla="*/ 1170257 w 1956422"/>
              <a:gd name="connsiteY0" fmla="*/ 0 h 1111250"/>
              <a:gd name="connsiteX1" fmla="*/ 1956422 w 1956422"/>
              <a:gd name="connsiteY1" fmla="*/ 462460 h 1111250"/>
              <a:gd name="connsiteX2" fmla="*/ 1956422 w 1956422"/>
              <a:gd name="connsiteY2" fmla="*/ 932502 h 1111250"/>
              <a:gd name="connsiteX3" fmla="*/ 1656883 w 1956422"/>
              <a:gd name="connsiteY3" fmla="*/ 1111250 h 1111250"/>
              <a:gd name="connsiteX4" fmla="*/ 709297 w 1956422"/>
              <a:gd name="connsiteY4" fmla="*/ 1111250 h 1111250"/>
              <a:gd name="connsiteX5" fmla="*/ 0 w 1956422"/>
              <a:gd name="connsiteY5" fmla="*/ 695084 h 1111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56422" h="1111250">
                <a:moveTo>
                  <a:pt x="1170257" y="0"/>
                </a:moveTo>
                <a:lnTo>
                  <a:pt x="1956422" y="462460"/>
                </a:lnTo>
                <a:lnTo>
                  <a:pt x="1956422" y="932502"/>
                </a:lnTo>
                <a:lnTo>
                  <a:pt x="1656883" y="1111250"/>
                </a:lnTo>
                <a:lnTo>
                  <a:pt x="709297" y="1111250"/>
                </a:lnTo>
                <a:lnTo>
                  <a:pt x="0" y="695084"/>
                </a:lnTo>
                <a:close/>
              </a:path>
            </a:pathLst>
          </a:custGeom>
          <a:gradFill flip="none" rotWithShape="1">
            <a:gsLst>
              <a:gs pos="43000">
                <a:schemeClr val="accent3">
                  <a:lumMod val="60000"/>
                  <a:lumOff val="40000"/>
                </a:schemeClr>
              </a:gs>
              <a:gs pos="80000">
                <a:schemeClr val="accent3"/>
              </a:gs>
            </a:gsLst>
            <a:lin ang="21000000" scaled="0"/>
            <a:tileRect/>
          </a:gradFill>
          <a:ln w="9278"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p>
        </p:txBody>
      </p:sp>
      <p:sp>
        <p:nvSpPr>
          <p:cNvPr id="19" name="任意多边形: 形状 18"/>
          <p:cNvSpPr/>
          <p:nvPr userDrawn="1">
            <p:custDataLst>
              <p:tags r:id="rId25"/>
            </p:custDataLst>
          </p:nvPr>
        </p:nvSpPr>
        <p:spPr>
          <a:xfrm>
            <a:off x="10229228" y="5754806"/>
            <a:ext cx="1962772" cy="1103194"/>
          </a:xfrm>
          <a:custGeom>
            <a:avLst/>
            <a:gdLst>
              <a:gd name="connsiteX0" fmla="*/ 1170257 w 1962772"/>
              <a:gd name="connsiteY0" fmla="*/ 0 h 1103194"/>
              <a:gd name="connsiteX1" fmla="*/ 1962772 w 1962772"/>
              <a:gd name="connsiteY1" fmla="*/ 466195 h 1103194"/>
              <a:gd name="connsiteX2" fmla="*/ 1962772 w 1962772"/>
              <a:gd name="connsiteY2" fmla="*/ 928713 h 1103194"/>
              <a:gd name="connsiteX3" fmla="*/ 1670383 w 1962772"/>
              <a:gd name="connsiteY3" fmla="*/ 1103194 h 1103194"/>
              <a:gd name="connsiteX4" fmla="*/ 695567 w 1962772"/>
              <a:gd name="connsiteY4" fmla="*/ 1103194 h 1103194"/>
              <a:gd name="connsiteX5" fmla="*/ 0 w 1962772"/>
              <a:gd name="connsiteY5" fmla="*/ 695084 h 1103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62772" h="1103194">
                <a:moveTo>
                  <a:pt x="1170257" y="0"/>
                </a:moveTo>
                <a:lnTo>
                  <a:pt x="1962772" y="466195"/>
                </a:lnTo>
                <a:lnTo>
                  <a:pt x="1962772" y="928713"/>
                </a:lnTo>
                <a:lnTo>
                  <a:pt x="1670383" y="1103194"/>
                </a:lnTo>
                <a:lnTo>
                  <a:pt x="695567" y="1103194"/>
                </a:lnTo>
                <a:lnTo>
                  <a:pt x="0" y="695084"/>
                </a:lnTo>
                <a:close/>
              </a:path>
            </a:pathLst>
          </a:custGeom>
          <a:gradFill flip="none" rotWithShape="1">
            <a:gsLst>
              <a:gs pos="20000">
                <a:schemeClr val="accent3">
                  <a:lumMod val="75000"/>
                  <a:alpha val="0"/>
                </a:schemeClr>
              </a:gs>
              <a:gs pos="93000">
                <a:schemeClr val="accent3">
                  <a:lumMod val="75000"/>
                  <a:alpha val="35000"/>
                </a:schemeClr>
              </a:gs>
            </a:gsLst>
            <a:lin ang="21000000" scaled="0"/>
            <a:tileRect/>
          </a:gradFill>
          <a:ln w="9278"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5" name="日期占位符 4"/>
          <p:cNvSpPr>
            <a:spLocks noGrp="1"/>
          </p:cNvSpPr>
          <p:nvPr>
            <p:ph type="dt" sz="half" idx="10"/>
            <p:custDataLst>
              <p:tags r:id="rId2"/>
            </p:custDataLst>
          </p:nvPr>
        </p:nvSpPr>
        <p:spPr/>
        <p:txBody>
          <a:bodyPr/>
          <a:lstStyle/>
          <a:p>
            <a:fld id="{5592522B-0F24-4480-B9DD-A9474A6880D6}" type="datetimeFigureOut">
              <a:rPr lang="zh-CN" altLang="en-US" smtClean="0"/>
            </a:fld>
            <a:endParaRPr lang="zh-CN" altLang="en-US"/>
          </a:p>
        </p:txBody>
      </p:sp>
      <p:sp>
        <p:nvSpPr>
          <p:cNvPr id="6" name="页脚占位符 5"/>
          <p:cNvSpPr>
            <a:spLocks noGrp="1"/>
          </p:cNvSpPr>
          <p:nvPr>
            <p:ph type="ftr" sz="quarter" idx="11"/>
            <p:custDataLst>
              <p:tags r:id="rId3"/>
            </p:custDataLst>
          </p:nvPr>
        </p:nvSpPr>
        <p:spPr/>
        <p:txBody>
          <a:bodyPr/>
          <a:lstStyle/>
          <a:p>
            <a:endParaRPr lang="zh-CN" altLang="en-US"/>
          </a:p>
        </p:txBody>
      </p:sp>
      <p:sp>
        <p:nvSpPr>
          <p:cNvPr id="7" name="灯片编号占位符 6"/>
          <p:cNvSpPr>
            <a:spLocks noGrp="1"/>
          </p:cNvSpPr>
          <p:nvPr>
            <p:ph type="sldNum" sz="quarter" idx="12"/>
            <p:custDataLst>
              <p:tags r:id="rId4"/>
            </p:custDataLst>
          </p:nvPr>
        </p:nvSpPr>
        <p:spPr/>
        <p:txBody>
          <a:bodyPr/>
          <a:lstStyle/>
          <a:p>
            <a:fld id="{BE5F26B5-172A-4DC2-B0B7-181CFC56B87C}" type="slidenum">
              <a:rPr lang="zh-CN" altLang="en-US" smtClean="0"/>
            </a:fld>
            <a:endParaRPr lang="zh-CN" altLang="en-US"/>
          </a:p>
        </p:txBody>
      </p:sp>
      <p:sp>
        <p:nvSpPr>
          <p:cNvPr id="8" name="标题 7"/>
          <p:cNvSpPr>
            <a:spLocks noGrp="1"/>
          </p:cNvSpPr>
          <p:nvPr>
            <p:ph type="title"/>
            <p:custDataLst>
              <p:tags r:id="rId5"/>
            </p:custDataLst>
          </p:nvPr>
        </p:nvSpPr>
        <p:spPr/>
        <p:txBody>
          <a:bodyPr vert="horz" wrap="square" lIns="0" tIns="0" rIns="0" bIns="0" rtlCol="0" anchor="b">
            <a:normAutofit/>
          </a:bodyPr>
          <a:lstStyle>
            <a:lvl1pPr>
              <a:defRPr lang="zh-CN" altLang="en-US" dirty="0"/>
            </a:lvl1pPr>
          </a:lstStyle>
          <a:p>
            <a:pPr lvl="0"/>
            <a:r>
              <a:rPr lang="zh-CN" altLang="en-US" dirty="0"/>
              <a:t>单击此处编辑母版标题样式</a:t>
            </a:r>
            <a:endParaRPr lang="zh-CN" altLang="en-US" dirty="0"/>
          </a:p>
        </p:txBody>
      </p:sp>
      <p:sp>
        <p:nvSpPr>
          <p:cNvPr id="9" name="内容占位符 8"/>
          <p:cNvSpPr>
            <a:spLocks noGrp="1"/>
          </p:cNvSpPr>
          <p:nvPr>
            <p:ph sz="half" idx="1"/>
            <p:custDataLst>
              <p:tags r:id="rId6"/>
            </p:custDataLst>
          </p:nvPr>
        </p:nvSpPr>
        <p:spPr>
          <a:xfrm>
            <a:off x="69596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10" name="内容占位符 9"/>
          <p:cNvSpPr>
            <a:spLocks noGrp="1"/>
          </p:cNvSpPr>
          <p:nvPr>
            <p:ph sz="half" idx="2"/>
            <p:custDataLst>
              <p:tags r:id="rId7"/>
            </p:custDataLst>
          </p:nvPr>
        </p:nvSpPr>
        <p:spPr>
          <a:xfrm>
            <a:off x="617220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11" name="日期占位符 10"/>
          <p:cNvSpPr>
            <a:spLocks noGrp="1"/>
          </p:cNvSpPr>
          <p:nvPr>
            <p:ph type="dt" sz="half" idx="10"/>
            <p:custDataLst>
              <p:tags r:id="rId2"/>
            </p:custDataLst>
          </p:nvPr>
        </p:nvSpPr>
        <p:spPr/>
        <p:txBody>
          <a:bodyPr/>
          <a:lstStyle/>
          <a:p>
            <a:fld id="{5592522B-0F24-4480-B9DD-A9474A6880D6}" type="datetimeFigureOut">
              <a:rPr lang="zh-CN" altLang="en-US" smtClean="0"/>
            </a:fld>
            <a:endParaRPr lang="zh-CN" altLang="en-US"/>
          </a:p>
        </p:txBody>
      </p:sp>
      <p:sp>
        <p:nvSpPr>
          <p:cNvPr id="12" name="页脚占位符 11"/>
          <p:cNvSpPr>
            <a:spLocks noGrp="1"/>
          </p:cNvSpPr>
          <p:nvPr>
            <p:ph type="ftr" sz="quarter" idx="11"/>
            <p:custDataLst>
              <p:tags r:id="rId3"/>
            </p:custDataLst>
          </p:nvPr>
        </p:nvSpPr>
        <p:spPr/>
        <p:txBody>
          <a:bodyPr/>
          <a:lstStyle/>
          <a:p>
            <a:endParaRPr lang="zh-CN" altLang="en-US"/>
          </a:p>
        </p:txBody>
      </p:sp>
      <p:sp>
        <p:nvSpPr>
          <p:cNvPr id="13" name="灯片编号占位符 12"/>
          <p:cNvSpPr>
            <a:spLocks noGrp="1"/>
          </p:cNvSpPr>
          <p:nvPr>
            <p:ph type="sldNum" sz="quarter" idx="12"/>
            <p:custDataLst>
              <p:tags r:id="rId4"/>
            </p:custDataLst>
          </p:nvPr>
        </p:nvSpPr>
        <p:spPr/>
        <p:txBody>
          <a:bodyPr/>
          <a:lstStyle/>
          <a:p>
            <a:fld id="{BE5F26B5-172A-4DC2-B0B7-181CFC56B87C}" type="slidenum">
              <a:rPr lang="zh-CN" altLang="en-US" smtClean="0"/>
            </a:fld>
            <a:endParaRPr lang="zh-CN" altLang="en-US" dirty="0"/>
          </a:p>
        </p:txBody>
      </p:sp>
      <p:sp>
        <p:nvSpPr>
          <p:cNvPr id="2" name="标题 1"/>
          <p:cNvSpPr>
            <a:spLocks noGrp="1"/>
          </p:cNvSpPr>
          <p:nvPr>
            <p:ph type="title"/>
            <p:custDataLst>
              <p:tags r:id="rId5"/>
            </p:custDataLst>
          </p:nvPr>
        </p:nvSpPr>
        <p:spPr>
          <a:xfrm>
            <a:off x="839788" y="360000"/>
            <a:ext cx="10515600" cy="864000"/>
          </a:xfrm>
        </p:spPr>
        <p:txBody>
          <a:bodyPr vert="horz" wrap="square" lIns="0" tIns="0" rIns="0" bIns="0" rtlCol="0" anchor="b">
            <a:normAutofit/>
          </a:bodyPr>
          <a:lstStyle>
            <a:lvl1pPr>
              <a:defRPr lang="zh-CN" altLang="en-US" dirty="0"/>
            </a:lvl1pPr>
          </a:lstStyle>
          <a:p>
            <a:pPr lvl="0"/>
            <a:r>
              <a:rPr lang="zh-CN" altLang="en-US" dirty="0"/>
              <a:t>单击此处编辑母版标题样式</a:t>
            </a:r>
            <a:endParaRPr lang="zh-CN" altLang="en-US" dirty="0"/>
          </a:p>
        </p:txBody>
      </p:sp>
      <p:sp>
        <p:nvSpPr>
          <p:cNvPr id="7" name="文本占位符 6"/>
          <p:cNvSpPr>
            <a:spLocks noGrp="1"/>
          </p:cNvSpPr>
          <p:nvPr>
            <p:ph type="body" idx="1" hasCustomPrompt="1"/>
            <p:custDataLst>
              <p:tags r:id="rId6"/>
            </p:custDataLst>
          </p:nvPr>
        </p:nvSpPr>
        <p:spPr>
          <a:xfrm>
            <a:off x="695960" y="1301750"/>
            <a:ext cx="5323840" cy="411303"/>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单击此处编辑母版标题样式</a:t>
            </a:r>
            <a:endParaRPr lang="zh-CN" altLang="en-US" dirty="0"/>
          </a:p>
        </p:txBody>
      </p:sp>
      <p:sp>
        <p:nvSpPr>
          <p:cNvPr id="8" name="内容占位符 7"/>
          <p:cNvSpPr>
            <a:spLocks noGrp="1"/>
          </p:cNvSpPr>
          <p:nvPr>
            <p:ph sz="half" idx="2"/>
            <p:custDataLst>
              <p:tags r:id="rId7"/>
            </p:custDataLst>
          </p:nvPr>
        </p:nvSpPr>
        <p:spPr>
          <a:xfrm>
            <a:off x="695960" y="1875099"/>
            <a:ext cx="5323840" cy="4300276"/>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9" name="文本占位符 8"/>
          <p:cNvSpPr>
            <a:spLocks noGrp="1"/>
          </p:cNvSpPr>
          <p:nvPr>
            <p:ph type="body" sz="quarter" idx="3" hasCustomPrompt="1"/>
            <p:custDataLst>
              <p:tags r:id="rId8"/>
            </p:custDataLst>
          </p:nvPr>
        </p:nvSpPr>
        <p:spPr>
          <a:xfrm>
            <a:off x="6172200" y="1301750"/>
            <a:ext cx="5323840" cy="411303"/>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单击此处编辑母版标题样式</a:t>
            </a:r>
            <a:endParaRPr lang="zh-CN" altLang="en-US" dirty="0"/>
          </a:p>
        </p:txBody>
      </p:sp>
      <p:sp>
        <p:nvSpPr>
          <p:cNvPr id="14" name="内容占位符 13"/>
          <p:cNvSpPr>
            <a:spLocks noGrp="1"/>
          </p:cNvSpPr>
          <p:nvPr>
            <p:ph sz="quarter" idx="4"/>
            <p:custDataLst>
              <p:tags r:id="rId9"/>
            </p:custDataLst>
          </p:nvPr>
        </p:nvSpPr>
        <p:spPr>
          <a:xfrm>
            <a:off x="6172200" y="1875099"/>
            <a:ext cx="5323840" cy="4300276"/>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BE5F26B5-172A-4DC2-B0B7-181CFC56B87C}" type="slidenum">
              <a:rPr lang="zh-CN" altLang="en-US" smtClean="0"/>
            </a:fld>
            <a:endParaRPr lang="zh-CN" altLang="en-US"/>
          </a:p>
        </p:txBody>
      </p:sp>
      <p:sp>
        <p:nvSpPr>
          <p:cNvPr id="6" name="标题 5"/>
          <p:cNvSpPr>
            <a:spLocks noGrp="1"/>
          </p:cNvSpPr>
          <p:nvPr>
            <p:ph type="title"/>
            <p:custDataLst>
              <p:tags r:id="rId5"/>
            </p:custDataLst>
          </p:nvPr>
        </p:nvSpPr>
        <p:spPr/>
        <p:txBody>
          <a:bodyPr wrap="square">
            <a:normAutofit/>
          </a:bodyPr>
          <a:lstStyle/>
          <a:p>
            <a:r>
              <a:rPr lang="zh-CN" altLang="en-US" dirty="0"/>
              <a:t>单击此处编辑母版标题样式</a:t>
            </a:r>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5592522B-0F24-4480-B9DD-A9474A6880D6}"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BE5F26B5-172A-4DC2-B0B7-181CFC56B87C}"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仅内容">
    <p:spTree>
      <p:nvGrpSpPr>
        <p:cNvPr id="1" name=""/>
        <p:cNvGrpSpPr/>
        <p:nvPr/>
      </p:nvGrpSpPr>
      <p:grpSpPr>
        <a:xfrm>
          <a:off x="0" y="0"/>
          <a:ext cx="0" cy="0"/>
          <a:chOff x="0" y="0"/>
          <a:chExt cx="0" cy="0"/>
        </a:xfrm>
      </p:grpSpPr>
      <p:sp>
        <p:nvSpPr>
          <p:cNvPr id="4" name="日期占位符 3"/>
          <p:cNvSpPr>
            <a:spLocks noGrp="1"/>
          </p:cNvSpPr>
          <p:nvPr>
            <p:ph type="dt" sz="half" idx="10"/>
            <p:custDataLst>
              <p:tags r:id="rId2"/>
            </p:custDataLst>
          </p:nvPr>
        </p:nvSpPr>
        <p:spPr/>
        <p:txBody>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3"/>
            </p:custDataLst>
          </p:nvPr>
        </p:nvSpPr>
        <p:spPr/>
        <p:txBody>
          <a:bodyPr/>
          <a:lstStyle/>
          <a:p>
            <a:endParaRPr lang="zh-CN" altLang="en-US"/>
          </a:p>
        </p:txBody>
      </p:sp>
      <p:sp>
        <p:nvSpPr>
          <p:cNvPr id="6" name="灯片编号占位符 5"/>
          <p:cNvSpPr>
            <a:spLocks noGrp="1"/>
          </p:cNvSpPr>
          <p:nvPr>
            <p:ph type="sldNum" sz="quarter" idx="12"/>
            <p:custDataLst>
              <p:tags r:id="rId4"/>
            </p:custDataLst>
          </p:nvPr>
        </p:nvSpPr>
        <p:spPr/>
        <p:txBody>
          <a:bodyPr/>
          <a:lstStyle/>
          <a:p>
            <a:fld id="{BE5F26B5-172A-4DC2-B0B7-181CFC56B87C}" type="slidenum">
              <a:rPr lang="zh-CN" altLang="en-US" smtClean="0"/>
            </a:fld>
            <a:endParaRPr lang="zh-CN" altLang="en-US"/>
          </a:p>
        </p:txBody>
      </p:sp>
      <p:sp>
        <p:nvSpPr>
          <p:cNvPr id="2" name="内容占位符 1"/>
          <p:cNvSpPr>
            <a:spLocks noGrp="1"/>
          </p:cNvSpPr>
          <p:nvPr>
            <p:ph idx="1"/>
            <p:custDataLst>
              <p:tags r:id="rId5"/>
            </p:custDataLst>
          </p:nvPr>
        </p:nvSpPr>
        <p:spPr>
          <a:xfrm>
            <a:off x="695960" y="360045"/>
            <a:ext cx="10801985" cy="581787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tags" Target="../tags/tag145.xml"/><Relationship Id="rId17" Type="http://schemas.openxmlformats.org/officeDocument/2006/relationships/tags" Target="../tags/tag144.xml"/><Relationship Id="rId16" Type="http://schemas.openxmlformats.org/officeDocument/2006/relationships/tags" Target="../tags/tag143.xml"/><Relationship Id="rId15" Type="http://schemas.openxmlformats.org/officeDocument/2006/relationships/tags" Target="../tags/tag142.xml"/><Relationship Id="rId14" Type="http://schemas.openxmlformats.org/officeDocument/2006/relationships/tags" Target="../tags/tag141.xml"/><Relationship Id="rId13" Type="http://schemas.openxmlformats.org/officeDocument/2006/relationships/tags" Target="../tags/tag140.xml"/><Relationship Id="rId12" Type="http://schemas.openxmlformats.org/officeDocument/2006/relationships/tags" Target="../tags/tag139.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矩形 6"/>
          <p:cNvSpPr/>
          <p:nvPr userDrawn="1">
            <p:custDataLst>
              <p:tags r:id="rId12"/>
            </p:custDataLst>
          </p:nvPr>
        </p:nvSpPr>
        <p:spPr>
          <a:xfrm>
            <a:off x="0" y="0"/>
            <a:ext cx="12192000" cy="6858000"/>
          </a:xfrm>
          <a:prstGeom prst="rect">
            <a:avLst/>
          </a:prstGeom>
          <a:gradFill>
            <a:gsLst>
              <a:gs pos="75000">
                <a:srgbClr val="0D0D0D"/>
              </a:gs>
              <a:gs pos="100000">
                <a:schemeClr val="accent1">
                  <a:lumMod val="50000"/>
                </a:schemeClr>
              </a:gs>
            </a:gsLst>
            <a:lin ang="138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日期占位符 3"/>
          <p:cNvSpPr>
            <a:spLocks noGrp="1"/>
          </p:cNvSpPr>
          <p:nvPr>
            <p:ph type="dt" sz="half" idx="2"/>
            <p:custDataLst>
              <p:tags r:id="rId13"/>
            </p:custDataLst>
          </p:nvPr>
        </p:nvSpPr>
        <p:spPr>
          <a:xfrm>
            <a:off x="695960" y="6356350"/>
            <a:ext cx="2743200" cy="365125"/>
          </a:xfrm>
          <a:prstGeom prst="rect">
            <a:avLst/>
          </a:prstGeom>
        </p:spPr>
        <p:txBody>
          <a:bodyPr vert="horz" lIns="0" tIns="0" rIns="0" bIns="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14"/>
            </p:custDataLst>
          </p:nvPr>
        </p:nvSpPr>
        <p:spPr>
          <a:xfrm>
            <a:off x="4038600" y="6356350"/>
            <a:ext cx="4114800" cy="365125"/>
          </a:xfrm>
          <a:prstGeom prst="rect">
            <a:avLst/>
          </a:prstGeom>
        </p:spPr>
        <p:txBody>
          <a:bodyPr vert="horz" lIns="0" tIns="0" rIns="0" bIns="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5"/>
            </p:custDataLst>
          </p:nvPr>
        </p:nvSpPr>
        <p:spPr>
          <a:xfrm>
            <a:off x="8753983" y="6356350"/>
            <a:ext cx="2743200" cy="365125"/>
          </a:xfrm>
          <a:prstGeom prst="rect">
            <a:avLst/>
          </a:prstGeom>
        </p:spPr>
        <p:txBody>
          <a:bodyPr vert="horz" lIns="0" tIns="0" rIns="0" bIns="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dirty="0"/>
          </a:p>
        </p:txBody>
      </p:sp>
      <p:sp>
        <p:nvSpPr>
          <p:cNvPr id="9" name="标题占位符 1"/>
          <p:cNvSpPr>
            <a:spLocks noGrp="1"/>
          </p:cNvSpPr>
          <p:nvPr>
            <p:ph type="title"/>
            <p:custDataLst>
              <p:tags r:id="rId16"/>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10" name="文本占位符 9"/>
          <p:cNvSpPr>
            <a:spLocks noGrp="1"/>
          </p:cNvSpPr>
          <p:nvPr>
            <p:ph type="body" idx="1"/>
            <p:custDataLst>
              <p:tags r:id="rId17"/>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2" name="KSO_TEMPLATE" hidden="1"/>
          <p:cNvSpPr/>
          <p:nvPr userDrawn="1">
            <p:custDataLst>
              <p:tags r:id="rId18"/>
            </p:custDataLst>
          </p:nvPr>
        </p:nvSpPr>
        <p:spPr>
          <a:xfrm>
            <a:off x="0" y="0"/>
            <a:ext cx="0" cy="0"/>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100000"/>
        </a:lnSpc>
        <a:spcBef>
          <a:spcPct val="0"/>
        </a:spcBef>
        <a:buNone/>
        <a:defRPr sz="3200" b="1" kern="1200">
          <a:gradFill>
            <a:gsLst>
              <a:gs pos="0">
                <a:srgbClr val="FFFFFF"/>
              </a:gs>
              <a:gs pos="100000">
                <a:schemeClr val="accent1"/>
              </a:gs>
            </a:gsLst>
            <a:lin ang="4800000" scaled="0"/>
          </a:gra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FFFFFF"/>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FFFFF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FFFFF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FFFFF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FFFFF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tags" Target="../tags/tag147.xml"/><Relationship Id="rId1" Type="http://schemas.openxmlformats.org/officeDocument/2006/relationships/tags" Target="../tags/tag146.xml"/></Relationships>
</file>

<file path=ppt/slides/_rels/slide10.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diagramDrawing" Target="../diagrams/drawing2.xml"/><Relationship Id="rId4" Type="http://schemas.openxmlformats.org/officeDocument/2006/relationships/diagramColors" Target="../diagrams/colors2.xml"/><Relationship Id="rId3" Type="http://schemas.openxmlformats.org/officeDocument/2006/relationships/diagramQuickStyle" Target="../diagrams/quickStyle2.xml"/><Relationship Id="rId2" Type="http://schemas.openxmlformats.org/officeDocument/2006/relationships/diagramLayout" Target="../diagrams/layout2.xml"/><Relationship Id="rId1" Type="http://schemas.openxmlformats.org/officeDocument/2006/relationships/diagramData" Target="../diagrams/data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diagramDrawing" Target="../diagrams/drawing22.xml"/><Relationship Id="rId4" Type="http://schemas.openxmlformats.org/officeDocument/2006/relationships/diagramColors" Target="../diagrams/colors22.xml"/><Relationship Id="rId3" Type="http://schemas.openxmlformats.org/officeDocument/2006/relationships/diagramQuickStyle" Target="../diagrams/quickStyle22.xml"/><Relationship Id="rId2" Type="http://schemas.openxmlformats.org/officeDocument/2006/relationships/diagramLayout" Target="../diagrams/layout22.xml"/><Relationship Id="rId1" Type="http://schemas.openxmlformats.org/officeDocument/2006/relationships/diagramData" Target="../diagrams/data22.xml"/></Relationships>
</file>

<file path=ppt/slides/_rels/slide102.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diagramDrawing" Target="../diagrams/drawing23.xml"/><Relationship Id="rId4" Type="http://schemas.openxmlformats.org/officeDocument/2006/relationships/diagramColors" Target="../diagrams/colors23.xml"/><Relationship Id="rId3" Type="http://schemas.openxmlformats.org/officeDocument/2006/relationships/diagramQuickStyle" Target="../diagrams/quickStyle23.xml"/><Relationship Id="rId2" Type="http://schemas.openxmlformats.org/officeDocument/2006/relationships/diagramLayout" Target="../diagrams/layout23.xml"/><Relationship Id="rId1" Type="http://schemas.openxmlformats.org/officeDocument/2006/relationships/diagramData" Target="../diagrams/data23.xml"/></Relationships>
</file>

<file path=ppt/slides/_rels/slide103.xml.rels><?xml version="1.0" encoding="UTF-8" standalone="yes"?>
<Relationships xmlns="http://schemas.openxmlformats.org/package/2006/relationships"><Relationship Id="rId9" Type="http://schemas.openxmlformats.org/officeDocument/2006/relationships/tags" Target="../tags/tag427.xml"/><Relationship Id="rId8" Type="http://schemas.openxmlformats.org/officeDocument/2006/relationships/tags" Target="../tags/tag426.xml"/><Relationship Id="rId7" Type="http://schemas.openxmlformats.org/officeDocument/2006/relationships/tags" Target="../tags/tag425.xml"/><Relationship Id="rId6" Type="http://schemas.openxmlformats.org/officeDocument/2006/relationships/tags" Target="../tags/tag424.xml"/><Relationship Id="rId5" Type="http://schemas.openxmlformats.org/officeDocument/2006/relationships/tags" Target="../tags/tag423.xml"/><Relationship Id="rId4" Type="http://schemas.openxmlformats.org/officeDocument/2006/relationships/tags" Target="../tags/tag422.xml"/><Relationship Id="rId3" Type="http://schemas.openxmlformats.org/officeDocument/2006/relationships/tags" Target="../tags/tag421.xml"/><Relationship Id="rId2" Type="http://schemas.openxmlformats.org/officeDocument/2006/relationships/tags" Target="../tags/tag420.xml"/><Relationship Id="rId12" Type="http://schemas.openxmlformats.org/officeDocument/2006/relationships/slideLayout" Target="../slideLayouts/slideLayout2.xml"/><Relationship Id="rId11" Type="http://schemas.openxmlformats.org/officeDocument/2006/relationships/tags" Target="../tags/tag429.xml"/><Relationship Id="rId10" Type="http://schemas.openxmlformats.org/officeDocument/2006/relationships/tags" Target="../tags/tag428.xml"/><Relationship Id="rId1" Type="http://schemas.openxmlformats.org/officeDocument/2006/relationships/tags" Target="../tags/tag419.xml"/></Relationships>
</file>

<file path=ppt/slides/_rels/slide104.xml.rels><?xml version="1.0" encoding="UTF-8" standalone="yes"?>
<Relationships xmlns="http://schemas.openxmlformats.org/package/2006/relationships"><Relationship Id="rId5" Type="http://schemas.openxmlformats.org/officeDocument/2006/relationships/slideLayout" Target="../slideLayouts/slideLayout11.xml"/><Relationship Id="rId4" Type="http://schemas.openxmlformats.org/officeDocument/2006/relationships/tags" Target="../tags/tag431.xml"/><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tags" Target="../tags/tag430.xml"/></Relationships>
</file>

<file path=ppt/slides/_rels/slide105.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xml"/><Relationship Id="rId2" Type="http://schemas.openxmlformats.org/officeDocument/2006/relationships/tags" Target="../tags/tag433.xml"/><Relationship Id="rId1" Type="http://schemas.openxmlformats.org/officeDocument/2006/relationships/tags" Target="../tags/tag432.xml"/></Relationships>
</file>

<file path=ppt/slides/_rels/slide106.xml.rels><?xml version="1.0" encoding="UTF-8" standalone="yes"?>
<Relationships xmlns="http://schemas.openxmlformats.org/package/2006/relationships"><Relationship Id="rId9" Type="http://schemas.openxmlformats.org/officeDocument/2006/relationships/tags" Target="../tags/tag442.xml"/><Relationship Id="rId8" Type="http://schemas.openxmlformats.org/officeDocument/2006/relationships/tags" Target="../tags/tag441.xml"/><Relationship Id="rId7" Type="http://schemas.openxmlformats.org/officeDocument/2006/relationships/tags" Target="../tags/tag440.xml"/><Relationship Id="rId6" Type="http://schemas.openxmlformats.org/officeDocument/2006/relationships/tags" Target="../tags/tag439.xml"/><Relationship Id="rId5" Type="http://schemas.openxmlformats.org/officeDocument/2006/relationships/tags" Target="../tags/tag438.xml"/><Relationship Id="rId4" Type="http://schemas.openxmlformats.org/officeDocument/2006/relationships/tags" Target="../tags/tag437.xml"/><Relationship Id="rId3" Type="http://schemas.openxmlformats.org/officeDocument/2006/relationships/tags" Target="../tags/tag436.xml"/><Relationship Id="rId2" Type="http://schemas.openxmlformats.org/officeDocument/2006/relationships/tags" Target="../tags/tag435.xml"/><Relationship Id="rId15" Type="http://schemas.openxmlformats.org/officeDocument/2006/relationships/slideLayout" Target="../slideLayouts/slideLayout3.xml"/><Relationship Id="rId14" Type="http://schemas.openxmlformats.org/officeDocument/2006/relationships/tags" Target="../tags/tag447.xml"/><Relationship Id="rId13" Type="http://schemas.openxmlformats.org/officeDocument/2006/relationships/tags" Target="../tags/tag446.xml"/><Relationship Id="rId12" Type="http://schemas.openxmlformats.org/officeDocument/2006/relationships/tags" Target="../tags/tag445.xml"/><Relationship Id="rId11" Type="http://schemas.openxmlformats.org/officeDocument/2006/relationships/tags" Target="../tags/tag444.xml"/><Relationship Id="rId10" Type="http://schemas.openxmlformats.org/officeDocument/2006/relationships/tags" Target="../tags/tag443.xml"/><Relationship Id="rId1" Type="http://schemas.openxmlformats.org/officeDocument/2006/relationships/tags" Target="../tags/tag434.xml"/></Relationships>
</file>

<file path=ppt/slides/_rels/slide107.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450.xml"/><Relationship Id="rId4" Type="http://schemas.openxmlformats.org/officeDocument/2006/relationships/image" Target="../media/image32.jpeg"/><Relationship Id="rId3" Type="http://schemas.openxmlformats.org/officeDocument/2006/relationships/image" Target="../media/image31.jpeg"/><Relationship Id="rId2" Type="http://schemas.openxmlformats.org/officeDocument/2006/relationships/tags" Target="../tags/tag449.xml"/><Relationship Id="rId1" Type="http://schemas.openxmlformats.org/officeDocument/2006/relationships/tags" Target="../tags/tag448.xml"/></Relationships>
</file>

<file path=ppt/slides/_rels/slide108.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diagramDrawing" Target="../diagrams/drawing24.xml"/><Relationship Id="rId4" Type="http://schemas.openxmlformats.org/officeDocument/2006/relationships/diagramColors" Target="../diagrams/colors24.xml"/><Relationship Id="rId3" Type="http://schemas.openxmlformats.org/officeDocument/2006/relationships/diagramQuickStyle" Target="../diagrams/quickStyle24.xml"/><Relationship Id="rId2" Type="http://schemas.openxmlformats.org/officeDocument/2006/relationships/diagramLayout" Target="../diagrams/layout24.xml"/><Relationship Id="rId1" Type="http://schemas.openxmlformats.org/officeDocument/2006/relationships/diagramData" Target="../diagrams/data24.xml"/></Relationships>
</file>

<file path=ppt/slides/_rels/slide10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chart" Target="../charts/chart11.xml"/><Relationship Id="rId1" Type="http://schemas.openxmlformats.org/officeDocument/2006/relationships/chart" Target="../charts/chart10.xml"/></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diagramDrawing" Target="../diagrams/drawing3.xml"/><Relationship Id="rId4" Type="http://schemas.openxmlformats.org/officeDocument/2006/relationships/diagramColors" Target="../diagrams/colors3.xml"/><Relationship Id="rId3" Type="http://schemas.openxmlformats.org/officeDocument/2006/relationships/diagramQuickStyle" Target="../diagrams/quickStyle3.xml"/><Relationship Id="rId2" Type="http://schemas.openxmlformats.org/officeDocument/2006/relationships/diagramLayout" Target="../diagrams/layout3.xml"/><Relationship Id="rId1" Type="http://schemas.openxmlformats.org/officeDocument/2006/relationships/diagramData" Target="../diagrams/data3.xml"/></Relationships>
</file>

<file path=ppt/slides/_rels/slide1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chart" Target="../charts/chart12.xml"/></Relationships>
</file>

<file path=ppt/slides/_rels/slide111.xml.rels><?xml version="1.0" encoding="UTF-8" standalone="yes"?>
<Relationships xmlns="http://schemas.openxmlformats.org/package/2006/relationships"><Relationship Id="rId9" Type="http://schemas.openxmlformats.org/officeDocument/2006/relationships/tags" Target="../tags/tag459.xml"/><Relationship Id="rId8" Type="http://schemas.openxmlformats.org/officeDocument/2006/relationships/tags" Target="../tags/tag458.xml"/><Relationship Id="rId7" Type="http://schemas.openxmlformats.org/officeDocument/2006/relationships/tags" Target="../tags/tag457.xml"/><Relationship Id="rId6" Type="http://schemas.openxmlformats.org/officeDocument/2006/relationships/tags" Target="../tags/tag456.xml"/><Relationship Id="rId5" Type="http://schemas.openxmlformats.org/officeDocument/2006/relationships/tags" Target="../tags/tag455.xml"/><Relationship Id="rId4" Type="http://schemas.openxmlformats.org/officeDocument/2006/relationships/tags" Target="../tags/tag454.xml"/><Relationship Id="rId3" Type="http://schemas.openxmlformats.org/officeDocument/2006/relationships/tags" Target="../tags/tag453.xml"/><Relationship Id="rId2" Type="http://schemas.openxmlformats.org/officeDocument/2006/relationships/tags" Target="../tags/tag452.xml"/><Relationship Id="rId11" Type="http://schemas.openxmlformats.org/officeDocument/2006/relationships/slideLayout" Target="../slideLayouts/slideLayout2.xml"/><Relationship Id="rId10" Type="http://schemas.openxmlformats.org/officeDocument/2006/relationships/tags" Target="../tags/tag460.xml"/><Relationship Id="rId1" Type="http://schemas.openxmlformats.org/officeDocument/2006/relationships/tags" Target="../tags/tag451.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diagramDrawing" Target="../diagrams/drawing25.xml"/><Relationship Id="rId4" Type="http://schemas.openxmlformats.org/officeDocument/2006/relationships/diagramColors" Target="../diagrams/colors25.xml"/><Relationship Id="rId3" Type="http://schemas.openxmlformats.org/officeDocument/2006/relationships/diagramQuickStyle" Target="../diagrams/quickStyle25.xml"/><Relationship Id="rId2" Type="http://schemas.openxmlformats.org/officeDocument/2006/relationships/diagramLayout" Target="../diagrams/layout25.xml"/><Relationship Id="rId1" Type="http://schemas.openxmlformats.org/officeDocument/2006/relationships/diagramData" Target="../diagrams/data25.xml"/></Relationships>
</file>

<file path=ppt/slides/_rels/slide115.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diagramDrawing" Target="../diagrams/drawing26.xml"/><Relationship Id="rId4" Type="http://schemas.openxmlformats.org/officeDocument/2006/relationships/diagramColors" Target="../diagrams/colors26.xml"/><Relationship Id="rId3" Type="http://schemas.openxmlformats.org/officeDocument/2006/relationships/diagramQuickStyle" Target="../diagrams/quickStyle26.xml"/><Relationship Id="rId2" Type="http://schemas.openxmlformats.org/officeDocument/2006/relationships/diagramLayout" Target="../diagrams/layout26.xml"/><Relationship Id="rId1" Type="http://schemas.openxmlformats.org/officeDocument/2006/relationships/diagramData" Target="../diagrams/data26.xml"/></Relationships>
</file>

<file path=ppt/slides/_rels/slide116.xml.rels><?xml version="1.0" encoding="UTF-8" standalone="yes"?>
<Relationships xmlns="http://schemas.openxmlformats.org/package/2006/relationships"><Relationship Id="rId9" Type="http://schemas.openxmlformats.org/officeDocument/2006/relationships/tags" Target="../tags/tag469.xml"/><Relationship Id="rId8" Type="http://schemas.openxmlformats.org/officeDocument/2006/relationships/tags" Target="../tags/tag468.xml"/><Relationship Id="rId7" Type="http://schemas.openxmlformats.org/officeDocument/2006/relationships/tags" Target="../tags/tag467.xml"/><Relationship Id="rId6" Type="http://schemas.openxmlformats.org/officeDocument/2006/relationships/tags" Target="../tags/tag466.xml"/><Relationship Id="rId5" Type="http://schemas.openxmlformats.org/officeDocument/2006/relationships/tags" Target="../tags/tag465.xml"/><Relationship Id="rId4" Type="http://schemas.openxmlformats.org/officeDocument/2006/relationships/tags" Target="../tags/tag464.xml"/><Relationship Id="rId3" Type="http://schemas.openxmlformats.org/officeDocument/2006/relationships/tags" Target="../tags/tag463.xml"/><Relationship Id="rId2" Type="http://schemas.openxmlformats.org/officeDocument/2006/relationships/tags" Target="../tags/tag462.xml"/><Relationship Id="rId12" Type="http://schemas.openxmlformats.org/officeDocument/2006/relationships/slideLayout" Target="../slideLayouts/slideLayout2.xml"/><Relationship Id="rId11" Type="http://schemas.openxmlformats.org/officeDocument/2006/relationships/tags" Target="../tags/tag471.xml"/><Relationship Id="rId10" Type="http://schemas.openxmlformats.org/officeDocument/2006/relationships/tags" Target="../tags/tag470.xml"/><Relationship Id="rId1" Type="http://schemas.openxmlformats.org/officeDocument/2006/relationships/tags" Target="../tags/tag461.xml"/></Relationships>
</file>

<file path=ppt/slides/_rels/slide117.xml.rels><?xml version="1.0" encoding="UTF-8" standalone="yes"?>
<Relationships xmlns="http://schemas.openxmlformats.org/package/2006/relationships"><Relationship Id="rId5" Type="http://schemas.openxmlformats.org/officeDocument/2006/relationships/slideLayout" Target="../slideLayouts/slideLayout11.xml"/><Relationship Id="rId4" Type="http://schemas.openxmlformats.org/officeDocument/2006/relationships/tags" Target="../tags/tag473.xml"/><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tags" Target="../tags/tag472.xml"/></Relationships>
</file>

<file path=ppt/slides/_rels/slide118.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xml"/><Relationship Id="rId2" Type="http://schemas.openxmlformats.org/officeDocument/2006/relationships/tags" Target="../tags/tag475.xml"/><Relationship Id="rId1" Type="http://schemas.openxmlformats.org/officeDocument/2006/relationships/tags" Target="../tags/tag474.xml"/></Relationships>
</file>

<file path=ppt/slides/_rels/slide119.xml.rels><?xml version="1.0" encoding="UTF-8" standalone="yes"?>
<Relationships xmlns="http://schemas.openxmlformats.org/package/2006/relationships"><Relationship Id="rId9" Type="http://schemas.openxmlformats.org/officeDocument/2006/relationships/tags" Target="../tags/tag484.xml"/><Relationship Id="rId8" Type="http://schemas.openxmlformats.org/officeDocument/2006/relationships/tags" Target="../tags/tag483.xml"/><Relationship Id="rId7" Type="http://schemas.openxmlformats.org/officeDocument/2006/relationships/tags" Target="../tags/tag482.xml"/><Relationship Id="rId6" Type="http://schemas.openxmlformats.org/officeDocument/2006/relationships/tags" Target="../tags/tag481.xml"/><Relationship Id="rId5" Type="http://schemas.openxmlformats.org/officeDocument/2006/relationships/tags" Target="../tags/tag480.xml"/><Relationship Id="rId4" Type="http://schemas.openxmlformats.org/officeDocument/2006/relationships/tags" Target="../tags/tag479.xml"/><Relationship Id="rId3" Type="http://schemas.openxmlformats.org/officeDocument/2006/relationships/tags" Target="../tags/tag478.xml"/><Relationship Id="rId2" Type="http://schemas.openxmlformats.org/officeDocument/2006/relationships/tags" Target="../tags/tag477.xml"/><Relationship Id="rId15" Type="http://schemas.openxmlformats.org/officeDocument/2006/relationships/slideLayout" Target="../slideLayouts/slideLayout3.xml"/><Relationship Id="rId14" Type="http://schemas.openxmlformats.org/officeDocument/2006/relationships/tags" Target="../tags/tag489.xml"/><Relationship Id="rId13" Type="http://schemas.openxmlformats.org/officeDocument/2006/relationships/tags" Target="../tags/tag488.xml"/><Relationship Id="rId12" Type="http://schemas.openxmlformats.org/officeDocument/2006/relationships/tags" Target="../tags/tag487.xml"/><Relationship Id="rId11" Type="http://schemas.openxmlformats.org/officeDocument/2006/relationships/tags" Target="../tags/tag486.xml"/><Relationship Id="rId10" Type="http://schemas.openxmlformats.org/officeDocument/2006/relationships/tags" Target="../tags/tag485.xml"/><Relationship Id="rId1" Type="http://schemas.openxmlformats.org/officeDocument/2006/relationships/tags" Target="../tags/tag476.xml"/></Relationships>
</file>

<file path=ppt/slides/_rels/slide12.xml.rels><?xml version="1.0" encoding="UTF-8" standalone="yes"?>
<Relationships xmlns="http://schemas.openxmlformats.org/package/2006/relationships"><Relationship Id="rId9" Type="http://schemas.openxmlformats.org/officeDocument/2006/relationships/tags" Target="../tags/tag181.xml"/><Relationship Id="rId8" Type="http://schemas.openxmlformats.org/officeDocument/2006/relationships/tags" Target="../tags/tag180.xml"/><Relationship Id="rId7" Type="http://schemas.openxmlformats.org/officeDocument/2006/relationships/tags" Target="../tags/tag179.xml"/><Relationship Id="rId6" Type="http://schemas.openxmlformats.org/officeDocument/2006/relationships/tags" Target="../tags/tag178.xml"/><Relationship Id="rId5" Type="http://schemas.openxmlformats.org/officeDocument/2006/relationships/tags" Target="../tags/tag177.xml"/><Relationship Id="rId4" Type="http://schemas.openxmlformats.org/officeDocument/2006/relationships/tags" Target="../tags/tag176.xml"/><Relationship Id="rId3" Type="http://schemas.openxmlformats.org/officeDocument/2006/relationships/tags" Target="../tags/tag175.xml"/><Relationship Id="rId2" Type="http://schemas.openxmlformats.org/officeDocument/2006/relationships/tags" Target="../tags/tag174.xml"/><Relationship Id="rId12" Type="http://schemas.openxmlformats.org/officeDocument/2006/relationships/slideLayout" Target="../slideLayouts/slideLayout2.xml"/><Relationship Id="rId11" Type="http://schemas.openxmlformats.org/officeDocument/2006/relationships/tags" Target="../tags/tag183.xml"/><Relationship Id="rId10" Type="http://schemas.openxmlformats.org/officeDocument/2006/relationships/tags" Target="../tags/tag182.xml"/><Relationship Id="rId1" Type="http://schemas.openxmlformats.org/officeDocument/2006/relationships/tags" Target="../tags/tag173.xml"/></Relationships>
</file>

<file path=ppt/slides/_rels/slide120.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492.xml"/><Relationship Id="rId4" Type="http://schemas.openxmlformats.org/officeDocument/2006/relationships/image" Target="../media/image34.jpeg"/><Relationship Id="rId3" Type="http://schemas.openxmlformats.org/officeDocument/2006/relationships/image" Target="../media/image33.jpeg"/><Relationship Id="rId2" Type="http://schemas.openxmlformats.org/officeDocument/2006/relationships/tags" Target="../tags/tag491.xml"/><Relationship Id="rId1" Type="http://schemas.openxmlformats.org/officeDocument/2006/relationships/tags" Target="../tags/tag490.xml"/></Relationships>
</file>

<file path=ppt/slides/_rels/slide121.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diagramDrawing" Target="../diagrams/drawing27.xml"/><Relationship Id="rId4" Type="http://schemas.openxmlformats.org/officeDocument/2006/relationships/diagramColors" Target="../diagrams/colors27.xml"/><Relationship Id="rId3" Type="http://schemas.openxmlformats.org/officeDocument/2006/relationships/diagramQuickStyle" Target="../diagrams/quickStyle27.xml"/><Relationship Id="rId2" Type="http://schemas.openxmlformats.org/officeDocument/2006/relationships/diagramLayout" Target="../diagrams/layout27.xml"/><Relationship Id="rId1" Type="http://schemas.openxmlformats.org/officeDocument/2006/relationships/diagramData" Target="../diagrams/data27.xml"/></Relationships>
</file>

<file path=ppt/slides/_rels/slide1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5.emf"/></Relationships>
</file>

<file path=ppt/slides/_rels/slide1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6.emf"/></Relationships>
</file>

<file path=ppt/slides/_rels/slide124.xml.rels><?xml version="1.0" encoding="UTF-8" standalone="yes"?>
<Relationships xmlns="http://schemas.openxmlformats.org/package/2006/relationships"><Relationship Id="rId9" Type="http://schemas.openxmlformats.org/officeDocument/2006/relationships/tags" Target="../tags/tag501.xml"/><Relationship Id="rId8" Type="http://schemas.openxmlformats.org/officeDocument/2006/relationships/tags" Target="../tags/tag500.xml"/><Relationship Id="rId7" Type="http://schemas.openxmlformats.org/officeDocument/2006/relationships/tags" Target="../tags/tag499.xml"/><Relationship Id="rId6" Type="http://schemas.openxmlformats.org/officeDocument/2006/relationships/tags" Target="../tags/tag498.xml"/><Relationship Id="rId5" Type="http://schemas.openxmlformats.org/officeDocument/2006/relationships/tags" Target="../tags/tag497.xml"/><Relationship Id="rId4" Type="http://schemas.openxmlformats.org/officeDocument/2006/relationships/tags" Target="../tags/tag496.xml"/><Relationship Id="rId3" Type="http://schemas.openxmlformats.org/officeDocument/2006/relationships/tags" Target="../tags/tag495.xml"/><Relationship Id="rId2" Type="http://schemas.openxmlformats.org/officeDocument/2006/relationships/tags" Target="../tags/tag494.xml"/><Relationship Id="rId11" Type="http://schemas.openxmlformats.org/officeDocument/2006/relationships/slideLayout" Target="../slideLayouts/slideLayout2.xml"/><Relationship Id="rId10" Type="http://schemas.openxmlformats.org/officeDocument/2006/relationships/tags" Target="../tags/tag502.xml"/><Relationship Id="rId1" Type="http://schemas.openxmlformats.org/officeDocument/2006/relationships/tags" Target="../tags/tag493.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diagramDrawing" Target="../diagrams/drawing28.xml"/><Relationship Id="rId4" Type="http://schemas.openxmlformats.org/officeDocument/2006/relationships/diagramColors" Target="../diagrams/colors28.xml"/><Relationship Id="rId3" Type="http://schemas.openxmlformats.org/officeDocument/2006/relationships/diagramQuickStyle" Target="../diagrams/quickStyle28.xml"/><Relationship Id="rId2" Type="http://schemas.openxmlformats.org/officeDocument/2006/relationships/diagramLayout" Target="../diagrams/layout28.xml"/><Relationship Id="rId1" Type="http://schemas.openxmlformats.org/officeDocument/2006/relationships/diagramData" Target="../diagrams/data28.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5" Type="http://schemas.openxmlformats.org/officeDocument/2006/relationships/slideLayout" Target="../slideLayouts/slideLayout11.xml"/><Relationship Id="rId4" Type="http://schemas.openxmlformats.org/officeDocument/2006/relationships/tags" Target="../tags/tag504.xml"/><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tags" Target="../tags/tag503.xml"/></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11.xml"/><Relationship Id="rId4" Type="http://schemas.openxmlformats.org/officeDocument/2006/relationships/tags" Target="../tags/tag185.xml"/><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tags" Target="../tags/tag184.xml"/></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tags" Target="../tags/tag187.xml"/><Relationship Id="rId1" Type="http://schemas.openxmlformats.org/officeDocument/2006/relationships/tags" Target="../tags/tag186.xml"/></Relationships>
</file>

<file path=ppt/slides/_rels/slide15.xml.rels><?xml version="1.0" encoding="UTF-8" standalone="yes"?>
<Relationships xmlns="http://schemas.openxmlformats.org/package/2006/relationships"><Relationship Id="rId9" Type="http://schemas.openxmlformats.org/officeDocument/2006/relationships/tags" Target="../tags/tag196.xml"/><Relationship Id="rId8" Type="http://schemas.openxmlformats.org/officeDocument/2006/relationships/tags" Target="../tags/tag195.xml"/><Relationship Id="rId7" Type="http://schemas.openxmlformats.org/officeDocument/2006/relationships/tags" Target="../tags/tag194.xml"/><Relationship Id="rId6" Type="http://schemas.openxmlformats.org/officeDocument/2006/relationships/tags" Target="../tags/tag193.xml"/><Relationship Id="rId5" Type="http://schemas.openxmlformats.org/officeDocument/2006/relationships/tags" Target="../tags/tag192.xml"/><Relationship Id="rId4" Type="http://schemas.openxmlformats.org/officeDocument/2006/relationships/tags" Target="../tags/tag191.xml"/><Relationship Id="rId3" Type="http://schemas.openxmlformats.org/officeDocument/2006/relationships/tags" Target="../tags/tag190.xml"/><Relationship Id="rId2" Type="http://schemas.openxmlformats.org/officeDocument/2006/relationships/tags" Target="../tags/tag189.xml"/><Relationship Id="rId15" Type="http://schemas.openxmlformats.org/officeDocument/2006/relationships/slideLayout" Target="../slideLayouts/slideLayout3.xml"/><Relationship Id="rId14" Type="http://schemas.openxmlformats.org/officeDocument/2006/relationships/tags" Target="../tags/tag201.xml"/><Relationship Id="rId13" Type="http://schemas.openxmlformats.org/officeDocument/2006/relationships/tags" Target="../tags/tag200.xml"/><Relationship Id="rId12" Type="http://schemas.openxmlformats.org/officeDocument/2006/relationships/tags" Target="../tags/tag199.xml"/><Relationship Id="rId11" Type="http://schemas.openxmlformats.org/officeDocument/2006/relationships/tags" Target="../tags/tag198.xml"/><Relationship Id="rId10" Type="http://schemas.openxmlformats.org/officeDocument/2006/relationships/tags" Target="../tags/tag197.xml"/><Relationship Id="rId1" Type="http://schemas.openxmlformats.org/officeDocument/2006/relationships/tags" Target="../tags/tag188.xml"/></Relationships>
</file>

<file path=ppt/slides/_rels/slide16.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204.xml"/><Relationship Id="rId4" Type="http://schemas.openxmlformats.org/officeDocument/2006/relationships/image" Target="../media/image9.jpeg"/><Relationship Id="rId3" Type="http://schemas.openxmlformats.org/officeDocument/2006/relationships/image" Target="../media/image8.jpeg"/><Relationship Id="rId2" Type="http://schemas.openxmlformats.org/officeDocument/2006/relationships/tags" Target="../tags/tag203.xml"/><Relationship Id="rId1" Type="http://schemas.openxmlformats.org/officeDocument/2006/relationships/tags" Target="../tags/tag202.xml"/></Relationships>
</file>

<file path=ppt/slides/_rels/slide17.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diagramDrawing" Target="../diagrams/drawing4.xml"/><Relationship Id="rId4" Type="http://schemas.openxmlformats.org/officeDocument/2006/relationships/diagramColors" Target="../diagrams/colors4.xml"/><Relationship Id="rId3" Type="http://schemas.openxmlformats.org/officeDocument/2006/relationships/diagramQuickStyle" Target="../diagrams/quickStyle4.xml"/><Relationship Id="rId2" Type="http://schemas.openxmlformats.org/officeDocument/2006/relationships/diagramLayout" Target="../diagrams/layout4.xml"/><Relationship Id="rId1" Type="http://schemas.openxmlformats.org/officeDocument/2006/relationships/diagramData" Target="../diagrams/data4.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chart" Target="../charts/chart2.xml"/><Relationship Id="rId1" Type="http://schemas.openxmlformats.org/officeDocument/2006/relationships/chart" Target="../charts/chart1.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chart" Target="../charts/chart3.xml"/></Relationships>
</file>

<file path=ppt/slides/_rels/slide2.xml.rels><?xml version="1.0" encoding="UTF-8" standalone="yes"?>
<Relationships xmlns="http://schemas.openxmlformats.org/package/2006/relationships"><Relationship Id="rId9" Type="http://schemas.openxmlformats.org/officeDocument/2006/relationships/tags" Target="../tags/tag156.xml"/><Relationship Id="rId8" Type="http://schemas.openxmlformats.org/officeDocument/2006/relationships/tags" Target="../tags/tag155.xml"/><Relationship Id="rId7" Type="http://schemas.openxmlformats.org/officeDocument/2006/relationships/tags" Target="../tags/tag154.xml"/><Relationship Id="rId6" Type="http://schemas.openxmlformats.org/officeDocument/2006/relationships/tags" Target="../tags/tag153.xml"/><Relationship Id="rId5" Type="http://schemas.openxmlformats.org/officeDocument/2006/relationships/tags" Target="../tags/tag152.xml"/><Relationship Id="rId4" Type="http://schemas.openxmlformats.org/officeDocument/2006/relationships/tags" Target="../tags/tag151.xml"/><Relationship Id="rId3" Type="http://schemas.openxmlformats.org/officeDocument/2006/relationships/tags" Target="../tags/tag150.xml"/><Relationship Id="rId2" Type="http://schemas.openxmlformats.org/officeDocument/2006/relationships/tags" Target="../tags/tag149.xml"/><Relationship Id="rId15" Type="http://schemas.openxmlformats.org/officeDocument/2006/relationships/slideLayout" Target="../slideLayouts/slideLayout3.xml"/><Relationship Id="rId14" Type="http://schemas.openxmlformats.org/officeDocument/2006/relationships/tags" Target="../tags/tag161.xml"/><Relationship Id="rId13" Type="http://schemas.openxmlformats.org/officeDocument/2006/relationships/tags" Target="../tags/tag160.xml"/><Relationship Id="rId12" Type="http://schemas.openxmlformats.org/officeDocument/2006/relationships/tags" Target="../tags/tag159.xml"/><Relationship Id="rId11" Type="http://schemas.openxmlformats.org/officeDocument/2006/relationships/tags" Target="../tags/tag158.xml"/><Relationship Id="rId10" Type="http://schemas.openxmlformats.org/officeDocument/2006/relationships/tags" Target="../tags/tag157.xml"/><Relationship Id="rId1" Type="http://schemas.openxmlformats.org/officeDocument/2006/relationships/tags" Target="../tags/tag148.xml"/></Relationships>
</file>

<file path=ppt/slides/_rels/slide20.xml.rels><?xml version="1.0" encoding="UTF-8" standalone="yes"?>
<Relationships xmlns="http://schemas.openxmlformats.org/package/2006/relationships"><Relationship Id="rId9" Type="http://schemas.openxmlformats.org/officeDocument/2006/relationships/tags" Target="../tags/tag213.xml"/><Relationship Id="rId8" Type="http://schemas.openxmlformats.org/officeDocument/2006/relationships/tags" Target="../tags/tag212.xml"/><Relationship Id="rId7" Type="http://schemas.openxmlformats.org/officeDocument/2006/relationships/tags" Target="../tags/tag211.xml"/><Relationship Id="rId6" Type="http://schemas.openxmlformats.org/officeDocument/2006/relationships/tags" Target="../tags/tag210.xml"/><Relationship Id="rId5" Type="http://schemas.openxmlformats.org/officeDocument/2006/relationships/tags" Target="../tags/tag209.xml"/><Relationship Id="rId4" Type="http://schemas.openxmlformats.org/officeDocument/2006/relationships/tags" Target="../tags/tag208.xml"/><Relationship Id="rId3" Type="http://schemas.openxmlformats.org/officeDocument/2006/relationships/tags" Target="../tags/tag207.xml"/><Relationship Id="rId2" Type="http://schemas.openxmlformats.org/officeDocument/2006/relationships/tags" Target="../tags/tag206.xml"/><Relationship Id="rId11" Type="http://schemas.openxmlformats.org/officeDocument/2006/relationships/slideLayout" Target="../slideLayouts/slideLayout2.xml"/><Relationship Id="rId10" Type="http://schemas.openxmlformats.org/officeDocument/2006/relationships/tags" Target="../tags/tag214.xml"/><Relationship Id="rId1" Type="http://schemas.openxmlformats.org/officeDocument/2006/relationships/tags" Target="../tags/tag20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diagramDrawing" Target="../diagrams/drawing5.xml"/><Relationship Id="rId4" Type="http://schemas.openxmlformats.org/officeDocument/2006/relationships/diagramColors" Target="../diagrams/colors5.xml"/><Relationship Id="rId3" Type="http://schemas.openxmlformats.org/officeDocument/2006/relationships/diagramQuickStyle" Target="../diagrams/quickStyle5.xml"/><Relationship Id="rId2" Type="http://schemas.openxmlformats.org/officeDocument/2006/relationships/diagramLayout" Target="../diagrams/layout5.xml"/><Relationship Id="rId1" Type="http://schemas.openxmlformats.org/officeDocument/2006/relationships/diagramData" Target="../diagrams/data5.xml"/></Relationships>
</file>

<file path=ppt/slides/_rels/slide24.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diagramDrawing" Target="../diagrams/drawing6.xml"/><Relationship Id="rId4" Type="http://schemas.openxmlformats.org/officeDocument/2006/relationships/diagramColors" Target="../diagrams/colors6.xml"/><Relationship Id="rId3" Type="http://schemas.openxmlformats.org/officeDocument/2006/relationships/diagramQuickStyle" Target="../diagrams/quickStyle6.xml"/><Relationship Id="rId2" Type="http://schemas.openxmlformats.org/officeDocument/2006/relationships/diagramLayout" Target="../diagrams/layout6.xml"/><Relationship Id="rId1" Type="http://schemas.openxmlformats.org/officeDocument/2006/relationships/diagramData" Target="../diagrams/data6.xml"/></Relationships>
</file>

<file path=ppt/slides/_rels/slide25.xml.rels><?xml version="1.0" encoding="UTF-8" standalone="yes"?>
<Relationships xmlns="http://schemas.openxmlformats.org/package/2006/relationships"><Relationship Id="rId9" Type="http://schemas.openxmlformats.org/officeDocument/2006/relationships/tags" Target="../tags/tag223.xml"/><Relationship Id="rId8" Type="http://schemas.openxmlformats.org/officeDocument/2006/relationships/tags" Target="../tags/tag222.xml"/><Relationship Id="rId7" Type="http://schemas.openxmlformats.org/officeDocument/2006/relationships/tags" Target="../tags/tag221.xml"/><Relationship Id="rId6" Type="http://schemas.openxmlformats.org/officeDocument/2006/relationships/tags" Target="../tags/tag220.xml"/><Relationship Id="rId5" Type="http://schemas.openxmlformats.org/officeDocument/2006/relationships/tags" Target="../tags/tag219.xml"/><Relationship Id="rId4" Type="http://schemas.openxmlformats.org/officeDocument/2006/relationships/tags" Target="../tags/tag218.xml"/><Relationship Id="rId3" Type="http://schemas.openxmlformats.org/officeDocument/2006/relationships/tags" Target="../tags/tag217.xml"/><Relationship Id="rId2" Type="http://schemas.openxmlformats.org/officeDocument/2006/relationships/tags" Target="../tags/tag216.xml"/><Relationship Id="rId12" Type="http://schemas.openxmlformats.org/officeDocument/2006/relationships/slideLayout" Target="../slideLayouts/slideLayout2.xml"/><Relationship Id="rId11" Type="http://schemas.openxmlformats.org/officeDocument/2006/relationships/tags" Target="../tags/tag225.xml"/><Relationship Id="rId10" Type="http://schemas.openxmlformats.org/officeDocument/2006/relationships/tags" Target="../tags/tag224.xml"/><Relationship Id="rId1" Type="http://schemas.openxmlformats.org/officeDocument/2006/relationships/tags" Target="../tags/tag215.xml"/></Relationships>
</file>

<file path=ppt/slides/_rels/slide26.xml.rels><?xml version="1.0" encoding="UTF-8" standalone="yes"?>
<Relationships xmlns="http://schemas.openxmlformats.org/package/2006/relationships"><Relationship Id="rId5" Type="http://schemas.openxmlformats.org/officeDocument/2006/relationships/slideLayout" Target="../slideLayouts/slideLayout11.xml"/><Relationship Id="rId4" Type="http://schemas.openxmlformats.org/officeDocument/2006/relationships/tags" Target="../tags/tag227.xml"/><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tags" Target="../tags/tag226.xml"/></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xml"/><Relationship Id="rId2" Type="http://schemas.openxmlformats.org/officeDocument/2006/relationships/tags" Target="../tags/tag229.xml"/><Relationship Id="rId1" Type="http://schemas.openxmlformats.org/officeDocument/2006/relationships/tags" Target="../tags/tag228.xml"/></Relationships>
</file>

<file path=ppt/slides/_rels/slide28.xml.rels><?xml version="1.0" encoding="UTF-8" standalone="yes"?>
<Relationships xmlns="http://schemas.openxmlformats.org/package/2006/relationships"><Relationship Id="rId9" Type="http://schemas.openxmlformats.org/officeDocument/2006/relationships/tags" Target="../tags/tag238.xml"/><Relationship Id="rId8" Type="http://schemas.openxmlformats.org/officeDocument/2006/relationships/tags" Target="../tags/tag237.xml"/><Relationship Id="rId7" Type="http://schemas.openxmlformats.org/officeDocument/2006/relationships/tags" Target="../tags/tag236.xml"/><Relationship Id="rId6" Type="http://schemas.openxmlformats.org/officeDocument/2006/relationships/tags" Target="../tags/tag235.xml"/><Relationship Id="rId5" Type="http://schemas.openxmlformats.org/officeDocument/2006/relationships/tags" Target="../tags/tag234.xml"/><Relationship Id="rId4" Type="http://schemas.openxmlformats.org/officeDocument/2006/relationships/tags" Target="../tags/tag233.xml"/><Relationship Id="rId3" Type="http://schemas.openxmlformats.org/officeDocument/2006/relationships/tags" Target="../tags/tag232.xml"/><Relationship Id="rId2" Type="http://schemas.openxmlformats.org/officeDocument/2006/relationships/tags" Target="../tags/tag231.xml"/><Relationship Id="rId15" Type="http://schemas.openxmlformats.org/officeDocument/2006/relationships/slideLayout" Target="../slideLayouts/slideLayout3.xml"/><Relationship Id="rId14" Type="http://schemas.openxmlformats.org/officeDocument/2006/relationships/tags" Target="../tags/tag243.xml"/><Relationship Id="rId13" Type="http://schemas.openxmlformats.org/officeDocument/2006/relationships/tags" Target="../tags/tag242.xml"/><Relationship Id="rId12" Type="http://schemas.openxmlformats.org/officeDocument/2006/relationships/tags" Target="../tags/tag241.xml"/><Relationship Id="rId11" Type="http://schemas.openxmlformats.org/officeDocument/2006/relationships/tags" Target="../tags/tag240.xml"/><Relationship Id="rId10" Type="http://schemas.openxmlformats.org/officeDocument/2006/relationships/tags" Target="../tags/tag239.xml"/><Relationship Id="rId1" Type="http://schemas.openxmlformats.org/officeDocument/2006/relationships/tags" Target="../tags/tag230.xml"/></Relationships>
</file>

<file path=ppt/slides/_rels/slide29.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246.xml"/><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tags" Target="../tags/tag245.xml"/><Relationship Id="rId1" Type="http://schemas.openxmlformats.org/officeDocument/2006/relationships/tags" Target="../tags/tag244.xml"/></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164.xml"/><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tags" Target="../tags/tag163.xml"/><Relationship Id="rId1" Type="http://schemas.openxmlformats.org/officeDocument/2006/relationships/tags" Target="../tags/tag162.xml"/></Relationships>
</file>

<file path=ppt/slides/_rels/slide30.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diagramDrawing" Target="../diagrams/drawing7.xml"/><Relationship Id="rId4" Type="http://schemas.openxmlformats.org/officeDocument/2006/relationships/diagramColors" Target="../diagrams/colors7.xml"/><Relationship Id="rId3" Type="http://schemas.openxmlformats.org/officeDocument/2006/relationships/diagramQuickStyle" Target="../diagrams/quickStyle7.xml"/><Relationship Id="rId2" Type="http://schemas.openxmlformats.org/officeDocument/2006/relationships/diagramLayout" Target="../diagrams/layout7.xml"/><Relationship Id="rId1" Type="http://schemas.openxmlformats.org/officeDocument/2006/relationships/diagramData" Target="../diagrams/data7.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3.png"/><Relationship Id="rId1" Type="http://schemas.openxmlformats.org/officeDocument/2006/relationships/image" Target="../media/image12.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diagramDrawing" Target="../diagrams/drawing8.xml"/><Relationship Id="rId4" Type="http://schemas.openxmlformats.org/officeDocument/2006/relationships/diagramColors" Target="../diagrams/colors8.xml"/><Relationship Id="rId3" Type="http://schemas.openxmlformats.org/officeDocument/2006/relationships/diagramQuickStyle" Target="../diagrams/quickStyle8.xml"/><Relationship Id="rId2" Type="http://schemas.openxmlformats.org/officeDocument/2006/relationships/diagramLayout" Target="../diagrams/layout8.xml"/><Relationship Id="rId1" Type="http://schemas.openxmlformats.org/officeDocument/2006/relationships/diagramData" Target="../diagrams/data8.xml"/></Relationships>
</file>

<file path=ppt/slides/_rels/slide37.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diagramDrawing" Target="../diagrams/drawing9.xml"/><Relationship Id="rId4" Type="http://schemas.openxmlformats.org/officeDocument/2006/relationships/diagramColors" Target="../diagrams/colors9.xml"/><Relationship Id="rId3" Type="http://schemas.openxmlformats.org/officeDocument/2006/relationships/diagramQuickStyle" Target="../diagrams/quickStyle9.xml"/><Relationship Id="rId2" Type="http://schemas.openxmlformats.org/officeDocument/2006/relationships/diagramLayout" Target="../diagrams/layout9.xml"/><Relationship Id="rId1" Type="http://schemas.openxmlformats.org/officeDocument/2006/relationships/diagramData" Target="../diagrams/data9.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5" Type="http://schemas.openxmlformats.org/officeDocument/2006/relationships/slideLayout" Target="../slideLayouts/slideLayout11.xml"/><Relationship Id="rId4" Type="http://schemas.openxmlformats.org/officeDocument/2006/relationships/tags" Target="../tags/tag248.xml"/><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tags" Target="../tags/tag247.xml"/></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40.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xml"/><Relationship Id="rId2" Type="http://schemas.openxmlformats.org/officeDocument/2006/relationships/tags" Target="../tags/tag250.xml"/><Relationship Id="rId1" Type="http://schemas.openxmlformats.org/officeDocument/2006/relationships/tags" Target="../tags/tag249.xml"/></Relationships>
</file>

<file path=ppt/slides/_rels/slide41.xml.rels><?xml version="1.0" encoding="UTF-8" standalone="yes"?>
<Relationships xmlns="http://schemas.openxmlformats.org/package/2006/relationships"><Relationship Id="rId9" Type="http://schemas.openxmlformats.org/officeDocument/2006/relationships/tags" Target="../tags/tag259.xml"/><Relationship Id="rId8" Type="http://schemas.openxmlformats.org/officeDocument/2006/relationships/tags" Target="../tags/tag258.xml"/><Relationship Id="rId7" Type="http://schemas.openxmlformats.org/officeDocument/2006/relationships/tags" Target="../tags/tag257.xml"/><Relationship Id="rId6" Type="http://schemas.openxmlformats.org/officeDocument/2006/relationships/tags" Target="../tags/tag256.xml"/><Relationship Id="rId5" Type="http://schemas.openxmlformats.org/officeDocument/2006/relationships/tags" Target="../tags/tag255.xml"/><Relationship Id="rId4" Type="http://schemas.openxmlformats.org/officeDocument/2006/relationships/tags" Target="../tags/tag254.xml"/><Relationship Id="rId3" Type="http://schemas.openxmlformats.org/officeDocument/2006/relationships/tags" Target="../tags/tag253.xml"/><Relationship Id="rId2" Type="http://schemas.openxmlformats.org/officeDocument/2006/relationships/tags" Target="../tags/tag252.xml"/><Relationship Id="rId15" Type="http://schemas.openxmlformats.org/officeDocument/2006/relationships/slideLayout" Target="../slideLayouts/slideLayout3.xml"/><Relationship Id="rId14" Type="http://schemas.openxmlformats.org/officeDocument/2006/relationships/tags" Target="../tags/tag264.xml"/><Relationship Id="rId13" Type="http://schemas.openxmlformats.org/officeDocument/2006/relationships/tags" Target="../tags/tag263.xml"/><Relationship Id="rId12" Type="http://schemas.openxmlformats.org/officeDocument/2006/relationships/tags" Target="../tags/tag262.xml"/><Relationship Id="rId11" Type="http://schemas.openxmlformats.org/officeDocument/2006/relationships/tags" Target="../tags/tag261.xml"/><Relationship Id="rId10" Type="http://schemas.openxmlformats.org/officeDocument/2006/relationships/tags" Target="../tags/tag260.xml"/><Relationship Id="rId1" Type="http://schemas.openxmlformats.org/officeDocument/2006/relationships/tags" Target="../tags/tag251.xml"/></Relationships>
</file>

<file path=ppt/slides/_rels/slide42.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267.xml"/><Relationship Id="rId4" Type="http://schemas.openxmlformats.org/officeDocument/2006/relationships/image" Target="../media/image16.jpeg"/><Relationship Id="rId3" Type="http://schemas.openxmlformats.org/officeDocument/2006/relationships/image" Target="../media/image15.jpeg"/><Relationship Id="rId2" Type="http://schemas.openxmlformats.org/officeDocument/2006/relationships/tags" Target="../tags/tag266.xml"/><Relationship Id="rId1" Type="http://schemas.openxmlformats.org/officeDocument/2006/relationships/tags" Target="../tags/tag265.xml"/></Relationships>
</file>

<file path=ppt/slides/_rels/slide43.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diagramDrawing" Target="../diagrams/drawing10.xml"/><Relationship Id="rId4" Type="http://schemas.openxmlformats.org/officeDocument/2006/relationships/diagramColors" Target="../diagrams/colors10.xml"/><Relationship Id="rId3" Type="http://schemas.openxmlformats.org/officeDocument/2006/relationships/diagramQuickStyle" Target="../diagrams/quickStyle10.xml"/><Relationship Id="rId2" Type="http://schemas.openxmlformats.org/officeDocument/2006/relationships/diagramLayout" Target="../diagrams/layout10.xml"/><Relationship Id="rId1" Type="http://schemas.openxmlformats.org/officeDocument/2006/relationships/diagramData" Target="../diagrams/data10.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68.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9" Type="http://schemas.openxmlformats.org/officeDocument/2006/relationships/tags" Target="../tags/tag277.xml"/><Relationship Id="rId8" Type="http://schemas.openxmlformats.org/officeDocument/2006/relationships/tags" Target="../tags/tag276.xml"/><Relationship Id="rId7" Type="http://schemas.openxmlformats.org/officeDocument/2006/relationships/tags" Target="../tags/tag275.xml"/><Relationship Id="rId6" Type="http://schemas.openxmlformats.org/officeDocument/2006/relationships/tags" Target="../tags/tag274.xml"/><Relationship Id="rId5" Type="http://schemas.openxmlformats.org/officeDocument/2006/relationships/tags" Target="../tags/tag273.xml"/><Relationship Id="rId4" Type="http://schemas.openxmlformats.org/officeDocument/2006/relationships/tags" Target="../tags/tag272.xml"/><Relationship Id="rId3" Type="http://schemas.openxmlformats.org/officeDocument/2006/relationships/tags" Target="../tags/tag271.xml"/><Relationship Id="rId2" Type="http://schemas.openxmlformats.org/officeDocument/2006/relationships/tags" Target="../tags/tag270.xml"/><Relationship Id="rId11" Type="http://schemas.openxmlformats.org/officeDocument/2006/relationships/slideLayout" Target="../slideLayouts/slideLayout2.xml"/><Relationship Id="rId10" Type="http://schemas.openxmlformats.org/officeDocument/2006/relationships/tags" Target="../tags/tag278.xml"/><Relationship Id="rId1" Type="http://schemas.openxmlformats.org/officeDocument/2006/relationships/tags" Target="../tags/tag269.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emf"/></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50.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diagramDrawing" Target="../diagrams/drawing11.xml"/><Relationship Id="rId4" Type="http://schemas.openxmlformats.org/officeDocument/2006/relationships/diagramColors" Target="../diagrams/colors11.xml"/><Relationship Id="rId3" Type="http://schemas.openxmlformats.org/officeDocument/2006/relationships/diagramQuickStyle" Target="../diagrams/quickStyle11.xml"/><Relationship Id="rId2" Type="http://schemas.openxmlformats.org/officeDocument/2006/relationships/diagramLayout" Target="../diagrams/layout11.xml"/><Relationship Id="rId1" Type="http://schemas.openxmlformats.org/officeDocument/2006/relationships/diagramData" Target="../diagrams/data11.xml"/></Relationships>
</file>

<file path=ppt/slides/_rels/slide51.xml.rels><?xml version="1.0" encoding="UTF-8" standalone="yes"?>
<Relationships xmlns="http://schemas.openxmlformats.org/package/2006/relationships"><Relationship Id="rId9" Type="http://schemas.openxmlformats.org/officeDocument/2006/relationships/tags" Target="../tags/tag287.xml"/><Relationship Id="rId8" Type="http://schemas.openxmlformats.org/officeDocument/2006/relationships/tags" Target="../tags/tag286.xml"/><Relationship Id="rId7" Type="http://schemas.openxmlformats.org/officeDocument/2006/relationships/tags" Target="../tags/tag285.xml"/><Relationship Id="rId6" Type="http://schemas.openxmlformats.org/officeDocument/2006/relationships/tags" Target="../tags/tag284.xml"/><Relationship Id="rId5" Type="http://schemas.openxmlformats.org/officeDocument/2006/relationships/tags" Target="../tags/tag283.xml"/><Relationship Id="rId4" Type="http://schemas.openxmlformats.org/officeDocument/2006/relationships/tags" Target="../tags/tag282.xml"/><Relationship Id="rId3" Type="http://schemas.openxmlformats.org/officeDocument/2006/relationships/tags" Target="../tags/tag281.xml"/><Relationship Id="rId2" Type="http://schemas.openxmlformats.org/officeDocument/2006/relationships/tags" Target="../tags/tag280.xml"/><Relationship Id="rId12" Type="http://schemas.openxmlformats.org/officeDocument/2006/relationships/slideLayout" Target="../slideLayouts/slideLayout2.xml"/><Relationship Id="rId11" Type="http://schemas.openxmlformats.org/officeDocument/2006/relationships/tags" Target="../tags/tag289.xml"/><Relationship Id="rId10" Type="http://schemas.openxmlformats.org/officeDocument/2006/relationships/tags" Target="../tags/tag288.xml"/><Relationship Id="rId1" Type="http://schemas.openxmlformats.org/officeDocument/2006/relationships/tags" Target="../tags/tag279.xml"/></Relationships>
</file>

<file path=ppt/slides/_rels/slide52.xml.rels><?xml version="1.0" encoding="UTF-8" standalone="yes"?>
<Relationships xmlns="http://schemas.openxmlformats.org/package/2006/relationships"><Relationship Id="rId5" Type="http://schemas.openxmlformats.org/officeDocument/2006/relationships/slideLayout" Target="../slideLayouts/slideLayout11.xml"/><Relationship Id="rId4" Type="http://schemas.openxmlformats.org/officeDocument/2006/relationships/tags" Target="../tags/tag291.xml"/><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tags" Target="../tags/tag290.xml"/></Relationships>
</file>

<file path=ppt/slides/_rels/slide53.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xml"/><Relationship Id="rId2" Type="http://schemas.openxmlformats.org/officeDocument/2006/relationships/tags" Target="../tags/tag293.xml"/><Relationship Id="rId1" Type="http://schemas.openxmlformats.org/officeDocument/2006/relationships/tags" Target="../tags/tag292.xml"/></Relationships>
</file>

<file path=ppt/slides/_rels/slide54.xml.rels><?xml version="1.0" encoding="UTF-8" standalone="yes"?>
<Relationships xmlns="http://schemas.openxmlformats.org/package/2006/relationships"><Relationship Id="rId9" Type="http://schemas.openxmlformats.org/officeDocument/2006/relationships/tags" Target="../tags/tag302.xml"/><Relationship Id="rId8" Type="http://schemas.openxmlformats.org/officeDocument/2006/relationships/tags" Target="../tags/tag301.xml"/><Relationship Id="rId7" Type="http://schemas.openxmlformats.org/officeDocument/2006/relationships/tags" Target="../tags/tag300.xml"/><Relationship Id="rId6" Type="http://schemas.openxmlformats.org/officeDocument/2006/relationships/tags" Target="../tags/tag299.xml"/><Relationship Id="rId5" Type="http://schemas.openxmlformats.org/officeDocument/2006/relationships/tags" Target="../tags/tag298.xml"/><Relationship Id="rId4" Type="http://schemas.openxmlformats.org/officeDocument/2006/relationships/tags" Target="../tags/tag297.xml"/><Relationship Id="rId3" Type="http://schemas.openxmlformats.org/officeDocument/2006/relationships/tags" Target="../tags/tag296.xml"/><Relationship Id="rId2" Type="http://schemas.openxmlformats.org/officeDocument/2006/relationships/tags" Target="../tags/tag295.xml"/><Relationship Id="rId15" Type="http://schemas.openxmlformats.org/officeDocument/2006/relationships/slideLayout" Target="../slideLayouts/slideLayout3.xml"/><Relationship Id="rId14" Type="http://schemas.openxmlformats.org/officeDocument/2006/relationships/tags" Target="../tags/tag307.xml"/><Relationship Id="rId13" Type="http://schemas.openxmlformats.org/officeDocument/2006/relationships/tags" Target="../tags/tag306.xml"/><Relationship Id="rId12" Type="http://schemas.openxmlformats.org/officeDocument/2006/relationships/tags" Target="../tags/tag305.xml"/><Relationship Id="rId11" Type="http://schemas.openxmlformats.org/officeDocument/2006/relationships/tags" Target="../tags/tag304.xml"/><Relationship Id="rId10" Type="http://schemas.openxmlformats.org/officeDocument/2006/relationships/tags" Target="../tags/tag303.xml"/><Relationship Id="rId1" Type="http://schemas.openxmlformats.org/officeDocument/2006/relationships/tags" Target="../tags/tag294.xml"/></Relationships>
</file>

<file path=ppt/slides/_rels/slide55.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310.xml"/><Relationship Id="rId4" Type="http://schemas.openxmlformats.org/officeDocument/2006/relationships/image" Target="../media/image19.png"/><Relationship Id="rId3" Type="http://schemas.openxmlformats.org/officeDocument/2006/relationships/image" Target="../media/image18.png"/><Relationship Id="rId2" Type="http://schemas.openxmlformats.org/officeDocument/2006/relationships/tags" Target="../tags/tag309.xml"/><Relationship Id="rId1" Type="http://schemas.openxmlformats.org/officeDocument/2006/relationships/tags" Target="../tags/tag308.xml"/></Relationships>
</file>

<file path=ppt/slides/_rels/slide56.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diagramDrawing" Target="../diagrams/drawing12.xml"/><Relationship Id="rId4" Type="http://schemas.openxmlformats.org/officeDocument/2006/relationships/diagramColors" Target="../diagrams/colors12.xml"/><Relationship Id="rId3" Type="http://schemas.openxmlformats.org/officeDocument/2006/relationships/diagramQuickStyle" Target="../diagrams/quickStyle12.xml"/><Relationship Id="rId2" Type="http://schemas.openxmlformats.org/officeDocument/2006/relationships/diagramLayout" Target="../diagrams/layout12.xml"/><Relationship Id="rId1" Type="http://schemas.openxmlformats.org/officeDocument/2006/relationships/diagramData" Target="../diagrams/data12.xml"/></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chart" Target="../charts/chart5.xml"/><Relationship Id="rId1" Type="http://schemas.openxmlformats.org/officeDocument/2006/relationships/chart" Target="../charts/chart4.xml"/></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chart" Target="../charts/chart6.xml"/></Relationships>
</file>

<file path=ppt/slides/_rels/slide59.xml.rels><?xml version="1.0" encoding="UTF-8" standalone="yes"?>
<Relationships xmlns="http://schemas.openxmlformats.org/package/2006/relationships"><Relationship Id="rId9" Type="http://schemas.openxmlformats.org/officeDocument/2006/relationships/tags" Target="../tags/tag319.xml"/><Relationship Id="rId8" Type="http://schemas.openxmlformats.org/officeDocument/2006/relationships/tags" Target="../tags/tag318.xml"/><Relationship Id="rId7" Type="http://schemas.openxmlformats.org/officeDocument/2006/relationships/tags" Target="../tags/tag317.xml"/><Relationship Id="rId6" Type="http://schemas.openxmlformats.org/officeDocument/2006/relationships/tags" Target="../tags/tag316.xml"/><Relationship Id="rId5" Type="http://schemas.openxmlformats.org/officeDocument/2006/relationships/tags" Target="../tags/tag315.xml"/><Relationship Id="rId4" Type="http://schemas.openxmlformats.org/officeDocument/2006/relationships/tags" Target="../tags/tag314.xml"/><Relationship Id="rId3" Type="http://schemas.openxmlformats.org/officeDocument/2006/relationships/tags" Target="../tags/tag313.xml"/><Relationship Id="rId2" Type="http://schemas.openxmlformats.org/officeDocument/2006/relationships/tags" Target="../tags/tag312.xml"/><Relationship Id="rId11" Type="http://schemas.openxmlformats.org/officeDocument/2006/relationships/slideLayout" Target="../slideLayouts/slideLayout2.xml"/><Relationship Id="rId10" Type="http://schemas.openxmlformats.org/officeDocument/2006/relationships/tags" Target="../tags/tag320.xml"/><Relationship Id="rId1" Type="http://schemas.openxmlformats.org/officeDocument/2006/relationships/tags" Target="../tags/tag311.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diagramDrawing" Target="../diagrams/drawing13.xml"/><Relationship Id="rId4" Type="http://schemas.openxmlformats.org/officeDocument/2006/relationships/diagramColors" Target="../diagrams/colors13.xml"/><Relationship Id="rId3" Type="http://schemas.openxmlformats.org/officeDocument/2006/relationships/diagramQuickStyle" Target="../diagrams/quickStyle13.xml"/><Relationship Id="rId2" Type="http://schemas.openxmlformats.org/officeDocument/2006/relationships/diagramLayout" Target="../diagrams/layout13.xml"/><Relationship Id="rId1" Type="http://schemas.openxmlformats.org/officeDocument/2006/relationships/diagramData" Target="../diagrams/data13.xml"/></Relationships>
</file>

<file path=ppt/slides/_rels/slide63.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diagramDrawing" Target="../diagrams/drawing14.xml"/><Relationship Id="rId4" Type="http://schemas.openxmlformats.org/officeDocument/2006/relationships/diagramColors" Target="../diagrams/colors14.xml"/><Relationship Id="rId3" Type="http://schemas.openxmlformats.org/officeDocument/2006/relationships/diagramQuickStyle" Target="../diagrams/quickStyle14.xml"/><Relationship Id="rId2" Type="http://schemas.openxmlformats.org/officeDocument/2006/relationships/diagramLayout" Target="../diagrams/layout14.xml"/><Relationship Id="rId1" Type="http://schemas.openxmlformats.org/officeDocument/2006/relationships/diagramData" Target="../diagrams/data14.xml"/></Relationships>
</file>

<file path=ppt/slides/_rels/slide64.xml.rels><?xml version="1.0" encoding="UTF-8" standalone="yes"?>
<Relationships xmlns="http://schemas.openxmlformats.org/package/2006/relationships"><Relationship Id="rId9" Type="http://schemas.openxmlformats.org/officeDocument/2006/relationships/tags" Target="../tags/tag329.xml"/><Relationship Id="rId8" Type="http://schemas.openxmlformats.org/officeDocument/2006/relationships/tags" Target="../tags/tag328.xml"/><Relationship Id="rId7" Type="http://schemas.openxmlformats.org/officeDocument/2006/relationships/tags" Target="../tags/tag327.xml"/><Relationship Id="rId6" Type="http://schemas.openxmlformats.org/officeDocument/2006/relationships/tags" Target="../tags/tag326.xml"/><Relationship Id="rId5" Type="http://schemas.openxmlformats.org/officeDocument/2006/relationships/tags" Target="../tags/tag325.xml"/><Relationship Id="rId4" Type="http://schemas.openxmlformats.org/officeDocument/2006/relationships/tags" Target="../tags/tag324.xml"/><Relationship Id="rId3" Type="http://schemas.openxmlformats.org/officeDocument/2006/relationships/tags" Target="../tags/tag323.xml"/><Relationship Id="rId2" Type="http://schemas.openxmlformats.org/officeDocument/2006/relationships/tags" Target="../tags/tag322.xml"/><Relationship Id="rId12" Type="http://schemas.openxmlformats.org/officeDocument/2006/relationships/slideLayout" Target="../slideLayouts/slideLayout2.xml"/><Relationship Id="rId11" Type="http://schemas.openxmlformats.org/officeDocument/2006/relationships/tags" Target="../tags/tag331.xml"/><Relationship Id="rId10" Type="http://schemas.openxmlformats.org/officeDocument/2006/relationships/tags" Target="../tags/tag330.xml"/><Relationship Id="rId1" Type="http://schemas.openxmlformats.org/officeDocument/2006/relationships/tags" Target="../tags/tag321.xml"/></Relationships>
</file>

<file path=ppt/slides/_rels/slide65.xml.rels><?xml version="1.0" encoding="UTF-8" standalone="yes"?>
<Relationships xmlns="http://schemas.openxmlformats.org/package/2006/relationships"><Relationship Id="rId5" Type="http://schemas.openxmlformats.org/officeDocument/2006/relationships/slideLayout" Target="../slideLayouts/slideLayout11.xml"/><Relationship Id="rId4" Type="http://schemas.openxmlformats.org/officeDocument/2006/relationships/tags" Target="../tags/tag333.xml"/><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tags" Target="../tags/tag332.xml"/></Relationships>
</file>

<file path=ppt/slides/_rels/slide6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1.xml"/><Relationship Id="rId2" Type="http://schemas.openxmlformats.org/officeDocument/2006/relationships/tags" Target="../tags/tag335.xml"/><Relationship Id="rId1" Type="http://schemas.openxmlformats.org/officeDocument/2006/relationships/tags" Target="../tags/tag334.xml"/></Relationships>
</file>

<file path=ppt/slides/_rels/slide67.xml.rels><?xml version="1.0" encoding="UTF-8" standalone="yes"?>
<Relationships xmlns="http://schemas.openxmlformats.org/package/2006/relationships"><Relationship Id="rId9" Type="http://schemas.openxmlformats.org/officeDocument/2006/relationships/tags" Target="../tags/tag344.xml"/><Relationship Id="rId8" Type="http://schemas.openxmlformats.org/officeDocument/2006/relationships/tags" Target="../tags/tag343.xml"/><Relationship Id="rId7" Type="http://schemas.openxmlformats.org/officeDocument/2006/relationships/tags" Target="../tags/tag342.xml"/><Relationship Id="rId6" Type="http://schemas.openxmlformats.org/officeDocument/2006/relationships/tags" Target="../tags/tag341.xml"/><Relationship Id="rId5" Type="http://schemas.openxmlformats.org/officeDocument/2006/relationships/tags" Target="../tags/tag340.xml"/><Relationship Id="rId4" Type="http://schemas.openxmlformats.org/officeDocument/2006/relationships/tags" Target="../tags/tag339.xml"/><Relationship Id="rId3" Type="http://schemas.openxmlformats.org/officeDocument/2006/relationships/tags" Target="../tags/tag338.xml"/><Relationship Id="rId2" Type="http://schemas.openxmlformats.org/officeDocument/2006/relationships/tags" Target="../tags/tag337.xml"/><Relationship Id="rId15" Type="http://schemas.openxmlformats.org/officeDocument/2006/relationships/slideLayout" Target="../slideLayouts/slideLayout3.xml"/><Relationship Id="rId14" Type="http://schemas.openxmlformats.org/officeDocument/2006/relationships/tags" Target="../tags/tag349.xml"/><Relationship Id="rId13" Type="http://schemas.openxmlformats.org/officeDocument/2006/relationships/tags" Target="../tags/tag348.xml"/><Relationship Id="rId12" Type="http://schemas.openxmlformats.org/officeDocument/2006/relationships/tags" Target="../tags/tag347.xml"/><Relationship Id="rId11" Type="http://schemas.openxmlformats.org/officeDocument/2006/relationships/tags" Target="../tags/tag346.xml"/><Relationship Id="rId10" Type="http://schemas.openxmlformats.org/officeDocument/2006/relationships/tags" Target="../tags/tag345.xml"/><Relationship Id="rId1" Type="http://schemas.openxmlformats.org/officeDocument/2006/relationships/tags" Target="../tags/tag336.xml"/></Relationships>
</file>

<file path=ppt/slides/_rels/slide68.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352.xml"/><Relationship Id="rId4" Type="http://schemas.openxmlformats.org/officeDocument/2006/relationships/image" Target="../media/image21.png"/><Relationship Id="rId3" Type="http://schemas.openxmlformats.org/officeDocument/2006/relationships/image" Target="../media/image20.jpeg"/><Relationship Id="rId2" Type="http://schemas.openxmlformats.org/officeDocument/2006/relationships/tags" Target="../tags/tag351.xml"/><Relationship Id="rId1" Type="http://schemas.openxmlformats.org/officeDocument/2006/relationships/tags" Target="../tags/tag350.xml"/></Relationships>
</file>

<file path=ppt/slides/_rels/slide69.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diagramDrawing" Target="../diagrams/drawing15.xml"/><Relationship Id="rId4" Type="http://schemas.openxmlformats.org/officeDocument/2006/relationships/diagramColors" Target="../diagrams/colors15.xml"/><Relationship Id="rId3" Type="http://schemas.openxmlformats.org/officeDocument/2006/relationships/diagramQuickStyle" Target="../diagrams/quickStyle15.xml"/><Relationship Id="rId2" Type="http://schemas.openxmlformats.org/officeDocument/2006/relationships/diagramLayout" Target="../diagrams/layout15.xml"/><Relationship Id="rId1" Type="http://schemas.openxmlformats.org/officeDocument/2006/relationships/diagramData" Target="../diagrams/data15.xml"/></Relationships>
</file>

<file path=ppt/slides/_rels/slide7.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172.xml"/><Relationship Id="rId7" Type="http://schemas.openxmlformats.org/officeDocument/2006/relationships/tags" Target="../tags/tag171.xml"/><Relationship Id="rId6" Type="http://schemas.openxmlformats.org/officeDocument/2006/relationships/tags" Target="../tags/tag170.xml"/><Relationship Id="rId5" Type="http://schemas.openxmlformats.org/officeDocument/2006/relationships/tags" Target="../tags/tag169.xml"/><Relationship Id="rId4" Type="http://schemas.openxmlformats.org/officeDocument/2006/relationships/tags" Target="../tags/tag168.xml"/><Relationship Id="rId3" Type="http://schemas.openxmlformats.org/officeDocument/2006/relationships/tags" Target="../tags/tag167.xml"/><Relationship Id="rId2" Type="http://schemas.openxmlformats.org/officeDocument/2006/relationships/tags" Target="../tags/tag166.xml"/><Relationship Id="rId1" Type="http://schemas.openxmlformats.org/officeDocument/2006/relationships/tags" Target="../tags/tag165.xml"/></Relationships>
</file>

<file path=ppt/slides/_rels/slide7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3.png"/><Relationship Id="rId1" Type="http://schemas.openxmlformats.org/officeDocument/2006/relationships/image" Target="../media/image22.png"/></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diagramDrawing" Target="../diagrams/drawing16.xml"/><Relationship Id="rId4" Type="http://schemas.openxmlformats.org/officeDocument/2006/relationships/diagramColors" Target="../diagrams/colors16.xml"/><Relationship Id="rId3" Type="http://schemas.openxmlformats.org/officeDocument/2006/relationships/diagramQuickStyle" Target="../diagrams/quickStyle16.xml"/><Relationship Id="rId2" Type="http://schemas.openxmlformats.org/officeDocument/2006/relationships/diagramLayout" Target="../diagrams/layout16.xml"/><Relationship Id="rId1" Type="http://schemas.openxmlformats.org/officeDocument/2006/relationships/diagramData" Target="../diagrams/data16.xml"/></Relationships>
</file>

<file path=ppt/slides/_rels/slide76.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diagramDrawing" Target="../diagrams/drawing17.xml"/><Relationship Id="rId4" Type="http://schemas.openxmlformats.org/officeDocument/2006/relationships/diagramColors" Target="../diagrams/colors17.xml"/><Relationship Id="rId3" Type="http://schemas.openxmlformats.org/officeDocument/2006/relationships/diagramQuickStyle" Target="../diagrams/quickStyle17.xml"/><Relationship Id="rId2" Type="http://schemas.openxmlformats.org/officeDocument/2006/relationships/diagramLayout" Target="../diagrams/layout17.xml"/><Relationship Id="rId1" Type="http://schemas.openxmlformats.org/officeDocument/2006/relationships/diagramData" Target="../diagrams/data1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5" Type="http://schemas.openxmlformats.org/officeDocument/2006/relationships/slideLayout" Target="../slideLayouts/slideLayout11.xml"/><Relationship Id="rId4" Type="http://schemas.openxmlformats.org/officeDocument/2006/relationships/tags" Target="../tags/tag354.xml"/><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tags" Target="../tags/tag353.xml"/></Relationships>
</file>

<file path=ppt/slides/_rels/slide79.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1.xml"/><Relationship Id="rId2" Type="http://schemas.openxmlformats.org/officeDocument/2006/relationships/tags" Target="../tags/tag356.xml"/><Relationship Id="rId1" Type="http://schemas.openxmlformats.org/officeDocument/2006/relationships/tags" Target="../tags/tag35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9" Type="http://schemas.openxmlformats.org/officeDocument/2006/relationships/tags" Target="../tags/tag365.xml"/><Relationship Id="rId8" Type="http://schemas.openxmlformats.org/officeDocument/2006/relationships/tags" Target="../tags/tag364.xml"/><Relationship Id="rId7" Type="http://schemas.openxmlformats.org/officeDocument/2006/relationships/tags" Target="../tags/tag363.xml"/><Relationship Id="rId6" Type="http://schemas.openxmlformats.org/officeDocument/2006/relationships/tags" Target="../tags/tag362.xml"/><Relationship Id="rId5" Type="http://schemas.openxmlformats.org/officeDocument/2006/relationships/tags" Target="../tags/tag361.xml"/><Relationship Id="rId4" Type="http://schemas.openxmlformats.org/officeDocument/2006/relationships/tags" Target="../tags/tag360.xml"/><Relationship Id="rId3" Type="http://schemas.openxmlformats.org/officeDocument/2006/relationships/tags" Target="../tags/tag359.xml"/><Relationship Id="rId2" Type="http://schemas.openxmlformats.org/officeDocument/2006/relationships/tags" Target="../tags/tag358.xml"/><Relationship Id="rId15" Type="http://schemas.openxmlformats.org/officeDocument/2006/relationships/slideLayout" Target="../slideLayouts/slideLayout3.xml"/><Relationship Id="rId14" Type="http://schemas.openxmlformats.org/officeDocument/2006/relationships/tags" Target="../tags/tag370.xml"/><Relationship Id="rId13" Type="http://schemas.openxmlformats.org/officeDocument/2006/relationships/tags" Target="../tags/tag369.xml"/><Relationship Id="rId12" Type="http://schemas.openxmlformats.org/officeDocument/2006/relationships/tags" Target="../tags/tag368.xml"/><Relationship Id="rId11" Type="http://schemas.openxmlformats.org/officeDocument/2006/relationships/tags" Target="../tags/tag367.xml"/><Relationship Id="rId10" Type="http://schemas.openxmlformats.org/officeDocument/2006/relationships/tags" Target="../tags/tag366.xml"/><Relationship Id="rId1" Type="http://schemas.openxmlformats.org/officeDocument/2006/relationships/tags" Target="../tags/tag357.xml"/></Relationships>
</file>

<file path=ppt/slides/_rels/slide81.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373.xml"/><Relationship Id="rId4" Type="http://schemas.openxmlformats.org/officeDocument/2006/relationships/image" Target="../media/image25.png"/><Relationship Id="rId3" Type="http://schemas.openxmlformats.org/officeDocument/2006/relationships/image" Target="../media/image24.GIF"/><Relationship Id="rId2" Type="http://schemas.openxmlformats.org/officeDocument/2006/relationships/tags" Target="../tags/tag372.xml"/><Relationship Id="rId1" Type="http://schemas.openxmlformats.org/officeDocument/2006/relationships/tags" Target="../tags/tag371.xml"/></Relationships>
</file>

<file path=ppt/slides/_rels/slide82.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diagramDrawing" Target="../diagrams/drawing18.xml"/><Relationship Id="rId4" Type="http://schemas.openxmlformats.org/officeDocument/2006/relationships/diagramColors" Target="../diagrams/colors18.xml"/><Relationship Id="rId3" Type="http://schemas.openxmlformats.org/officeDocument/2006/relationships/diagramQuickStyle" Target="../diagrams/quickStyle18.xml"/><Relationship Id="rId2" Type="http://schemas.openxmlformats.org/officeDocument/2006/relationships/diagramLayout" Target="../diagrams/layout18.xml"/><Relationship Id="rId1" Type="http://schemas.openxmlformats.org/officeDocument/2006/relationships/diagramData" Target="../diagrams/data18.xml"/></Relationships>
</file>

<file path=ppt/slides/_rels/slide8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7.png"/><Relationship Id="rId1" Type="http://schemas.openxmlformats.org/officeDocument/2006/relationships/image" Target="../media/image26.png"/></Relationships>
</file>

<file path=ppt/slides/_rels/slide8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8.png"/></Relationships>
</file>

<file path=ppt/slides/_rels/slide85.xml.rels><?xml version="1.0" encoding="UTF-8" standalone="yes"?>
<Relationships xmlns="http://schemas.openxmlformats.org/package/2006/relationships"><Relationship Id="rId9" Type="http://schemas.openxmlformats.org/officeDocument/2006/relationships/tags" Target="../tags/tag382.xml"/><Relationship Id="rId8" Type="http://schemas.openxmlformats.org/officeDocument/2006/relationships/tags" Target="../tags/tag381.xml"/><Relationship Id="rId7" Type="http://schemas.openxmlformats.org/officeDocument/2006/relationships/tags" Target="../tags/tag380.xml"/><Relationship Id="rId6" Type="http://schemas.openxmlformats.org/officeDocument/2006/relationships/tags" Target="../tags/tag379.xml"/><Relationship Id="rId5" Type="http://schemas.openxmlformats.org/officeDocument/2006/relationships/tags" Target="../tags/tag378.xml"/><Relationship Id="rId4" Type="http://schemas.openxmlformats.org/officeDocument/2006/relationships/tags" Target="../tags/tag377.xml"/><Relationship Id="rId3" Type="http://schemas.openxmlformats.org/officeDocument/2006/relationships/tags" Target="../tags/tag376.xml"/><Relationship Id="rId2" Type="http://schemas.openxmlformats.org/officeDocument/2006/relationships/tags" Target="../tags/tag375.xml"/><Relationship Id="rId15" Type="http://schemas.openxmlformats.org/officeDocument/2006/relationships/slideLayout" Target="../slideLayouts/slideLayout2.xml"/><Relationship Id="rId14" Type="http://schemas.openxmlformats.org/officeDocument/2006/relationships/tags" Target="../tags/tag387.xml"/><Relationship Id="rId13" Type="http://schemas.openxmlformats.org/officeDocument/2006/relationships/tags" Target="../tags/tag386.xml"/><Relationship Id="rId12" Type="http://schemas.openxmlformats.org/officeDocument/2006/relationships/tags" Target="../tags/tag385.xml"/><Relationship Id="rId11" Type="http://schemas.openxmlformats.org/officeDocument/2006/relationships/tags" Target="../tags/tag384.xml"/><Relationship Id="rId10" Type="http://schemas.openxmlformats.org/officeDocument/2006/relationships/tags" Target="../tags/tag383.xml"/><Relationship Id="rId1" Type="http://schemas.openxmlformats.org/officeDocument/2006/relationships/tags" Target="../tags/tag374.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diagramDrawing" Target="../diagrams/drawing19.xml"/><Relationship Id="rId4" Type="http://schemas.openxmlformats.org/officeDocument/2006/relationships/diagramColors" Target="../diagrams/colors19.xml"/><Relationship Id="rId3" Type="http://schemas.openxmlformats.org/officeDocument/2006/relationships/diagramQuickStyle" Target="../diagrams/quickStyle19.xml"/><Relationship Id="rId2" Type="http://schemas.openxmlformats.org/officeDocument/2006/relationships/diagramLayout" Target="../diagrams/layout19.xml"/><Relationship Id="rId1" Type="http://schemas.openxmlformats.org/officeDocument/2006/relationships/diagramData" Target="../diagrams/data19.xml"/></Relationships>
</file>

<file path=ppt/slides/_rels/slide89.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diagramDrawing" Target="../diagrams/drawing20.xml"/><Relationship Id="rId4" Type="http://schemas.openxmlformats.org/officeDocument/2006/relationships/diagramColors" Target="../diagrams/colors20.xml"/><Relationship Id="rId3" Type="http://schemas.openxmlformats.org/officeDocument/2006/relationships/diagramQuickStyle" Target="../diagrams/quickStyle20.xml"/><Relationship Id="rId2" Type="http://schemas.openxmlformats.org/officeDocument/2006/relationships/diagramLayout" Target="../diagrams/layout20.xml"/><Relationship Id="rId1" Type="http://schemas.openxmlformats.org/officeDocument/2006/relationships/diagramData" Target="../diagrams/data2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5" Type="http://schemas.openxmlformats.org/officeDocument/2006/relationships/slideLayout" Target="../slideLayouts/slideLayout11.xml"/><Relationship Id="rId4" Type="http://schemas.openxmlformats.org/officeDocument/2006/relationships/tags" Target="../tags/tag389.xml"/><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tags" Target="../tags/tag388.xml"/></Relationships>
</file>

<file path=ppt/slides/_rels/slide92.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1.xml"/><Relationship Id="rId2" Type="http://schemas.openxmlformats.org/officeDocument/2006/relationships/tags" Target="../tags/tag391.xml"/><Relationship Id="rId1" Type="http://schemas.openxmlformats.org/officeDocument/2006/relationships/tags" Target="../tags/tag390.xml"/></Relationships>
</file>

<file path=ppt/slides/_rels/slide93.xml.rels><?xml version="1.0" encoding="UTF-8" standalone="yes"?>
<Relationships xmlns="http://schemas.openxmlformats.org/package/2006/relationships"><Relationship Id="rId9" Type="http://schemas.openxmlformats.org/officeDocument/2006/relationships/tags" Target="../tags/tag400.xml"/><Relationship Id="rId8" Type="http://schemas.openxmlformats.org/officeDocument/2006/relationships/tags" Target="../tags/tag399.xml"/><Relationship Id="rId7" Type="http://schemas.openxmlformats.org/officeDocument/2006/relationships/tags" Target="../tags/tag398.xml"/><Relationship Id="rId6" Type="http://schemas.openxmlformats.org/officeDocument/2006/relationships/tags" Target="../tags/tag397.xml"/><Relationship Id="rId5" Type="http://schemas.openxmlformats.org/officeDocument/2006/relationships/tags" Target="../tags/tag396.xml"/><Relationship Id="rId4" Type="http://schemas.openxmlformats.org/officeDocument/2006/relationships/tags" Target="../tags/tag395.xml"/><Relationship Id="rId3" Type="http://schemas.openxmlformats.org/officeDocument/2006/relationships/tags" Target="../tags/tag394.xml"/><Relationship Id="rId2" Type="http://schemas.openxmlformats.org/officeDocument/2006/relationships/tags" Target="../tags/tag393.xml"/><Relationship Id="rId15" Type="http://schemas.openxmlformats.org/officeDocument/2006/relationships/slideLayout" Target="../slideLayouts/slideLayout3.xml"/><Relationship Id="rId14" Type="http://schemas.openxmlformats.org/officeDocument/2006/relationships/tags" Target="../tags/tag405.xml"/><Relationship Id="rId13" Type="http://schemas.openxmlformats.org/officeDocument/2006/relationships/tags" Target="../tags/tag404.xml"/><Relationship Id="rId12" Type="http://schemas.openxmlformats.org/officeDocument/2006/relationships/tags" Target="../tags/tag403.xml"/><Relationship Id="rId11" Type="http://schemas.openxmlformats.org/officeDocument/2006/relationships/tags" Target="../tags/tag402.xml"/><Relationship Id="rId10" Type="http://schemas.openxmlformats.org/officeDocument/2006/relationships/tags" Target="../tags/tag401.xml"/><Relationship Id="rId1" Type="http://schemas.openxmlformats.org/officeDocument/2006/relationships/tags" Target="../tags/tag392.xml"/></Relationships>
</file>

<file path=ppt/slides/_rels/slide94.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408.xml"/><Relationship Id="rId4" Type="http://schemas.openxmlformats.org/officeDocument/2006/relationships/image" Target="../media/image30.jpeg"/><Relationship Id="rId3" Type="http://schemas.openxmlformats.org/officeDocument/2006/relationships/tags" Target="../tags/tag407.xml"/><Relationship Id="rId2" Type="http://schemas.openxmlformats.org/officeDocument/2006/relationships/tags" Target="../tags/tag406.xml"/><Relationship Id="rId1" Type="http://schemas.openxmlformats.org/officeDocument/2006/relationships/image" Target="../media/image29.jpeg"/></Relationships>
</file>

<file path=ppt/slides/_rels/slide95.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diagramDrawing" Target="../diagrams/drawing21.xml"/><Relationship Id="rId4" Type="http://schemas.openxmlformats.org/officeDocument/2006/relationships/diagramColors" Target="../diagrams/colors21.xml"/><Relationship Id="rId3" Type="http://schemas.openxmlformats.org/officeDocument/2006/relationships/diagramQuickStyle" Target="../diagrams/quickStyle21.xml"/><Relationship Id="rId2" Type="http://schemas.openxmlformats.org/officeDocument/2006/relationships/diagramLayout" Target="../diagrams/layout21.xml"/><Relationship Id="rId1" Type="http://schemas.openxmlformats.org/officeDocument/2006/relationships/diagramData" Target="../diagrams/data21.xml"/></Relationships>
</file>

<file path=ppt/slides/_rels/slide9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chart" Target="../charts/chart8.xml"/><Relationship Id="rId1" Type="http://schemas.openxmlformats.org/officeDocument/2006/relationships/chart" Target="../charts/chart7.xml"/></Relationships>
</file>

<file path=ppt/slides/_rels/slide9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chart" Target="../charts/chart9.xml"/></Relationships>
</file>

<file path=ppt/slides/_rels/slide98.xml.rels><?xml version="1.0" encoding="UTF-8" standalone="yes"?>
<Relationships xmlns="http://schemas.openxmlformats.org/package/2006/relationships"><Relationship Id="rId9" Type="http://schemas.openxmlformats.org/officeDocument/2006/relationships/tags" Target="../tags/tag417.xml"/><Relationship Id="rId8" Type="http://schemas.openxmlformats.org/officeDocument/2006/relationships/tags" Target="../tags/tag416.xml"/><Relationship Id="rId7" Type="http://schemas.openxmlformats.org/officeDocument/2006/relationships/tags" Target="../tags/tag415.xml"/><Relationship Id="rId6" Type="http://schemas.openxmlformats.org/officeDocument/2006/relationships/tags" Target="../tags/tag414.xml"/><Relationship Id="rId5" Type="http://schemas.openxmlformats.org/officeDocument/2006/relationships/tags" Target="../tags/tag413.xml"/><Relationship Id="rId4" Type="http://schemas.openxmlformats.org/officeDocument/2006/relationships/tags" Target="../tags/tag412.xml"/><Relationship Id="rId3" Type="http://schemas.openxmlformats.org/officeDocument/2006/relationships/tags" Target="../tags/tag411.xml"/><Relationship Id="rId2" Type="http://schemas.openxmlformats.org/officeDocument/2006/relationships/tags" Target="../tags/tag410.xml"/><Relationship Id="rId11" Type="http://schemas.openxmlformats.org/officeDocument/2006/relationships/slideLayout" Target="../slideLayouts/slideLayout2.xml"/><Relationship Id="rId10" Type="http://schemas.openxmlformats.org/officeDocument/2006/relationships/tags" Target="../tags/tag418.xml"/><Relationship Id="rId1" Type="http://schemas.openxmlformats.org/officeDocument/2006/relationships/tags" Target="../tags/tag409.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ctrTitle"/>
            <p:custDataLst>
              <p:tags r:id="rId1"/>
            </p:custDataLst>
          </p:nvPr>
        </p:nvSpPr>
        <p:spPr>
          <a:xfrm>
            <a:off x="167005" y="1761490"/>
            <a:ext cx="7073265" cy="2458720"/>
          </a:xfrm>
        </p:spPr>
        <p:txBody>
          <a:bodyPr>
            <a:normAutofit/>
          </a:bodyPr>
          <a:lstStyle/>
          <a:p>
            <a:pPr algn="ctr"/>
            <a:r>
              <a:rPr lang="zh-CN" altLang="en-US" sz="6600" dirty="0"/>
              <a:t>第一章 印度尼西亚(Indonesia)</a:t>
            </a:r>
            <a:endParaRPr lang="zh-CN" altLang="en-US" sz="6600" dirty="0"/>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三、法律环境</a:t>
            </a:r>
            <a:endParaRPr lang="zh-CN" altLang="en-US" dirty="0"/>
          </a:p>
        </p:txBody>
      </p:sp>
      <p:graphicFrame>
        <p:nvGraphicFramePr>
          <p:cNvPr id="4" name="内容占位符 4"/>
          <p:cNvGraphicFramePr>
            <a:graphicFrameLocks noGrp="1"/>
          </p:cNvGraphicFramePr>
          <p:nvPr>
            <p:ph idx="1"/>
          </p:nvPr>
        </p:nvGraphicFramePr>
        <p:xfrm>
          <a:off x="695325" y="1301750"/>
          <a:ext cx="10801350" cy="4873625"/>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二、经济环境</a:t>
            </a:r>
            <a:endParaRPr lang="zh-CN" altLang="en-US" dirty="0"/>
          </a:p>
        </p:txBody>
      </p:sp>
      <p:sp>
        <p:nvSpPr>
          <p:cNvPr id="3" name="内容占位符 2"/>
          <p:cNvSpPr>
            <a:spLocks noGrp="1"/>
          </p:cNvSpPr>
          <p:nvPr>
            <p:ph idx="1"/>
          </p:nvPr>
        </p:nvSpPr>
        <p:spPr/>
        <p:txBody>
          <a:bodyPr/>
          <a:lstStyle/>
          <a:p>
            <a:r>
              <a:rPr lang="en-US" altLang="zh-CN" b="1" dirty="0">
                <a:latin typeface="微软雅黑" panose="020B0503020204020204" charset="-122"/>
                <a:ea typeface="微软雅黑" panose="020B0503020204020204" charset="-122"/>
                <a:cs typeface="微软雅黑" panose="020B0503020204020204" charset="-122"/>
              </a:rPr>
              <a:t>4.</a:t>
            </a:r>
            <a:r>
              <a:rPr lang="zh-CN" altLang="zh-CN" b="1" dirty="0">
                <a:latin typeface="微软雅黑" panose="020B0503020204020204" charset="-122"/>
                <a:ea typeface="微软雅黑" panose="020B0503020204020204" charset="-122"/>
                <a:cs typeface="微软雅黑" panose="020B0503020204020204" charset="-122"/>
              </a:rPr>
              <a:t>外贸情况</a:t>
            </a:r>
            <a:endParaRPr lang="en-US" altLang="zh-CN" b="1" dirty="0">
              <a:latin typeface="微软雅黑" panose="020B0503020204020204" charset="-122"/>
              <a:ea typeface="微软雅黑" panose="020B0503020204020204" charset="-122"/>
              <a:cs typeface="微软雅黑" panose="020B0503020204020204" charset="-122"/>
            </a:endParaRPr>
          </a:p>
          <a:p>
            <a:pPr marL="0" indent="457200">
              <a:buNone/>
            </a:pPr>
            <a:r>
              <a:rPr lang="zh-CN" dirty="0">
                <a:latin typeface="微软雅黑" panose="020B0503020204020204" charset="-122"/>
                <a:ea typeface="微软雅黑" panose="020B0503020204020204" charset="-122"/>
                <a:cs typeface="微软雅黑" panose="020B0503020204020204" charset="-122"/>
              </a:rPr>
              <a:t>老挝出口商品以矿产品、电力、农产品、手工业产品为主，主要进口工业品、加工制成品、建材、日用品及食品、家用电器等。当前，老挝主要出口商品有电力、铜制品、木粉和饮料等；主要进口商品有汽柴油、铁及铁制品、珠宝、钢筋、车辆、机械、酒精饮料、电器和电器器材等。</a:t>
            </a:r>
            <a:endParaRPr lang="zh-CN" dirty="0">
              <a:latin typeface="微软雅黑" panose="020B0503020204020204" charset="-122"/>
              <a:ea typeface="微软雅黑" panose="020B0503020204020204" charset="-122"/>
              <a:cs typeface="微软雅黑" panose="020B0503020204020204" charset="-122"/>
            </a:endParaRPr>
          </a:p>
          <a:p>
            <a:pPr marL="0" indent="457200">
              <a:buNone/>
            </a:pPr>
            <a:r>
              <a:rPr lang="zh-CN" dirty="0">
                <a:latin typeface="微软雅黑" panose="020B0503020204020204" charset="-122"/>
                <a:ea typeface="微软雅黑" panose="020B0503020204020204" charset="-122"/>
                <a:cs typeface="微软雅黑" panose="020B0503020204020204" charset="-122"/>
              </a:rPr>
              <a:t>老挝主要进口来源国为泰国、中国、越南、美国和瑞士等。主要出口对象国为泰国、中国、越南、澳大利亚和新加坡等。</a:t>
            </a:r>
            <a:endParaRPr lang="zh-CN"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三、法律环境</a:t>
            </a:r>
            <a:endParaRPr lang="zh-CN" altLang="en-US" dirty="0"/>
          </a:p>
        </p:txBody>
      </p:sp>
      <p:graphicFrame>
        <p:nvGraphicFramePr>
          <p:cNvPr id="4" name="内容占位符 4"/>
          <p:cNvGraphicFramePr>
            <a:graphicFrameLocks noGrp="1"/>
          </p:cNvGraphicFramePr>
          <p:nvPr>
            <p:ph idx="1"/>
          </p:nvPr>
        </p:nvGraphicFramePr>
        <p:xfrm>
          <a:off x="695325" y="1301750"/>
          <a:ext cx="10801350" cy="4873625"/>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三、法律环境</a:t>
            </a:r>
            <a:endParaRPr lang="zh-CN" altLang="en-US" dirty="0"/>
          </a:p>
        </p:txBody>
      </p:sp>
      <p:graphicFrame>
        <p:nvGraphicFramePr>
          <p:cNvPr id="4" name="内容占位符 4"/>
          <p:cNvGraphicFramePr>
            <a:graphicFrameLocks noGrp="1"/>
          </p:cNvGraphicFramePr>
          <p:nvPr>
            <p:ph idx="1"/>
          </p:nvPr>
        </p:nvGraphicFramePr>
        <p:xfrm>
          <a:off x="695963" y="1248796"/>
          <a:ext cx="10801350" cy="5348433"/>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四、文化环境</a:t>
            </a:r>
            <a:endParaRPr lang="zh-CN" altLang="en-US" dirty="0"/>
          </a:p>
        </p:txBody>
      </p:sp>
      <p:sp>
        <p:nvSpPr>
          <p:cNvPr id="6" name="矩形 5"/>
          <p:cNvSpPr/>
          <p:nvPr>
            <p:custDataLst>
              <p:tags r:id="rId1"/>
            </p:custDataLst>
          </p:nvPr>
        </p:nvSpPr>
        <p:spPr bwMode="auto">
          <a:xfrm>
            <a:off x="768115" y="1727042"/>
            <a:ext cx="2203681" cy="1070610"/>
          </a:xfrm>
          <a:prstGeom prst="rect">
            <a:avLst/>
          </a:prstGeom>
          <a:solidFill>
            <a:srgbClr val="F368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Arial" panose="020B0604020202020204"/>
              <a:ea typeface="微软雅黑" panose="020B0503020204020204" charset="-122"/>
              <a:cs typeface="+mn-ea"/>
              <a:sym typeface="+mn-lt"/>
            </a:endParaRPr>
          </a:p>
        </p:txBody>
      </p:sp>
      <p:sp>
        <p:nvSpPr>
          <p:cNvPr id="7" name="矩形 6"/>
          <p:cNvSpPr/>
          <p:nvPr>
            <p:custDataLst>
              <p:tags r:id="rId2"/>
            </p:custDataLst>
          </p:nvPr>
        </p:nvSpPr>
        <p:spPr bwMode="auto">
          <a:xfrm>
            <a:off x="764306" y="2846971"/>
            <a:ext cx="2946400" cy="2556933"/>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Arial" panose="020B0604020202020204"/>
              <a:ea typeface="微软雅黑" panose="020B0503020204020204" charset="-122"/>
              <a:cs typeface="+mn-ea"/>
              <a:sym typeface="+mn-lt"/>
            </a:endParaRPr>
          </a:p>
        </p:txBody>
      </p:sp>
      <p:sp>
        <p:nvSpPr>
          <p:cNvPr id="8" name="文本框 13"/>
          <p:cNvSpPr txBox="1">
            <a:spLocks noChangeArrowheads="1"/>
          </p:cNvSpPr>
          <p:nvPr>
            <p:custDataLst>
              <p:tags r:id="rId3"/>
            </p:custDataLst>
          </p:nvPr>
        </p:nvSpPr>
        <p:spPr bwMode="auto">
          <a:xfrm>
            <a:off x="859872" y="1848059"/>
            <a:ext cx="1967288" cy="811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000" dirty="0">
                <a:solidFill>
                  <a:srgbClr val="000000"/>
                </a:solidFill>
                <a:latin typeface="微软雅黑" panose="020B0503020204020204" charset="-122"/>
                <a:ea typeface="微软雅黑" panose="020B0503020204020204" charset="-122"/>
                <a:cs typeface="+mn-ea"/>
                <a:sym typeface="+mn-lt"/>
              </a:rPr>
              <a:t>语言</a:t>
            </a:r>
            <a:endParaRPr kumimoji="0" lang="zh-CN" altLang="en-US" sz="40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44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ea"/>
              <a:sym typeface="+mn-lt"/>
            </a:endParaRPr>
          </a:p>
        </p:txBody>
      </p:sp>
      <p:sp>
        <p:nvSpPr>
          <p:cNvPr id="17" name="TextBox 13"/>
          <p:cNvSpPr txBox="1"/>
          <p:nvPr>
            <p:custDataLst>
              <p:tags r:id="rId4"/>
            </p:custDataLst>
          </p:nvPr>
        </p:nvSpPr>
        <p:spPr>
          <a:xfrm>
            <a:off x="714140" y="3056732"/>
            <a:ext cx="2423911" cy="3249069"/>
          </a:xfrm>
          <a:prstGeom prst="rect">
            <a:avLst/>
          </a:prstGeom>
          <a:noFill/>
        </p:spPr>
        <p:txBody>
          <a:bodyPr wrap="square" rtlCol="0">
            <a:noAutofit/>
          </a:bodyPr>
          <a:lstStyle/>
          <a:p>
            <a:pPr lvl="0" defTabSz="685800" fontAlgn="base">
              <a:lnSpc>
                <a:spcPct val="110000"/>
              </a:lnSpc>
              <a:spcBef>
                <a:spcPts val="450"/>
              </a:spcBef>
              <a:spcAft>
                <a:spcPct val="0"/>
              </a:spcAft>
              <a:buClr>
                <a:srgbClr val="C4813C"/>
              </a:buClr>
              <a:buSzPct val="60000"/>
              <a:defRPr/>
            </a:pPr>
            <a:r>
              <a:rPr altLang="zh-CN" dirty="0">
                <a:latin typeface="微软雅黑" panose="020B0503020204020204" charset="-122"/>
                <a:ea typeface="微软雅黑" panose="020B0503020204020204" charset="-122"/>
                <a:cs typeface="微软雅黑" panose="020B0503020204020204" charset="-122"/>
              </a:rPr>
              <a:t>各民族的语言各有不同，有的讲苗语，有的讲高棉语</a:t>
            </a:r>
            <a:r>
              <a:rPr lang="zh-CN" altLang="en-US" dirty="0">
                <a:latin typeface="微软雅黑" panose="020B0503020204020204" charset="-122"/>
                <a:ea typeface="微软雅黑" panose="020B0503020204020204" charset="-122"/>
                <a:cs typeface="微软雅黑" panose="020B0503020204020204" charset="-122"/>
              </a:rPr>
              <a:t>，但</a:t>
            </a:r>
            <a:r>
              <a:rPr altLang="zh-CN" dirty="0">
                <a:latin typeface="微软雅黑" panose="020B0503020204020204" charset="-122"/>
                <a:ea typeface="微软雅黑" panose="020B0503020204020204" charset="-122"/>
                <a:cs typeface="微软雅黑" panose="020B0503020204020204" charset="-122"/>
              </a:rPr>
              <a:t>老挝语为老挝官方语言，英语也正在逐步普及。近年来随着中老两国经贸合作不断加强，老挝国内出现了学习汉语的热潮。</a:t>
            </a:r>
            <a:endParaRPr altLang="zh-CN" dirty="0">
              <a:latin typeface="微软雅黑" panose="020B0503020204020204" charset="-122"/>
              <a:ea typeface="微软雅黑" panose="020B0503020204020204" charset="-122"/>
              <a:cs typeface="微软雅黑" panose="020B0503020204020204" charset="-122"/>
            </a:endParaRPr>
          </a:p>
        </p:txBody>
      </p:sp>
      <p:sp>
        <p:nvSpPr>
          <p:cNvPr id="18" name="矩形 17"/>
          <p:cNvSpPr/>
          <p:nvPr>
            <p:custDataLst>
              <p:tags r:id="rId5"/>
            </p:custDataLst>
          </p:nvPr>
        </p:nvSpPr>
        <p:spPr bwMode="auto">
          <a:xfrm>
            <a:off x="3349516" y="1727042"/>
            <a:ext cx="2203681" cy="1070610"/>
          </a:xfrm>
          <a:prstGeom prst="rect">
            <a:avLst/>
          </a:prstGeom>
          <a:solidFill>
            <a:srgbClr val="F368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Arial" panose="020B0604020202020204"/>
              <a:ea typeface="微软雅黑" panose="020B0503020204020204" charset="-122"/>
              <a:cs typeface="+mn-ea"/>
              <a:sym typeface="+mn-lt"/>
            </a:endParaRPr>
          </a:p>
        </p:txBody>
      </p:sp>
      <p:sp>
        <p:nvSpPr>
          <p:cNvPr id="19" name="文本框 13"/>
          <p:cNvSpPr txBox="1">
            <a:spLocks noChangeArrowheads="1"/>
          </p:cNvSpPr>
          <p:nvPr>
            <p:custDataLst>
              <p:tags r:id="rId6"/>
            </p:custDataLst>
          </p:nvPr>
        </p:nvSpPr>
        <p:spPr bwMode="auto">
          <a:xfrm>
            <a:off x="3495960" y="1831818"/>
            <a:ext cx="1967288" cy="9658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000" dirty="0">
                <a:solidFill>
                  <a:srgbClr val="000000"/>
                </a:solidFill>
                <a:latin typeface="微软雅黑" panose="020B0503020204020204" charset="-122"/>
                <a:ea typeface="微软雅黑" panose="020B0503020204020204" charset="-122"/>
                <a:cs typeface="+mn-ea"/>
                <a:sym typeface="+mn-lt"/>
              </a:rPr>
              <a:t>节日</a:t>
            </a:r>
            <a:endParaRPr kumimoji="0" lang="zh-CN" altLang="en-US" sz="44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ea"/>
              <a:sym typeface="+mn-lt"/>
            </a:endParaRPr>
          </a:p>
        </p:txBody>
      </p:sp>
      <p:sp>
        <p:nvSpPr>
          <p:cNvPr id="20" name="TextBox 13"/>
          <p:cNvSpPr txBox="1"/>
          <p:nvPr>
            <p:custDataLst>
              <p:tags r:id="rId7"/>
            </p:custDataLst>
          </p:nvPr>
        </p:nvSpPr>
        <p:spPr>
          <a:xfrm>
            <a:off x="3423041" y="2990408"/>
            <a:ext cx="2168233" cy="3249069"/>
          </a:xfrm>
          <a:prstGeom prst="rect">
            <a:avLst/>
          </a:prstGeom>
          <a:noFill/>
        </p:spPr>
        <p:txBody>
          <a:bodyPr wrap="square" rtlCol="0">
            <a:noAutofit/>
          </a:bodyPr>
          <a:lstStyle/>
          <a:p>
            <a:pPr defTabSz="685800" fontAlgn="base">
              <a:lnSpc>
                <a:spcPct val="110000"/>
              </a:lnSpc>
              <a:spcBef>
                <a:spcPts val="450"/>
              </a:spcBef>
              <a:spcAft>
                <a:spcPct val="0"/>
              </a:spcAft>
              <a:buClr>
                <a:srgbClr val="C4813C"/>
              </a:buClr>
              <a:buSzPct val="60000"/>
              <a:defRPr/>
            </a:pPr>
            <a:r>
              <a:rPr lang="zh-CN" altLang="en-US" dirty="0">
                <a:solidFill>
                  <a:schemeClr val="tx1"/>
                </a:solidFill>
              </a:rPr>
              <a:t>老挝</a:t>
            </a:r>
            <a:r>
              <a:rPr dirty="0">
                <a:latin typeface="微软雅黑" panose="020B0503020204020204" charset="-122"/>
                <a:ea typeface="微软雅黑" panose="020B0503020204020204" charset="-122"/>
                <a:cs typeface="微软雅黑" panose="020B0503020204020204" charset="-122"/>
                <a:sym typeface="+mn-ea"/>
              </a:rPr>
              <a:t>当地重要节日</a:t>
            </a:r>
            <a:r>
              <a:rPr lang="zh-CN" altLang="en-US" dirty="0">
                <a:latin typeface="微软雅黑" panose="020B0503020204020204" charset="-122"/>
                <a:ea typeface="微软雅黑" panose="020B0503020204020204" charset="-122"/>
                <a:cs typeface="微软雅黑" panose="020B0503020204020204" charset="-122"/>
                <a:sym typeface="+mn-ea"/>
              </a:rPr>
              <a:t>包括</a:t>
            </a:r>
            <a:r>
              <a:rPr dirty="0">
                <a:latin typeface="微软雅黑" panose="020B0503020204020204" charset="-122"/>
                <a:ea typeface="微软雅黑" panose="020B0503020204020204" charset="-122"/>
                <a:cs typeface="微软雅黑" panose="020B0503020204020204" charset="-122"/>
                <a:sym typeface="+mn-ea"/>
              </a:rPr>
              <a:t>老挝人民革命党成立日、宋干节、劳动节、独立日、国庆节</a:t>
            </a:r>
            <a:r>
              <a:rPr lang="zh-CN" altLang="en-US" dirty="0">
                <a:latin typeface="微软雅黑" panose="020B0503020204020204" charset="-122"/>
                <a:ea typeface="微软雅黑" panose="020B0503020204020204" charset="-122"/>
                <a:cs typeface="微软雅黑" panose="020B0503020204020204" charset="-122"/>
                <a:sym typeface="+mn-ea"/>
              </a:rPr>
              <a:t>等法定节假日</a:t>
            </a:r>
            <a:r>
              <a:rPr dirty="0">
                <a:latin typeface="微软雅黑" panose="020B0503020204020204" charset="-122"/>
                <a:ea typeface="微软雅黑" panose="020B0503020204020204" charset="-122"/>
                <a:cs typeface="微软雅黑" panose="020B0503020204020204" charset="-122"/>
                <a:sym typeface="+mn-ea"/>
              </a:rPr>
              <a:t>。</a:t>
            </a:r>
            <a:r>
              <a:rPr lang="zh-CN" altLang="en-US" dirty="0">
                <a:latin typeface="微软雅黑" panose="020B0503020204020204" charset="-122"/>
                <a:ea typeface="微软雅黑" panose="020B0503020204020204" charset="-122"/>
                <a:cs typeface="微软雅黑" panose="020B0503020204020204" charset="-122"/>
                <a:sym typeface="+mn-ea"/>
              </a:rPr>
              <a:t>以及入夏节、出夏节、龙舟节、塔銮节等当地的佛历节日。</a:t>
            </a:r>
            <a:endParaRPr lang="zh-CN" altLang="en-US" dirty="0">
              <a:latin typeface="微软雅黑" panose="020B0503020204020204" charset="-122"/>
              <a:ea typeface="微软雅黑" panose="020B0503020204020204" charset="-122"/>
              <a:cs typeface="微软雅黑" panose="020B0503020204020204" charset="-122"/>
              <a:sym typeface="+mn-ea"/>
            </a:endParaRPr>
          </a:p>
        </p:txBody>
      </p:sp>
      <p:sp>
        <p:nvSpPr>
          <p:cNvPr id="22" name="矩形 21"/>
          <p:cNvSpPr/>
          <p:nvPr>
            <p:custDataLst>
              <p:tags r:id="rId8"/>
            </p:custDataLst>
          </p:nvPr>
        </p:nvSpPr>
        <p:spPr bwMode="auto">
          <a:xfrm>
            <a:off x="5930917" y="1686421"/>
            <a:ext cx="2513421" cy="1070610"/>
          </a:xfrm>
          <a:prstGeom prst="rect">
            <a:avLst/>
          </a:prstGeom>
          <a:solidFill>
            <a:srgbClr val="F368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Arial" panose="020B0604020202020204"/>
              <a:ea typeface="微软雅黑" panose="020B0503020204020204" charset="-122"/>
              <a:cs typeface="+mn-ea"/>
              <a:sym typeface="+mn-lt"/>
            </a:endParaRPr>
          </a:p>
        </p:txBody>
      </p:sp>
      <p:sp>
        <p:nvSpPr>
          <p:cNvPr id="23" name="矩形 22"/>
          <p:cNvSpPr/>
          <p:nvPr>
            <p:custDataLst>
              <p:tags r:id="rId9"/>
            </p:custDataLst>
          </p:nvPr>
        </p:nvSpPr>
        <p:spPr bwMode="auto">
          <a:xfrm>
            <a:off x="6236848" y="2853897"/>
            <a:ext cx="2946400" cy="2556933"/>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Arial" panose="020B0604020202020204"/>
              <a:ea typeface="微软雅黑" panose="020B0503020204020204" charset="-122"/>
              <a:cs typeface="+mn-ea"/>
              <a:sym typeface="+mn-lt"/>
            </a:endParaRPr>
          </a:p>
        </p:txBody>
      </p:sp>
      <p:sp>
        <p:nvSpPr>
          <p:cNvPr id="24" name="文本框 13"/>
          <p:cNvSpPr txBox="1">
            <a:spLocks noChangeArrowheads="1"/>
          </p:cNvSpPr>
          <p:nvPr>
            <p:custDataLst>
              <p:tags r:id="rId10"/>
            </p:custDataLst>
          </p:nvPr>
        </p:nvSpPr>
        <p:spPr bwMode="auto">
          <a:xfrm>
            <a:off x="6236848" y="1837218"/>
            <a:ext cx="1967288" cy="811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000" dirty="0">
                <a:solidFill>
                  <a:srgbClr val="000000"/>
                </a:solidFill>
                <a:latin typeface="微软雅黑" panose="020B0503020204020204" charset="-122"/>
                <a:ea typeface="微软雅黑" panose="020B0503020204020204" charset="-122"/>
                <a:cs typeface="+mn-ea"/>
                <a:sym typeface="+mn-lt"/>
              </a:rPr>
              <a:t>服饰</a:t>
            </a:r>
            <a:endParaRPr kumimoji="0" lang="zh-CN" altLang="en-US" sz="44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ea"/>
              <a:sym typeface="+mn-lt"/>
            </a:endParaRPr>
          </a:p>
        </p:txBody>
      </p:sp>
      <p:sp>
        <p:nvSpPr>
          <p:cNvPr id="25" name="TextBox 13"/>
          <p:cNvSpPr txBox="1"/>
          <p:nvPr>
            <p:custDataLst>
              <p:tags r:id="rId11"/>
            </p:custDataLst>
          </p:nvPr>
        </p:nvSpPr>
        <p:spPr>
          <a:xfrm>
            <a:off x="5876264" y="3063658"/>
            <a:ext cx="2888912" cy="3533088"/>
          </a:xfrm>
          <a:prstGeom prst="rect">
            <a:avLst/>
          </a:prstGeom>
          <a:noFill/>
        </p:spPr>
        <p:txBody>
          <a:bodyPr wrap="square" rtlCol="0">
            <a:noAutofit/>
          </a:bodyPr>
          <a:lstStyle/>
          <a:p>
            <a:pPr defTabSz="685800" fontAlgn="base">
              <a:lnSpc>
                <a:spcPct val="110000"/>
              </a:lnSpc>
              <a:spcBef>
                <a:spcPts val="450"/>
              </a:spcBef>
              <a:spcAft>
                <a:spcPct val="0"/>
              </a:spcAft>
              <a:buClr>
                <a:srgbClr val="C4813C"/>
              </a:buClr>
              <a:buSzPct val="60000"/>
              <a:defRPr/>
            </a:pPr>
            <a:r>
              <a:rPr dirty="0">
                <a:latin typeface="微软雅黑" panose="020B0503020204020204" charset="-122"/>
                <a:ea typeface="微软雅黑" panose="020B0503020204020204" charset="-122"/>
                <a:cs typeface="微软雅黑" panose="020B0503020204020204" charset="-122"/>
                <a:sym typeface="+mn-ea"/>
              </a:rPr>
              <a:t>老挝的老龙族成年男性一般上穿长袖衬衫,劳作时下着长裤,休闲时则穿纱笼;</a:t>
            </a:r>
            <a:endParaRPr dirty="0">
              <a:latin typeface="微软雅黑" panose="020B0503020204020204" charset="-122"/>
              <a:ea typeface="微软雅黑" panose="020B0503020204020204" charset="-122"/>
              <a:cs typeface="微软雅黑" panose="020B0503020204020204" charset="-122"/>
              <a:sym typeface="+mn-ea"/>
            </a:endParaRPr>
          </a:p>
          <a:p>
            <a:pPr defTabSz="685800" fontAlgn="base">
              <a:lnSpc>
                <a:spcPct val="110000"/>
              </a:lnSpc>
              <a:spcBef>
                <a:spcPts val="450"/>
              </a:spcBef>
              <a:spcAft>
                <a:spcPct val="0"/>
              </a:spcAft>
              <a:buClr>
                <a:srgbClr val="C4813C"/>
              </a:buClr>
              <a:buSzPct val="60000"/>
              <a:defRPr/>
            </a:pPr>
            <a:r>
              <a:rPr dirty="0">
                <a:latin typeface="微软雅黑" panose="020B0503020204020204" charset="-122"/>
                <a:ea typeface="微软雅黑" panose="020B0503020204020204" charset="-122"/>
                <a:cs typeface="微软雅黑" panose="020B0503020204020204" charset="-122"/>
                <a:sym typeface="+mn-ea"/>
              </a:rPr>
              <a:t>女性上穿长袖对襟褂子,下着具有民族风味的筒裙,同时还讲究从右肩穿过左腋围上一条披肩。</a:t>
            </a:r>
            <a:endParaRPr dirty="0">
              <a:latin typeface="微软雅黑" panose="020B0503020204020204" charset="-122"/>
              <a:ea typeface="微软雅黑" panose="020B0503020204020204" charset="-122"/>
              <a:cs typeface="微软雅黑" panose="020B0503020204020204" charset="-122"/>
              <a:sym typeface="+mn-ea"/>
            </a:endParaRPr>
          </a:p>
        </p:txBody>
      </p:sp>
      <p:sp>
        <p:nvSpPr>
          <p:cNvPr id="26" name="矩形 25"/>
          <p:cNvSpPr/>
          <p:nvPr/>
        </p:nvSpPr>
        <p:spPr bwMode="auto">
          <a:xfrm>
            <a:off x="8877403" y="1723536"/>
            <a:ext cx="2831987" cy="1033495"/>
          </a:xfrm>
          <a:prstGeom prst="rect">
            <a:avLst/>
          </a:prstGeom>
          <a:solidFill>
            <a:srgbClr val="F368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Arial" panose="020B0604020202020204"/>
              <a:ea typeface="微软雅黑" panose="020B0503020204020204" charset="-122"/>
              <a:cs typeface="+mn-ea"/>
              <a:sym typeface="+mn-lt"/>
            </a:endParaRPr>
          </a:p>
        </p:txBody>
      </p:sp>
      <p:sp>
        <p:nvSpPr>
          <p:cNvPr id="27" name="文本框 13"/>
          <p:cNvSpPr txBox="1">
            <a:spLocks noChangeArrowheads="1"/>
          </p:cNvSpPr>
          <p:nvPr/>
        </p:nvSpPr>
        <p:spPr bwMode="auto">
          <a:xfrm>
            <a:off x="9309752" y="1853881"/>
            <a:ext cx="1967288" cy="816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a:r>
              <a:rPr lang="zh-CN" altLang="en-US" sz="4000" dirty="0">
                <a:solidFill>
                  <a:srgbClr val="000000"/>
                </a:solidFill>
                <a:latin typeface="微软雅黑" panose="020B0503020204020204" charset="-122"/>
                <a:ea typeface="微软雅黑" panose="020B0503020204020204" charset="-122"/>
                <a:cs typeface="+mn-ea"/>
                <a:sym typeface="+mn-lt"/>
              </a:rPr>
              <a:t>社交与禁忌</a:t>
            </a:r>
            <a:endParaRPr lang="zh-CN" altLang="en-US" sz="4000" dirty="0">
              <a:solidFill>
                <a:srgbClr val="000000"/>
              </a:solidFill>
              <a:latin typeface="微软雅黑" panose="020B0503020204020204" charset="-122"/>
              <a:ea typeface="微软雅黑" panose="020B0503020204020204" charset="-122"/>
              <a:cs typeface="+mn-ea"/>
              <a:sym typeface="+mn-lt"/>
            </a:endParaRPr>
          </a:p>
        </p:txBody>
      </p:sp>
      <p:sp>
        <p:nvSpPr>
          <p:cNvPr id="28" name="TextBox 13"/>
          <p:cNvSpPr txBox="1"/>
          <p:nvPr/>
        </p:nvSpPr>
        <p:spPr>
          <a:xfrm>
            <a:off x="8877403" y="2980473"/>
            <a:ext cx="2831987" cy="3616273"/>
          </a:xfrm>
          <a:prstGeom prst="rect">
            <a:avLst/>
          </a:prstGeom>
          <a:noFill/>
        </p:spPr>
        <p:txBody>
          <a:bodyPr wrap="square" rtlCol="0">
            <a:noAutofit/>
          </a:bodyPr>
          <a:lstStyle/>
          <a:p>
            <a:pPr lvl="0" defTabSz="685800" fontAlgn="base">
              <a:lnSpc>
                <a:spcPct val="110000"/>
              </a:lnSpc>
              <a:spcBef>
                <a:spcPts val="450"/>
              </a:spcBef>
              <a:spcAft>
                <a:spcPct val="0"/>
              </a:spcAft>
              <a:buClr>
                <a:srgbClr val="C4813C"/>
              </a:buClr>
              <a:buSzPct val="60000"/>
              <a:defRPr/>
            </a:pPr>
            <a:r>
              <a:rPr dirty="0">
                <a:latin typeface="微软雅黑" panose="020B0503020204020204" charset="-122"/>
                <a:ea typeface="微软雅黑" panose="020B0503020204020204" charset="-122"/>
                <a:cs typeface="微软雅黑" panose="020B0503020204020204" charset="-122"/>
              </a:rPr>
              <a:t>（1）社交礼仪</a:t>
            </a:r>
            <a:endParaRPr dirty="0">
              <a:latin typeface="微软雅黑" panose="020B0503020204020204" charset="-122"/>
              <a:ea typeface="微软雅黑" panose="020B0503020204020204" charset="-122"/>
              <a:cs typeface="微软雅黑" panose="020B0503020204020204" charset="-122"/>
            </a:endParaRPr>
          </a:p>
          <a:p>
            <a:pPr lvl="0" defTabSz="685800" fontAlgn="base">
              <a:lnSpc>
                <a:spcPct val="110000"/>
              </a:lnSpc>
              <a:spcBef>
                <a:spcPts val="450"/>
              </a:spcBef>
              <a:spcAft>
                <a:spcPct val="0"/>
              </a:spcAft>
              <a:buClr>
                <a:srgbClr val="C4813C"/>
              </a:buClr>
              <a:buSzPct val="60000"/>
              <a:defRPr/>
            </a:pPr>
            <a:r>
              <a:rPr dirty="0">
                <a:latin typeface="微软雅黑" panose="020B0503020204020204" charset="-122"/>
                <a:ea typeface="微软雅黑" panose="020B0503020204020204" charset="-122"/>
                <a:cs typeface="微软雅黑" panose="020B0503020204020204" charset="-122"/>
              </a:rPr>
              <a:t>（</a:t>
            </a:r>
            <a:r>
              <a:rPr lang="en-US" altLang="zh-CN" dirty="0">
                <a:latin typeface="微软雅黑" panose="020B0503020204020204" charset="-122"/>
                <a:ea typeface="微软雅黑" panose="020B0503020204020204" charset="-122"/>
                <a:cs typeface="微软雅黑" panose="020B0503020204020204" charset="-122"/>
              </a:rPr>
              <a:t>2</a:t>
            </a:r>
            <a:r>
              <a:rPr dirty="0">
                <a:latin typeface="微软雅黑" panose="020B0503020204020204" charset="-122"/>
                <a:ea typeface="微软雅黑" panose="020B0503020204020204" charset="-122"/>
                <a:cs typeface="微软雅黑" panose="020B0503020204020204" charset="-122"/>
              </a:rPr>
              <a:t>）风俗禁忌</a:t>
            </a:r>
            <a:endParaRPr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7"/>
          <p:cNvSpPr>
            <a:spLocks noGrp="1"/>
          </p:cNvSpPr>
          <p:nvPr>
            <p:ph type="ctrTitle"/>
            <p:custDataLst>
              <p:tags r:id="rId1"/>
            </p:custDataLst>
          </p:nvPr>
        </p:nvSpPr>
        <p:spPr>
          <a:xfrm>
            <a:off x="205740" y="156210"/>
            <a:ext cx="11707495" cy="951865"/>
          </a:xfrm>
        </p:spPr>
        <p:txBody>
          <a:bodyPr/>
          <a:lstStyle/>
          <a:p>
            <a:r>
              <a:rPr lang="zh-CN" altLang="en-US" sz="4800" dirty="0">
                <a:latin typeface="微软雅黑" panose="020B0503020204020204" charset="-122"/>
                <a:ea typeface="微软雅黑" panose="020B0503020204020204" charset="-122"/>
                <a:cs typeface="微软雅黑" panose="020B0503020204020204" charset="-122"/>
              </a:rPr>
              <a:t>【思政小课堂】</a:t>
            </a:r>
            <a:endParaRPr lang="zh-CN" altLang="en-US" sz="4800" dirty="0">
              <a:latin typeface="微软雅黑" panose="020B0503020204020204" charset="-122"/>
              <a:ea typeface="微软雅黑" panose="020B0503020204020204" charset="-122"/>
              <a:cs typeface="微软雅黑" panose="020B0503020204020204" charset="-122"/>
              <a:sym typeface="+mn-ea"/>
            </a:endParaRPr>
          </a:p>
        </p:txBody>
      </p:sp>
      <p:grpSp>
        <p:nvGrpSpPr>
          <p:cNvPr id="2" name="名言框" descr="7b0a202020202274657874626f78223a2022220a7d0a"/>
          <p:cNvGrpSpPr/>
          <p:nvPr/>
        </p:nvGrpSpPr>
        <p:grpSpPr>
          <a:xfrm>
            <a:off x="-41" y="1922173"/>
            <a:ext cx="7458710" cy="4414082"/>
            <a:chOff x="5826" y="2821"/>
            <a:chExt cx="10639" cy="6601"/>
          </a:xfrm>
        </p:grpSpPr>
        <p:pic>
          <p:nvPicPr>
            <p:cNvPr id="13" name="图片 12" descr="F:\稻壳-阿源设计\H活动供稿\2020-01-07-文本框\SVG-横着\横着-13.svg横着-13"/>
            <p:cNvPicPr>
              <a:picLocks noChangeAspect="1"/>
            </p:cNvPicPr>
            <p:nvPr/>
          </p:nvPicPr>
          <p:blipFill>
            <a:blip r:embed="rId2">
              <a:extLst>
                <a:ext uri="{96DAC541-7B7A-43D3-8B79-37D633B846F1}">
                  <asvg:svgBlip xmlns:asvg="http://schemas.microsoft.com/office/drawing/2016/SVG/main" r:embed="rId3"/>
                </a:ext>
              </a:extLst>
            </a:blip>
            <a:srcRect/>
            <a:stretch>
              <a:fillRect/>
            </a:stretch>
          </p:blipFill>
          <p:spPr>
            <a:xfrm>
              <a:off x="5826" y="2821"/>
              <a:ext cx="10639" cy="6011"/>
            </a:xfrm>
            <a:prstGeom prst="rect">
              <a:avLst/>
            </a:prstGeom>
          </p:spPr>
        </p:pic>
        <p:sp>
          <p:nvSpPr>
            <p:cNvPr id="11" name="文本框 10"/>
            <p:cNvSpPr txBox="1"/>
            <p:nvPr/>
          </p:nvSpPr>
          <p:spPr>
            <a:xfrm>
              <a:off x="6861" y="4621"/>
              <a:ext cx="8940" cy="4801"/>
            </a:xfrm>
            <a:prstGeom prst="rect">
              <a:avLst/>
            </a:prstGeom>
            <a:noFill/>
          </p:spPr>
          <p:txBody>
            <a:bodyPr wrap="square"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5400" b="1" dirty="0">
                  <a:gradFill>
                    <a:gsLst>
                      <a:gs pos="0">
                        <a:srgbClr val="FFFFFF"/>
                      </a:gs>
                      <a:gs pos="100000">
                        <a:schemeClr val="accent3"/>
                      </a:gs>
                    </a:gsLst>
                    <a:lin ang="2700000" scaled="0"/>
                  </a:gradFill>
                  <a:latin typeface="微软雅黑" panose="020B0503020204020204" charset="-122"/>
                  <a:ea typeface="微软雅黑" panose="020B0503020204020204" charset="-122"/>
                  <a:cs typeface="微软雅黑" panose="020B0503020204020204" charset="-122"/>
                  <a:sym typeface="+mn-ea"/>
                </a:rPr>
                <a:t>中老铁路铺就共赢发展的“黄金通道”</a:t>
              </a:r>
              <a:endParaRPr lang="zh-CN" altLang="en-US" sz="5400" b="1" dirty="0">
                <a:gradFill>
                  <a:gsLst>
                    <a:gs pos="0">
                      <a:srgbClr val="FFFFFF"/>
                    </a:gs>
                    <a:gs pos="100000">
                      <a:schemeClr val="accent3"/>
                    </a:gs>
                  </a:gsLst>
                  <a:lin ang="2700000" scaled="0"/>
                </a:gradFill>
                <a:latin typeface="微软雅黑" panose="020B0503020204020204" charset="-122"/>
                <a:ea typeface="微软雅黑" panose="020B0503020204020204" charset="-122"/>
                <a:cs typeface="微软雅黑" panose="020B0503020204020204" charset="-122"/>
                <a:sym typeface="+mn-ea"/>
              </a:endParaRPr>
            </a:p>
          </p:txBody>
        </p:sp>
      </p:grpSp>
    </p:spTree>
    <p:custDataLst>
      <p:tags r:id="rId4"/>
    </p:custData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ctrTitle"/>
            <p:custDataLst>
              <p:tags r:id="rId1"/>
            </p:custDataLst>
          </p:nvPr>
        </p:nvSpPr>
        <p:spPr>
          <a:xfrm>
            <a:off x="838199" y="1761444"/>
            <a:ext cx="6120000" cy="2458863"/>
          </a:xfrm>
        </p:spPr>
        <p:txBody>
          <a:bodyPr/>
          <a:lstStyle/>
          <a:p>
            <a:pPr algn="ctr"/>
            <a:r>
              <a:rPr lang="zh-CN" altLang="en-US" sz="6600" dirty="0"/>
              <a:t>第九章 </a:t>
            </a:r>
            <a:r>
              <a:rPr lang="en-US" altLang="zh-CN" sz="6600" dirty="0"/>
              <a:t> </a:t>
            </a:r>
            <a:r>
              <a:rPr lang="zh-CN" altLang="en-US" sz="6600" dirty="0"/>
              <a:t>缅甸(Myanmar)</a:t>
            </a:r>
            <a:endParaRPr lang="zh-CN" altLang="en-US" sz="6600" dirty="0"/>
          </a:p>
        </p:txBody>
      </p:sp>
    </p:spTree>
    <p:custDataLst>
      <p:tags r:id="rId2"/>
    </p:custData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圆角 8"/>
          <p:cNvSpPr/>
          <p:nvPr>
            <p:custDataLst>
              <p:tags r:id="rId1"/>
            </p:custDataLst>
          </p:nvPr>
        </p:nvSpPr>
        <p:spPr>
          <a:xfrm>
            <a:off x="635285" y="3280394"/>
            <a:ext cx="11217091" cy="2733045"/>
          </a:xfrm>
          <a:prstGeom prst="roundRect">
            <a:avLst>
              <a:gd name="adj" fmla="val 4409"/>
            </a:avLst>
          </a:prstGeom>
          <a:solidFill>
            <a:schemeClr val="bg1">
              <a:lumMod val="85000"/>
              <a:lumOff val="15000"/>
            </a:schemeClr>
          </a:solidFill>
          <a:ln w="6350">
            <a:solidFill>
              <a:schemeClr val="bg1">
                <a:lumMod val="50000"/>
                <a:lumOff val="50000"/>
              </a:schemeClr>
            </a:solidFill>
            <a:prstDash val="solid"/>
          </a:ln>
          <a:effectLst>
            <a:outerShdw blurRad="190500" dist="88900" algn="ctr" rotWithShape="0">
              <a:schemeClr val="bg2">
                <a:lumMod val="50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charset="-122"/>
              <a:cs typeface="微软雅黑" panose="020B0503020204020204" charset="-122"/>
            </a:endParaRPr>
          </a:p>
        </p:txBody>
      </p:sp>
      <p:cxnSp>
        <p:nvCxnSpPr>
          <p:cNvPr id="10" name="直接连接符 9"/>
          <p:cNvCxnSpPr/>
          <p:nvPr>
            <p:custDataLst>
              <p:tags r:id="rId2"/>
            </p:custDataLst>
          </p:nvPr>
        </p:nvCxnSpPr>
        <p:spPr>
          <a:xfrm flipV="1">
            <a:off x="3714841" y="3660276"/>
            <a:ext cx="0" cy="2036594"/>
          </a:xfrm>
          <a:prstGeom prst="line">
            <a:avLst/>
          </a:prstGeom>
          <a:ln>
            <a:gradFill flip="none" rotWithShape="1">
              <a:gsLst>
                <a:gs pos="50000">
                  <a:schemeClr val="accent4"/>
                </a:gs>
                <a:gs pos="0">
                  <a:schemeClr val="accent4">
                    <a:alpha val="0"/>
                  </a:schemeClr>
                </a:gs>
                <a:gs pos="100000">
                  <a:schemeClr val="accent4">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3"/>
            </p:custDataLst>
          </p:nvPr>
        </p:nvCxnSpPr>
        <p:spPr>
          <a:xfrm flipV="1">
            <a:off x="6381098" y="3660276"/>
            <a:ext cx="0" cy="2036594"/>
          </a:xfrm>
          <a:prstGeom prst="line">
            <a:avLst/>
          </a:prstGeom>
          <a:ln>
            <a:gradFill flip="none" rotWithShape="1">
              <a:gsLst>
                <a:gs pos="50000">
                  <a:schemeClr val="accent4"/>
                </a:gs>
                <a:gs pos="0">
                  <a:schemeClr val="accent4">
                    <a:alpha val="0"/>
                  </a:schemeClr>
                </a:gs>
                <a:gs pos="100000">
                  <a:schemeClr val="accent4">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4"/>
            </p:custDataLst>
          </p:nvPr>
        </p:nvCxnSpPr>
        <p:spPr>
          <a:xfrm flipV="1">
            <a:off x="9047354" y="3660276"/>
            <a:ext cx="0" cy="2036594"/>
          </a:xfrm>
          <a:prstGeom prst="line">
            <a:avLst/>
          </a:prstGeom>
          <a:ln>
            <a:gradFill flip="none" rotWithShape="1">
              <a:gsLst>
                <a:gs pos="50000">
                  <a:schemeClr val="accent4"/>
                </a:gs>
                <a:gs pos="0">
                  <a:schemeClr val="accent4">
                    <a:alpha val="0"/>
                  </a:schemeClr>
                </a:gs>
                <a:gs pos="100000">
                  <a:schemeClr val="accent4">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4" name="标题"/>
          <p:cNvSpPr>
            <a:spLocks noGrp="1"/>
          </p:cNvSpPr>
          <p:nvPr>
            <p:ph type="title"/>
            <p:custDataLst>
              <p:tags r:id="rId5"/>
            </p:custDataLst>
          </p:nvPr>
        </p:nvSpPr>
        <p:spPr>
          <a:xfrm>
            <a:off x="6096000" y="1818936"/>
            <a:ext cx="5512904" cy="1081088"/>
          </a:xfrm>
        </p:spPr>
        <p:txBody>
          <a:bodyPr>
            <a:normAutofit fontScale="90000"/>
          </a:bodyPr>
          <a:lstStyle/>
          <a:p>
            <a:r>
              <a:rPr lang="en-US" altLang="zh-CN"/>
              <a:t>CONTENTS</a:t>
            </a:r>
            <a:endParaRPr lang="en-US" altLang="zh-CN"/>
          </a:p>
        </p:txBody>
      </p:sp>
      <p:sp>
        <p:nvSpPr>
          <p:cNvPr id="6" name="序号"/>
          <p:cNvSpPr txBox="1"/>
          <p:nvPr>
            <p:custDataLst>
              <p:tags r:id="rId6"/>
            </p:custDataLst>
          </p:nvPr>
        </p:nvSpPr>
        <p:spPr>
          <a:xfrm>
            <a:off x="1061149" y="3875268"/>
            <a:ext cx="1216454" cy="375663"/>
          </a:xfrm>
          <a:prstGeom prst="roundRect">
            <a:avLst>
              <a:gd name="adj" fmla="val 50000"/>
            </a:avLst>
          </a:prstGeom>
          <a:gradFill flip="none" rotWithShape="1">
            <a:gsLst>
              <a:gs pos="0">
                <a:schemeClr val="accent2"/>
              </a:gs>
              <a:gs pos="100000">
                <a:schemeClr val="accent4"/>
              </a:gs>
            </a:gsLst>
            <a:lin ang="2700000" scaled="0"/>
            <a:tileRect/>
          </a:gradFill>
        </p:spPr>
        <p:txBody>
          <a:bodyPr wrap="none" lIns="0" tIns="0" rIns="0" bIns="0" rtlCol="0" anchor="ctr" anchorCtr="0">
            <a:normAutofit/>
          </a:bodyPr>
          <a:lstStyle/>
          <a:p>
            <a:pPr algn="ctr">
              <a:lnSpc>
                <a:spcPct val="100000"/>
              </a:lnSpc>
            </a:pPr>
            <a:r>
              <a:rPr lang="en-US" sz="1200" dirty="0">
                <a:solidFill>
                  <a:schemeClr val="dk1">
                    <a:lumMod val="100000"/>
                  </a:schemeClr>
                </a:solidFill>
                <a:latin typeface="+mj-ea"/>
                <a:ea typeface="+mj-ea"/>
              </a:rPr>
              <a:t>P</a:t>
            </a:r>
            <a:r>
              <a:rPr lang="en-US" altLang="zh-CN" sz="1200" dirty="0">
                <a:solidFill>
                  <a:schemeClr val="dk1">
                    <a:lumMod val="100000"/>
                  </a:schemeClr>
                </a:solidFill>
                <a:latin typeface="+mj-ea"/>
                <a:ea typeface="+mj-ea"/>
              </a:rPr>
              <a:t>art One</a:t>
            </a:r>
            <a:endParaRPr lang="en-US" sz="1200" dirty="0">
              <a:solidFill>
                <a:schemeClr val="dk1">
                  <a:lumMod val="100000"/>
                </a:schemeClr>
              </a:solidFill>
              <a:latin typeface="+mj-ea"/>
              <a:ea typeface="+mj-ea"/>
            </a:endParaRPr>
          </a:p>
        </p:txBody>
      </p:sp>
      <p:sp>
        <p:nvSpPr>
          <p:cNvPr id="7" name="项标题"/>
          <p:cNvSpPr txBox="1"/>
          <p:nvPr>
            <p:custDataLst>
              <p:tags r:id="rId7"/>
            </p:custDataLst>
          </p:nvPr>
        </p:nvSpPr>
        <p:spPr>
          <a:xfrm>
            <a:off x="1061148" y="4581584"/>
            <a:ext cx="2139277" cy="925614"/>
          </a:xfrm>
          <a:prstGeom prst="rect">
            <a:avLst/>
          </a:prstGeom>
          <a:noFill/>
        </p:spPr>
        <p:txBody>
          <a:bodyPr wrap="square" lIns="0" tIns="0" rIns="0" bIns="0" rtlCol="0" anchor="t" anchorCtr="0">
            <a:normAutofit/>
          </a:bodyPr>
          <a:lstStyle/>
          <a:p>
            <a:pPr>
              <a:lnSpc>
                <a:spcPct val="100000"/>
              </a:lnSpc>
            </a:pPr>
            <a:r>
              <a:rPr lang="zh-CN" altLang="en-US" sz="2400" b="1" spc="300" dirty="0">
                <a:gradFill>
                  <a:gsLst>
                    <a:gs pos="0">
                      <a:schemeClr val="tx1"/>
                    </a:gs>
                    <a:gs pos="100000">
                      <a:schemeClr val="accent1"/>
                    </a:gs>
                  </a:gsLst>
                  <a:lin ang="4800000" scaled="0"/>
                </a:gradFill>
                <a:latin typeface="+mj-ea"/>
                <a:ea typeface="+mj-ea"/>
              </a:rPr>
              <a:t>一、基本情况</a:t>
            </a:r>
            <a:endParaRPr lang="zh-CN" altLang="en-US" sz="2400" b="1" spc="300" dirty="0">
              <a:gradFill>
                <a:gsLst>
                  <a:gs pos="0">
                    <a:schemeClr val="tx1"/>
                  </a:gs>
                  <a:gs pos="100000">
                    <a:schemeClr val="accent1"/>
                  </a:gs>
                </a:gsLst>
                <a:lin ang="4800000" scaled="0"/>
              </a:gradFill>
              <a:latin typeface="+mj-ea"/>
              <a:ea typeface="+mj-ea"/>
            </a:endParaRPr>
          </a:p>
        </p:txBody>
      </p:sp>
      <p:sp>
        <p:nvSpPr>
          <p:cNvPr id="17" name="序号"/>
          <p:cNvSpPr txBox="1"/>
          <p:nvPr>
            <p:custDataLst>
              <p:tags r:id="rId8"/>
            </p:custDataLst>
          </p:nvPr>
        </p:nvSpPr>
        <p:spPr>
          <a:xfrm>
            <a:off x="3978331" y="3875268"/>
            <a:ext cx="1216454" cy="375663"/>
          </a:xfrm>
          <a:prstGeom prst="roundRect">
            <a:avLst>
              <a:gd name="adj" fmla="val 50000"/>
            </a:avLst>
          </a:prstGeom>
          <a:gradFill flip="none" rotWithShape="1">
            <a:gsLst>
              <a:gs pos="0">
                <a:schemeClr val="accent2"/>
              </a:gs>
              <a:gs pos="100000">
                <a:schemeClr val="accent4"/>
              </a:gs>
            </a:gsLst>
            <a:lin ang="2700000" scaled="0"/>
            <a:tileRect/>
          </a:gradFill>
        </p:spPr>
        <p:txBody>
          <a:bodyPr wrap="none" lIns="0" tIns="0" rIns="0" bIns="0" rtlCol="0" anchor="ctr" anchorCtr="0">
            <a:normAutofit/>
          </a:bodyPr>
          <a:lstStyle/>
          <a:p>
            <a:pPr algn="ctr">
              <a:lnSpc>
                <a:spcPct val="100000"/>
              </a:lnSpc>
            </a:pPr>
            <a:r>
              <a:rPr lang="en-US" sz="1200" dirty="0">
                <a:solidFill>
                  <a:schemeClr val="dk1">
                    <a:lumMod val="100000"/>
                  </a:schemeClr>
                </a:solidFill>
                <a:latin typeface="+mj-ea"/>
                <a:ea typeface="+mj-ea"/>
              </a:rPr>
              <a:t>P</a:t>
            </a:r>
            <a:r>
              <a:rPr lang="en-US" altLang="zh-CN" sz="1200" dirty="0">
                <a:solidFill>
                  <a:schemeClr val="dk1">
                    <a:lumMod val="100000"/>
                  </a:schemeClr>
                </a:solidFill>
                <a:latin typeface="+mj-ea"/>
                <a:ea typeface="+mj-ea"/>
              </a:rPr>
              <a:t>art Two</a:t>
            </a:r>
            <a:endParaRPr lang="en-US" sz="1200" dirty="0">
              <a:solidFill>
                <a:schemeClr val="dk1">
                  <a:lumMod val="100000"/>
                </a:schemeClr>
              </a:solidFill>
              <a:latin typeface="+mj-ea"/>
              <a:ea typeface="+mj-ea"/>
            </a:endParaRPr>
          </a:p>
        </p:txBody>
      </p:sp>
      <p:sp>
        <p:nvSpPr>
          <p:cNvPr id="18" name="项标题"/>
          <p:cNvSpPr txBox="1"/>
          <p:nvPr>
            <p:custDataLst>
              <p:tags r:id="rId9"/>
            </p:custDataLst>
          </p:nvPr>
        </p:nvSpPr>
        <p:spPr>
          <a:xfrm>
            <a:off x="3978330" y="4581584"/>
            <a:ext cx="2139277" cy="925614"/>
          </a:xfrm>
          <a:prstGeom prst="rect">
            <a:avLst/>
          </a:prstGeom>
          <a:noFill/>
        </p:spPr>
        <p:txBody>
          <a:bodyPr wrap="square" lIns="0" tIns="0" rIns="0" bIns="0" rtlCol="0" anchor="t" anchorCtr="0">
            <a:normAutofit/>
          </a:bodyPr>
          <a:lstStyle/>
          <a:p>
            <a:pPr>
              <a:lnSpc>
                <a:spcPct val="100000"/>
              </a:lnSpc>
            </a:pPr>
            <a:r>
              <a:rPr lang="zh-CN" altLang="en-US" sz="2400" b="1" spc="300" dirty="0">
                <a:gradFill>
                  <a:gsLst>
                    <a:gs pos="0">
                      <a:schemeClr val="tx1"/>
                    </a:gs>
                    <a:gs pos="100000">
                      <a:schemeClr val="accent1"/>
                    </a:gs>
                  </a:gsLst>
                  <a:lin ang="4800000" scaled="0"/>
                </a:gradFill>
                <a:latin typeface="+mj-ea"/>
                <a:ea typeface="+mj-ea"/>
              </a:rPr>
              <a:t>二、经济环境</a:t>
            </a:r>
            <a:endParaRPr lang="zh-CN" altLang="en-US" sz="2400" b="1" spc="300" dirty="0">
              <a:gradFill>
                <a:gsLst>
                  <a:gs pos="0">
                    <a:schemeClr val="tx1"/>
                  </a:gs>
                  <a:gs pos="100000">
                    <a:schemeClr val="accent1"/>
                  </a:gs>
                </a:gsLst>
                <a:lin ang="4800000" scaled="0"/>
              </a:gradFill>
              <a:latin typeface="+mj-ea"/>
              <a:ea typeface="+mj-ea"/>
            </a:endParaRPr>
          </a:p>
        </p:txBody>
      </p:sp>
      <p:sp>
        <p:nvSpPr>
          <p:cNvPr id="19" name="序号"/>
          <p:cNvSpPr txBox="1"/>
          <p:nvPr>
            <p:custDataLst>
              <p:tags r:id="rId10"/>
            </p:custDataLst>
          </p:nvPr>
        </p:nvSpPr>
        <p:spPr>
          <a:xfrm>
            <a:off x="6721984" y="3875268"/>
            <a:ext cx="1216454" cy="375663"/>
          </a:xfrm>
          <a:prstGeom prst="roundRect">
            <a:avLst>
              <a:gd name="adj" fmla="val 50000"/>
            </a:avLst>
          </a:prstGeom>
          <a:gradFill flip="none" rotWithShape="1">
            <a:gsLst>
              <a:gs pos="0">
                <a:schemeClr val="accent2"/>
              </a:gs>
              <a:gs pos="100000">
                <a:schemeClr val="accent4"/>
              </a:gs>
            </a:gsLst>
            <a:lin ang="2700000" scaled="0"/>
            <a:tileRect/>
          </a:gradFill>
        </p:spPr>
        <p:txBody>
          <a:bodyPr wrap="none" lIns="0" tIns="0" rIns="0" bIns="0" rtlCol="0" anchor="ctr" anchorCtr="0">
            <a:normAutofit/>
          </a:bodyPr>
          <a:lstStyle/>
          <a:p>
            <a:pPr algn="ctr">
              <a:lnSpc>
                <a:spcPct val="100000"/>
              </a:lnSpc>
            </a:pPr>
            <a:r>
              <a:rPr lang="en-US" sz="1200" dirty="0">
                <a:solidFill>
                  <a:schemeClr val="dk1">
                    <a:lumMod val="100000"/>
                  </a:schemeClr>
                </a:solidFill>
                <a:latin typeface="+mj-ea"/>
                <a:ea typeface="+mj-ea"/>
              </a:rPr>
              <a:t>P</a:t>
            </a:r>
            <a:r>
              <a:rPr lang="en-US" altLang="zh-CN" sz="1200" dirty="0">
                <a:solidFill>
                  <a:schemeClr val="dk1">
                    <a:lumMod val="100000"/>
                  </a:schemeClr>
                </a:solidFill>
                <a:latin typeface="+mj-ea"/>
                <a:ea typeface="+mj-ea"/>
              </a:rPr>
              <a:t>art Three</a:t>
            </a:r>
            <a:endParaRPr lang="en-US" sz="1200" dirty="0">
              <a:solidFill>
                <a:schemeClr val="dk1">
                  <a:lumMod val="100000"/>
                </a:schemeClr>
              </a:solidFill>
              <a:latin typeface="+mj-ea"/>
              <a:ea typeface="+mj-ea"/>
            </a:endParaRPr>
          </a:p>
        </p:txBody>
      </p:sp>
      <p:sp>
        <p:nvSpPr>
          <p:cNvPr id="20" name="项标题"/>
          <p:cNvSpPr txBox="1"/>
          <p:nvPr>
            <p:custDataLst>
              <p:tags r:id="rId11"/>
            </p:custDataLst>
          </p:nvPr>
        </p:nvSpPr>
        <p:spPr>
          <a:xfrm>
            <a:off x="6721983" y="4581584"/>
            <a:ext cx="2139277" cy="925614"/>
          </a:xfrm>
          <a:prstGeom prst="rect">
            <a:avLst/>
          </a:prstGeom>
          <a:noFill/>
        </p:spPr>
        <p:txBody>
          <a:bodyPr wrap="square" lIns="0" tIns="0" rIns="0" bIns="0" rtlCol="0" anchor="t" anchorCtr="0">
            <a:normAutofit/>
          </a:bodyPr>
          <a:lstStyle/>
          <a:p>
            <a:pPr>
              <a:lnSpc>
                <a:spcPct val="100000"/>
              </a:lnSpc>
            </a:pPr>
            <a:r>
              <a:rPr lang="zh-CN" altLang="en-US" sz="2400" b="1" spc="300" dirty="0">
                <a:gradFill>
                  <a:gsLst>
                    <a:gs pos="0">
                      <a:schemeClr val="tx1"/>
                    </a:gs>
                    <a:gs pos="100000">
                      <a:schemeClr val="accent1"/>
                    </a:gs>
                  </a:gsLst>
                  <a:lin ang="4800000" scaled="0"/>
                </a:gradFill>
                <a:latin typeface="+mj-ea"/>
                <a:ea typeface="+mj-ea"/>
              </a:rPr>
              <a:t>三、法律环境</a:t>
            </a:r>
            <a:endParaRPr lang="zh-CN" altLang="en-US" sz="2400" b="1" spc="300" dirty="0">
              <a:gradFill>
                <a:gsLst>
                  <a:gs pos="0">
                    <a:schemeClr val="tx1"/>
                  </a:gs>
                  <a:gs pos="100000">
                    <a:schemeClr val="accent1"/>
                  </a:gs>
                </a:gsLst>
                <a:lin ang="4800000" scaled="0"/>
              </a:gradFill>
              <a:latin typeface="+mj-ea"/>
              <a:ea typeface="+mj-ea"/>
            </a:endParaRPr>
          </a:p>
        </p:txBody>
      </p:sp>
      <p:sp>
        <p:nvSpPr>
          <p:cNvPr id="21" name="序号"/>
          <p:cNvSpPr txBox="1"/>
          <p:nvPr>
            <p:custDataLst>
              <p:tags r:id="rId12"/>
            </p:custDataLst>
          </p:nvPr>
        </p:nvSpPr>
        <p:spPr>
          <a:xfrm>
            <a:off x="9304977" y="3875268"/>
            <a:ext cx="1216454" cy="375663"/>
          </a:xfrm>
          <a:prstGeom prst="roundRect">
            <a:avLst>
              <a:gd name="adj" fmla="val 50000"/>
            </a:avLst>
          </a:prstGeom>
          <a:gradFill flip="none" rotWithShape="1">
            <a:gsLst>
              <a:gs pos="0">
                <a:schemeClr val="accent2"/>
              </a:gs>
              <a:gs pos="100000">
                <a:schemeClr val="accent4"/>
              </a:gs>
            </a:gsLst>
            <a:lin ang="2700000" scaled="0"/>
            <a:tileRect/>
          </a:gradFill>
        </p:spPr>
        <p:txBody>
          <a:bodyPr wrap="none" lIns="0" tIns="0" rIns="0" bIns="0" rtlCol="0" anchor="ctr" anchorCtr="0">
            <a:normAutofit/>
          </a:bodyPr>
          <a:lstStyle/>
          <a:p>
            <a:pPr algn="ctr">
              <a:lnSpc>
                <a:spcPct val="100000"/>
              </a:lnSpc>
            </a:pPr>
            <a:r>
              <a:rPr lang="en-US" sz="1200" dirty="0">
                <a:solidFill>
                  <a:schemeClr val="dk1">
                    <a:lumMod val="100000"/>
                  </a:schemeClr>
                </a:solidFill>
                <a:latin typeface="+mj-ea"/>
                <a:ea typeface="+mj-ea"/>
              </a:rPr>
              <a:t>P</a:t>
            </a:r>
            <a:r>
              <a:rPr lang="en-US" altLang="zh-CN" sz="1200" dirty="0">
                <a:solidFill>
                  <a:schemeClr val="dk1">
                    <a:lumMod val="100000"/>
                  </a:schemeClr>
                </a:solidFill>
                <a:latin typeface="+mj-ea"/>
                <a:ea typeface="+mj-ea"/>
              </a:rPr>
              <a:t>art Four</a:t>
            </a:r>
            <a:endParaRPr lang="en-US" sz="1200" dirty="0">
              <a:solidFill>
                <a:schemeClr val="dk1">
                  <a:lumMod val="100000"/>
                </a:schemeClr>
              </a:solidFill>
              <a:latin typeface="+mj-ea"/>
              <a:ea typeface="+mj-ea"/>
            </a:endParaRPr>
          </a:p>
        </p:txBody>
      </p:sp>
      <p:sp>
        <p:nvSpPr>
          <p:cNvPr id="22" name="项标题"/>
          <p:cNvSpPr txBox="1"/>
          <p:nvPr>
            <p:custDataLst>
              <p:tags r:id="rId13"/>
            </p:custDataLst>
          </p:nvPr>
        </p:nvSpPr>
        <p:spPr>
          <a:xfrm>
            <a:off x="9048115" y="4581525"/>
            <a:ext cx="2813685" cy="925195"/>
          </a:xfrm>
          <a:prstGeom prst="rect">
            <a:avLst/>
          </a:prstGeom>
          <a:noFill/>
        </p:spPr>
        <p:txBody>
          <a:bodyPr wrap="square" lIns="0" tIns="0" rIns="0" bIns="0" rtlCol="0" anchor="t" anchorCtr="0">
            <a:normAutofit/>
          </a:bodyPr>
          <a:lstStyle/>
          <a:p>
            <a:pPr>
              <a:lnSpc>
                <a:spcPct val="100000"/>
              </a:lnSpc>
            </a:pPr>
            <a:r>
              <a:rPr lang="zh-CN" altLang="en-US" sz="2400" b="1" spc="300" dirty="0">
                <a:gradFill>
                  <a:gsLst>
                    <a:gs pos="0">
                      <a:schemeClr val="tx1"/>
                    </a:gs>
                    <a:gs pos="100000">
                      <a:schemeClr val="accent1"/>
                    </a:gs>
                  </a:gsLst>
                  <a:lin ang="4800000" scaled="0"/>
                </a:gradFill>
                <a:latin typeface="+mj-ea"/>
                <a:ea typeface="+mj-ea"/>
              </a:rPr>
              <a:t>四、社会文化环境</a:t>
            </a:r>
            <a:endParaRPr lang="zh-CN" altLang="en-US" sz="2400" b="1" spc="300" dirty="0">
              <a:gradFill>
                <a:gsLst>
                  <a:gs pos="0">
                    <a:schemeClr val="tx1"/>
                  </a:gs>
                  <a:gs pos="100000">
                    <a:schemeClr val="accent1"/>
                  </a:gs>
                </a:gsLst>
                <a:lin ang="4800000" scaled="0"/>
              </a:gradFill>
              <a:latin typeface="+mj-ea"/>
              <a:ea typeface="+mj-ea"/>
            </a:endParaRPr>
          </a:p>
        </p:txBody>
      </p:sp>
    </p:spTree>
    <p:custDataLst>
      <p:tags r:id="rId14"/>
    </p:custData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gradFill>
                  <a:gsLst>
                    <a:gs pos="0">
                      <a:schemeClr val="tx1"/>
                    </a:gs>
                    <a:gs pos="100000">
                      <a:schemeClr val="accent1"/>
                    </a:gs>
                  </a:gsLst>
                  <a:lin ang="4800000" scaled="0"/>
                </a:gradFill>
                <a:latin typeface="+mj-ea"/>
              </a:rPr>
              <a:t>一、基本情况</a:t>
            </a:r>
            <a:endParaRPr lang="zh-CN" altLang="en-US" spc="300" dirty="0">
              <a:gradFill>
                <a:gsLst>
                  <a:gs pos="0">
                    <a:schemeClr val="tx1"/>
                  </a:gs>
                  <a:gs pos="100000">
                    <a:schemeClr val="accent1"/>
                  </a:gs>
                </a:gsLst>
                <a:lin ang="4800000" scaled="0"/>
              </a:gradFill>
              <a:latin typeface="+mj-ea"/>
            </a:endParaRPr>
          </a:p>
        </p:txBody>
      </p:sp>
      <p:sp>
        <p:nvSpPr>
          <p:cNvPr id="3" name="正文"/>
          <p:cNvSpPr>
            <a:spLocks noGrp="1"/>
          </p:cNvSpPr>
          <p:nvPr>
            <p:ph idx="1"/>
            <p:custDataLst>
              <p:tags r:id="rId2"/>
            </p:custDataLst>
          </p:nvPr>
        </p:nvSpPr>
        <p:spPr/>
        <p:txBody>
          <a:bodyPr/>
          <a:lstStyle/>
          <a:p>
            <a:r>
              <a:rPr dirty="0"/>
              <a:t>缅甸全称为缅甸联邦共和国(The Republic of the Union of Myanmar),是中南半岛上一个历史悠久的文明古国。缅甸是东南亚的一个国家,也是东盟的成员国。缅甸西南临安达曼海,西北与印度和孟加拉国为邻,东北靠中国,东南接泰国与老挝,首都为内比都。缅甸自然条件优越，资源丰富。1948年独立后到1962年实行市场经济，1962—1988年实行计划经济，1988年后实行市场经济。2022年缅甸主要经济国内生产总值593.6亿美元。人均国内生产总值1095.8美元。经济增长率3%。</a:t>
            </a:r>
            <a:endParaRPr dirty="0"/>
          </a:p>
        </p:txBody>
      </p:sp>
      <p:pic>
        <p:nvPicPr>
          <p:cNvPr id="245" name="图片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a:xfrm>
            <a:off x="2845435" y="4467860"/>
            <a:ext cx="3402330" cy="2183130"/>
          </a:xfrm>
          <a:prstGeom prst="rect">
            <a:avLst/>
          </a:prstGeom>
          <a:noFill/>
          <a:ln w="9525">
            <a:noFill/>
            <a:miter lim="800000"/>
            <a:headEnd/>
            <a:tailEnd/>
          </a:ln>
        </p:spPr>
      </p:pic>
      <p:pic>
        <p:nvPicPr>
          <p:cNvPr id="246" name="图片 246"/>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a:xfrm>
            <a:off x="6692900" y="4435475"/>
            <a:ext cx="2719070" cy="2215515"/>
          </a:xfrm>
          <a:prstGeom prst="rect">
            <a:avLst/>
          </a:prstGeom>
        </p:spPr>
      </p:pic>
    </p:spTree>
    <p:custDataLst>
      <p:tags r:id="rId5"/>
    </p:custData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pc="300" dirty="0">
                <a:gradFill>
                  <a:gsLst>
                    <a:gs pos="0">
                      <a:schemeClr val="tx1"/>
                    </a:gs>
                    <a:gs pos="100000">
                      <a:schemeClr val="accent1"/>
                    </a:gs>
                  </a:gsLst>
                  <a:lin ang="4800000" scaled="0"/>
                </a:gradFill>
                <a:latin typeface="+mj-ea"/>
              </a:rPr>
              <a:t>一、基本情况</a:t>
            </a:r>
            <a:endParaRPr lang="zh-CN" altLang="en-US" dirty="0"/>
          </a:p>
        </p:txBody>
      </p:sp>
      <p:graphicFrame>
        <p:nvGraphicFramePr>
          <p:cNvPr id="5" name="内容占位符 4"/>
          <p:cNvGraphicFramePr>
            <a:graphicFrameLocks noGrp="1"/>
          </p:cNvGraphicFramePr>
          <p:nvPr>
            <p:ph idx="1"/>
          </p:nvPr>
        </p:nvGraphicFramePr>
        <p:xfrm>
          <a:off x="695324" y="1301750"/>
          <a:ext cx="11087967" cy="5125176"/>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二、经济环境</a:t>
            </a:r>
            <a:endParaRPr lang="zh-CN" altLang="en-US" dirty="0"/>
          </a:p>
        </p:txBody>
      </p:sp>
      <p:sp>
        <p:nvSpPr>
          <p:cNvPr id="3" name="内容占位符 2"/>
          <p:cNvSpPr>
            <a:spLocks noGrp="1"/>
          </p:cNvSpPr>
          <p:nvPr>
            <p:ph idx="1"/>
          </p:nvPr>
        </p:nvSpPr>
        <p:spPr>
          <a:xfrm>
            <a:off x="695960" y="1301750"/>
            <a:ext cx="5032375" cy="5490845"/>
          </a:xfrm>
        </p:spPr>
        <p:txBody>
          <a:bodyPr>
            <a:noAutofit/>
          </a:bodyPr>
          <a:lstStyle/>
          <a:p>
            <a:r>
              <a:rPr lang="en-US" altLang="zh-CN" sz="2200" b="1" dirty="0">
                <a:latin typeface="微软雅黑" panose="020B0503020204020204" charset="-122"/>
                <a:ea typeface="微软雅黑" panose="020B0503020204020204" charset="-122"/>
                <a:cs typeface="微软雅黑" panose="020B0503020204020204" charset="-122"/>
              </a:rPr>
              <a:t>1</a:t>
            </a:r>
            <a:r>
              <a:rPr lang="en-US" altLang="zh-CN" sz="2200" b="1" dirty="0" smtClean="0">
                <a:latin typeface="微软雅黑" panose="020B0503020204020204" charset="-122"/>
                <a:ea typeface="微软雅黑" panose="020B0503020204020204" charset="-122"/>
                <a:cs typeface="微软雅黑" panose="020B0503020204020204" charset="-122"/>
              </a:rPr>
              <a:t>. </a:t>
            </a:r>
            <a:r>
              <a:rPr lang="zh-CN" altLang="en-US" sz="2200" b="1" dirty="0" smtClean="0">
                <a:latin typeface="微软雅黑" panose="020B0503020204020204" charset="-122"/>
                <a:ea typeface="微软雅黑" panose="020B0503020204020204" charset="-122"/>
                <a:cs typeface="微软雅黑" panose="020B0503020204020204" charset="-122"/>
              </a:rPr>
              <a:t>经济水平</a:t>
            </a:r>
            <a:endParaRPr lang="en-US" altLang="zh-CN" sz="2200" b="1" dirty="0" smtClean="0">
              <a:latin typeface="微软雅黑" panose="020B0503020204020204" charset="-122"/>
              <a:ea typeface="微软雅黑" panose="020B0503020204020204" charset="-122"/>
              <a:cs typeface="微软雅黑" panose="020B0503020204020204" charset="-122"/>
            </a:endParaRPr>
          </a:p>
          <a:p>
            <a:pPr marL="0" indent="457200">
              <a:buNone/>
            </a:pPr>
            <a:r>
              <a:rPr sz="2200" dirty="0">
                <a:latin typeface="微软雅黑" panose="020B0503020204020204" charset="-122"/>
                <a:ea typeface="微软雅黑" panose="020B0503020204020204" charset="-122"/>
                <a:cs typeface="微软雅黑" panose="020B0503020204020204" charset="-122"/>
              </a:rPr>
              <a:t>根据缅甸政府统计数据，2023年缅甸国家计划法预计各领域的增长率分别为：农业2.5%、畜牧业2.1%、林业15.9%、能源12.8%、矿业17%、工业4.8%、电力8.8%、建筑业3.4%、交通运输7.3%、通信6.6%、金融2.9%、社会与管理3.4%、其他服务业6.7%、贸易4.6%。</a:t>
            </a:r>
            <a:endParaRPr sz="2200" dirty="0">
              <a:latin typeface="微软雅黑" panose="020B0503020204020204" charset="-122"/>
              <a:ea typeface="微软雅黑" panose="020B0503020204020204" charset="-122"/>
              <a:cs typeface="微软雅黑" panose="020B0503020204020204" charset="-122"/>
            </a:endParaRPr>
          </a:p>
          <a:p>
            <a:pPr marL="0" indent="457200">
              <a:buNone/>
            </a:pPr>
            <a:r>
              <a:rPr sz="2200" dirty="0">
                <a:latin typeface="微软雅黑" panose="020B0503020204020204" charset="-122"/>
                <a:ea typeface="微软雅黑" panose="020B0503020204020204" charset="-122"/>
                <a:cs typeface="微软雅黑" panose="020B0503020204020204" charset="-122"/>
              </a:rPr>
              <a:t>2020/21财年，缅甸预算收入为17.51万亿缅币，支出为25.69万亿缅币，财政赤字达8.18万亿缅币。CPI涨幅为18.3%，失业率为0.5%。</a:t>
            </a:r>
            <a:endParaRPr sz="2200" dirty="0">
              <a:latin typeface="微软雅黑" panose="020B0503020204020204" charset="-122"/>
              <a:ea typeface="微软雅黑" panose="020B0503020204020204" charset="-122"/>
              <a:cs typeface="微软雅黑" panose="020B0503020204020204" charset="-122"/>
            </a:endParaRPr>
          </a:p>
        </p:txBody>
      </p:sp>
      <p:graphicFrame>
        <p:nvGraphicFramePr>
          <p:cNvPr id="760968540" name="图表 2"/>
          <p:cNvGraphicFramePr/>
          <p:nvPr/>
        </p:nvGraphicFramePr>
        <p:xfrm>
          <a:off x="6325235" y="360045"/>
          <a:ext cx="5655945" cy="2616835"/>
        </p:xfrm>
        <a:graphic>
          <a:graphicData uri="http://schemas.openxmlformats.org/drawingml/2006/chart">
            <c:chart xmlns:c="http://schemas.openxmlformats.org/drawingml/2006/chart" xmlns:r="http://schemas.openxmlformats.org/officeDocument/2006/relationships" r:id="rId1"/>
          </a:graphicData>
        </a:graphic>
      </p:graphicFrame>
      <p:graphicFrame>
        <p:nvGraphicFramePr>
          <p:cNvPr id="988140393" name="图表 3"/>
          <p:cNvGraphicFramePr/>
          <p:nvPr/>
        </p:nvGraphicFramePr>
        <p:xfrm>
          <a:off x="6325870" y="3429000"/>
          <a:ext cx="5615940" cy="248031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三、法律环境</a:t>
            </a:r>
            <a:endParaRPr lang="zh-CN" altLang="en-US" dirty="0"/>
          </a:p>
        </p:txBody>
      </p:sp>
      <p:graphicFrame>
        <p:nvGraphicFramePr>
          <p:cNvPr id="4" name="内容占位符 4"/>
          <p:cNvGraphicFramePr>
            <a:graphicFrameLocks noGrp="1"/>
          </p:cNvGraphicFramePr>
          <p:nvPr>
            <p:ph idx="1"/>
          </p:nvPr>
        </p:nvGraphicFramePr>
        <p:xfrm>
          <a:off x="695325" y="1301749"/>
          <a:ext cx="10801350" cy="5348433"/>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二、经济环境</a:t>
            </a:r>
            <a:endParaRPr lang="zh-CN" altLang="en-US" dirty="0"/>
          </a:p>
        </p:txBody>
      </p:sp>
      <p:sp>
        <p:nvSpPr>
          <p:cNvPr id="3" name="内容占位符 2"/>
          <p:cNvSpPr>
            <a:spLocks noGrp="1"/>
          </p:cNvSpPr>
          <p:nvPr>
            <p:ph idx="1"/>
          </p:nvPr>
        </p:nvSpPr>
        <p:spPr/>
        <p:txBody>
          <a:bodyPr/>
          <a:lstStyle/>
          <a:p>
            <a:r>
              <a:rPr lang="en-US" altLang="zh-CN" b="1" dirty="0" smtClean="0"/>
              <a:t>2.</a:t>
            </a:r>
            <a:r>
              <a:rPr lang="zh-CN" altLang="en-US" b="1" dirty="0"/>
              <a:t>产业状况</a:t>
            </a:r>
            <a:endParaRPr lang="en-US" altLang="zh-CN" b="1" dirty="0" smtClean="0"/>
          </a:p>
          <a:p>
            <a:pPr marL="0" indent="457200">
              <a:buNone/>
            </a:pPr>
            <a:r>
              <a:rPr dirty="0"/>
              <a:t>第一产业从2011年的34.51%下降到2022年的20.3%。第二产业工业占GDP的比重在2011年至2021年间呈现出逐年上升的趋势，从2011年的29.06%增长到2021年的41.11%，但在2022年有所回落至38.59%。工业化进程显著加快。第三产业服务业占GDP的比重从2011年的36.43%增加到2021年的41.51%，但2022年略有下降至38.59%。</a:t>
            </a:r>
            <a:endParaRPr dirty="0"/>
          </a:p>
        </p:txBody>
      </p:sp>
      <p:graphicFrame>
        <p:nvGraphicFramePr>
          <p:cNvPr id="365415845" name="图表 4"/>
          <p:cNvGraphicFramePr/>
          <p:nvPr/>
        </p:nvGraphicFramePr>
        <p:xfrm>
          <a:off x="4194810" y="3876675"/>
          <a:ext cx="6097905" cy="2929255"/>
        </p:xfrm>
        <a:graphic>
          <a:graphicData uri="http://schemas.openxmlformats.org/drawingml/2006/chart">
            <c:chart xmlns:c="http://schemas.openxmlformats.org/drawingml/2006/chart" xmlns:r="http://schemas.openxmlformats.org/officeDocument/2006/relationships" r:id="rId1"/>
          </a:graphicData>
        </a:graphic>
      </p:graphicFrame>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二、经济环境</a:t>
            </a:r>
            <a:endParaRPr lang="zh-CN" altLang="en-US" dirty="0"/>
          </a:p>
        </p:txBody>
      </p:sp>
      <p:sp>
        <p:nvSpPr>
          <p:cNvPr id="3" name="内容占位符 2"/>
          <p:cNvSpPr>
            <a:spLocks noGrp="1"/>
          </p:cNvSpPr>
          <p:nvPr>
            <p:ph idx="1"/>
          </p:nvPr>
        </p:nvSpPr>
        <p:spPr>
          <a:xfrm>
            <a:off x="695960" y="1301749"/>
            <a:ext cx="10800000" cy="620183"/>
          </a:xfrm>
        </p:spPr>
        <p:txBody>
          <a:bodyPr/>
          <a:lstStyle/>
          <a:p>
            <a:r>
              <a:rPr lang="en-US" altLang="zh-CN" b="1" dirty="0" smtClean="0"/>
              <a:t>3.</a:t>
            </a:r>
            <a:r>
              <a:rPr lang="zh-CN" altLang="zh-CN" b="1" dirty="0"/>
              <a:t>金融</a:t>
            </a:r>
            <a:r>
              <a:rPr lang="zh-CN" altLang="zh-CN" b="1" dirty="0" smtClean="0"/>
              <a:t>情况</a:t>
            </a:r>
            <a:endParaRPr lang="zh-CN" altLang="zh-CN" b="1" dirty="0" smtClean="0"/>
          </a:p>
          <a:p>
            <a:pPr marL="0" indent="457200">
              <a:buNone/>
            </a:pPr>
            <a:endParaRPr lang="zh-CN" altLang="en-US" b="1" dirty="0"/>
          </a:p>
        </p:txBody>
      </p:sp>
      <p:sp>
        <p:nvSpPr>
          <p:cNvPr id="6" name="矩形 5"/>
          <p:cNvSpPr/>
          <p:nvPr/>
        </p:nvSpPr>
        <p:spPr bwMode="auto">
          <a:xfrm>
            <a:off x="768115" y="1988296"/>
            <a:ext cx="2203681" cy="1070610"/>
          </a:xfrm>
          <a:prstGeom prst="rect">
            <a:avLst/>
          </a:prstGeom>
          <a:solidFill>
            <a:srgbClr val="F368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cs typeface="+mn-ea"/>
              <a:sym typeface="+mn-lt"/>
            </a:endParaRPr>
          </a:p>
        </p:txBody>
      </p:sp>
      <p:sp>
        <p:nvSpPr>
          <p:cNvPr id="7" name="矩形 6"/>
          <p:cNvSpPr/>
          <p:nvPr/>
        </p:nvSpPr>
        <p:spPr bwMode="auto">
          <a:xfrm>
            <a:off x="764306" y="3108225"/>
            <a:ext cx="2946400" cy="2556933"/>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cs typeface="+mn-ea"/>
              <a:sym typeface="+mn-lt"/>
            </a:endParaRPr>
          </a:p>
        </p:txBody>
      </p:sp>
      <p:sp>
        <p:nvSpPr>
          <p:cNvPr id="8" name="文本框 13"/>
          <p:cNvSpPr txBox="1">
            <a:spLocks noChangeArrowheads="1"/>
          </p:cNvSpPr>
          <p:nvPr/>
        </p:nvSpPr>
        <p:spPr bwMode="auto">
          <a:xfrm>
            <a:off x="859872" y="2109313"/>
            <a:ext cx="1967288" cy="811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4000" dirty="0">
                <a:solidFill>
                  <a:schemeClr val="bg1"/>
                </a:solidFill>
                <a:latin typeface="微软雅黑" panose="020B0503020204020204" charset="-122"/>
                <a:ea typeface="微软雅黑" panose="020B0503020204020204" charset="-122"/>
                <a:cs typeface="+mn-ea"/>
                <a:sym typeface="+mn-lt"/>
              </a:rPr>
              <a:t>货币</a:t>
            </a:r>
            <a:endParaRPr lang="zh-CN" altLang="en-US" sz="4000" b="1" dirty="0">
              <a:solidFill>
                <a:prstClr val="black">
                  <a:lumMod val="75000"/>
                  <a:lumOff val="25000"/>
                </a:prstClr>
              </a:solidFill>
              <a:latin typeface="+mj-ea"/>
              <a:ea typeface="+mj-ea"/>
              <a:cs typeface="+mn-ea"/>
              <a:sym typeface="+mn-lt"/>
            </a:endParaRPr>
          </a:p>
          <a:p>
            <a:pPr algn="ctr" eaLnBrk="1" hangingPunct="1"/>
            <a:endParaRPr lang="zh-CN" altLang="en-US" sz="4400" b="1" dirty="0">
              <a:solidFill>
                <a:prstClr val="black">
                  <a:lumMod val="75000"/>
                  <a:lumOff val="25000"/>
                </a:prstClr>
              </a:solidFill>
              <a:latin typeface="+mj-ea"/>
              <a:ea typeface="+mj-ea"/>
              <a:cs typeface="+mn-ea"/>
              <a:sym typeface="+mn-lt"/>
            </a:endParaRPr>
          </a:p>
        </p:txBody>
      </p:sp>
      <p:sp>
        <p:nvSpPr>
          <p:cNvPr id="17" name="TextBox 13"/>
          <p:cNvSpPr txBox="1"/>
          <p:nvPr/>
        </p:nvSpPr>
        <p:spPr>
          <a:xfrm>
            <a:off x="714140" y="3317986"/>
            <a:ext cx="2423911" cy="3249069"/>
          </a:xfrm>
          <a:prstGeom prst="rect">
            <a:avLst/>
          </a:prstGeom>
          <a:noFill/>
        </p:spPr>
        <p:txBody>
          <a:bodyPr wrap="square" rtlCol="0">
            <a:noAutofit/>
          </a:bodyPr>
          <a:lstStyle/>
          <a:p>
            <a:pPr lvl="0" defTabSz="685800" fontAlgn="base">
              <a:lnSpc>
                <a:spcPct val="110000"/>
              </a:lnSpc>
              <a:spcBef>
                <a:spcPts val="450"/>
              </a:spcBef>
              <a:spcAft>
                <a:spcPct val="0"/>
              </a:spcAft>
              <a:buClr>
                <a:schemeClr val="accent1"/>
              </a:buClr>
              <a:buSzPct val="60000"/>
              <a:defRPr/>
            </a:pPr>
            <a:r>
              <a:rPr dirty="0">
                <a:latin typeface="微软雅黑" panose="020B0503020204020204" charset="-122"/>
                <a:ea typeface="微软雅黑" panose="020B0503020204020204" charset="-122"/>
                <a:cs typeface="微软雅黑" panose="020B0503020204020204" charset="-122"/>
              </a:rPr>
              <a:t>缅甸法定货币Kyat（缅币），面额主要有10000、5000、1000、500、200、100、50等，可自由兑换。2023年8月1日，当局发行面额为20000的纪念钞，以限量给予旧纸币兑换新纸币，每人最多只能换3张。</a:t>
            </a:r>
            <a:endParaRPr dirty="0">
              <a:latin typeface="微软雅黑" panose="020B0503020204020204" charset="-122"/>
              <a:ea typeface="微软雅黑" panose="020B0503020204020204" charset="-122"/>
              <a:cs typeface="微软雅黑" panose="020B0503020204020204" charset="-122"/>
            </a:endParaRPr>
          </a:p>
        </p:txBody>
      </p:sp>
      <p:sp>
        <p:nvSpPr>
          <p:cNvPr id="18" name="矩形 17"/>
          <p:cNvSpPr/>
          <p:nvPr>
            <p:custDataLst>
              <p:tags r:id="rId1"/>
            </p:custDataLst>
          </p:nvPr>
        </p:nvSpPr>
        <p:spPr bwMode="auto">
          <a:xfrm>
            <a:off x="3554787" y="1988296"/>
            <a:ext cx="2203681" cy="1070610"/>
          </a:xfrm>
          <a:prstGeom prst="rect">
            <a:avLst/>
          </a:prstGeom>
          <a:solidFill>
            <a:srgbClr val="F368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cs typeface="+mn-ea"/>
              <a:sym typeface="+mn-lt"/>
            </a:endParaRPr>
          </a:p>
        </p:txBody>
      </p:sp>
      <p:sp>
        <p:nvSpPr>
          <p:cNvPr id="19" name="文本框 13"/>
          <p:cNvSpPr txBox="1">
            <a:spLocks noChangeArrowheads="1"/>
          </p:cNvSpPr>
          <p:nvPr>
            <p:custDataLst>
              <p:tags r:id="rId2"/>
            </p:custDataLst>
          </p:nvPr>
        </p:nvSpPr>
        <p:spPr bwMode="auto">
          <a:xfrm>
            <a:off x="3548291" y="2093072"/>
            <a:ext cx="1967288" cy="9658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a:r>
              <a:rPr lang="zh-CN" altLang="en-US" sz="4000" dirty="0">
                <a:solidFill>
                  <a:schemeClr val="bg1"/>
                </a:solidFill>
                <a:latin typeface="微软雅黑" panose="020B0503020204020204" charset="-122"/>
                <a:ea typeface="微软雅黑" panose="020B0503020204020204" charset="-122"/>
                <a:cs typeface="+mn-ea"/>
                <a:sym typeface="+mn-lt"/>
              </a:rPr>
              <a:t>银行</a:t>
            </a:r>
            <a:endParaRPr lang="zh-CN" altLang="en-US" sz="4400" b="1" dirty="0">
              <a:solidFill>
                <a:prstClr val="black">
                  <a:lumMod val="75000"/>
                  <a:lumOff val="25000"/>
                </a:prstClr>
              </a:solidFill>
              <a:latin typeface="+mj-ea"/>
              <a:ea typeface="+mj-ea"/>
              <a:cs typeface="+mn-ea"/>
              <a:sym typeface="+mn-lt"/>
            </a:endParaRPr>
          </a:p>
        </p:txBody>
      </p:sp>
      <p:sp>
        <p:nvSpPr>
          <p:cNvPr id="20" name="TextBox 13"/>
          <p:cNvSpPr txBox="1"/>
          <p:nvPr>
            <p:custDataLst>
              <p:tags r:id="rId3"/>
            </p:custDataLst>
          </p:nvPr>
        </p:nvSpPr>
        <p:spPr>
          <a:xfrm>
            <a:off x="3495960" y="3234801"/>
            <a:ext cx="2423911" cy="3249069"/>
          </a:xfrm>
          <a:prstGeom prst="rect">
            <a:avLst/>
          </a:prstGeom>
          <a:noFill/>
        </p:spPr>
        <p:txBody>
          <a:bodyPr wrap="square" rtlCol="0">
            <a:noAutofit/>
          </a:bodyPr>
          <a:lstStyle/>
          <a:p>
            <a:pPr lvl="0" defTabSz="685800" fontAlgn="base">
              <a:lnSpc>
                <a:spcPct val="110000"/>
              </a:lnSpc>
              <a:spcBef>
                <a:spcPts val="450"/>
              </a:spcBef>
              <a:spcAft>
                <a:spcPct val="0"/>
              </a:spcAft>
              <a:buClr>
                <a:schemeClr val="accent1"/>
              </a:buClr>
              <a:buSzPct val="60000"/>
              <a:defRPr/>
            </a:pPr>
            <a:r>
              <a:rPr dirty="0">
                <a:latin typeface="微软雅黑" panose="020B0503020204020204" charset="-122"/>
                <a:ea typeface="微软雅黑" panose="020B0503020204020204" charset="-122"/>
              </a:rPr>
              <a:t>缅甸的银行体系由中央银行、国营商业银行、私营商业银行和外资银行等多种金融组织构成，主要法律包括《缅甸中央银行法》和《金融机构法》。缅甸中央银行是唯一的货币发行机构，负责监管金融组织。</a:t>
            </a:r>
            <a:endParaRPr dirty="0">
              <a:latin typeface="微软雅黑" panose="020B0503020204020204" charset="-122"/>
              <a:ea typeface="微软雅黑" panose="020B0503020204020204" charset="-122"/>
            </a:endParaRPr>
          </a:p>
        </p:txBody>
      </p:sp>
      <p:sp>
        <p:nvSpPr>
          <p:cNvPr id="22" name="矩形 21"/>
          <p:cNvSpPr/>
          <p:nvPr>
            <p:custDataLst>
              <p:tags r:id="rId4"/>
            </p:custDataLst>
          </p:nvPr>
        </p:nvSpPr>
        <p:spPr bwMode="auto">
          <a:xfrm>
            <a:off x="6240657" y="1947675"/>
            <a:ext cx="2203681" cy="1070610"/>
          </a:xfrm>
          <a:prstGeom prst="rect">
            <a:avLst/>
          </a:prstGeom>
          <a:solidFill>
            <a:srgbClr val="F368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cs typeface="+mn-ea"/>
              <a:sym typeface="+mn-lt"/>
            </a:endParaRPr>
          </a:p>
        </p:txBody>
      </p:sp>
      <p:sp>
        <p:nvSpPr>
          <p:cNvPr id="23" name="矩形 22"/>
          <p:cNvSpPr/>
          <p:nvPr>
            <p:custDataLst>
              <p:tags r:id="rId5"/>
            </p:custDataLst>
          </p:nvPr>
        </p:nvSpPr>
        <p:spPr bwMode="auto">
          <a:xfrm>
            <a:off x="6236848" y="3115151"/>
            <a:ext cx="2946400" cy="2556933"/>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cs typeface="+mn-ea"/>
              <a:sym typeface="+mn-lt"/>
            </a:endParaRPr>
          </a:p>
        </p:txBody>
      </p:sp>
      <p:sp>
        <p:nvSpPr>
          <p:cNvPr id="24" name="文本框 13"/>
          <p:cNvSpPr txBox="1">
            <a:spLocks noChangeArrowheads="1"/>
          </p:cNvSpPr>
          <p:nvPr>
            <p:custDataLst>
              <p:tags r:id="rId6"/>
            </p:custDataLst>
          </p:nvPr>
        </p:nvSpPr>
        <p:spPr bwMode="auto">
          <a:xfrm>
            <a:off x="6332414" y="2116239"/>
            <a:ext cx="1967288" cy="811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a:r>
              <a:rPr lang="zh-CN" altLang="en-US" sz="4000" dirty="0">
                <a:solidFill>
                  <a:schemeClr val="bg1"/>
                </a:solidFill>
                <a:latin typeface="微软雅黑" panose="020B0503020204020204" charset="-122"/>
                <a:ea typeface="微软雅黑" panose="020B0503020204020204" charset="-122"/>
                <a:cs typeface="+mn-ea"/>
                <a:sym typeface="+mn-lt"/>
              </a:rPr>
              <a:t>证券</a:t>
            </a:r>
            <a:endParaRPr lang="zh-CN" altLang="en-US" sz="4400" b="1" dirty="0">
              <a:solidFill>
                <a:prstClr val="black">
                  <a:lumMod val="75000"/>
                  <a:lumOff val="25000"/>
                </a:prstClr>
              </a:solidFill>
              <a:latin typeface="+mj-ea"/>
              <a:ea typeface="+mj-ea"/>
              <a:cs typeface="+mn-ea"/>
              <a:sym typeface="+mn-lt"/>
            </a:endParaRPr>
          </a:p>
        </p:txBody>
      </p:sp>
      <p:sp>
        <p:nvSpPr>
          <p:cNvPr id="25" name="TextBox 13"/>
          <p:cNvSpPr txBox="1"/>
          <p:nvPr>
            <p:custDataLst>
              <p:tags r:id="rId7"/>
            </p:custDataLst>
          </p:nvPr>
        </p:nvSpPr>
        <p:spPr>
          <a:xfrm>
            <a:off x="6186682" y="3324912"/>
            <a:ext cx="2423911" cy="3249069"/>
          </a:xfrm>
          <a:prstGeom prst="rect">
            <a:avLst/>
          </a:prstGeom>
          <a:noFill/>
        </p:spPr>
        <p:txBody>
          <a:bodyPr wrap="square" rtlCol="0">
            <a:noAutofit/>
          </a:bodyPr>
          <a:lstStyle/>
          <a:p>
            <a:pPr lvl="0" defTabSz="685800" fontAlgn="base">
              <a:lnSpc>
                <a:spcPct val="110000"/>
              </a:lnSpc>
              <a:spcBef>
                <a:spcPts val="450"/>
              </a:spcBef>
              <a:spcAft>
                <a:spcPct val="0"/>
              </a:spcAft>
              <a:buClr>
                <a:schemeClr val="accent1"/>
              </a:buClr>
              <a:buSzPct val="60000"/>
              <a:defRPr/>
            </a:pPr>
            <a:r>
              <a:rPr dirty="0">
                <a:latin typeface="微软雅黑" panose="020B0503020204020204" charset="-122"/>
                <a:ea typeface="微软雅黑" panose="020B0503020204020204" charset="-122"/>
                <a:cs typeface="微软雅黑" panose="020B0503020204020204" charset="-122"/>
              </a:rPr>
              <a:t>2016年3月25日，缅甸首家证券交易所—仰光证券交易所（YSX）正式开盘交易，截至目前共有8家上市公司</a:t>
            </a:r>
            <a:r>
              <a:rPr lang="zh-CN" dirty="0">
                <a:latin typeface="微软雅黑" panose="020B0503020204020204" charset="-122"/>
                <a:ea typeface="微软雅黑" panose="020B0503020204020204" charset="-122"/>
                <a:cs typeface="微软雅黑" panose="020B0503020204020204" charset="-122"/>
              </a:rPr>
              <a:t>。</a:t>
            </a:r>
            <a:endParaRPr lang="zh-CN" dirty="0">
              <a:latin typeface="微软雅黑" panose="020B0503020204020204" charset="-122"/>
              <a:ea typeface="微软雅黑" panose="020B0503020204020204" charset="-122"/>
              <a:cs typeface="微软雅黑" panose="020B0503020204020204" charset="-122"/>
            </a:endParaRPr>
          </a:p>
        </p:txBody>
      </p:sp>
      <p:sp>
        <p:nvSpPr>
          <p:cNvPr id="26" name="矩形 25"/>
          <p:cNvSpPr/>
          <p:nvPr>
            <p:custDataLst>
              <p:tags r:id="rId8"/>
            </p:custDataLst>
          </p:nvPr>
        </p:nvSpPr>
        <p:spPr bwMode="auto">
          <a:xfrm>
            <a:off x="9027329" y="1984790"/>
            <a:ext cx="2203681" cy="987650"/>
          </a:xfrm>
          <a:prstGeom prst="rect">
            <a:avLst/>
          </a:prstGeom>
          <a:solidFill>
            <a:srgbClr val="F368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cs typeface="+mn-ea"/>
              <a:sym typeface="+mn-lt"/>
            </a:endParaRPr>
          </a:p>
        </p:txBody>
      </p:sp>
      <p:sp>
        <p:nvSpPr>
          <p:cNvPr id="27" name="文本框 13"/>
          <p:cNvSpPr txBox="1">
            <a:spLocks noChangeArrowheads="1"/>
          </p:cNvSpPr>
          <p:nvPr>
            <p:custDataLst>
              <p:tags r:id="rId9"/>
            </p:custDataLst>
          </p:nvPr>
        </p:nvSpPr>
        <p:spPr bwMode="auto">
          <a:xfrm>
            <a:off x="9027329" y="2093071"/>
            <a:ext cx="1967288" cy="816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a:r>
              <a:rPr lang="zh-CN" altLang="en-US" sz="4000" dirty="0">
                <a:solidFill>
                  <a:schemeClr val="bg1"/>
                </a:solidFill>
                <a:latin typeface="微软雅黑" panose="020B0503020204020204" charset="-122"/>
                <a:ea typeface="微软雅黑" panose="020B0503020204020204" charset="-122"/>
                <a:cs typeface="+mn-ea"/>
                <a:sym typeface="+mn-lt"/>
              </a:rPr>
              <a:t>保险</a:t>
            </a:r>
            <a:endParaRPr lang="zh-CN" altLang="en-US" sz="4400" b="1" dirty="0">
              <a:solidFill>
                <a:prstClr val="black">
                  <a:lumMod val="75000"/>
                  <a:lumOff val="25000"/>
                </a:prstClr>
              </a:solidFill>
              <a:latin typeface="+mj-ea"/>
              <a:ea typeface="+mj-ea"/>
              <a:cs typeface="+mn-ea"/>
              <a:sym typeface="+mn-lt"/>
            </a:endParaRPr>
          </a:p>
        </p:txBody>
      </p:sp>
      <p:sp>
        <p:nvSpPr>
          <p:cNvPr id="28" name="TextBox 13"/>
          <p:cNvSpPr txBox="1"/>
          <p:nvPr>
            <p:custDataLst>
              <p:tags r:id="rId10"/>
            </p:custDataLst>
          </p:nvPr>
        </p:nvSpPr>
        <p:spPr>
          <a:xfrm>
            <a:off x="8877403" y="3241727"/>
            <a:ext cx="2831987" cy="3249069"/>
          </a:xfrm>
          <a:prstGeom prst="rect">
            <a:avLst/>
          </a:prstGeom>
          <a:noFill/>
        </p:spPr>
        <p:txBody>
          <a:bodyPr wrap="square" rtlCol="0">
            <a:noAutofit/>
          </a:bodyPr>
          <a:lstStyle/>
          <a:p>
            <a:pPr lvl="0" defTabSz="685800" fontAlgn="base">
              <a:lnSpc>
                <a:spcPct val="110000"/>
              </a:lnSpc>
              <a:spcBef>
                <a:spcPts val="450"/>
              </a:spcBef>
              <a:spcAft>
                <a:spcPct val="0"/>
              </a:spcAft>
              <a:buClr>
                <a:schemeClr val="accent1"/>
              </a:buClr>
              <a:buSzPct val="60000"/>
              <a:defRPr/>
            </a:pPr>
            <a:r>
              <a:rPr dirty="0">
                <a:latin typeface="微软雅黑" panose="020B0503020204020204" charset="-122"/>
                <a:ea typeface="微软雅黑" panose="020B0503020204020204" charset="-122"/>
                <a:cs typeface="微软雅黑" panose="020B0503020204020204" charset="-122"/>
              </a:rPr>
              <a:t>缅甸保险公司是缅甸唯一的国营保险机构，可提供人寿、航空、工程、石油天然气、伤残、旅游等30余种保险。缅甸保险公司总部位于仰光，在全国各省邦建有39个分支机构。</a:t>
            </a:r>
            <a:endParaRPr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二、经济环境</a:t>
            </a:r>
            <a:endParaRPr lang="zh-CN" altLang="en-US" dirty="0"/>
          </a:p>
        </p:txBody>
      </p:sp>
      <p:sp>
        <p:nvSpPr>
          <p:cNvPr id="3" name="内容占位符 2"/>
          <p:cNvSpPr>
            <a:spLocks noGrp="1"/>
          </p:cNvSpPr>
          <p:nvPr>
            <p:ph idx="1"/>
          </p:nvPr>
        </p:nvSpPr>
        <p:spPr/>
        <p:txBody>
          <a:bodyPr>
            <a:normAutofit lnSpcReduction="10000"/>
          </a:bodyPr>
          <a:lstStyle/>
          <a:p>
            <a:r>
              <a:rPr lang="en-US" altLang="zh-CN" b="1" dirty="0" smtClean="0">
                <a:latin typeface="微软雅黑" panose="020B0503020204020204" charset="-122"/>
                <a:ea typeface="微软雅黑" panose="020B0503020204020204" charset="-122"/>
                <a:cs typeface="微软雅黑" panose="020B0503020204020204" charset="-122"/>
              </a:rPr>
              <a:t>4.</a:t>
            </a:r>
            <a:r>
              <a:rPr lang="zh-CN" altLang="zh-CN" b="1" dirty="0">
                <a:latin typeface="微软雅黑" panose="020B0503020204020204" charset="-122"/>
                <a:ea typeface="微软雅黑" panose="020B0503020204020204" charset="-122"/>
                <a:cs typeface="微软雅黑" panose="020B0503020204020204" charset="-122"/>
              </a:rPr>
              <a:t>外贸</a:t>
            </a:r>
            <a:r>
              <a:rPr lang="zh-CN" altLang="zh-CN" b="1" dirty="0" smtClean="0">
                <a:latin typeface="微软雅黑" panose="020B0503020204020204" charset="-122"/>
                <a:ea typeface="微软雅黑" panose="020B0503020204020204" charset="-122"/>
                <a:cs typeface="微软雅黑" panose="020B0503020204020204" charset="-122"/>
              </a:rPr>
              <a:t>情况</a:t>
            </a:r>
            <a:endParaRPr lang="en-US" altLang="zh-CN" b="1" dirty="0" smtClean="0">
              <a:latin typeface="微软雅黑" panose="020B0503020204020204" charset="-122"/>
              <a:ea typeface="微软雅黑" panose="020B0503020204020204" charset="-122"/>
              <a:cs typeface="微软雅黑" panose="020B0503020204020204" charset="-122"/>
            </a:endParaRPr>
          </a:p>
          <a:p>
            <a:pPr marL="0" indent="457200">
              <a:buNone/>
            </a:pPr>
            <a:r>
              <a:rPr dirty="0">
                <a:latin typeface="微软雅黑" panose="020B0503020204020204" charset="-122"/>
                <a:ea typeface="微软雅黑" panose="020B0503020204020204" charset="-122"/>
                <a:cs typeface="微软雅黑" panose="020B0503020204020204" charset="-122"/>
              </a:rPr>
              <a:t>缅甸商务部数据显示，2022/23财年，缅甸对外货物贸易总额为339.73亿美元，其中，出口额为166.2亿美元，进口额为173.53亿美元。</a:t>
            </a:r>
            <a:endParaRPr dirty="0">
              <a:latin typeface="微软雅黑" panose="020B0503020204020204" charset="-122"/>
              <a:ea typeface="微软雅黑" panose="020B0503020204020204" charset="-122"/>
              <a:cs typeface="微软雅黑" panose="020B0503020204020204" charset="-122"/>
            </a:endParaRPr>
          </a:p>
          <a:p>
            <a:pPr marL="0" indent="457200">
              <a:buNone/>
            </a:pPr>
            <a:r>
              <a:rPr dirty="0">
                <a:latin typeface="微软雅黑" panose="020B0503020204020204" charset="-122"/>
                <a:ea typeface="微软雅黑" panose="020B0503020204020204" charset="-122"/>
                <a:cs typeface="微软雅黑" panose="020B0503020204020204" charset="-122"/>
              </a:rPr>
              <a:t>缅甸为促进出口贸易发展制定了《国家出口战略（2020-2025）》，优先鼓励出口的领域包括以农产品为基础的食品加工、布匹和服装、工业和电器、水产、林产、数字产品和服务、运输服务、质量管理、贸易信息服务、发明创新等领域。</a:t>
            </a:r>
            <a:endParaRPr dirty="0">
              <a:latin typeface="微软雅黑" panose="020B0503020204020204" charset="-122"/>
              <a:ea typeface="微软雅黑" panose="020B0503020204020204" charset="-122"/>
              <a:cs typeface="微软雅黑" panose="020B0503020204020204" charset="-122"/>
            </a:endParaRPr>
          </a:p>
          <a:p>
            <a:pPr marL="0" indent="457200">
              <a:buNone/>
            </a:pPr>
            <a:r>
              <a:rPr dirty="0">
                <a:latin typeface="微软雅黑" panose="020B0503020204020204" charset="-122"/>
                <a:ea typeface="微软雅黑" panose="020B0503020204020204" charset="-122"/>
                <a:cs typeface="微软雅黑" panose="020B0503020204020204" charset="-122"/>
              </a:rPr>
              <a:t>缅甸主要贸易伙伴包括：东盟成员国、东亚国家，同时也与部分欧洲国家和非洲国家开展贸易，与邻国的贸易占缅甸外贸总额的90%。缅甸中央统计局最新数据显示，2022/23财年中国为缅甸第一大贸易伙伴，位居前五位的贸易伙伴依次为中国、泰国、新加坡、日本和印度</a:t>
            </a:r>
            <a:endParaRPr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二、经济环境</a:t>
            </a:r>
            <a:endParaRPr lang="zh-CN" altLang="en-US" dirty="0"/>
          </a:p>
        </p:txBody>
      </p:sp>
      <p:sp>
        <p:nvSpPr>
          <p:cNvPr id="3" name="内容占位符 2"/>
          <p:cNvSpPr>
            <a:spLocks noGrp="1"/>
          </p:cNvSpPr>
          <p:nvPr>
            <p:ph idx="1"/>
          </p:nvPr>
        </p:nvSpPr>
        <p:spPr/>
        <p:txBody>
          <a:bodyPr/>
          <a:lstStyle/>
          <a:p>
            <a:r>
              <a:rPr lang="en-US" altLang="zh-CN" b="1" dirty="0" smtClean="0">
                <a:latin typeface="微软雅黑" panose="020B0503020204020204" charset="-122"/>
                <a:ea typeface="微软雅黑" panose="020B0503020204020204" charset="-122"/>
                <a:cs typeface="微软雅黑" panose="020B0503020204020204" charset="-122"/>
              </a:rPr>
              <a:t>4.</a:t>
            </a:r>
            <a:r>
              <a:rPr lang="zh-CN" altLang="zh-CN" b="1" dirty="0">
                <a:latin typeface="微软雅黑" panose="020B0503020204020204" charset="-122"/>
                <a:ea typeface="微软雅黑" panose="020B0503020204020204" charset="-122"/>
                <a:cs typeface="微软雅黑" panose="020B0503020204020204" charset="-122"/>
              </a:rPr>
              <a:t>外贸</a:t>
            </a:r>
            <a:r>
              <a:rPr lang="zh-CN" altLang="zh-CN" b="1" dirty="0" smtClean="0">
                <a:latin typeface="微软雅黑" panose="020B0503020204020204" charset="-122"/>
                <a:ea typeface="微软雅黑" panose="020B0503020204020204" charset="-122"/>
                <a:cs typeface="微软雅黑" panose="020B0503020204020204" charset="-122"/>
              </a:rPr>
              <a:t>情况</a:t>
            </a:r>
            <a:endParaRPr lang="en-US" altLang="zh-CN" b="1" dirty="0" smtClean="0">
              <a:latin typeface="微软雅黑" panose="020B0503020204020204" charset="-122"/>
              <a:ea typeface="微软雅黑" panose="020B0503020204020204" charset="-122"/>
              <a:cs typeface="微软雅黑" panose="020B0503020204020204" charset="-122"/>
            </a:endParaRPr>
          </a:p>
          <a:p>
            <a:pPr marL="0" indent="457200">
              <a:buNone/>
            </a:pPr>
            <a:r>
              <a:rPr altLang="zh-CN" dirty="0">
                <a:latin typeface="微软雅黑" panose="020B0503020204020204" charset="-122"/>
                <a:ea typeface="微软雅黑" panose="020B0503020204020204" charset="-122"/>
                <a:cs typeface="微软雅黑" panose="020B0503020204020204" charset="-122"/>
              </a:rPr>
              <a:t>据缅甸投资与公司管理局数据，从1988/89财年至2023/24财年5月底，缅甸共吸引外资948亿美元，其中能源领域吸引外资261.67亿美元，约占总外资的28%，位居首位。</a:t>
            </a:r>
            <a:endParaRPr altLang="zh-CN" dirty="0">
              <a:latin typeface="微软雅黑" panose="020B0503020204020204" charset="-122"/>
              <a:ea typeface="微软雅黑" panose="020B0503020204020204" charset="-122"/>
              <a:cs typeface="微软雅黑" panose="020B0503020204020204" charset="-122"/>
            </a:endParaRPr>
          </a:p>
          <a:p>
            <a:pPr marL="0" indent="457200">
              <a:buNone/>
            </a:pPr>
            <a:r>
              <a:rPr>
                <a:latin typeface="微软雅黑" panose="020B0503020204020204" charset="-122"/>
                <a:ea typeface="微软雅黑" panose="020B0503020204020204" charset="-122"/>
                <a:cs typeface="微软雅黑" panose="020B0503020204020204" charset="-122"/>
              </a:rPr>
              <a:t>据中国海关统计，2022年中缅双边货物贸易额达251.46亿美元，同比增长35.05%，其中，中国对缅甸出口额136.84亿美元，同比增长30.35%；从缅甸进口额114.62亿美元，同比增长41.12%。2022年，中国是缅甸第一大贸易伙伴、第一大出口市场和第一大进口来源地</a:t>
            </a:r>
            <a:r>
              <a:rPr lang="zh-CN">
                <a:latin typeface="微软雅黑" panose="020B0503020204020204" charset="-122"/>
                <a:ea typeface="微软雅黑" panose="020B0503020204020204" charset="-122"/>
                <a:cs typeface="微软雅黑" panose="020B0503020204020204" charset="-122"/>
              </a:rPr>
              <a:t>。</a:t>
            </a:r>
            <a:endParaRPr lang="zh-CN">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三、法律环境</a:t>
            </a:r>
            <a:endParaRPr lang="zh-CN" altLang="en-US" dirty="0"/>
          </a:p>
        </p:txBody>
      </p:sp>
      <p:graphicFrame>
        <p:nvGraphicFramePr>
          <p:cNvPr id="4" name="内容占位符 4"/>
          <p:cNvGraphicFramePr>
            <a:graphicFrameLocks noGrp="1"/>
          </p:cNvGraphicFramePr>
          <p:nvPr>
            <p:ph idx="1"/>
          </p:nvPr>
        </p:nvGraphicFramePr>
        <p:xfrm>
          <a:off x="695325" y="1301750"/>
          <a:ext cx="10801350" cy="4873625"/>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三、法律环境</a:t>
            </a:r>
            <a:endParaRPr lang="zh-CN" altLang="en-US" dirty="0"/>
          </a:p>
        </p:txBody>
      </p:sp>
      <p:graphicFrame>
        <p:nvGraphicFramePr>
          <p:cNvPr id="4" name="内容占位符 4"/>
          <p:cNvGraphicFramePr>
            <a:graphicFrameLocks noGrp="1"/>
          </p:cNvGraphicFramePr>
          <p:nvPr>
            <p:ph idx="1"/>
          </p:nvPr>
        </p:nvGraphicFramePr>
        <p:xfrm>
          <a:off x="695325" y="1301749"/>
          <a:ext cx="10801350" cy="5348433"/>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四、文化环境</a:t>
            </a:r>
            <a:endParaRPr lang="zh-CN" altLang="en-US" dirty="0"/>
          </a:p>
        </p:txBody>
      </p:sp>
      <p:sp>
        <p:nvSpPr>
          <p:cNvPr id="6" name="矩形 5"/>
          <p:cNvSpPr/>
          <p:nvPr>
            <p:custDataLst>
              <p:tags r:id="rId1"/>
            </p:custDataLst>
          </p:nvPr>
        </p:nvSpPr>
        <p:spPr bwMode="auto">
          <a:xfrm>
            <a:off x="768115" y="1727042"/>
            <a:ext cx="2203681" cy="1070610"/>
          </a:xfrm>
          <a:prstGeom prst="rect">
            <a:avLst/>
          </a:prstGeom>
          <a:solidFill>
            <a:srgbClr val="F368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Arial" panose="020B0604020202020204"/>
              <a:ea typeface="微软雅黑" panose="020B0503020204020204" charset="-122"/>
              <a:cs typeface="+mn-ea"/>
              <a:sym typeface="+mn-lt"/>
            </a:endParaRPr>
          </a:p>
        </p:txBody>
      </p:sp>
      <p:sp>
        <p:nvSpPr>
          <p:cNvPr id="7" name="矩形 6"/>
          <p:cNvSpPr/>
          <p:nvPr>
            <p:custDataLst>
              <p:tags r:id="rId2"/>
            </p:custDataLst>
          </p:nvPr>
        </p:nvSpPr>
        <p:spPr bwMode="auto">
          <a:xfrm>
            <a:off x="764306" y="2846971"/>
            <a:ext cx="2946400" cy="2556933"/>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Arial" panose="020B0604020202020204"/>
              <a:ea typeface="微软雅黑" panose="020B0503020204020204" charset="-122"/>
              <a:cs typeface="+mn-ea"/>
              <a:sym typeface="+mn-lt"/>
            </a:endParaRPr>
          </a:p>
        </p:txBody>
      </p:sp>
      <p:sp>
        <p:nvSpPr>
          <p:cNvPr id="8" name="文本框 13"/>
          <p:cNvSpPr txBox="1">
            <a:spLocks noChangeArrowheads="1"/>
          </p:cNvSpPr>
          <p:nvPr>
            <p:custDataLst>
              <p:tags r:id="rId3"/>
            </p:custDataLst>
          </p:nvPr>
        </p:nvSpPr>
        <p:spPr bwMode="auto">
          <a:xfrm>
            <a:off x="859872" y="1848059"/>
            <a:ext cx="1967288" cy="811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000" dirty="0">
                <a:solidFill>
                  <a:srgbClr val="000000"/>
                </a:solidFill>
                <a:latin typeface="微软雅黑" panose="020B0503020204020204" charset="-122"/>
                <a:ea typeface="微软雅黑" panose="020B0503020204020204" charset="-122"/>
                <a:cs typeface="+mn-ea"/>
                <a:sym typeface="+mn-lt"/>
              </a:rPr>
              <a:t>语言</a:t>
            </a:r>
            <a:endParaRPr kumimoji="0" lang="zh-CN" altLang="en-US" sz="40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44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ea"/>
              <a:sym typeface="+mn-lt"/>
            </a:endParaRPr>
          </a:p>
        </p:txBody>
      </p:sp>
      <p:sp>
        <p:nvSpPr>
          <p:cNvPr id="17" name="TextBox 13"/>
          <p:cNvSpPr txBox="1"/>
          <p:nvPr>
            <p:custDataLst>
              <p:tags r:id="rId4"/>
            </p:custDataLst>
          </p:nvPr>
        </p:nvSpPr>
        <p:spPr>
          <a:xfrm>
            <a:off x="714140" y="3056732"/>
            <a:ext cx="2423911" cy="3249069"/>
          </a:xfrm>
          <a:prstGeom prst="rect">
            <a:avLst/>
          </a:prstGeom>
          <a:noFill/>
        </p:spPr>
        <p:txBody>
          <a:bodyPr wrap="square" rtlCol="0">
            <a:noAutofit/>
          </a:bodyPr>
          <a:lstStyle/>
          <a:p>
            <a:pPr lvl="0" defTabSz="685800" fontAlgn="base">
              <a:lnSpc>
                <a:spcPct val="110000"/>
              </a:lnSpc>
              <a:spcBef>
                <a:spcPts val="450"/>
              </a:spcBef>
              <a:spcAft>
                <a:spcPct val="0"/>
              </a:spcAft>
              <a:buClr>
                <a:srgbClr val="C4813C"/>
              </a:buClr>
              <a:buSzPct val="60000"/>
              <a:defRPr/>
            </a:pPr>
            <a:r>
              <a:rPr altLang="zh-CN" dirty="0">
                <a:latin typeface="微软雅黑" panose="020B0503020204020204" charset="-122"/>
                <a:ea typeface="微软雅黑" panose="020B0503020204020204" charset="-122"/>
                <a:cs typeface="微软雅黑" panose="020B0503020204020204" charset="-122"/>
              </a:rPr>
              <a:t>缅甸135个民族共有100多种民族语言。官方语言为缅语、英语，主要民族语言包括缅、克钦、克耶、克伦、钦、孟、若开、掸等民族的语言，英语是常用的外语。</a:t>
            </a:r>
            <a:endParaRPr altLang="zh-CN" dirty="0">
              <a:latin typeface="微软雅黑" panose="020B0503020204020204" charset="-122"/>
              <a:ea typeface="微软雅黑" panose="020B0503020204020204" charset="-122"/>
              <a:cs typeface="微软雅黑" panose="020B0503020204020204" charset="-122"/>
            </a:endParaRPr>
          </a:p>
        </p:txBody>
      </p:sp>
      <p:sp>
        <p:nvSpPr>
          <p:cNvPr id="18" name="矩形 17"/>
          <p:cNvSpPr/>
          <p:nvPr>
            <p:custDataLst>
              <p:tags r:id="rId5"/>
            </p:custDataLst>
          </p:nvPr>
        </p:nvSpPr>
        <p:spPr bwMode="auto">
          <a:xfrm>
            <a:off x="3349516" y="1727042"/>
            <a:ext cx="2203681" cy="1070610"/>
          </a:xfrm>
          <a:prstGeom prst="rect">
            <a:avLst/>
          </a:prstGeom>
          <a:solidFill>
            <a:srgbClr val="F368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Arial" panose="020B0604020202020204"/>
              <a:ea typeface="微软雅黑" panose="020B0503020204020204" charset="-122"/>
              <a:cs typeface="+mn-ea"/>
              <a:sym typeface="+mn-lt"/>
            </a:endParaRPr>
          </a:p>
        </p:txBody>
      </p:sp>
      <p:sp>
        <p:nvSpPr>
          <p:cNvPr id="19" name="文本框 13"/>
          <p:cNvSpPr txBox="1">
            <a:spLocks noChangeArrowheads="1"/>
          </p:cNvSpPr>
          <p:nvPr>
            <p:custDataLst>
              <p:tags r:id="rId6"/>
            </p:custDataLst>
          </p:nvPr>
        </p:nvSpPr>
        <p:spPr bwMode="auto">
          <a:xfrm>
            <a:off x="3495960" y="1831818"/>
            <a:ext cx="1967288" cy="9658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000" dirty="0">
                <a:solidFill>
                  <a:srgbClr val="000000"/>
                </a:solidFill>
                <a:latin typeface="微软雅黑" panose="020B0503020204020204" charset="-122"/>
                <a:ea typeface="微软雅黑" panose="020B0503020204020204" charset="-122"/>
                <a:cs typeface="+mn-ea"/>
                <a:sym typeface="+mn-lt"/>
              </a:rPr>
              <a:t>节日</a:t>
            </a:r>
            <a:endParaRPr kumimoji="0" lang="zh-CN" altLang="en-US" sz="44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ea"/>
              <a:sym typeface="+mn-lt"/>
            </a:endParaRPr>
          </a:p>
        </p:txBody>
      </p:sp>
      <p:sp>
        <p:nvSpPr>
          <p:cNvPr id="20" name="TextBox 13"/>
          <p:cNvSpPr txBox="1"/>
          <p:nvPr>
            <p:custDataLst>
              <p:tags r:id="rId7"/>
            </p:custDataLst>
          </p:nvPr>
        </p:nvSpPr>
        <p:spPr>
          <a:xfrm>
            <a:off x="3423041" y="2990408"/>
            <a:ext cx="2168233" cy="3249069"/>
          </a:xfrm>
          <a:prstGeom prst="rect">
            <a:avLst/>
          </a:prstGeom>
          <a:noFill/>
        </p:spPr>
        <p:txBody>
          <a:bodyPr wrap="square" rtlCol="0">
            <a:noAutofit/>
          </a:bodyPr>
          <a:lstStyle/>
          <a:p>
            <a:pPr defTabSz="685800" fontAlgn="base">
              <a:lnSpc>
                <a:spcPct val="110000"/>
              </a:lnSpc>
              <a:spcBef>
                <a:spcPts val="450"/>
              </a:spcBef>
              <a:spcAft>
                <a:spcPct val="0"/>
              </a:spcAft>
              <a:buClr>
                <a:srgbClr val="C4813C"/>
              </a:buClr>
              <a:buSzPct val="60000"/>
              <a:defRPr/>
            </a:pPr>
            <a:r>
              <a:rPr dirty="0">
                <a:latin typeface="微软雅黑" panose="020B0503020204020204" charset="-122"/>
                <a:ea typeface="微软雅黑" panose="020B0503020204020204" charset="-122"/>
                <a:cs typeface="微软雅黑" panose="020B0503020204020204" charset="-122"/>
                <a:sym typeface="+mn-ea"/>
              </a:rPr>
              <a:t>缅甸的节假日包括法定节日和民间节日。 </a:t>
            </a:r>
            <a:endParaRPr dirty="0">
              <a:latin typeface="微软雅黑" panose="020B0503020204020204" charset="-122"/>
              <a:ea typeface="微软雅黑" panose="020B0503020204020204" charset="-122"/>
              <a:cs typeface="微软雅黑" panose="020B0503020204020204" charset="-122"/>
              <a:sym typeface="+mn-ea"/>
            </a:endParaRPr>
          </a:p>
        </p:txBody>
      </p:sp>
      <p:sp>
        <p:nvSpPr>
          <p:cNvPr id="22" name="矩形 21"/>
          <p:cNvSpPr/>
          <p:nvPr>
            <p:custDataLst>
              <p:tags r:id="rId8"/>
            </p:custDataLst>
          </p:nvPr>
        </p:nvSpPr>
        <p:spPr bwMode="auto">
          <a:xfrm>
            <a:off x="5930917" y="1686421"/>
            <a:ext cx="2513421" cy="1070610"/>
          </a:xfrm>
          <a:prstGeom prst="rect">
            <a:avLst/>
          </a:prstGeom>
          <a:solidFill>
            <a:srgbClr val="F368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Arial" panose="020B0604020202020204"/>
              <a:ea typeface="微软雅黑" panose="020B0503020204020204" charset="-122"/>
              <a:cs typeface="+mn-ea"/>
              <a:sym typeface="+mn-lt"/>
            </a:endParaRPr>
          </a:p>
        </p:txBody>
      </p:sp>
      <p:sp>
        <p:nvSpPr>
          <p:cNvPr id="23" name="矩形 22"/>
          <p:cNvSpPr/>
          <p:nvPr>
            <p:custDataLst>
              <p:tags r:id="rId9"/>
            </p:custDataLst>
          </p:nvPr>
        </p:nvSpPr>
        <p:spPr bwMode="auto">
          <a:xfrm>
            <a:off x="6236848" y="2853897"/>
            <a:ext cx="2946400" cy="2556933"/>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Arial" panose="020B0604020202020204"/>
              <a:ea typeface="微软雅黑" panose="020B0503020204020204" charset="-122"/>
              <a:cs typeface="+mn-ea"/>
              <a:sym typeface="+mn-lt"/>
            </a:endParaRPr>
          </a:p>
        </p:txBody>
      </p:sp>
      <p:sp>
        <p:nvSpPr>
          <p:cNvPr id="24" name="文本框 13"/>
          <p:cNvSpPr txBox="1">
            <a:spLocks noChangeArrowheads="1"/>
          </p:cNvSpPr>
          <p:nvPr>
            <p:custDataLst>
              <p:tags r:id="rId10"/>
            </p:custDataLst>
          </p:nvPr>
        </p:nvSpPr>
        <p:spPr bwMode="auto">
          <a:xfrm>
            <a:off x="6236848" y="1837218"/>
            <a:ext cx="1967288" cy="811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000" dirty="0">
                <a:solidFill>
                  <a:srgbClr val="000000"/>
                </a:solidFill>
                <a:latin typeface="微软雅黑" panose="020B0503020204020204" charset="-122"/>
                <a:ea typeface="微软雅黑" panose="020B0503020204020204" charset="-122"/>
                <a:cs typeface="+mn-ea"/>
                <a:sym typeface="+mn-lt"/>
              </a:rPr>
              <a:t>服饰</a:t>
            </a:r>
            <a:endParaRPr kumimoji="0" lang="zh-CN" altLang="en-US" sz="44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ea"/>
              <a:sym typeface="+mn-lt"/>
            </a:endParaRPr>
          </a:p>
        </p:txBody>
      </p:sp>
      <p:sp>
        <p:nvSpPr>
          <p:cNvPr id="25" name="TextBox 13"/>
          <p:cNvSpPr txBox="1"/>
          <p:nvPr>
            <p:custDataLst>
              <p:tags r:id="rId11"/>
            </p:custDataLst>
          </p:nvPr>
        </p:nvSpPr>
        <p:spPr>
          <a:xfrm>
            <a:off x="5876264" y="3063658"/>
            <a:ext cx="2888912" cy="3533088"/>
          </a:xfrm>
          <a:prstGeom prst="rect">
            <a:avLst/>
          </a:prstGeom>
          <a:noFill/>
        </p:spPr>
        <p:txBody>
          <a:bodyPr wrap="square" rtlCol="0">
            <a:noAutofit/>
          </a:bodyPr>
          <a:lstStyle/>
          <a:p>
            <a:pPr defTabSz="685800" fontAlgn="base">
              <a:lnSpc>
                <a:spcPct val="110000"/>
              </a:lnSpc>
              <a:spcBef>
                <a:spcPts val="450"/>
              </a:spcBef>
              <a:spcAft>
                <a:spcPct val="0"/>
              </a:spcAft>
              <a:buClr>
                <a:srgbClr val="C4813C"/>
              </a:buClr>
              <a:buSzPct val="60000"/>
              <a:defRPr/>
            </a:pPr>
            <a:r>
              <a:rPr dirty="0">
                <a:latin typeface="微软雅黑" panose="020B0503020204020204" charset="-122"/>
                <a:ea typeface="微软雅黑" panose="020B0503020204020204" charset="-122"/>
                <a:cs typeface="微软雅黑" panose="020B0503020204020204" charset="-122"/>
                <a:sym typeface="+mn-ea"/>
              </a:rPr>
              <a:t>缅族的服饰与中国云南傣族相似，不论男女下身都穿筒裙，统称“笼基”，男裙称“布梭”，女裙称“特敏”。</a:t>
            </a:r>
            <a:endParaRPr dirty="0">
              <a:latin typeface="微软雅黑" panose="020B0503020204020204" charset="-122"/>
              <a:ea typeface="微软雅黑" panose="020B0503020204020204" charset="-122"/>
              <a:cs typeface="微软雅黑" panose="020B0503020204020204" charset="-122"/>
              <a:sym typeface="+mn-ea"/>
            </a:endParaRPr>
          </a:p>
        </p:txBody>
      </p:sp>
      <p:sp>
        <p:nvSpPr>
          <p:cNvPr id="26" name="矩形 25"/>
          <p:cNvSpPr/>
          <p:nvPr/>
        </p:nvSpPr>
        <p:spPr bwMode="auto">
          <a:xfrm>
            <a:off x="8877403" y="1723536"/>
            <a:ext cx="2831987" cy="1033495"/>
          </a:xfrm>
          <a:prstGeom prst="rect">
            <a:avLst/>
          </a:prstGeom>
          <a:solidFill>
            <a:srgbClr val="F368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Arial" panose="020B0604020202020204"/>
              <a:ea typeface="微软雅黑" panose="020B0503020204020204" charset="-122"/>
              <a:cs typeface="+mn-ea"/>
              <a:sym typeface="+mn-lt"/>
            </a:endParaRPr>
          </a:p>
        </p:txBody>
      </p:sp>
      <p:sp>
        <p:nvSpPr>
          <p:cNvPr id="27" name="文本框 13"/>
          <p:cNvSpPr txBox="1">
            <a:spLocks noChangeArrowheads="1"/>
          </p:cNvSpPr>
          <p:nvPr/>
        </p:nvSpPr>
        <p:spPr bwMode="auto">
          <a:xfrm>
            <a:off x="9309752" y="1853881"/>
            <a:ext cx="1967288" cy="816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a:r>
              <a:rPr lang="zh-CN" altLang="en-US" sz="4000" dirty="0">
                <a:solidFill>
                  <a:srgbClr val="000000"/>
                </a:solidFill>
                <a:latin typeface="微软雅黑" panose="020B0503020204020204" charset="-122"/>
                <a:ea typeface="微软雅黑" panose="020B0503020204020204" charset="-122"/>
                <a:cs typeface="+mn-ea"/>
                <a:sym typeface="+mn-lt"/>
              </a:rPr>
              <a:t>社交与禁忌</a:t>
            </a:r>
            <a:endParaRPr lang="zh-CN" altLang="en-US" sz="4000" dirty="0">
              <a:solidFill>
                <a:srgbClr val="000000"/>
              </a:solidFill>
              <a:latin typeface="微软雅黑" panose="020B0503020204020204" charset="-122"/>
              <a:ea typeface="微软雅黑" panose="020B0503020204020204" charset="-122"/>
              <a:cs typeface="+mn-ea"/>
              <a:sym typeface="+mn-lt"/>
            </a:endParaRPr>
          </a:p>
        </p:txBody>
      </p:sp>
      <p:sp>
        <p:nvSpPr>
          <p:cNvPr id="28" name="TextBox 13"/>
          <p:cNvSpPr txBox="1"/>
          <p:nvPr/>
        </p:nvSpPr>
        <p:spPr>
          <a:xfrm>
            <a:off x="8877403" y="2980473"/>
            <a:ext cx="2831987" cy="3616273"/>
          </a:xfrm>
          <a:prstGeom prst="rect">
            <a:avLst/>
          </a:prstGeom>
          <a:noFill/>
        </p:spPr>
        <p:txBody>
          <a:bodyPr wrap="square" rtlCol="0">
            <a:noAutofit/>
          </a:bodyPr>
          <a:lstStyle/>
          <a:p>
            <a:pPr lvl="0" defTabSz="685800" fontAlgn="base">
              <a:lnSpc>
                <a:spcPct val="110000"/>
              </a:lnSpc>
              <a:spcBef>
                <a:spcPts val="450"/>
              </a:spcBef>
              <a:spcAft>
                <a:spcPct val="0"/>
              </a:spcAft>
              <a:buClr>
                <a:srgbClr val="C4813C"/>
              </a:buClr>
              <a:buSzPct val="60000"/>
              <a:defRPr/>
            </a:pPr>
            <a:r>
              <a:rPr dirty="0">
                <a:latin typeface="微软雅黑" panose="020B0503020204020204" charset="-122"/>
                <a:ea typeface="微软雅黑" panose="020B0503020204020204" charset="-122"/>
                <a:cs typeface="微软雅黑" panose="020B0503020204020204" charset="-122"/>
              </a:rPr>
              <a:t>（1）社交礼仪</a:t>
            </a:r>
            <a:endParaRPr dirty="0">
              <a:latin typeface="微软雅黑" panose="020B0503020204020204" charset="-122"/>
              <a:ea typeface="微软雅黑" panose="020B0503020204020204" charset="-122"/>
              <a:cs typeface="微软雅黑" panose="020B0503020204020204" charset="-122"/>
            </a:endParaRPr>
          </a:p>
          <a:p>
            <a:pPr lvl="0" defTabSz="685800" fontAlgn="base">
              <a:lnSpc>
                <a:spcPct val="110000"/>
              </a:lnSpc>
              <a:spcBef>
                <a:spcPts val="450"/>
              </a:spcBef>
              <a:spcAft>
                <a:spcPct val="0"/>
              </a:spcAft>
              <a:buClr>
                <a:srgbClr val="C4813C"/>
              </a:buClr>
              <a:buSzPct val="60000"/>
              <a:defRPr/>
            </a:pPr>
            <a:r>
              <a:rPr dirty="0">
                <a:latin typeface="微软雅黑" panose="020B0503020204020204" charset="-122"/>
                <a:ea typeface="微软雅黑" panose="020B0503020204020204" charset="-122"/>
                <a:cs typeface="微软雅黑" panose="020B0503020204020204" charset="-122"/>
              </a:rPr>
              <a:t>（2）称呼礼仪</a:t>
            </a:r>
            <a:endParaRPr dirty="0">
              <a:latin typeface="微软雅黑" panose="020B0503020204020204" charset="-122"/>
              <a:ea typeface="微软雅黑" panose="020B0503020204020204" charset="-122"/>
              <a:cs typeface="微软雅黑" panose="020B0503020204020204" charset="-122"/>
            </a:endParaRPr>
          </a:p>
          <a:p>
            <a:pPr lvl="0" defTabSz="685800" fontAlgn="base">
              <a:lnSpc>
                <a:spcPct val="110000"/>
              </a:lnSpc>
              <a:spcBef>
                <a:spcPts val="450"/>
              </a:spcBef>
              <a:spcAft>
                <a:spcPct val="0"/>
              </a:spcAft>
              <a:buClr>
                <a:srgbClr val="C4813C"/>
              </a:buClr>
              <a:buSzPct val="60000"/>
              <a:defRPr/>
            </a:pPr>
            <a:r>
              <a:rPr dirty="0">
                <a:latin typeface="微软雅黑" panose="020B0503020204020204" charset="-122"/>
                <a:ea typeface="微软雅黑" panose="020B0503020204020204" charset="-122"/>
                <a:cs typeface="微软雅黑" panose="020B0503020204020204" charset="-122"/>
              </a:rPr>
              <a:t>（3）风俗禁忌</a:t>
            </a:r>
            <a:endParaRPr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7"/>
          <p:cNvSpPr>
            <a:spLocks noGrp="1"/>
          </p:cNvSpPr>
          <p:nvPr>
            <p:ph type="ctrTitle"/>
            <p:custDataLst>
              <p:tags r:id="rId1"/>
            </p:custDataLst>
          </p:nvPr>
        </p:nvSpPr>
        <p:spPr>
          <a:xfrm>
            <a:off x="205740" y="156210"/>
            <a:ext cx="11707495" cy="951865"/>
          </a:xfrm>
        </p:spPr>
        <p:txBody>
          <a:bodyPr/>
          <a:lstStyle/>
          <a:p>
            <a:r>
              <a:rPr lang="zh-CN" altLang="en-US" sz="4800" dirty="0">
                <a:latin typeface="微软雅黑" panose="020B0503020204020204" charset="-122"/>
                <a:ea typeface="微软雅黑" panose="020B0503020204020204" charset="-122"/>
                <a:cs typeface="微软雅黑" panose="020B0503020204020204" charset="-122"/>
              </a:rPr>
              <a:t>【思政小课堂】</a:t>
            </a:r>
            <a:endParaRPr lang="zh-CN" altLang="en-US" sz="4800" dirty="0">
              <a:latin typeface="微软雅黑" panose="020B0503020204020204" charset="-122"/>
              <a:ea typeface="微软雅黑" panose="020B0503020204020204" charset="-122"/>
              <a:cs typeface="微软雅黑" panose="020B0503020204020204" charset="-122"/>
              <a:sym typeface="+mn-ea"/>
            </a:endParaRPr>
          </a:p>
        </p:txBody>
      </p:sp>
      <p:grpSp>
        <p:nvGrpSpPr>
          <p:cNvPr id="2" name="名言框" descr="7b0a202020202274657874626f78223a2022220a7d0a"/>
          <p:cNvGrpSpPr/>
          <p:nvPr/>
        </p:nvGrpSpPr>
        <p:grpSpPr>
          <a:xfrm>
            <a:off x="-41" y="1922173"/>
            <a:ext cx="7458710" cy="4019550"/>
            <a:chOff x="5826" y="2821"/>
            <a:chExt cx="10639" cy="6011"/>
          </a:xfrm>
        </p:grpSpPr>
        <p:pic>
          <p:nvPicPr>
            <p:cNvPr id="13" name="图片 12" descr="F:\稻壳-阿源设计\H活动供稿\2020-01-07-文本框\SVG-横着\横着-13.svg横着-13"/>
            <p:cNvPicPr>
              <a:picLocks noChangeAspect="1"/>
            </p:cNvPicPr>
            <p:nvPr/>
          </p:nvPicPr>
          <p:blipFill>
            <a:blip r:embed="rId2">
              <a:extLst>
                <a:ext uri="{96DAC541-7B7A-43D3-8B79-37D633B846F1}">
                  <asvg:svgBlip xmlns:asvg="http://schemas.microsoft.com/office/drawing/2016/SVG/main" r:embed="rId3"/>
                </a:ext>
              </a:extLst>
            </a:blip>
            <a:srcRect/>
            <a:stretch>
              <a:fillRect/>
            </a:stretch>
          </p:blipFill>
          <p:spPr>
            <a:xfrm>
              <a:off x="5826" y="2821"/>
              <a:ext cx="10639" cy="6011"/>
            </a:xfrm>
            <a:prstGeom prst="rect">
              <a:avLst/>
            </a:prstGeom>
          </p:spPr>
        </p:pic>
        <p:sp>
          <p:nvSpPr>
            <p:cNvPr id="11" name="文本框 10"/>
            <p:cNvSpPr txBox="1"/>
            <p:nvPr/>
          </p:nvSpPr>
          <p:spPr>
            <a:xfrm>
              <a:off x="7037" y="5144"/>
              <a:ext cx="8764" cy="1793"/>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7200" b="1" dirty="0">
                  <a:gradFill>
                    <a:gsLst>
                      <a:gs pos="0">
                        <a:srgbClr val="FFFFFF"/>
                      </a:gs>
                      <a:gs pos="100000">
                        <a:schemeClr val="accent3"/>
                      </a:gs>
                    </a:gsLst>
                    <a:lin ang="2700000" scaled="0"/>
                  </a:gradFill>
                  <a:latin typeface="微软雅黑" panose="020B0503020204020204" charset="-122"/>
                  <a:ea typeface="微软雅黑" panose="020B0503020204020204" charset="-122"/>
                  <a:cs typeface="微软雅黑" panose="020B0503020204020204" charset="-122"/>
                  <a:sym typeface="+mn-ea"/>
                </a:rPr>
                <a:t>中缅经济走廊</a:t>
              </a:r>
              <a:endParaRPr lang="zh-CN" altLang="en-US" sz="7200" b="1" dirty="0">
                <a:gradFill>
                  <a:gsLst>
                    <a:gs pos="0">
                      <a:srgbClr val="FFFFFF"/>
                    </a:gs>
                    <a:gs pos="100000">
                      <a:schemeClr val="accent3"/>
                    </a:gs>
                  </a:gsLst>
                  <a:lin ang="2700000" scaled="0"/>
                </a:gradFill>
                <a:latin typeface="微软雅黑" panose="020B0503020204020204" charset="-122"/>
                <a:ea typeface="微软雅黑" panose="020B0503020204020204" charset="-122"/>
                <a:cs typeface="微软雅黑" panose="020B0503020204020204" charset="-122"/>
                <a:sym typeface="+mn-ea"/>
              </a:endParaRPr>
            </a:p>
          </p:txBody>
        </p:sp>
      </p:grpSp>
    </p:spTree>
    <p:custDataLst>
      <p:tags r:id="rId4"/>
    </p:custData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ctrTitle"/>
            <p:custDataLst>
              <p:tags r:id="rId1"/>
            </p:custDataLst>
          </p:nvPr>
        </p:nvSpPr>
        <p:spPr>
          <a:xfrm>
            <a:off x="838199" y="1761444"/>
            <a:ext cx="6120000" cy="2458863"/>
          </a:xfrm>
        </p:spPr>
        <p:txBody>
          <a:bodyPr/>
          <a:lstStyle/>
          <a:p>
            <a:pPr algn="ctr"/>
            <a:r>
              <a:rPr lang="zh-CN" altLang="en-US" sz="6600" dirty="0"/>
              <a:t>第十章 柬埔寨 (Cambodia)</a:t>
            </a:r>
            <a:endParaRPr lang="zh-CN" altLang="en-US" sz="6600" dirty="0"/>
          </a:p>
        </p:txBody>
      </p:sp>
    </p:spTree>
    <p:custDataLst>
      <p:tags r:id="rId2"/>
    </p:custData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圆角 8"/>
          <p:cNvSpPr/>
          <p:nvPr>
            <p:custDataLst>
              <p:tags r:id="rId1"/>
            </p:custDataLst>
          </p:nvPr>
        </p:nvSpPr>
        <p:spPr>
          <a:xfrm>
            <a:off x="635285" y="3280394"/>
            <a:ext cx="11217091" cy="2733045"/>
          </a:xfrm>
          <a:prstGeom prst="roundRect">
            <a:avLst>
              <a:gd name="adj" fmla="val 4409"/>
            </a:avLst>
          </a:prstGeom>
          <a:solidFill>
            <a:schemeClr val="bg1">
              <a:lumMod val="85000"/>
              <a:lumOff val="15000"/>
            </a:schemeClr>
          </a:solidFill>
          <a:ln w="6350">
            <a:solidFill>
              <a:schemeClr val="bg1">
                <a:lumMod val="50000"/>
                <a:lumOff val="50000"/>
              </a:schemeClr>
            </a:solidFill>
            <a:prstDash val="solid"/>
          </a:ln>
          <a:effectLst>
            <a:outerShdw blurRad="190500" dist="88900" algn="ctr" rotWithShape="0">
              <a:schemeClr val="bg2">
                <a:lumMod val="50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charset="-122"/>
              <a:cs typeface="微软雅黑" panose="020B0503020204020204" charset="-122"/>
            </a:endParaRPr>
          </a:p>
        </p:txBody>
      </p:sp>
      <p:cxnSp>
        <p:nvCxnSpPr>
          <p:cNvPr id="10" name="直接连接符 9"/>
          <p:cNvCxnSpPr/>
          <p:nvPr>
            <p:custDataLst>
              <p:tags r:id="rId2"/>
            </p:custDataLst>
          </p:nvPr>
        </p:nvCxnSpPr>
        <p:spPr>
          <a:xfrm flipV="1">
            <a:off x="3714841" y="3660276"/>
            <a:ext cx="0" cy="2036594"/>
          </a:xfrm>
          <a:prstGeom prst="line">
            <a:avLst/>
          </a:prstGeom>
          <a:ln>
            <a:gradFill flip="none" rotWithShape="1">
              <a:gsLst>
                <a:gs pos="50000">
                  <a:schemeClr val="accent4"/>
                </a:gs>
                <a:gs pos="0">
                  <a:schemeClr val="accent4">
                    <a:alpha val="0"/>
                  </a:schemeClr>
                </a:gs>
                <a:gs pos="100000">
                  <a:schemeClr val="accent4">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3"/>
            </p:custDataLst>
          </p:nvPr>
        </p:nvCxnSpPr>
        <p:spPr>
          <a:xfrm flipV="1">
            <a:off x="6381098" y="3660276"/>
            <a:ext cx="0" cy="2036594"/>
          </a:xfrm>
          <a:prstGeom prst="line">
            <a:avLst/>
          </a:prstGeom>
          <a:ln>
            <a:gradFill flip="none" rotWithShape="1">
              <a:gsLst>
                <a:gs pos="50000">
                  <a:schemeClr val="accent4"/>
                </a:gs>
                <a:gs pos="0">
                  <a:schemeClr val="accent4">
                    <a:alpha val="0"/>
                  </a:schemeClr>
                </a:gs>
                <a:gs pos="100000">
                  <a:schemeClr val="accent4">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4"/>
            </p:custDataLst>
          </p:nvPr>
        </p:nvCxnSpPr>
        <p:spPr>
          <a:xfrm flipV="1">
            <a:off x="9047354" y="3660276"/>
            <a:ext cx="0" cy="2036594"/>
          </a:xfrm>
          <a:prstGeom prst="line">
            <a:avLst/>
          </a:prstGeom>
          <a:ln>
            <a:gradFill flip="none" rotWithShape="1">
              <a:gsLst>
                <a:gs pos="50000">
                  <a:schemeClr val="accent4"/>
                </a:gs>
                <a:gs pos="0">
                  <a:schemeClr val="accent4">
                    <a:alpha val="0"/>
                  </a:schemeClr>
                </a:gs>
                <a:gs pos="100000">
                  <a:schemeClr val="accent4">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4" name="标题"/>
          <p:cNvSpPr>
            <a:spLocks noGrp="1"/>
          </p:cNvSpPr>
          <p:nvPr>
            <p:ph type="title"/>
            <p:custDataLst>
              <p:tags r:id="rId5"/>
            </p:custDataLst>
          </p:nvPr>
        </p:nvSpPr>
        <p:spPr>
          <a:xfrm>
            <a:off x="6096000" y="1818936"/>
            <a:ext cx="5512904" cy="1081088"/>
          </a:xfrm>
        </p:spPr>
        <p:txBody>
          <a:bodyPr>
            <a:normAutofit fontScale="90000"/>
          </a:bodyPr>
          <a:lstStyle/>
          <a:p>
            <a:r>
              <a:rPr lang="en-US" altLang="zh-CN"/>
              <a:t>CONTENTS</a:t>
            </a:r>
            <a:endParaRPr lang="en-US" altLang="zh-CN"/>
          </a:p>
        </p:txBody>
      </p:sp>
      <p:sp>
        <p:nvSpPr>
          <p:cNvPr id="6" name="序号"/>
          <p:cNvSpPr txBox="1"/>
          <p:nvPr>
            <p:custDataLst>
              <p:tags r:id="rId6"/>
            </p:custDataLst>
          </p:nvPr>
        </p:nvSpPr>
        <p:spPr>
          <a:xfrm>
            <a:off x="1061149" y="3875268"/>
            <a:ext cx="1216454" cy="375663"/>
          </a:xfrm>
          <a:prstGeom prst="roundRect">
            <a:avLst>
              <a:gd name="adj" fmla="val 50000"/>
            </a:avLst>
          </a:prstGeom>
          <a:gradFill flip="none" rotWithShape="1">
            <a:gsLst>
              <a:gs pos="0">
                <a:schemeClr val="accent2"/>
              </a:gs>
              <a:gs pos="100000">
                <a:schemeClr val="accent4"/>
              </a:gs>
            </a:gsLst>
            <a:lin ang="2700000" scaled="0"/>
            <a:tileRect/>
          </a:gradFill>
        </p:spPr>
        <p:txBody>
          <a:bodyPr wrap="none" lIns="0" tIns="0" rIns="0" bIns="0" rtlCol="0" anchor="ctr" anchorCtr="0">
            <a:normAutofit/>
          </a:bodyPr>
          <a:lstStyle/>
          <a:p>
            <a:pPr algn="ctr">
              <a:lnSpc>
                <a:spcPct val="100000"/>
              </a:lnSpc>
            </a:pPr>
            <a:r>
              <a:rPr lang="en-US" sz="1200" dirty="0">
                <a:solidFill>
                  <a:schemeClr val="dk1">
                    <a:lumMod val="100000"/>
                  </a:schemeClr>
                </a:solidFill>
                <a:latin typeface="+mj-ea"/>
                <a:ea typeface="+mj-ea"/>
              </a:rPr>
              <a:t>P</a:t>
            </a:r>
            <a:r>
              <a:rPr lang="en-US" altLang="zh-CN" sz="1200" dirty="0">
                <a:solidFill>
                  <a:schemeClr val="dk1">
                    <a:lumMod val="100000"/>
                  </a:schemeClr>
                </a:solidFill>
                <a:latin typeface="+mj-ea"/>
                <a:ea typeface="+mj-ea"/>
              </a:rPr>
              <a:t>art One</a:t>
            </a:r>
            <a:endParaRPr lang="en-US" sz="1200" dirty="0">
              <a:solidFill>
                <a:schemeClr val="dk1">
                  <a:lumMod val="100000"/>
                </a:schemeClr>
              </a:solidFill>
              <a:latin typeface="+mj-ea"/>
              <a:ea typeface="+mj-ea"/>
            </a:endParaRPr>
          </a:p>
        </p:txBody>
      </p:sp>
      <p:sp>
        <p:nvSpPr>
          <p:cNvPr id="7" name="项标题"/>
          <p:cNvSpPr txBox="1"/>
          <p:nvPr>
            <p:custDataLst>
              <p:tags r:id="rId7"/>
            </p:custDataLst>
          </p:nvPr>
        </p:nvSpPr>
        <p:spPr>
          <a:xfrm>
            <a:off x="1061148" y="4581584"/>
            <a:ext cx="2139277" cy="925614"/>
          </a:xfrm>
          <a:prstGeom prst="rect">
            <a:avLst/>
          </a:prstGeom>
          <a:noFill/>
        </p:spPr>
        <p:txBody>
          <a:bodyPr wrap="square" lIns="0" tIns="0" rIns="0" bIns="0" rtlCol="0" anchor="t" anchorCtr="0">
            <a:normAutofit/>
          </a:bodyPr>
          <a:lstStyle/>
          <a:p>
            <a:pPr>
              <a:lnSpc>
                <a:spcPct val="100000"/>
              </a:lnSpc>
            </a:pPr>
            <a:r>
              <a:rPr lang="zh-CN" altLang="en-US" sz="2400" b="1" spc="300" dirty="0">
                <a:gradFill>
                  <a:gsLst>
                    <a:gs pos="0">
                      <a:schemeClr val="tx1"/>
                    </a:gs>
                    <a:gs pos="100000">
                      <a:schemeClr val="accent1"/>
                    </a:gs>
                  </a:gsLst>
                  <a:lin ang="4800000" scaled="0"/>
                </a:gradFill>
                <a:latin typeface="+mj-ea"/>
                <a:ea typeface="+mj-ea"/>
              </a:rPr>
              <a:t>一、基本情况</a:t>
            </a:r>
            <a:endParaRPr lang="zh-CN" altLang="en-US" sz="2400" b="1" spc="300" dirty="0">
              <a:gradFill>
                <a:gsLst>
                  <a:gs pos="0">
                    <a:schemeClr val="tx1"/>
                  </a:gs>
                  <a:gs pos="100000">
                    <a:schemeClr val="accent1"/>
                  </a:gs>
                </a:gsLst>
                <a:lin ang="4800000" scaled="0"/>
              </a:gradFill>
              <a:latin typeface="+mj-ea"/>
              <a:ea typeface="+mj-ea"/>
            </a:endParaRPr>
          </a:p>
        </p:txBody>
      </p:sp>
      <p:sp>
        <p:nvSpPr>
          <p:cNvPr id="17" name="序号"/>
          <p:cNvSpPr txBox="1"/>
          <p:nvPr>
            <p:custDataLst>
              <p:tags r:id="rId8"/>
            </p:custDataLst>
          </p:nvPr>
        </p:nvSpPr>
        <p:spPr>
          <a:xfrm>
            <a:off x="3978331" y="3875268"/>
            <a:ext cx="1216454" cy="375663"/>
          </a:xfrm>
          <a:prstGeom prst="roundRect">
            <a:avLst>
              <a:gd name="adj" fmla="val 50000"/>
            </a:avLst>
          </a:prstGeom>
          <a:gradFill flip="none" rotWithShape="1">
            <a:gsLst>
              <a:gs pos="0">
                <a:schemeClr val="accent2"/>
              </a:gs>
              <a:gs pos="100000">
                <a:schemeClr val="accent4"/>
              </a:gs>
            </a:gsLst>
            <a:lin ang="2700000" scaled="0"/>
            <a:tileRect/>
          </a:gradFill>
        </p:spPr>
        <p:txBody>
          <a:bodyPr wrap="none" lIns="0" tIns="0" rIns="0" bIns="0" rtlCol="0" anchor="ctr" anchorCtr="0">
            <a:normAutofit/>
          </a:bodyPr>
          <a:lstStyle/>
          <a:p>
            <a:pPr algn="ctr">
              <a:lnSpc>
                <a:spcPct val="100000"/>
              </a:lnSpc>
            </a:pPr>
            <a:r>
              <a:rPr lang="en-US" sz="1200" dirty="0">
                <a:solidFill>
                  <a:schemeClr val="dk1">
                    <a:lumMod val="100000"/>
                  </a:schemeClr>
                </a:solidFill>
                <a:latin typeface="+mj-ea"/>
                <a:ea typeface="+mj-ea"/>
              </a:rPr>
              <a:t>P</a:t>
            </a:r>
            <a:r>
              <a:rPr lang="en-US" altLang="zh-CN" sz="1200" dirty="0">
                <a:solidFill>
                  <a:schemeClr val="dk1">
                    <a:lumMod val="100000"/>
                  </a:schemeClr>
                </a:solidFill>
                <a:latin typeface="+mj-ea"/>
                <a:ea typeface="+mj-ea"/>
              </a:rPr>
              <a:t>art Two</a:t>
            </a:r>
            <a:endParaRPr lang="en-US" sz="1200" dirty="0">
              <a:solidFill>
                <a:schemeClr val="dk1">
                  <a:lumMod val="100000"/>
                </a:schemeClr>
              </a:solidFill>
              <a:latin typeface="+mj-ea"/>
              <a:ea typeface="+mj-ea"/>
            </a:endParaRPr>
          </a:p>
        </p:txBody>
      </p:sp>
      <p:sp>
        <p:nvSpPr>
          <p:cNvPr id="18" name="项标题"/>
          <p:cNvSpPr txBox="1"/>
          <p:nvPr>
            <p:custDataLst>
              <p:tags r:id="rId9"/>
            </p:custDataLst>
          </p:nvPr>
        </p:nvSpPr>
        <p:spPr>
          <a:xfrm>
            <a:off x="3978330" y="4581584"/>
            <a:ext cx="2139277" cy="925614"/>
          </a:xfrm>
          <a:prstGeom prst="rect">
            <a:avLst/>
          </a:prstGeom>
          <a:noFill/>
        </p:spPr>
        <p:txBody>
          <a:bodyPr wrap="square" lIns="0" tIns="0" rIns="0" bIns="0" rtlCol="0" anchor="t" anchorCtr="0">
            <a:normAutofit/>
          </a:bodyPr>
          <a:lstStyle/>
          <a:p>
            <a:pPr>
              <a:lnSpc>
                <a:spcPct val="100000"/>
              </a:lnSpc>
            </a:pPr>
            <a:r>
              <a:rPr lang="zh-CN" altLang="en-US" sz="2400" b="1" spc="300" dirty="0">
                <a:gradFill>
                  <a:gsLst>
                    <a:gs pos="0">
                      <a:schemeClr val="tx1"/>
                    </a:gs>
                    <a:gs pos="100000">
                      <a:schemeClr val="accent1"/>
                    </a:gs>
                  </a:gsLst>
                  <a:lin ang="4800000" scaled="0"/>
                </a:gradFill>
                <a:latin typeface="+mj-ea"/>
                <a:ea typeface="+mj-ea"/>
              </a:rPr>
              <a:t>二、经济环境</a:t>
            </a:r>
            <a:endParaRPr lang="zh-CN" altLang="en-US" sz="2400" b="1" spc="300" dirty="0">
              <a:gradFill>
                <a:gsLst>
                  <a:gs pos="0">
                    <a:schemeClr val="tx1"/>
                  </a:gs>
                  <a:gs pos="100000">
                    <a:schemeClr val="accent1"/>
                  </a:gs>
                </a:gsLst>
                <a:lin ang="4800000" scaled="0"/>
              </a:gradFill>
              <a:latin typeface="+mj-ea"/>
              <a:ea typeface="+mj-ea"/>
            </a:endParaRPr>
          </a:p>
        </p:txBody>
      </p:sp>
      <p:sp>
        <p:nvSpPr>
          <p:cNvPr id="19" name="序号"/>
          <p:cNvSpPr txBox="1"/>
          <p:nvPr>
            <p:custDataLst>
              <p:tags r:id="rId10"/>
            </p:custDataLst>
          </p:nvPr>
        </p:nvSpPr>
        <p:spPr>
          <a:xfrm>
            <a:off x="6721984" y="3875268"/>
            <a:ext cx="1216454" cy="375663"/>
          </a:xfrm>
          <a:prstGeom prst="roundRect">
            <a:avLst>
              <a:gd name="adj" fmla="val 50000"/>
            </a:avLst>
          </a:prstGeom>
          <a:gradFill flip="none" rotWithShape="1">
            <a:gsLst>
              <a:gs pos="0">
                <a:schemeClr val="accent2"/>
              </a:gs>
              <a:gs pos="100000">
                <a:schemeClr val="accent4"/>
              </a:gs>
            </a:gsLst>
            <a:lin ang="2700000" scaled="0"/>
            <a:tileRect/>
          </a:gradFill>
        </p:spPr>
        <p:txBody>
          <a:bodyPr wrap="none" lIns="0" tIns="0" rIns="0" bIns="0" rtlCol="0" anchor="ctr" anchorCtr="0">
            <a:normAutofit/>
          </a:bodyPr>
          <a:lstStyle/>
          <a:p>
            <a:pPr algn="ctr">
              <a:lnSpc>
                <a:spcPct val="100000"/>
              </a:lnSpc>
            </a:pPr>
            <a:r>
              <a:rPr lang="en-US" sz="1200" dirty="0">
                <a:solidFill>
                  <a:schemeClr val="dk1">
                    <a:lumMod val="100000"/>
                  </a:schemeClr>
                </a:solidFill>
                <a:latin typeface="+mj-ea"/>
                <a:ea typeface="+mj-ea"/>
              </a:rPr>
              <a:t>P</a:t>
            </a:r>
            <a:r>
              <a:rPr lang="en-US" altLang="zh-CN" sz="1200" dirty="0">
                <a:solidFill>
                  <a:schemeClr val="dk1">
                    <a:lumMod val="100000"/>
                  </a:schemeClr>
                </a:solidFill>
                <a:latin typeface="+mj-ea"/>
                <a:ea typeface="+mj-ea"/>
              </a:rPr>
              <a:t>art Three</a:t>
            </a:r>
            <a:endParaRPr lang="en-US" sz="1200" dirty="0">
              <a:solidFill>
                <a:schemeClr val="dk1">
                  <a:lumMod val="100000"/>
                </a:schemeClr>
              </a:solidFill>
              <a:latin typeface="+mj-ea"/>
              <a:ea typeface="+mj-ea"/>
            </a:endParaRPr>
          </a:p>
        </p:txBody>
      </p:sp>
      <p:sp>
        <p:nvSpPr>
          <p:cNvPr id="20" name="项标题"/>
          <p:cNvSpPr txBox="1"/>
          <p:nvPr>
            <p:custDataLst>
              <p:tags r:id="rId11"/>
            </p:custDataLst>
          </p:nvPr>
        </p:nvSpPr>
        <p:spPr>
          <a:xfrm>
            <a:off x="6721983" y="4581584"/>
            <a:ext cx="2139277" cy="925614"/>
          </a:xfrm>
          <a:prstGeom prst="rect">
            <a:avLst/>
          </a:prstGeom>
          <a:noFill/>
        </p:spPr>
        <p:txBody>
          <a:bodyPr wrap="square" lIns="0" tIns="0" rIns="0" bIns="0" rtlCol="0" anchor="t" anchorCtr="0">
            <a:normAutofit/>
          </a:bodyPr>
          <a:lstStyle/>
          <a:p>
            <a:pPr>
              <a:lnSpc>
                <a:spcPct val="100000"/>
              </a:lnSpc>
            </a:pPr>
            <a:r>
              <a:rPr lang="zh-CN" altLang="en-US" sz="2400" b="1" spc="300" dirty="0">
                <a:gradFill>
                  <a:gsLst>
                    <a:gs pos="0">
                      <a:schemeClr val="tx1"/>
                    </a:gs>
                    <a:gs pos="100000">
                      <a:schemeClr val="accent1"/>
                    </a:gs>
                  </a:gsLst>
                  <a:lin ang="4800000" scaled="0"/>
                </a:gradFill>
                <a:latin typeface="+mj-ea"/>
                <a:ea typeface="+mj-ea"/>
              </a:rPr>
              <a:t>三、法律环境</a:t>
            </a:r>
            <a:endParaRPr lang="zh-CN" altLang="en-US" sz="2400" b="1" spc="300" dirty="0">
              <a:gradFill>
                <a:gsLst>
                  <a:gs pos="0">
                    <a:schemeClr val="tx1"/>
                  </a:gs>
                  <a:gs pos="100000">
                    <a:schemeClr val="accent1"/>
                  </a:gs>
                </a:gsLst>
                <a:lin ang="4800000" scaled="0"/>
              </a:gradFill>
              <a:latin typeface="+mj-ea"/>
              <a:ea typeface="+mj-ea"/>
            </a:endParaRPr>
          </a:p>
        </p:txBody>
      </p:sp>
      <p:sp>
        <p:nvSpPr>
          <p:cNvPr id="21" name="序号"/>
          <p:cNvSpPr txBox="1"/>
          <p:nvPr>
            <p:custDataLst>
              <p:tags r:id="rId12"/>
            </p:custDataLst>
          </p:nvPr>
        </p:nvSpPr>
        <p:spPr>
          <a:xfrm>
            <a:off x="9304977" y="3875268"/>
            <a:ext cx="1216454" cy="375663"/>
          </a:xfrm>
          <a:prstGeom prst="roundRect">
            <a:avLst>
              <a:gd name="adj" fmla="val 50000"/>
            </a:avLst>
          </a:prstGeom>
          <a:gradFill flip="none" rotWithShape="1">
            <a:gsLst>
              <a:gs pos="0">
                <a:schemeClr val="accent2"/>
              </a:gs>
              <a:gs pos="100000">
                <a:schemeClr val="accent4"/>
              </a:gs>
            </a:gsLst>
            <a:lin ang="2700000" scaled="0"/>
            <a:tileRect/>
          </a:gradFill>
        </p:spPr>
        <p:txBody>
          <a:bodyPr wrap="none" lIns="0" tIns="0" rIns="0" bIns="0" rtlCol="0" anchor="ctr" anchorCtr="0">
            <a:normAutofit/>
          </a:bodyPr>
          <a:lstStyle/>
          <a:p>
            <a:pPr algn="ctr">
              <a:lnSpc>
                <a:spcPct val="100000"/>
              </a:lnSpc>
            </a:pPr>
            <a:r>
              <a:rPr lang="en-US" sz="1200" dirty="0">
                <a:solidFill>
                  <a:schemeClr val="dk1">
                    <a:lumMod val="100000"/>
                  </a:schemeClr>
                </a:solidFill>
                <a:latin typeface="+mj-ea"/>
                <a:ea typeface="+mj-ea"/>
              </a:rPr>
              <a:t>P</a:t>
            </a:r>
            <a:r>
              <a:rPr lang="en-US" altLang="zh-CN" sz="1200" dirty="0">
                <a:solidFill>
                  <a:schemeClr val="dk1">
                    <a:lumMod val="100000"/>
                  </a:schemeClr>
                </a:solidFill>
                <a:latin typeface="+mj-ea"/>
                <a:ea typeface="+mj-ea"/>
              </a:rPr>
              <a:t>art Four</a:t>
            </a:r>
            <a:endParaRPr lang="en-US" sz="1200" dirty="0">
              <a:solidFill>
                <a:schemeClr val="dk1">
                  <a:lumMod val="100000"/>
                </a:schemeClr>
              </a:solidFill>
              <a:latin typeface="+mj-ea"/>
              <a:ea typeface="+mj-ea"/>
            </a:endParaRPr>
          </a:p>
        </p:txBody>
      </p:sp>
      <p:sp>
        <p:nvSpPr>
          <p:cNvPr id="22" name="项标题"/>
          <p:cNvSpPr txBox="1"/>
          <p:nvPr>
            <p:custDataLst>
              <p:tags r:id="rId13"/>
            </p:custDataLst>
          </p:nvPr>
        </p:nvSpPr>
        <p:spPr>
          <a:xfrm>
            <a:off x="9048115" y="4581525"/>
            <a:ext cx="2813685" cy="925195"/>
          </a:xfrm>
          <a:prstGeom prst="rect">
            <a:avLst/>
          </a:prstGeom>
          <a:noFill/>
        </p:spPr>
        <p:txBody>
          <a:bodyPr wrap="square" lIns="0" tIns="0" rIns="0" bIns="0" rtlCol="0" anchor="t" anchorCtr="0">
            <a:normAutofit/>
          </a:bodyPr>
          <a:lstStyle/>
          <a:p>
            <a:pPr>
              <a:lnSpc>
                <a:spcPct val="100000"/>
              </a:lnSpc>
            </a:pPr>
            <a:r>
              <a:rPr lang="zh-CN" altLang="en-US" sz="2400" b="1" spc="300" dirty="0">
                <a:gradFill>
                  <a:gsLst>
                    <a:gs pos="0">
                      <a:schemeClr val="tx1"/>
                    </a:gs>
                    <a:gs pos="100000">
                      <a:schemeClr val="accent1"/>
                    </a:gs>
                  </a:gsLst>
                  <a:lin ang="4800000" scaled="0"/>
                </a:gradFill>
                <a:latin typeface="+mj-ea"/>
                <a:ea typeface="+mj-ea"/>
              </a:rPr>
              <a:t>四、社会文化环境</a:t>
            </a:r>
            <a:endParaRPr lang="zh-CN" altLang="en-US" sz="2400" b="1" spc="300" dirty="0">
              <a:gradFill>
                <a:gsLst>
                  <a:gs pos="0">
                    <a:schemeClr val="tx1"/>
                  </a:gs>
                  <a:gs pos="100000">
                    <a:schemeClr val="accent1"/>
                  </a:gs>
                </a:gsLst>
                <a:lin ang="4800000" scaled="0"/>
              </a:gradFill>
              <a:latin typeface="+mj-ea"/>
              <a:ea typeface="+mj-ea"/>
            </a:endParaRPr>
          </a:p>
        </p:txBody>
      </p:sp>
    </p:spTree>
    <p:custDataLst>
      <p:tags r:id="rId14"/>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四、文化环境</a:t>
            </a:r>
            <a:endParaRPr lang="zh-CN" altLang="en-US" dirty="0"/>
          </a:p>
        </p:txBody>
      </p:sp>
      <p:sp>
        <p:nvSpPr>
          <p:cNvPr id="6" name="矩形 5"/>
          <p:cNvSpPr/>
          <p:nvPr>
            <p:custDataLst>
              <p:tags r:id="rId1"/>
            </p:custDataLst>
          </p:nvPr>
        </p:nvSpPr>
        <p:spPr bwMode="auto">
          <a:xfrm>
            <a:off x="768115" y="1727042"/>
            <a:ext cx="2203681" cy="1070610"/>
          </a:xfrm>
          <a:prstGeom prst="rect">
            <a:avLst/>
          </a:prstGeom>
          <a:solidFill>
            <a:srgbClr val="F368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Arial" panose="020B0604020202020204"/>
              <a:ea typeface="微软雅黑" panose="020B0503020204020204" charset="-122"/>
              <a:cs typeface="+mn-ea"/>
              <a:sym typeface="+mn-lt"/>
            </a:endParaRPr>
          </a:p>
        </p:txBody>
      </p:sp>
      <p:sp>
        <p:nvSpPr>
          <p:cNvPr id="7" name="矩形 6"/>
          <p:cNvSpPr/>
          <p:nvPr>
            <p:custDataLst>
              <p:tags r:id="rId2"/>
            </p:custDataLst>
          </p:nvPr>
        </p:nvSpPr>
        <p:spPr bwMode="auto">
          <a:xfrm>
            <a:off x="764540" y="2846705"/>
            <a:ext cx="2319020" cy="3075940"/>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Arial" panose="020B0604020202020204"/>
              <a:ea typeface="微软雅黑" panose="020B0503020204020204" charset="-122"/>
              <a:cs typeface="+mn-ea"/>
              <a:sym typeface="+mn-lt"/>
            </a:endParaRPr>
          </a:p>
        </p:txBody>
      </p:sp>
      <p:sp>
        <p:nvSpPr>
          <p:cNvPr id="8" name="文本框 13"/>
          <p:cNvSpPr txBox="1">
            <a:spLocks noChangeArrowheads="1"/>
          </p:cNvSpPr>
          <p:nvPr>
            <p:custDataLst>
              <p:tags r:id="rId3"/>
            </p:custDataLst>
          </p:nvPr>
        </p:nvSpPr>
        <p:spPr bwMode="auto">
          <a:xfrm>
            <a:off x="859872" y="1848059"/>
            <a:ext cx="1967288" cy="811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000" dirty="0">
                <a:solidFill>
                  <a:srgbClr val="000000"/>
                </a:solidFill>
                <a:latin typeface="微软雅黑" panose="020B0503020204020204" charset="-122"/>
                <a:ea typeface="微软雅黑" panose="020B0503020204020204" charset="-122"/>
                <a:cs typeface="+mn-ea"/>
                <a:sym typeface="+mn-lt"/>
              </a:rPr>
              <a:t>语言</a:t>
            </a:r>
            <a:endParaRPr kumimoji="0" lang="zh-CN" altLang="en-US" sz="40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44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ea"/>
              <a:sym typeface="+mn-lt"/>
            </a:endParaRPr>
          </a:p>
        </p:txBody>
      </p:sp>
      <p:sp>
        <p:nvSpPr>
          <p:cNvPr id="17" name="TextBox 13"/>
          <p:cNvSpPr txBox="1"/>
          <p:nvPr>
            <p:custDataLst>
              <p:tags r:id="rId4"/>
            </p:custDataLst>
          </p:nvPr>
        </p:nvSpPr>
        <p:spPr>
          <a:xfrm>
            <a:off x="714140" y="3056732"/>
            <a:ext cx="2423911" cy="3249069"/>
          </a:xfrm>
          <a:prstGeom prst="rect">
            <a:avLst/>
          </a:prstGeom>
          <a:noFill/>
        </p:spPr>
        <p:txBody>
          <a:bodyPr wrap="square" rtlCol="0">
            <a:noAutofit/>
          </a:bodyPr>
          <a:lstStyle/>
          <a:p>
            <a:pPr lvl="0" defTabSz="685800" fontAlgn="base">
              <a:lnSpc>
                <a:spcPct val="110000"/>
              </a:lnSpc>
              <a:spcBef>
                <a:spcPts val="450"/>
              </a:spcBef>
              <a:spcAft>
                <a:spcPct val="0"/>
              </a:spcAft>
              <a:buClr>
                <a:srgbClr val="C4813C"/>
              </a:buClr>
              <a:buSzPct val="60000"/>
              <a:defRPr/>
            </a:pPr>
            <a:r>
              <a:rPr altLang="zh-CN" dirty="0">
                <a:latin typeface="微软雅黑" panose="020B0503020204020204" charset="-122"/>
                <a:ea typeface="微软雅黑" panose="020B0503020204020204" charset="-122"/>
                <a:cs typeface="微软雅黑" panose="020B0503020204020204" charset="-122"/>
              </a:rPr>
              <a:t>印尼有200多种民族语言，官方语言为印尼语（Bahasa Indonesia）。</a:t>
            </a:r>
            <a:endParaRPr altLang="zh-CN" dirty="0">
              <a:latin typeface="微软雅黑" panose="020B0503020204020204" charset="-122"/>
              <a:ea typeface="微软雅黑" panose="020B0503020204020204" charset="-122"/>
              <a:cs typeface="微软雅黑" panose="020B0503020204020204" charset="-122"/>
            </a:endParaRPr>
          </a:p>
        </p:txBody>
      </p:sp>
      <p:sp>
        <p:nvSpPr>
          <p:cNvPr id="18" name="矩形 17"/>
          <p:cNvSpPr/>
          <p:nvPr>
            <p:custDataLst>
              <p:tags r:id="rId5"/>
            </p:custDataLst>
          </p:nvPr>
        </p:nvSpPr>
        <p:spPr bwMode="auto">
          <a:xfrm>
            <a:off x="3349516" y="1727042"/>
            <a:ext cx="2203681" cy="1070610"/>
          </a:xfrm>
          <a:prstGeom prst="rect">
            <a:avLst/>
          </a:prstGeom>
          <a:solidFill>
            <a:srgbClr val="F368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Arial" panose="020B0604020202020204"/>
              <a:ea typeface="微软雅黑" panose="020B0503020204020204" charset="-122"/>
              <a:cs typeface="+mn-ea"/>
              <a:sym typeface="+mn-lt"/>
            </a:endParaRPr>
          </a:p>
        </p:txBody>
      </p:sp>
      <p:sp>
        <p:nvSpPr>
          <p:cNvPr id="19" name="文本框 13"/>
          <p:cNvSpPr txBox="1">
            <a:spLocks noChangeArrowheads="1"/>
          </p:cNvSpPr>
          <p:nvPr>
            <p:custDataLst>
              <p:tags r:id="rId6"/>
            </p:custDataLst>
          </p:nvPr>
        </p:nvSpPr>
        <p:spPr bwMode="auto">
          <a:xfrm>
            <a:off x="3495960" y="1831818"/>
            <a:ext cx="1967288" cy="9658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000" dirty="0">
                <a:solidFill>
                  <a:srgbClr val="000000"/>
                </a:solidFill>
                <a:latin typeface="微软雅黑" panose="020B0503020204020204" charset="-122"/>
                <a:ea typeface="微软雅黑" panose="020B0503020204020204" charset="-122"/>
                <a:cs typeface="+mn-ea"/>
                <a:sym typeface="+mn-lt"/>
              </a:rPr>
              <a:t>节日</a:t>
            </a:r>
            <a:endParaRPr kumimoji="0" lang="zh-CN" altLang="en-US" sz="44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ea"/>
              <a:sym typeface="+mn-lt"/>
            </a:endParaRPr>
          </a:p>
        </p:txBody>
      </p:sp>
      <p:sp>
        <p:nvSpPr>
          <p:cNvPr id="20" name="TextBox 13"/>
          <p:cNvSpPr txBox="1"/>
          <p:nvPr>
            <p:custDataLst>
              <p:tags r:id="rId7"/>
            </p:custDataLst>
          </p:nvPr>
        </p:nvSpPr>
        <p:spPr>
          <a:xfrm>
            <a:off x="3423041" y="2990408"/>
            <a:ext cx="2168233" cy="3249069"/>
          </a:xfrm>
          <a:prstGeom prst="rect">
            <a:avLst/>
          </a:prstGeom>
          <a:noFill/>
        </p:spPr>
        <p:txBody>
          <a:bodyPr wrap="square" rtlCol="0">
            <a:noAutofit/>
          </a:bodyPr>
          <a:lstStyle/>
          <a:p>
            <a:pPr defTabSz="685800" fontAlgn="base">
              <a:lnSpc>
                <a:spcPct val="110000"/>
              </a:lnSpc>
              <a:spcBef>
                <a:spcPts val="450"/>
              </a:spcBef>
              <a:spcAft>
                <a:spcPct val="0"/>
              </a:spcAft>
              <a:buClr>
                <a:srgbClr val="C4813C"/>
              </a:buClr>
              <a:buSzPct val="60000"/>
              <a:defRPr/>
            </a:pPr>
            <a:r>
              <a:rPr dirty="0">
                <a:latin typeface="微软雅黑" panose="020B0503020204020204" charset="-122"/>
                <a:ea typeface="微软雅黑" panose="020B0503020204020204" charset="-122"/>
                <a:cs typeface="微软雅黑" panose="020B0503020204020204" charset="-122"/>
                <a:sym typeface="+mn-ea"/>
              </a:rPr>
              <a:t>开斋节：伊历 10 月第一天 </a:t>
            </a:r>
            <a:endParaRPr dirty="0">
              <a:latin typeface="微软雅黑" panose="020B0503020204020204" charset="-122"/>
              <a:ea typeface="微软雅黑" panose="020B0503020204020204" charset="-122"/>
              <a:cs typeface="微软雅黑" panose="020B0503020204020204" charset="-122"/>
              <a:sym typeface="+mn-ea"/>
            </a:endParaRPr>
          </a:p>
          <a:p>
            <a:pPr defTabSz="685800" fontAlgn="base">
              <a:lnSpc>
                <a:spcPct val="110000"/>
              </a:lnSpc>
              <a:spcBef>
                <a:spcPts val="450"/>
              </a:spcBef>
              <a:spcAft>
                <a:spcPct val="0"/>
              </a:spcAft>
              <a:buClr>
                <a:srgbClr val="C4813C"/>
              </a:buClr>
              <a:buSzPct val="60000"/>
              <a:defRPr/>
            </a:pPr>
            <a:r>
              <a:rPr dirty="0">
                <a:latin typeface="微软雅黑" panose="020B0503020204020204" charset="-122"/>
                <a:ea typeface="微软雅黑" panose="020B0503020204020204" charset="-122"/>
                <a:cs typeface="微软雅黑" panose="020B0503020204020204" charset="-122"/>
                <a:sym typeface="+mn-ea"/>
              </a:rPr>
              <a:t>宰牲节：伊历 12 月 10 日 </a:t>
            </a:r>
            <a:endParaRPr dirty="0">
              <a:latin typeface="微软雅黑" panose="020B0503020204020204" charset="-122"/>
              <a:ea typeface="微软雅黑" panose="020B0503020204020204" charset="-122"/>
              <a:cs typeface="微软雅黑" panose="020B0503020204020204" charset="-122"/>
              <a:sym typeface="+mn-ea"/>
            </a:endParaRPr>
          </a:p>
          <a:p>
            <a:pPr defTabSz="685800" fontAlgn="base">
              <a:lnSpc>
                <a:spcPct val="110000"/>
              </a:lnSpc>
              <a:spcBef>
                <a:spcPts val="450"/>
              </a:spcBef>
              <a:spcAft>
                <a:spcPct val="0"/>
              </a:spcAft>
              <a:buClr>
                <a:srgbClr val="C4813C"/>
              </a:buClr>
              <a:buSzPct val="60000"/>
              <a:defRPr/>
            </a:pPr>
            <a:r>
              <a:rPr dirty="0">
                <a:latin typeface="微软雅黑" panose="020B0503020204020204" charset="-122"/>
                <a:ea typeface="微软雅黑" panose="020B0503020204020204" charset="-122"/>
                <a:cs typeface="微软雅黑" panose="020B0503020204020204" charset="-122"/>
                <a:sym typeface="+mn-ea"/>
              </a:rPr>
              <a:t>民族觉醒日：5 月 20 日 </a:t>
            </a:r>
            <a:endParaRPr dirty="0">
              <a:latin typeface="微软雅黑" panose="020B0503020204020204" charset="-122"/>
              <a:ea typeface="微软雅黑" panose="020B0503020204020204" charset="-122"/>
              <a:cs typeface="微软雅黑" panose="020B0503020204020204" charset="-122"/>
              <a:sym typeface="+mn-ea"/>
            </a:endParaRPr>
          </a:p>
          <a:p>
            <a:pPr defTabSz="685800" fontAlgn="base">
              <a:lnSpc>
                <a:spcPct val="110000"/>
              </a:lnSpc>
              <a:spcBef>
                <a:spcPts val="450"/>
              </a:spcBef>
              <a:spcAft>
                <a:spcPct val="0"/>
              </a:spcAft>
              <a:buClr>
                <a:srgbClr val="C4813C"/>
              </a:buClr>
              <a:buSzPct val="60000"/>
              <a:defRPr/>
            </a:pPr>
            <a:r>
              <a:rPr dirty="0">
                <a:latin typeface="微软雅黑" panose="020B0503020204020204" charset="-122"/>
                <a:ea typeface="微软雅黑" panose="020B0503020204020204" charset="-122"/>
                <a:cs typeface="微软雅黑" panose="020B0503020204020204" charset="-122"/>
                <a:sym typeface="+mn-ea"/>
              </a:rPr>
              <a:t>独立日：8 月 17日</a:t>
            </a:r>
            <a:endParaRPr dirty="0">
              <a:latin typeface="微软雅黑" panose="020B0503020204020204" charset="-122"/>
              <a:ea typeface="微软雅黑" panose="020B0503020204020204" charset="-122"/>
              <a:cs typeface="微软雅黑" panose="020B0503020204020204" charset="-122"/>
              <a:sym typeface="+mn-ea"/>
            </a:endParaRPr>
          </a:p>
        </p:txBody>
      </p:sp>
      <p:sp>
        <p:nvSpPr>
          <p:cNvPr id="22" name="矩形 21"/>
          <p:cNvSpPr/>
          <p:nvPr>
            <p:custDataLst>
              <p:tags r:id="rId8"/>
            </p:custDataLst>
          </p:nvPr>
        </p:nvSpPr>
        <p:spPr bwMode="auto">
          <a:xfrm>
            <a:off x="5930917" y="1686421"/>
            <a:ext cx="2513421" cy="1070610"/>
          </a:xfrm>
          <a:prstGeom prst="rect">
            <a:avLst/>
          </a:prstGeom>
          <a:solidFill>
            <a:srgbClr val="F368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Arial" panose="020B0604020202020204"/>
              <a:ea typeface="微软雅黑" panose="020B0503020204020204" charset="-122"/>
              <a:cs typeface="+mn-ea"/>
              <a:sym typeface="+mn-lt"/>
            </a:endParaRPr>
          </a:p>
        </p:txBody>
      </p:sp>
      <p:sp>
        <p:nvSpPr>
          <p:cNvPr id="23" name="矩形 22"/>
          <p:cNvSpPr/>
          <p:nvPr>
            <p:custDataLst>
              <p:tags r:id="rId9"/>
            </p:custDataLst>
          </p:nvPr>
        </p:nvSpPr>
        <p:spPr bwMode="auto">
          <a:xfrm>
            <a:off x="5758815" y="2846705"/>
            <a:ext cx="2746375" cy="3652520"/>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Arial" panose="020B0604020202020204"/>
              <a:ea typeface="微软雅黑" panose="020B0503020204020204" charset="-122"/>
              <a:cs typeface="+mn-ea"/>
              <a:sym typeface="+mn-lt"/>
            </a:endParaRPr>
          </a:p>
        </p:txBody>
      </p:sp>
      <p:sp>
        <p:nvSpPr>
          <p:cNvPr id="24" name="文本框 13"/>
          <p:cNvSpPr txBox="1">
            <a:spLocks noChangeArrowheads="1"/>
          </p:cNvSpPr>
          <p:nvPr>
            <p:custDataLst>
              <p:tags r:id="rId10"/>
            </p:custDataLst>
          </p:nvPr>
        </p:nvSpPr>
        <p:spPr bwMode="auto">
          <a:xfrm>
            <a:off x="6236848" y="1837218"/>
            <a:ext cx="1967288" cy="811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000" dirty="0">
                <a:solidFill>
                  <a:srgbClr val="000000"/>
                </a:solidFill>
                <a:latin typeface="微软雅黑" panose="020B0503020204020204" charset="-122"/>
                <a:ea typeface="微软雅黑" panose="020B0503020204020204" charset="-122"/>
                <a:cs typeface="+mn-ea"/>
                <a:sym typeface="+mn-lt"/>
              </a:rPr>
              <a:t>服饰</a:t>
            </a:r>
            <a:endParaRPr kumimoji="0" lang="zh-CN" altLang="en-US" sz="44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ea"/>
              <a:sym typeface="+mn-lt"/>
            </a:endParaRPr>
          </a:p>
        </p:txBody>
      </p:sp>
      <p:sp>
        <p:nvSpPr>
          <p:cNvPr id="25" name="TextBox 13"/>
          <p:cNvSpPr txBox="1"/>
          <p:nvPr>
            <p:custDataLst>
              <p:tags r:id="rId11"/>
            </p:custDataLst>
          </p:nvPr>
        </p:nvSpPr>
        <p:spPr>
          <a:xfrm>
            <a:off x="5876290" y="3063875"/>
            <a:ext cx="2628900" cy="3533140"/>
          </a:xfrm>
          <a:prstGeom prst="rect">
            <a:avLst/>
          </a:prstGeom>
          <a:noFill/>
        </p:spPr>
        <p:txBody>
          <a:bodyPr wrap="square" rtlCol="0">
            <a:noAutofit/>
          </a:bodyPr>
          <a:lstStyle/>
          <a:p>
            <a:pPr defTabSz="685800" fontAlgn="base">
              <a:lnSpc>
                <a:spcPct val="110000"/>
              </a:lnSpc>
              <a:spcBef>
                <a:spcPts val="450"/>
              </a:spcBef>
              <a:spcAft>
                <a:spcPct val="0"/>
              </a:spcAft>
              <a:buClr>
                <a:srgbClr val="C4813C"/>
              </a:buClr>
              <a:buSzPct val="60000"/>
              <a:defRPr/>
            </a:pPr>
            <a:r>
              <a:rPr dirty="0">
                <a:latin typeface="微软雅黑" panose="020B0503020204020204" charset="-122"/>
                <a:ea typeface="微软雅黑" panose="020B0503020204020204" charset="-122"/>
                <a:cs typeface="微软雅黑" panose="020B0503020204020204" charset="-122"/>
                <a:sym typeface="+mn-ea"/>
              </a:rPr>
              <a:t>印尼民族服装“巴迪”（Batik）衫是由传统的蜡染布制成，被称为“国服”。正式场合中男士可上身着长袖巴迪衬衫，下着深色裤子。女士一般穿巴迪或其他布料的套装。参观庙宇或清真寺时，不能穿短裤、无袖服、背心或比较裸露的衣服，并需要脱鞋。</a:t>
            </a:r>
            <a:endParaRPr dirty="0">
              <a:latin typeface="微软雅黑" panose="020B0503020204020204" charset="-122"/>
              <a:ea typeface="微软雅黑" panose="020B0503020204020204" charset="-122"/>
              <a:cs typeface="微软雅黑" panose="020B0503020204020204" charset="-122"/>
              <a:sym typeface="+mn-ea"/>
            </a:endParaRPr>
          </a:p>
        </p:txBody>
      </p:sp>
      <p:sp>
        <p:nvSpPr>
          <p:cNvPr id="26" name="矩形 25"/>
          <p:cNvSpPr/>
          <p:nvPr/>
        </p:nvSpPr>
        <p:spPr bwMode="auto">
          <a:xfrm>
            <a:off x="8877403" y="1723536"/>
            <a:ext cx="2831987" cy="1033495"/>
          </a:xfrm>
          <a:prstGeom prst="rect">
            <a:avLst/>
          </a:prstGeom>
          <a:solidFill>
            <a:srgbClr val="F368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Arial" panose="020B0604020202020204"/>
              <a:ea typeface="微软雅黑" panose="020B0503020204020204" charset="-122"/>
              <a:cs typeface="+mn-ea"/>
              <a:sym typeface="+mn-lt"/>
            </a:endParaRPr>
          </a:p>
        </p:txBody>
      </p:sp>
      <p:sp>
        <p:nvSpPr>
          <p:cNvPr id="27" name="文本框 13"/>
          <p:cNvSpPr txBox="1">
            <a:spLocks noChangeArrowheads="1"/>
          </p:cNvSpPr>
          <p:nvPr/>
        </p:nvSpPr>
        <p:spPr bwMode="auto">
          <a:xfrm>
            <a:off x="9309752" y="1853881"/>
            <a:ext cx="1967288" cy="816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a:r>
              <a:rPr lang="zh-CN" altLang="en-US" sz="4000" dirty="0">
                <a:solidFill>
                  <a:srgbClr val="000000"/>
                </a:solidFill>
                <a:latin typeface="微软雅黑" panose="020B0503020204020204" charset="-122"/>
                <a:ea typeface="微软雅黑" panose="020B0503020204020204" charset="-122"/>
                <a:cs typeface="+mn-ea"/>
                <a:sym typeface="+mn-lt"/>
              </a:rPr>
              <a:t>社交与禁忌</a:t>
            </a:r>
            <a:endParaRPr lang="zh-CN" altLang="en-US" sz="4000" dirty="0">
              <a:solidFill>
                <a:srgbClr val="000000"/>
              </a:solidFill>
              <a:latin typeface="微软雅黑" panose="020B0503020204020204" charset="-122"/>
              <a:ea typeface="微软雅黑" panose="020B0503020204020204" charset="-122"/>
              <a:cs typeface="+mn-ea"/>
              <a:sym typeface="+mn-lt"/>
            </a:endParaRPr>
          </a:p>
        </p:txBody>
      </p:sp>
      <p:sp>
        <p:nvSpPr>
          <p:cNvPr id="28" name="TextBox 13"/>
          <p:cNvSpPr txBox="1"/>
          <p:nvPr/>
        </p:nvSpPr>
        <p:spPr>
          <a:xfrm>
            <a:off x="8877403" y="2980473"/>
            <a:ext cx="2831987" cy="3616273"/>
          </a:xfrm>
          <a:prstGeom prst="rect">
            <a:avLst/>
          </a:prstGeom>
          <a:noFill/>
        </p:spPr>
        <p:txBody>
          <a:bodyPr wrap="square" rtlCol="0">
            <a:noAutofit/>
          </a:bodyPr>
          <a:lstStyle/>
          <a:p>
            <a:pPr lvl="0" defTabSz="685800" fontAlgn="base">
              <a:lnSpc>
                <a:spcPct val="110000"/>
              </a:lnSpc>
              <a:spcBef>
                <a:spcPts val="450"/>
              </a:spcBef>
              <a:spcAft>
                <a:spcPct val="0"/>
              </a:spcAft>
              <a:buClr>
                <a:srgbClr val="C4813C"/>
              </a:buClr>
              <a:buSzPct val="60000"/>
              <a:defRPr/>
            </a:pPr>
            <a:r>
              <a:rPr dirty="0">
                <a:latin typeface="微软雅黑" panose="020B0503020204020204" charset="-122"/>
                <a:ea typeface="微软雅黑" panose="020B0503020204020204" charset="-122"/>
                <a:cs typeface="微软雅黑" panose="020B0503020204020204" charset="-122"/>
              </a:rPr>
              <a:t>印尼人友善且容易接近。在社交场合与客人见面时，一般习惯以握手为礼。在印尼,一般商务访问穿西服、打领带、穿长裤即可。访问政府办公厅应穿西装,须事先预约,并准时赴约。在商务社交场合，印尼人注重送名片。印尼人忌讳用左手传递东西或食物；忌讳他人摸孩子的头部；忌讳老鼠和乌龟。</a:t>
            </a:r>
            <a:endParaRPr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gradFill>
                  <a:gsLst>
                    <a:gs pos="0">
                      <a:schemeClr val="tx1"/>
                    </a:gs>
                    <a:gs pos="100000">
                      <a:schemeClr val="accent1"/>
                    </a:gs>
                  </a:gsLst>
                  <a:lin ang="4800000" scaled="0"/>
                </a:gradFill>
                <a:latin typeface="+mj-ea"/>
              </a:rPr>
              <a:t>一、基本情况</a:t>
            </a:r>
            <a:endParaRPr lang="zh-CN" altLang="en-US" spc="300" dirty="0">
              <a:gradFill>
                <a:gsLst>
                  <a:gs pos="0">
                    <a:schemeClr val="tx1"/>
                  </a:gs>
                  <a:gs pos="100000">
                    <a:schemeClr val="accent1"/>
                  </a:gs>
                </a:gsLst>
                <a:lin ang="4800000" scaled="0"/>
              </a:gradFill>
              <a:latin typeface="+mj-ea"/>
            </a:endParaRPr>
          </a:p>
        </p:txBody>
      </p:sp>
      <p:sp>
        <p:nvSpPr>
          <p:cNvPr id="3" name="正文"/>
          <p:cNvSpPr>
            <a:spLocks noGrp="1"/>
          </p:cNvSpPr>
          <p:nvPr>
            <p:ph idx="1"/>
            <p:custDataLst>
              <p:tags r:id="rId2"/>
            </p:custDataLst>
          </p:nvPr>
        </p:nvSpPr>
        <p:spPr/>
        <p:txBody>
          <a:bodyPr/>
          <a:lstStyle/>
          <a:p>
            <a:r>
              <a:rPr dirty="0"/>
              <a:t>柬埔寨（Kingdom of Cambodia）原名高棉,公元1世纪下半叶建国,1993年5月,柬埔寨在联合国主持下举行首次全国大选。9月,颁布新宪法,改国名为“柬埔寨王国”。位于中南半岛,西部及西北部与泰国接壤,东北部与老挝交界,东部及东南部与越南毗邻,南部则面向暹罗湾。湄公河自北向南横贯全境。国土面积18.1万平方公里,海岸线长约460公里。</a:t>
            </a:r>
            <a:endParaRPr dirty="0"/>
          </a:p>
        </p:txBody>
      </p:sp>
      <p:pic>
        <p:nvPicPr>
          <p:cNvPr id="145" name="x28.jpg" descr="id:2147498183;FounderCES"/>
          <p:cNvPicPr>
            <a:picLocks noChangeAspect="1"/>
          </p:cNvPicPr>
          <p:nvPr/>
        </p:nvPicPr>
        <p:blipFill>
          <a:blip r:embed="rId3"/>
          <a:stretch>
            <a:fillRect/>
          </a:stretch>
        </p:blipFill>
        <p:spPr>
          <a:xfrm>
            <a:off x="2096135" y="3888105"/>
            <a:ext cx="3493135" cy="2269490"/>
          </a:xfrm>
          <a:prstGeom prst="rect">
            <a:avLst/>
          </a:prstGeom>
        </p:spPr>
      </p:pic>
      <p:pic>
        <p:nvPicPr>
          <p:cNvPr id="146" name="x29.jpg" descr="id:2147498190;FounderCES"/>
          <p:cNvPicPr>
            <a:picLocks noChangeAspect="1"/>
          </p:cNvPicPr>
          <p:nvPr/>
        </p:nvPicPr>
        <p:blipFill>
          <a:blip r:embed="rId4"/>
          <a:stretch>
            <a:fillRect/>
          </a:stretch>
        </p:blipFill>
        <p:spPr>
          <a:xfrm>
            <a:off x="6358255" y="3502660"/>
            <a:ext cx="2555875" cy="2963545"/>
          </a:xfrm>
          <a:prstGeom prst="rect">
            <a:avLst/>
          </a:prstGeom>
        </p:spPr>
      </p:pic>
    </p:spTree>
    <p:custDataLst>
      <p:tags r:id="rId5"/>
    </p:custData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pc="300" dirty="0">
                <a:gradFill>
                  <a:gsLst>
                    <a:gs pos="0">
                      <a:schemeClr val="tx1"/>
                    </a:gs>
                    <a:gs pos="100000">
                      <a:schemeClr val="accent1"/>
                    </a:gs>
                  </a:gsLst>
                  <a:lin ang="4800000" scaled="0"/>
                </a:gradFill>
                <a:latin typeface="+mj-ea"/>
              </a:rPr>
              <a:t>一、基本情况</a:t>
            </a:r>
            <a:endParaRPr lang="zh-CN" altLang="en-US" dirty="0"/>
          </a:p>
        </p:txBody>
      </p:sp>
      <p:graphicFrame>
        <p:nvGraphicFramePr>
          <p:cNvPr id="5" name="内容占位符 4"/>
          <p:cNvGraphicFramePr>
            <a:graphicFrameLocks noGrp="1"/>
          </p:cNvGraphicFramePr>
          <p:nvPr>
            <p:ph idx="1"/>
          </p:nvPr>
        </p:nvGraphicFramePr>
        <p:xfrm>
          <a:off x="695324" y="1301750"/>
          <a:ext cx="11087967" cy="5125176"/>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二、经济环境</a:t>
            </a:r>
            <a:endParaRPr lang="zh-CN" altLang="en-US" dirty="0"/>
          </a:p>
        </p:txBody>
      </p:sp>
      <p:sp>
        <p:nvSpPr>
          <p:cNvPr id="3" name="内容占位符 2"/>
          <p:cNvSpPr>
            <a:spLocks noGrp="1"/>
          </p:cNvSpPr>
          <p:nvPr>
            <p:ph idx="1"/>
          </p:nvPr>
        </p:nvSpPr>
        <p:spPr>
          <a:xfrm>
            <a:off x="695960" y="1301750"/>
            <a:ext cx="5032375" cy="5490845"/>
          </a:xfrm>
        </p:spPr>
        <p:txBody>
          <a:bodyPr>
            <a:normAutofit fontScale="50000"/>
          </a:bodyPr>
          <a:lstStyle/>
          <a:p>
            <a:r>
              <a:rPr lang="en-US" altLang="zh-CN" sz="4000" b="1" dirty="0">
                <a:latin typeface="微软雅黑" panose="020B0503020204020204" charset="-122"/>
                <a:ea typeface="微软雅黑" panose="020B0503020204020204" charset="-122"/>
                <a:cs typeface="微软雅黑" panose="020B0503020204020204" charset="-122"/>
              </a:rPr>
              <a:t>1</a:t>
            </a:r>
            <a:r>
              <a:rPr lang="en-US" altLang="zh-CN" sz="4000" b="1" dirty="0" smtClean="0">
                <a:latin typeface="微软雅黑" panose="020B0503020204020204" charset="-122"/>
                <a:ea typeface="微软雅黑" panose="020B0503020204020204" charset="-122"/>
                <a:cs typeface="微软雅黑" panose="020B0503020204020204" charset="-122"/>
              </a:rPr>
              <a:t>. </a:t>
            </a:r>
            <a:r>
              <a:rPr lang="zh-CN" altLang="en-US" sz="4000" b="1" dirty="0" smtClean="0">
                <a:latin typeface="微软雅黑" panose="020B0503020204020204" charset="-122"/>
                <a:ea typeface="微软雅黑" panose="020B0503020204020204" charset="-122"/>
                <a:cs typeface="微软雅黑" panose="020B0503020204020204" charset="-122"/>
              </a:rPr>
              <a:t>经济水平</a:t>
            </a:r>
            <a:endParaRPr lang="en-US" altLang="zh-CN" sz="4000" b="1" dirty="0" smtClean="0">
              <a:latin typeface="微软雅黑" panose="020B0503020204020204" charset="-122"/>
              <a:ea typeface="微软雅黑" panose="020B0503020204020204" charset="-122"/>
              <a:cs typeface="微软雅黑" panose="020B0503020204020204" charset="-122"/>
            </a:endParaRPr>
          </a:p>
          <a:p>
            <a:pPr marL="0" indent="457200">
              <a:buNone/>
            </a:pPr>
            <a:r>
              <a:rPr sz="4000" dirty="0">
                <a:latin typeface="微软雅黑" panose="020B0503020204020204" charset="-122"/>
                <a:ea typeface="微软雅黑" panose="020B0503020204020204" charset="-122"/>
                <a:cs typeface="微软雅黑" panose="020B0503020204020204" charset="-122"/>
              </a:rPr>
              <a:t>柬埔寨是传统农业国。贫困人口约占总人口的17.8％。实行对外开放和自由市场经济政策。据柬埔寨政府统计,2022年,柬埔寨全年国内生产总值（GDP）约合295.97亿美元,同比增长5.4%,人均GDP增至1785美元</a:t>
            </a:r>
            <a:r>
              <a:rPr lang="zh-CN" sz="4000" dirty="0">
                <a:latin typeface="微软雅黑" panose="020B0503020204020204" charset="-122"/>
                <a:ea typeface="微软雅黑" panose="020B0503020204020204" charset="-122"/>
                <a:cs typeface="微软雅黑" panose="020B0503020204020204" charset="-122"/>
              </a:rPr>
              <a:t>。</a:t>
            </a:r>
            <a:endParaRPr lang="zh-CN" sz="4000" dirty="0">
              <a:latin typeface="微软雅黑" panose="020B0503020204020204" charset="-122"/>
              <a:ea typeface="微软雅黑" panose="020B0503020204020204" charset="-122"/>
              <a:cs typeface="微软雅黑" panose="020B0503020204020204" charset="-122"/>
            </a:endParaRPr>
          </a:p>
          <a:p>
            <a:pPr marL="0" indent="457200">
              <a:buNone/>
            </a:pPr>
            <a:r>
              <a:rPr sz="4000" dirty="0">
                <a:latin typeface="微软雅黑" panose="020B0503020204020204" charset="-122"/>
                <a:ea typeface="微软雅黑" panose="020B0503020204020204" charset="-122"/>
                <a:cs typeface="微软雅黑" panose="020B0503020204020204" charset="-122"/>
              </a:rPr>
              <a:t>2023年国内生产总值约321.7亿美元,同比增长5.6%,2024年柬埔寨GDP将达到351.7亿美元,2024年经济增长率将达6.6%。柬埔寨2023/24财年经济增速将居东盟国家之首,远高于亚太地区的平均增长率。人均GDP1917美元,通胀率2.5%。</a:t>
            </a:r>
            <a:endParaRPr sz="4000" dirty="0">
              <a:latin typeface="微软雅黑" panose="020B0503020204020204" charset="-122"/>
              <a:ea typeface="微软雅黑" panose="020B0503020204020204" charset="-122"/>
              <a:cs typeface="微软雅黑" panose="020B0503020204020204" charset="-122"/>
            </a:endParaRPr>
          </a:p>
        </p:txBody>
      </p:sp>
      <p:pic>
        <p:nvPicPr>
          <p:cNvPr id="6" name="图片 5"/>
          <p:cNvPicPr>
            <a:picLocks noChangeAspect="1"/>
          </p:cNvPicPr>
          <p:nvPr/>
        </p:nvPicPr>
        <p:blipFill>
          <a:blip r:embed="rId1"/>
          <a:stretch>
            <a:fillRect/>
          </a:stretch>
        </p:blipFill>
        <p:spPr>
          <a:xfrm>
            <a:off x="5763260" y="1833880"/>
            <a:ext cx="6243955" cy="2863215"/>
          </a:xfrm>
          <a:prstGeom prst="rect">
            <a:avLst/>
          </a:prstGeom>
          <a:solidFill>
            <a:schemeClr val="tx1"/>
          </a:solidFill>
        </p:spPr>
      </p:pic>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二、经济环境</a:t>
            </a:r>
            <a:endParaRPr lang="zh-CN" altLang="en-US" dirty="0"/>
          </a:p>
        </p:txBody>
      </p:sp>
      <p:sp>
        <p:nvSpPr>
          <p:cNvPr id="3" name="内容占位符 2"/>
          <p:cNvSpPr>
            <a:spLocks noGrp="1"/>
          </p:cNvSpPr>
          <p:nvPr>
            <p:ph idx="1"/>
          </p:nvPr>
        </p:nvSpPr>
        <p:spPr/>
        <p:txBody>
          <a:bodyPr/>
          <a:lstStyle/>
          <a:p>
            <a:r>
              <a:rPr lang="en-US" altLang="zh-CN" b="1" dirty="0" smtClean="0"/>
              <a:t>2.</a:t>
            </a:r>
            <a:r>
              <a:rPr lang="zh-CN" altLang="en-US" b="1" dirty="0"/>
              <a:t>产业状况</a:t>
            </a:r>
            <a:endParaRPr lang="en-US" altLang="zh-CN" b="1" dirty="0" smtClean="0"/>
          </a:p>
          <a:p>
            <a:pPr marL="0" indent="457200">
              <a:buNone/>
            </a:pPr>
            <a:r>
              <a:rPr dirty="0">
                <a:latin typeface="微软雅黑" panose="020B0503020204020204" charset="-122"/>
                <a:ea typeface="微软雅黑" panose="020B0503020204020204" charset="-122"/>
                <a:cs typeface="微软雅黑" panose="020B0503020204020204" charset="-122"/>
              </a:rPr>
              <a:t>柬埔寨三大产业结构比重逐渐呈现“三二一”特征。其中,农业对GDP的贡献出现下降趋势,第二产业对GDP的拉动作用呈现稳定的增长趋势,因疫情影响第三产业对GDP的贡献有所下滑,柬埔寨政府正在积极改善,并恢复第三产业产能。</a:t>
            </a:r>
            <a:endParaRPr dirty="0">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1"/>
          <a:stretch>
            <a:fillRect/>
          </a:stretch>
        </p:blipFill>
        <p:spPr>
          <a:xfrm>
            <a:off x="2150745" y="3493770"/>
            <a:ext cx="7890510" cy="2966720"/>
          </a:xfrm>
          <a:prstGeom prst="rect">
            <a:avLst/>
          </a:prstGeom>
          <a:solidFill>
            <a:schemeClr val="tx1"/>
          </a:solidFill>
        </p:spPr>
      </p:pic>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二、经济环境</a:t>
            </a:r>
            <a:endParaRPr lang="zh-CN" altLang="en-US" dirty="0"/>
          </a:p>
        </p:txBody>
      </p:sp>
      <p:sp>
        <p:nvSpPr>
          <p:cNvPr id="3" name="内容占位符 2"/>
          <p:cNvSpPr>
            <a:spLocks noGrp="1"/>
          </p:cNvSpPr>
          <p:nvPr>
            <p:ph idx="1"/>
          </p:nvPr>
        </p:nvSpPr>
        <p:spPr>
          <a:xfrm>
            <a:off x="695960" y="1301749"/>
            <a:ext cx="10800000" cy="620183"/>
          </a:xfrm>
        </p:spPr>
        <p:txBody>
          <a:bodyPr/>
          <a:lstStyle/>
          <a:p>
            <a:r>
              <a:rPr lang="en-US" altLang="zh-CN" b="1" dirty="0" smtClean="0"/>
              <a:t>3.</a:t>
            </a:r>
            <a:r>
              <a:rPr lang="zh-CN" altLang="zh-CN" b="1" dirty="0"/>
              <a:t>金融</a:t>
            </a:r>
            <a:r>
              <a:rPr lang="zh-CN" altLang="zh-CN" b="1" dirty="0" smtClean="0"/>
              <a:t>情况</a:t>
            </a:r>
            <a:endParaRPr lang="zh-CN" altLang="zh-CN" b="1" dirty="0" smtClean="0"/>
          </a:p>
          <a:p>
            <a:pPr marL="0" indent="457200">
              <a:buNone/>
            </a:pPr>
            <a:endParaRPr lang="zh-CN" altLang="en-US" b="1" dirty="0"/>
          </a:p>
        </p:txBody>
      </p:sp>
      <p:sp>
        <p:nvSpPr>
          <p:cNvPr id="6" name="矩形 5"/>
          <p:cNvSpPr/>
          <p:nvPr/>
        </p:nvSpPr>
        <p:spPr bwMode="auto">
          <a:xfrm>
            <a:off x="768115" y="1988296"/>
            <a:ext cx="2203681" cy="1070610"/>
          </a:xfrm>
          <a:prstGeom prst="rect">
            <a:avLst/>
          </a:prstGeom>
          <a:solidFill>
            <a:srgbClr val="F368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cs typeface="+mn-ea"/>
              <a:sym typeface="+mn-lt"/>
            </a:endParaRPr>
          </a:p>
        </p:txBody>
      </p:sp>
      <p:sp>
        <p:nvSpPr>
          <p:cNvPr id="7" name="矩形 6"/>
          <p:cNvSpPr/>
          <p:nvPr/>
        </p:nvSpPr>
        <p:spPr bwMode="auto">
          <a:xfrm>
            <a:off x="764306" y="3108225"/>
            <a:ext cx="2946400" cy="2556933"/>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cs typeface="+mn-ea"/>
              <a:sym typeface="+mn-lt"/>
            </a:endParaRPr>
          </a:p>
        </p:txBody>
      </p:sp>
      <p:sp>
        <p:nvSpPr>
          <p:cNvPr id="8" name="文本框 13"/>
          <p:cNvSpPr txBox="1">
            <a:spLocks noChangeArrowheads="1"/>
          </p:cNvSpPr>
          <p:nvPr/>
        </p:nvSpPr>
        <p:spPr bwMode="auto">
          <a:xfrm>
            <a:off x="859872" y="2109313"/>
            <a:ext cx="1967288" cy="811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4000" dirty="0">
                <a:solidFill>
                  <a:schemeClr val="bg1"/>
                </a:solidFill>
                <a:latin typeface="微软雅黑" panose="020B0503020204020204" charset="-122"/>
                <a:ea typeface="微软雅黑" panose="020B0503020204020204" charset="-122"/>
                <a:cs typeface="+mn-ea"/>
                <a:sym typeface="+mn-lt"/>
              </a:rPr>
              <a:t>货币</a:t>
            </a:r>
            <a:endParaRPr lang="zh-CN" altLang="en-US" sz="4000" b="1" dirty="0">
              <a:solidFill>
                <a:prstClr val="black">
                  <a:lumMod val="75000"/>
                  <a:lumOff val="25000"/>
                </a:prstClr>
              </a:solidFill>
              <a:latin typeface="+mj-ea"/>
              <a:ea typeface="+mj-ea"/>
              <a:cs typeface="+mn-ea"/>
              <a:sym typeface="+mn-lt"/>
            </a:endParaRPr>
          </a:p>
          <a:p>
            <a:pPr algn="ctr" eaLnBrk="1" hangingPunct="1"/>
            <a:endParaRPr lang="zh-CN" altLang="en-US" sz="4400" b="1" dirty="0">
              <a:solidFill>
                <a:prstClr val="black">
                  <a:lumMod val="75000"/>
                  <a:lumOff val="25000"/>
                </a:prstClr>
              </a:solidFill>
              <a:latin typeface="+mj-ea"/>
              <a:ea typeface="+mj-ea"/>
              <a:cs typeface="+mn-ea"/>
              <a:sym typeface="+mn-lt"/>
            </a:endParaRPr>
          </a:p>
        </p:txBody>
      </p:sp>
      <p:sp>
        <p:nvSpPr>
          <p:cNvPr id="17" name="TextBox 13"/>
          <p:cNvSpPr txBox="1"/>
          <p:nvPr/>
        </p:nvSpPr>
        <p:spPr>
          <a:xfrm>
            <a:off x="714140" y="3317986"/>
            <a:ext cx="2423911" cy="3249069"/>
          </a:xfrm>
          <a:prstGeom prst="rect">
            <a:avLst/>
          </a:prstGeom>
          <a:noFill/>
        </p:spPr>
        <p:txBody>
          <a:bodyPr wrap="square" rtlCol="0">
            <a:noAutofit/>
          </a:bodyPr>
          <a:lstStyle/>
          <a:p>
            <a:pPr lvl="0" defTabSz="685800" fontAlgn="base">
              <a:lnSpc>
                <a:spcPct val="110000"/>
              </a:lnSpc>
              <a:spcBef>
                <a:spcPts val="450"/>
              </a:spcBef>
              <a:spcAft>
                <a:spcPct val="0"/>
              </a:spcAft>
              <a:buClr>
                <a:schemeClr val="accent1"/>
              </a:buClr>
              <a:buSzPct val="60000"/>
              <a:defRPr/>
            </a:pPr>
            <a:r>
              <a:rPr dirty="0"/>
              <a:t>柬埔寨货币为瑞尔。1993年,柬埔寨政府通过并实施《外汇法》,规定汇率由市场调节。2023年,柬埔寨国家银行申请加入中国人民币跨境支付系统（CIPS）,也允许中国游客在柬境内使用中国电子支付服务。</a:t>
            </a:r>
            <a:endParaRPr dirty="0"/>
          </a:p>
        </p:txBody>
      </p:sp>
      <p:sp>
        <p:nvSpPr>
          <p:cNvPr id="18" name="矩形 17"/>
          <p:cNvSpPr/>
          <p:nvPr>
            <p:custDataLst>
              <p:tags r:id="rId1"/>
            </p:custDataLst>
          </p:nvPr>
        </p:nvSpPr>
        <p:spPr bwMode="auto">
          <a:xfrm>
            <a:off x="3554787" y="1988296"/>
            <a:ext cx="2203681" cy="1070610"/>
          </a:xfrm>
          <a:prstGeom prst="rect">
            <a:avLst/>
          </a:prstGeom>
          <a:solidFill>
            <a:srgbClr val="F368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cs typeface="+mn-ea"/>
              <a:sym typeface="+mn-lt"/>
            </a:endParaRPr>
          </a:p>
        </p:txBody>
      </p:sp>
      <p:sp>
        <p:nvSpPr>
          <p:cNvPr id="19" name="文本框 13"/>
          <p:cNvSpPr txBox="1">
            <a:spLocks noChangeArrowheads="1"/>
          </p:cNvSpPr>
          <p:nvPr>
            <p:custDataLst>
              <p:tags r:id="rId2"/>
            </p:custDataLst>
          </p:nvPr>
        </p:nvSpPr>
        <p:spPr bwMode="auto">
          <a:xfrm>
            <a:off x="3548291" y="2093072"/>
            <a:ext cx="1967288" cy="9658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a:r>
              <a:rPr lang="zh-CN" altLang="en-US" sz="4000" dirty="0">
                <a:solidFill>
                  <a:schemeClr val="bg1"/>
                </a:solidFill>
                <a:latin typeface="微软雅黑" panose="020B0503020204020204" charset="-122"/>
                <a:ea typeface="微软雅黑" panose="020B0503020204020204" charset="-122"/>
                <a:cs typeface="+mn-ea"/>
                <a:sym typeface="+mn-lt"/>
              </a:rPr>
              <a:t>银行</a:t>
            </a:r>
            <a:endParaRPr lang="zh-CN" altLang="en-US" sz="4400" b="1" dirty="0">
              <a:solidFill>
                <a:prstClr val="black">
                  <a:lumMod val="75000"/>
                  <a:lumOff val="25000"/>
                </a:prstClr>
              </a:solidFill>
              <a:latin typeface="+mj-ea"/>
              <a:ea typeface="+mj-ea"/>
              <a:cs typeface="+mn-ea"/>
              <a:sym typeface="+mn-lt"/>
            </a:endParaRPr>
          </a:p>
        </p:txBody>
      </p:sp>
      <p:sp>
        <p:nvSpPr>
          <p:cNvPr id="20" name="TextBox 13"/>
          <p:cNvSpPr txBox="1"/>
          <p:nvPr>
            <p:custDataLst>
              <p:tags r:id="rId3"/>
            </p:custDataLst>
          </p:nvPr>
        </p:nvSpPr>
        <p:spPr>
          <a:xfrm>
            <a:off x="3495960" y="3234801"/>
            <a:ext cx="2423911" cy="3249069"/>
          </a:xfrm>
          <a:prstGeom prst="rect">
            <a:avLst/>
          </a:prstGeom>
          <a:noFill/>
        </p:spPr>
        <p:txBody>
          <a:bodyPr wrap="square" rtlCol="0">
            <a:noAutofit/>
          </a:bodyPr>
          <a:lstStyle/>
          <a:p>
            <a:pPr lvl="0" defTabSz="685800" fontAlgn="base">
              <a:lnSpc>
                <a:spcPct val="110000"/>
              </a:lnSpc>
              <a:spcBef>
                <a:spcPts val="450"/>
              </a:spcBef>
              <a:spcAft>
                <a:spcPct val="0"/>
              </a:spcAft>
              <a:buClr>
                <a:schemeClr val="accent1"/>
              </a:buClr>
              <a:buSzPct val="60000"/>
              <a:defRPr/>
            </a:pPr>
            <a:r>
              <a:rPr dirty="0"/>
              <a:t>柬埔寨银行体系由国家银行和商业银行构成。柬埔寨的银行业监管采用的是单一监管体系,国家银行为其监管机构。</a:t>
            </a:r>
            <a:endParaRPr dirty="0"/>
          </a:p>
        </p:txBody>
      </p:sp>
      <p:sp>
        <p:nvSpPr>
          <p:cNvPr id="22" name="矩形 21"/>
          <p:cNvSpPr/>
          <p:nvPr>
            <p:custDataLst>
              <p:tags r:id="rId4"/>
            </p:custDataLst>
          </p:nvPr>
        </p:nvSpPr>
        <p:spPr bwMode="auto">
          <a:xfrm>
            <a:off x="6240657" y="1947675"/>
            <a:ext cx="2203681" cy="1070610"/>
          </a:xfrm>
          <a:prstGeom prst="rect">
            <a:avLst/>
          </a:prstGeom>
          <a:solidFill>
            <a:srgbClr val="F368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cs typeface="+mn-ea"/>
              <a:sym typeface="+mn-lt"/>
            </a:endParaRPr>
          </a:p>
        </p:txBody>
      </p:sp>
      <p:sp>
        <p:nvSpPr>
          <p:cNvPr id="23" name="矩形 22"/>
          <p:cNvSpPr/>
          <p:nvPr>
            <p:custDataLst>
              <p:tags r:id="rId5"/>
            </p:custDataLst>
          </p:nvPr>
        </p:nvSpPr>
        <p:spPr bwMode="auto">
          <a:xfrm>
            <a:off x="6236848" y="3115151"/>
            <a:ext cx="2946400" cy="2556933"/>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cs typeface="+mn-ea"/>
              <a:sym typeface="+mn-lt"/>
            </a:endParaRPr>
          </a:p>
        </p:txBody>
      </p:sp>
      <p:sp>
        <p:nvSpPr>
          <p:cNvPr id="24" name="文本框 13"/>
          <p:cNvSpPr txBox="1">
            <a:spLocks noChangeArrowheads="1"/>
          </p:cNvSpPr>
          <p:nvPr>
            <p:custDataLst>
              <p:tags r:id="rId6"/>
            </p:custDataLst>
          </p:nvPr>
        </p:nvSpPr>
        <p:spPr bwMode="auto">
          <a:xfrm>
            <a:off x="6332414" y="2116239"/>
            <a:ext cx="1967288" cy="811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a:r>
              <a:rPr lang="zh-CN" altLang="en-US" sz="4000" dirty="0">
                <a:solidFill>
                  <a:schemeClr val="bg1"/>
                </a:solidFill>
                <a:latin typeface="微软雅黑" panose="020B0503020204020204" charset="-122"/>
                <a:ea typeface="微软雅黑" panose="020B0503020204020204" charset="-122"/>
                <a:cs typeface="+mn-ea"/>
                <a:sym typeface="+mn-lt"/>
              </a:rPr>
              <a:t>证券</a:t>
            </a:r>
            <a:endParaRPr lang="zh-CN" altLang="en-US" sz="4400" b="1" dirty="0">
              <a:solidFill>
                <a:prstClr val="black">
                  <a:lumMod val="75000"/>
                  <a:lumOff val="25000"/>
                </a:prstClr>
              </a:solidFill>
              <a:latin typeface="+mj-ea"/>
              <a:ea typeface="+mj-ea"/>
              <a:cs typeface="+mn-ea"/>
              <a:sym typeface="+mn-lt"/>
            </a:endParaRPr>
          </a:p>
        </p:txBody>
      </p:sp>
      <p:sp>
        <p:nvSpPr>
          <p:cNvPr id="25" name="TextBox 13"/>
          <p:cNvSpPr txBox="1"/>
          <p:nvPr>
            <p:custDataLst>
              <p:tags r:id="rId7"/>
            </p:custDataLst>
          </p:nvPr>
        </p:nvSpPr>
        <p:spPr>
          <a:xfrm>
            <a:off x="6186682" y="3324912"/>
            <a:ext cx="2423911" cy="3249069"/>
          </a:xfrm>
          <a:prstGeom prst="rect">
            <a:avLst/>
          </a:prstGeom>
          <a:noFill/>
        </p:spPr>
        <p:txBody>
          <a:bodyPr wrap="square" rtlCol="0">
            <a:noAutofit/>
          </a:bodyPr>
          <a:lstStyle/>
          <a:p>
            <a:pPr lvl="0" defTabSz="685800" fontAlgn="base">
              <a:lnSpc>
                <a:spcPct val="110000"/>
              </a:lnSpc>
              <a:spcBef>
                <a:spcPts val="450"/>
              </a:spcBef>
              <a:spcAft>
                <a:spcPct val="0"/>
              </a:spcAft>
              <a:buClr>
                <a:schemeClr val="accent1"/>
              </a:buClr>
              <a:buSzPct val="60000"/>
              <a:defRPr/>
            </a:pPr>
            <a:r>
              <a:rPr dirty="0"/>
              <a:t>2011年7月11日,柬埔寨证券交易所在金边成立,这是柬埔寨历史上首家证交所。柬埔寨证交所由柬埔寨政府与韩国证券公司合作成立,其中柬方持股55%,韩方持股45%。</a:t>
            </a:r>
            <a:endParaRPr dirty="0"/>
          </a:p>
        </p:txBody>
      </p:sp>
      <p:sp>
        <p:nvSpPr>
          <p:cNvPr id="26" name="矩形 25"/>
          <p:cNvSpPr/>
          <p:nvPr>
            <p:custDataLst>
              <p:tags r:id="rId8"/>
            </p:custDataLst>
          </p:nvPr>
        </p:nvSpPr>
        <p:spPr bwMode="auto">
          <a:xfrm>
            <a:off x="9027329" y="1984790"/>
            <a:ext cx="2203681" cy="987650"/>
          </a:xfrm>
          <a:prstGeom prst="rect">
            <a:avLst/>
          </a:prstGeom>
          <a:solidFill>
            <a:srgbClr val="F368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cs typeface="+mn-ea"/>
              <a:sym typeface="+mn-lt"/>
            </a:endParaRPr>
          </a:p>
        </p:txBody>
      </p:sp>
      <p:sp>
        <p:nvSpPr>
          <p:cNvPr id="27" name="文本框 13"/>
          <p:cNvSpPr txBox="1">
            <a:spLocks noChangeArrowheads="1"/>
          </p:cNvSpPr>
          <p:nvPr>
            <p:custDataLst>
              <p:tags r:id="rId9"/>
            </p:custDataLst>
          </p:nvPr>
        </p:nvSpPr>
        <p:spPr bwMode="auto">
          <a:xfrm>
            <a:off x="9027329" y="2093071"/>
            <a:ext cx="1967288" cy="816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a:r>
              <a:rPr lang="zh-CN" altLang="en-US" sz="4000" dirty="0">
                <a:solidFill>
                  <a:schemeClr val="bg1"/>
                </a:solidFill>
                <a:latin typeface="微软雅黑" panose="020B0503020204020204" charset="-122"/>
                <a:ea typeface="微软雅黑" panose="020B0503020204020204" charset="-122"/>
                <a:cs typeface="+mn-ea"/>
                <a:sym typeface="+mn-lt"/>
              </a:rPr>
              <a:t>保险</a:t>
            </a:r>
            <a:endParaRPr lang="zh-CN" altLang="en-US" sz="4400" b="1" dirty="0">
              <a:solidFill>
                <a:prstClr val="black">
                  <a:lumMod val="75000"/>
                  <a:lumOff val="25000"/>
                </a:prstClr>
              </a:solidFill>
              <a:latin typeface="+mj-ea"/>
              <a:ea typeface="+mj-ea"/>
              <a:cs typeface="+mn-ea"/>
              <a:sym typeface="+mn-lt"/>
            </a:endParaRPr>
          </a:p>
        </p:txBody>
      </p:sp>
      <p:sp>
        <p:nvSpPr>
          <p:cNvPr id="28" name="TextBox 13"/>
          <p:cNvSpPr txBox="1"/>
          <p:nvPr>
            <p:custDataLst>
              <p:tags r:id="rId10"/>
            </p:custDataLst>
          </p:nvPr>
        </p:nvSpPr>
        <p:spPr>
          <a:xfrm>
            <a:off x="8877403" y="3241727"/>
            <a:ext cx="2831987" cy="3249069"/>
          </a:xfrm>
          <a:prstGeom prst="rect">
            <a:avLst/>
          </a:prstGeom>
          <a:noFill/>
        </p:spPr>
        <p:txBody>
          <a:bodyPr wrap="square" rtlCol="0">
            <a:noAutofit/>
          </a:bodyPr>
          <a:lstStyle/>
          <a:p>
            <a:pPr lvl="0" defTabSz="685800" fontAlgn="base">
              <a:lnSpc>
                <a:spcPct val="110000"/>
              </a:lnSpc>
              <a:spcBef>
                <a:spcPts val="450"/>
              </a:spcBef>
              <a:spcAft>
                <a:spcPct val="0"/>
              </a:spcAft>
              <a:buClr>
                <a:schemeClr val="accent1"/>
              </a:buClr>
              <a:buSzPct val="60000"/>
              <a:defRPr/>
            </a:pPr>
            <a:r>
              <a:rPr dirty="0"/>
              <a:t>柬埔寨 2012年柬埔寨成立了第一家人寿保险公司,截至2023年7月,柬埔寨境内共有97家保险从业公司,其中,普通保险公司18家、寿险公司14家、小额保险公司7家和分保险公司1家、20家保险经纪人、34家保险代理公司和3 家保险风险评估公司经营保险业务。</a:t>
            </a:r>
            <a:endParaRPr dirty="0"/>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二、经济环境</a:t>
            </a:r>
            <a:endParaRPr lang="zh-CN" altLang="en-US" dirty="0"/>
          </a:p>
        </p:txBody>
      </p:sp>
      <p:sp>
        <p:nvSpPr>
          <p:cNvPr id="3" name="内容占位符 2"/>
          <p:cNvSpPr>
            <a:spLocks noGrp="1"/>
          </p:cNvSpPr>
          <p:nvPr>
            <p:ph idx="1"/>
          </p:nvPr>
        </p:nvSpPr>
        <p:spPr/>
        <p:txBody>
          <a:bodyPr>
            <a:normAutofit fontScale="90000"/>
          </a:bodyPr>
          <a:lstStyle/>
          <a:p>
            <a:r>
              <a:rPr lang="en-US" altLang="zh-CN" b="1" dirty="0" smtClean="0"/>
              <a:t>4.</a:t>
            </a:r>
            <a:r>
              <a:rPr lang="zh-CN" altLang="zh-CN" b="1" dirty="0"/>
              <a:t>外贸</a:t>
            </a:r>
            <a:r>
              <a:rPr lang="zh-CN" altLang="zh-CN" b="1" dirty="0" smtClean="0"/>
              <a:t>情况</a:t>
            </a:r>
            <a:endParaRPr lang="en-US" altLang="zh-CN" b="1" dirty="0" smtClean="0"/>
          </a:p>
          <a:p>
            <a:pPr marL="0" indent="457200">
              <a:buNone/>
            </a:pPr>
            <a:r>
              <a:rPr dirty="0">
                <a:latin typeface="微软雅黑" panose="020B0503020204020204" charset="-122"/>
                <a:ea typeface="微软雅黑" panose="020B0503020204020204" charset="-122"/>
                <a:cs typeface="微软雅黑" panose="020B0503020204020204" charset="-122"/>
              </a:rPr>
              <a:t>柬埔寨自成为东盟成员国和加入WTO后,经济发展较快,进出口贸易连年增长。据柬埔寨海关统计,2022年,柬埔寨对外货物贸易总额为524.25亿美元,同比增长9.2%。其中,出口额224.83亿美元,同比增长16.44%；进口额299.42亿美元,同比增长4.32%。其中,中国占柬埔寨2022年全球货物贸易总额的22.29%,连续十一年保持柬埔寨最大的商品贸易伙伴。</a:t>
            </a:r>
            <a:endParaRPr dirty="0">
              <a:latin typeface="微软雅黑" panose="020B0503020204020204" charset="-122"/>
              <a:ea typeface="微软雅黑" panose="020B0503020204020204" charset="-122"/>
              <a:cs typeface="微软雅黑" panose="020B0503020204020204" charset="-122"/>
            </a:endParaRPr>
          </a:p>
          <a:p>
            <a:pPr marL="0" indent="457200">
              <a:buNone/>
            </a:pPr>
            <a:r>
              <a:rPr altLang="zh-CN" dirty="0">
                <a:latin typeface="微软雅黑" panose="020B0503020204020204" charset="-122"/>
                <a:ea typeface="微软雅黑" panose="020B0503020204020204" charset="-122"/>
                <a:cs typeface="微软雅黑" panose="020B0503020204020204" charset="-122"/>
              </a:rPr>
              <a:t>据柬埔寨政府统计,2022年,柬埔寨主要出口商品为服装、机电设备、鞋类、皮革制品、粮食、家具、橡胶、水果、蔬菜、珍珠、玩具和纺织品等,主要出口市场为美国、越南、中国、日本、加拿大、欧盟等；主要进口商品为成衣原料、汽油、建筑材料和设备、车辆等,主要进口来源地为中国、越南、泰国、新加坡、印尼等。</a:t>
            </a:r>
            <a:endParaRPr altLang="zh-CN" dirty="0">
              <a:latin typeface="微软雅黑" panose="020B0503020204020204" charset="-122"/>
              <a:ea typeface="微软雅黑" panose="020B0503020204020204" charset="-122"/>
              <a:cs typeface="微软雅黑" panose="020B0503020204020204" charset="-122"/>
            </a:endParaRPr>
          </a:p>
          <a:p>
            <a:endParaRPr lang="zh-CN" altLang="en-US" dirty="0"/>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二、经济环境</a:t>
            </a:r>
            <a:endParaRPr lang="zh-CN" altLang="en-US" dirty="0"/>
          </a:p>
        </p:txBody>
      </p:sp>
      <p:sp>
        <p:nvSpPr>
          <p:cNvPr id="3" name="内容占位符 2"/>
          <p:cNvSpPr>
            <a:spLocks noGrp="1"/>
          </p:cNvSpPr>
          <p:nvPr>
            <p:ph idx="1"/>
          </p:nvPr>
        </p:nvSpPr>
        <p:spPr/>
        <p:txBody>
          <a:bodyPr/>
          <a:lstStyle/>
          <a:p>
            <a:r>
              <a:rPr lang="en-US" altLang="zh-CN" b="1" dirty="0" smtClean="0"/>
              <a:t>4.</a:t>
            </a:r>
            <a:r>
              <a:rPr lang="zh-CN" altLang="zh-CN" b="1" dirty="0"/>
              <a:t>外贸</a:t>
            </a:r>
            <a:r>
              <a:rPr lang="zh-CN" altLang="zh-CN" b="1" dirty="0" smtClean="0"/>
              <a:t>情况</a:t>
            </a:r>
            <a:endParaRPr lang="en-US" altLang="zh-CN" b="1" dirty="0" smtClean="0"/>
          </a:p>
          <a:p>
            <a:pPr marL="0" indent="457200">
              <a:buNone/>
            </a:pPr>
            <a:r>
              <a:rPr altLang="zh-CN" dirty="0"/>
              <a:t>据世界银行统计,2022年,柬埔寨服务贸易进口主要为运输服务（56%）、旅行服务（18%）、通信和计算机服务（17%）、保险和金融服务（9%）；服务贸易出口主要为旅行服务（61%）、运输服务（8%）、信息和通讯技术服务（5.2%）、保险和金融服务（2%）。2023年5月,柬埔寨批准《东盟服务贸易协议》,减少对服务领域的贸易投资壁垒。</a:t>
            </a:r>
            <a:endParaRPr altLang="zh-CN" dirty="0"/>
          </a:p>
          <a:p>
            <a:pPr marL="0" indent="457200">
              <a:buNone/>
            </a:pPr>
            <a:r>
              <a:t>柬埔寨自2022年4月开始对电子商务（E-Commerce）征收增值税。截至 2023 年2月,柬埔寨已经有69家电子商务公司,如：谷歌、Facebook（Meta）、Apple、Netflix、Amazon、TikTok等已经注册。</a:t>
            </a:r>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三、法律环境</a:t>
            </a:r>
            <a:endParaRPr lang="zh-CN" altLang="en-US" dirty="0"/>
          </a:p>
        </p:txBody>
      </p:sp>
      <p:graphicFrame>
        <p:nvGraphicFramePr>
          <p:cNvPr id="4" name="内容占位符 4"/>
          <p:cNvGraphicFramePr>
            <a:graphicFrameLocks noGrp="1"/>
          </p:cNvGraphicFramePr>
          <p:nvPr>
            <p:ph idx="1"/>
          </p:nvPr>
        </p:nvGraphicFramePr>
        <p:xfrm>
          <a:off x="695325" y="1301749"/>
          <a:ext cx="10801350" cy="5348433"/>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四、文化环境</a:t>
            </a:r>
            <a:endParaRPr lang="zh-CN" altLang="en-US" dirty="0"/>
          </a:p>
        </p:txBody>
      </p:sp>
      <p:sp>
        <p:nvSpPr>
          <p:cNvPr id="6" name="矩形 5"/>
          <p:cNvSpPr/>
          <p:nvPr/>
        </p:nvSpPr>
        <p:spPr bwMode="auto">
          <a:xfrm>
            <a:off x="768115" y="1727042"/>
            <a:ext cx="2203681" cy="1070610"/>
          </a:xfrm>
          <a:prstGeom prst="rect">
            <a:avLst/>
          </a:prstGeom>
          <a:solidFill>
            <a:srgbClr val="F368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Arial" panose="020B0604020202020204"/>
              <a:ea typeface="微软雅黑" panose="020B0503020204020204" charset="-122"/>
              <a:cs typeface="+mn-ea"/>
              <a:sym typeface="+mn-lt"/>
            </a:endParaRPr>
          </a:p>
        </p:txBody>
      </p:sp>
      <p:sp>
        <p:nvSpPr>
          <p:cNvPr id="7" name="矩形 6"/>
          <p:cNvSpPr/>
          <p:nvPr/>
        </p:nvSpPr>
        <p:spPr bwMode="auto">
          <a:xfrm>
            <a:off x="764306" y="2846971"/>
            <a:ext cx="2946400" cy="2556933"/>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Arial" panose="020B0604020202020204"/>
              <a:ea typeface="微软雅黑" panose="020B0503020204020204" charset="-122"/>
              <a:cs typeface="+mn-ea"/>
              <a:sym typeface="+mn-lt"/>
            </a:endParaRPr>
          </a:p>
        </p:txBody>
      </p:sp>
      <p:sp>
        <p:nvSpPr>
          <p:cNvPr id="8" name="文本框 13"/>
          <p:cNvSpPr txBox="1">
            <a:spLocks noChangeArrowheads="1"/>
          </p:cNvSpPr>
          <p:nvPr/>
        </p:nvSpPr>
        <p:spPr bwMode="auto">
          <a:xfrm>
            <a:off x="859872" y="1848059"/>
            <a:ext cx="1967288" cy="811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000" dirty="0">
                <a:solidFill>
                  <a:srgbClr val="000000"/>
                </a:solidFill>
                <a:latin typeface="微软雅黑" panose="020B0503020204020204" charset="-122"/>
                <a:ea typeface="微软雅黑" panose="020B0503020204020204" charset="-122"/>
                <a:cs typeface="+mn-ea"/>
                <a:sym typeface="+mn-lt"/>
              </a:rPr>
              <a:t>语言</a:t>
            </a:r>
            <a:endParaRPr kumimoji="0" lang="zh-CN" altLang="en-US" sz="40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44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ea"/>
              <a:sym typeface="+mn-lt"/>
            </a:endParaRPr>
          </a:p>
        </p:txBody>
      </p:sp>
      <p:sp>
        <p:nvSpPr>
          <p:cNvPr id="17" name="TextBox 13"/>
          <p:cNvSpPr txBox="1"/>
          <p:nvPr/>
        </p:nvSpPr>
        <p:spPr>
          <a:xfrm>
            <a:off x="714140" y="3056732"/>
            <a:ext cx="2423911" cy="3249069"/>
          </a:xfrm>
          <a:prstGeom prst="rect">
            <a:avLst/>
          </a:prstGeom>
          <a:noFill/>
        </p:spPr>
        <p:txBody>
          <a:bodyPr wrap="square" rtlCol="0">
            <a:noAutofit/>
          </a:bodyPr>
          <a:lstStyle/>
          <a:p>
            <a:pPr lvl="0" defTabSz="685800" fontAlgn="base">
              <a:lnSpc>
                <a:spcPct val="110000"/>
              </a:lnSpc>
              <a:spcBef>
                <a:spcPts val="450"/>
              </a:spcBef>
              <a:spcAft>
                <a:spcPct val="0"/>
              </a:spcAft>
              <a:buClr>
                <a:srgbClr val="C4813C"/>
              </a:buClr>
              <a:buSzPct val="60000"/>
              <a:defRPr/>
            </a:pPr>
            <a:r>
              <a:rPr lang="zh-CN" altLang="zh-CN" dirty="0">
                <a:latin typeface="微软雅黑" panose="020B0503020204020204" charset="-122"/>
                <a:ea typeface="微软雅黑" panose="020B0503020204020204" charset="-122"/>
                <a:cs typeface="微软雅黑" panose="020B0503020204020204" charset="-122"/>
              </a:rPr>
              <a:t>菲律宾语言相当复杂和多样，有</a:t>
            </a:r>
            <a:r>
              <a:rPr lang="en-US" altLang="zh-CN" dirty="0">
                <a:latin typeface="微软雅黑" panose="020B0503020204020204" charset="-122"/>
                <a:ea typeface="微软雅黑" panose="020B0503020204020204" charset="-122"/>
                <a:cs typeface="微软雅黑" panose="020B0503020204020204" charset="-122"/>
              </a:rPr>
              <a:t>70</a:t>
            </a:r>
            <a:r>
              <a:rPr lang="zh-CN" altLang="zh-CN" dirty="0">
                <a:latin typeface="微软雅黑" panose="020B0503020204020204" charset="-122"/>
                <a:ea typeface="微软雅黑" panose="020B0503020204020204" charset="-122"/>
                <a:cs typeface="微软雅黑" panose="020B0503020204020204" charset="-122"/>
              </a:rPr>
              <a:t>多种语言</a:t>
            </a:r>
            <a:r>
              <a:rPr lang="zh-CN" altLang="zh-CN" dirty="0" smtClean="0">
                <a:latin typeface="微软雅黑" panose="020B0503020204020204" charset="-122"/>
                <a:ea typeface="微软雅黑" panose="020B0503020204020204" charset="-122"/>
                <a:cs typeface="微软雅黑" panose="020B0503020204020204" charset="-122"/>
              </a:rPr>
              <a:t>。</a:t>
            </a:r>
            <a:r>
              <a:rPr lang="zh-CN" altLang="zh-CN" dirty="0">
                <a:latin typeface="微软雅黑" panose="020B0503020204020204" charset="-122"/>
                <a:ea typeface="微软雅黑" panose="020B0503020204020204" charset="-122"/>
                <a:cs typeface="微软雅黑" panose="020B0503020204020204" charset="-122"/>
              </a:rPr>
              <a:t>菲宪法规定菲律宾语和英语为官方语言</a:t>
            </a:r>
            <a:r>
              <a:rPr lang="zh-CN" altLang="zh-CN" dirty="0" smtClean="0">
                <a:latin typeface="微软雅黑" panose="020B0503020204020204" charset="-122"/>
                <a:ea typeface="微软雅黑" panose="020B0503020204020204" charset="-122"/>
                <a:cs typeface="微软雅黑" panose="020B0503020204020204" charset="-122"/>
              </a:rPr>
              <a:t>。</a:t>
            </a:r>
            <a:r>
              <a:rPr lang="zh-CN" altLang="zh-CN" dirty="0">
                <a:latin typeface="微软雅黑" panose="020B0503020204020204" charset="-122"/>
                <a:ea typeface="微软雅黑" panose="020B0503020204020204" charset="-122"/>
                <a:cs typeface="微软雅黑" panose="020B0503020204020204" charset="-122"/>
              </a:rPr>
              <a:t>英语在菲律宾十分普及，</a:t>
            </a:r>
            <a:r>
              <a:rPr lang="zh-CN" altLang="zh-CN" dirty="0" smtClean="0">
                <a:latin typeface="微软雅黑" panose="020B0503020204020204" charset="-122"/>
                <a:ea typeface="微软雅黑" panose="020B0503020204020204" charset="-122"/>
                <a:cs typeface="微软雅黑" panose="020B0503020204020204" charset="-122"/>
              </a:rPr>
              <a:t>在</a:t>
            </a:r>
            <a:r>
              <a:rPr lang="zh-CN" altLang="zh-CN" dirty="0">
                <a:latin typeface="微软雅黑" panose="020B0503020204020204" charset="-122"/>
                <a:ea typeface="微软雅黑" panose="020B0503020204020204" charset="-122"/>
                <a:cs typeface="微软雅黑" panose="020B0503020204020204" charset="-122"/>
              </a:rPr>
              <a:t>政府文告、外交谈判、国际学术交流等正式场合上和正式文件中大多使用英语</a:t>
            </a:r>
            <a:r>
              <a:rPr lang="zh-CN" altLang="zh-CN" dirty="0" smtClean="0">
                <a:latin typeface="微软雅黑" panose="020B0503020204020204" charset="-122"/>
                <a:ea typeface="微软雅黑" panose="020B0503020204020204" charset="-122"/>
                <a:cs typeface="微软雅黑" panose="020B0503020204020204" charset="-122"/>
              </a:rPr>
              <a:t>。</a:t>
            </a:r>
            <a:endParaRPr kumimoji="0" sz="2000" b="0" i="0" u="none" strike="noStrike" kern="1200" cap="none" spc="0" normalizeH="0" baseline="0" noProof="0" dirty="0" smtClean="0">
              <a:ln>
                <a:noFill/>
              </a:ln>
              <a:solidFill>
                <a:srgbClr val="FFFFFF"/>
              </a:solidFill>
              <a:effectLst/>
              <a:uLnTx/>
              <a:uFillTx/>
              <a:latin typeface="微软雅黑" panose="020B0503020204020204" charset="-122"/>
              <a:ea typeface="微软雅黑" panose="020B0503020204020204" charset="-122"/>
              <a:cs typeface="微软雅黑" panose="020B0503020204020204" charset="-122"/>
              <a:sym typeface="+mn-ea"/>
            </a:endParaRPr>
          </a:p>
        </p:txBody>
      </p:sp>
      <p:sp>
        <p:nvSpPr>
          <p:cNvPr id="18" name="矩形 17"/>
          <p:cNvSpPr/>
          <p:nvPr/>
        </p:nvSpPr>
        <p:spPr bwMode="auto">
          <a:xfrm>
            <a:off x="3349516" y="1727042"/>
            <a:ext cx="2203681" cy="1070610"/>
          </a:xfrm>
          <a:prstGeom prst="rect">
            <a:avLst/>
          </a:prstGeom>
          <a:solidFill>
            <a:srgbClr val="F368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Arial" panose="020B0604020202020204"/>
              <a:ea typeface="微软雅黑" panose="020B0503020204020204" charset="-122"/>
              <a:cs typeface="+mn-ea"/>
              <a:sym typeface="+mn-lt"/>
            </a:endParaRPr>
          </a:p>
        </p:txBody>
      </p:sp>
      <p:sp>
        <p:nvSpPr>
          <p:cNvPr id="19" name="文本框 13"/>
          <p:cNvSpPr txBox="1">
            <a:spLocks noChangeArrowheads="1"/>
          </p:cNvSpPr>
          <p:nvPr/>
        </p:nvSpPr>
        <p:spPr bwMode="auto">
          <a:xfrm>
            <a:off x="3495960" y="1831818"/>
            <a:ext cx="1967288" cy="9658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000" dirty="0">
                <a:solidFill>
                  <a:srgbClr val="000000"/>
                </a:solidFill>
                <a:latin typeface="微软雅黑" panose="020B0503020204020204" charset="-122"/>
                <a:ea typeface="微软雅黑" panose="020B0503020204020204" charset="-122"/>
                <a:cs typeface="+mn-ea"/>
                <a:sym typeface="+mn-lt"/>
              </a:rPr>
              <a:t>节日</a:t>
            </a:r>
            <a:endParaRPr kumimoji="0" lang="zh-CN" altLang="en-US" sz="44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ea"/>
              <a:sym typeface="+mn-lt"/>
            </a:endParaRPr>
          </a:p>
        </p:txBody>
      </p:sp>
      <p:sp>
        <p:nvSpPr>
          <p:cNvPr id="20" name="TextBox 13"/>
          <p:cNvSpPr txBox="1"/>
          <p:nvPr/>
        </p:nvSpPr>
        <p:spPr>
          <a:xfrm>
            <a:off x="3423041" y="2990408"/>
            <a:ext cx="2168233" cy="3249069"/>
          </a:xfrm>
          <a:prstGeom prst="rect">
            <a:avLst/>
          </a:prstGeom>
          <a:noFill/>
        </p:spPr>
        <p:txBody>
          <a:bodyPr wrap="square" rtlCol="0">
            <a:noAutofit/>
          </a:bodyPr>
          <a:lstStyle/>
          <a:p>
            <a:pPr defTabSz="685800" fontAlgn="base">
              <a:lnSpc>
                <a:spcPct val="110000"/>
              </a:lnSpc>
              <a:spcBef>
                <a:spcPts val="450"/>
              </a:spcBef>
              <a:spcAft>
                <a:spcPct val="0"/>
              </a:spcAft>
              <a:buClr>
                <a:srgbClr val="C4813C"/>
              </a:buClr>
              <a:buSzPct val="60000"/>
              <a:defRPr/>
            </a:pPr>
            <a:r>
              <a:rPr lang="zh-CN" altLang="en-US" dirty="0">
                <a:latin typeface="微软雅黑" panose="020B0503020204020204" charset="-122"/>
                <a:ea typeface="微软雅黑" panose="020B0503020204020204" charset="-122"/>
                <a:cs typeface="微软雅黑" panose="020B0503020204020204" charset="-122"/>
                <a:sym typeface="+mn-ea"/>
              </a:rPr>
              <a:t>菲律宾民族众多，因此节日也非常多。菲律宾是世界上节日最多的国家之一，全国各民族大大小小的节日有几百个，其中全国性的节日也有</a:t>
            </a:r>
            <a:r>
              <a:rPr lang="en-US" altLang="zh-CN" dirty="0">
                <a:latin typeface="微软雅黑" panose="020B0503020204020204" charset="-122"/>
                <a:ea typeface="微软雅黑" panose="020B0503020204020204" charset="-122"/>
                <a:cs typeface="微软雅黑" panose="020B0503020204020204" charset="-122"/>
                <a:sym typeface="+mn-ea"/>
              </a:rPr>
              <a:t>20</a:t>
            </a:r>
            <a:r>
              <a:rPr lang="zh-CN" altLang="en-US" dirty="0">
                <a:latin typeface="微软雅黑" panose="020B0503020204020204" charset="-122"/>
                <a:ea typeface="微软雅黑" panose="020B0503020204020204" charset="-122"/>
                <a:cs typeface="微软雅黑" panose="020B0503020204020204" charset="-122"/>
                <a:sym typeface="+mn-ea"/>
              </a:rPr>
              <a:t>多</a:t>
            </a:r>
            <a:r>
              <a:rPr lang="zh-CN" altLang="en-US" dirty="0" smtClean="0">
                <a:latin typeface="微软雅黑" panose="020B0503020204020204" charset="-122"/>
                <a:ea typeface="微软雅黑" panose="020B0503020204020204" charset="-122"/>
                <a:cs typeface="微软雅黑" panose="020B0503020204020204" charset="-122"/>
                <a:sym typeface="+mn-ea"/>
              </a:rPr>
              <a:t>个</a:t>
            </a:r>
            <a:r>
              <a:rPr lang="zh-CN" altLang="en-US" dirty="0">
                <a:latin typeface="微软雅黑" panose="020B0503020204020204" charset="-122"/>
                <a:ea typeface="微软雅黑" panose="020B0503020204020204" charset="-122"/>
                <a:cs typeface="微软雅黑" panose="020B0503020204020204" charset="-122"/>
                <a:sym typeface="+mn-ea"/>
              </a:rPr>
              <a:t>。</a:t>
            </a:r>
            <a:endParaRPr kumimoji="0" sz="2000" b="0" i="0" u="none" strike="noStrike" kern="1200" cap="none" spc="0" normalizeH="0" baseline="0" noProof="0" dirty="0" smtClean="0">
              <a:ln>
                <a:noFill/>
              </a:ln>
              <a:solidFill>
                <a:srgbClr val="FFFFFF"/>
              </a:solidFill>
              <a:effectLst/>
              <a:uLnTx/>
              <a:uFillTx/>
              <a:latin typeface="微软雅黑" panose="020B0503020204020204" charset="-122"/>
              <a:ea typeface="微软雅黑" panose="020B0503020204020204" charset="-122"/>
              <a:cs typeface="微软雅黑" panose="020B0503020204020204" charset="-122"/>
              <a:sym typeface="+mn-ea"/>
            </a:endParaRPr>
          </a:p>
        </p:txBody>
      </p:sp>
      <p:sp>
        <p:nvSpPr>
          <p:cNvPr id="22" name="矩形 21"/>
          <p:cNvSpPr/>
          <p:nvPr/>
        </p:nvSpPr>
        <p:spPr bwMode="auto">
          <a:xfrm>
            <a:off x="5930917" y="1686421"/>
            <a:ext cx="2513421" cy="1070610"/>
          </a:xfrm>
          <a:prstGeom prst="rect">
            <a:avLst/>
          </a:prstGeom>
          <a:solidFill>
            <a:srgbClr val="F368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Arial" panose="020B0604020202020204"/>
              <a:ea typeface="微软雅黑" panose="020B0503020204020204" charset="-122"/>
              <a:cs typeface="+mn-ea"/>
              <a:sym typeface="+mn-lt"/>
            </a:endParaRPr>
          </a:p>
        </p:txBody>
      </p:sp>
      <p:sp>
        <p:nvSpPr>
          <p:cNvPr id="23" name="矩形 22"/>
          <p:cNvSpPr/>
          <p:nvPr/>
        </p:nvSpPr>
        <p:spPr bwMode="auto">
          <a:xfrm>
            <a:off x="6236848" y="2853897"/>
            <a:ext cx="2946400" cy="2556933"/>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Arial" panose="020B0604020202020204"/>
              <a:ea typeface="微软雅黑" panose="020B0503020204020204" charset="-122"/>
              <a:cs typeface="+mn-ea"/>
              <a:sym typeface="+mn-lt"/>
            </a:endParaRPr>
          </a:p>
        </p:txBody>
      </p:sp>
      <p:sp>
        <p:nvSpPr>
          <p:cNvPr id="24" name="文本框 13"/>
          <p:cNvSpPr txBox="1">
            <a:spLocks noChangeArrowheads="1"/>
          </p:cNvSpPr>
          <p:nvPr/>
        </p:nvSpPr>
        <p:spPr bwMode="auto">
          <a:xfrm>
            <a:off x="6236848" y="1837218"/>
            <a:ext cx="1967288" cy="811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000" dirty="0">
                <a:solidFill>
                  <a:srgbClr val="000000"/>
                </a:solidFill>
                <a:latin typeface="微软雅黑" panose="020B0503020204020204" charset="-122"/>
                <a:ea typeface="微软雅黑" panose="020B0503020204020204" charset="-122"/>
                <a:cs typeface="+mn-ea"/>
                <a:sym typeface="+mn-lt"/>
              </a:rPr>
              <a:t>服饰</a:t>
            </a:r>
            <a:endParaRPr kumimoji="0" lang="zh-CN" altLang="en-US" sz="44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ea"/>
              <a:sym typeface="+mn-lt"/>
            </a:endParaRPr>
          </a:p>
        </p:txBody>
      </p:sp>
      <p:sp>
        <p:nvSpPr>
          <p:cNvPr id="25" name="TextBox 13"/>
          <p:cNvSpPr txBox="1"/>
          <p:nvPr/>
        </p:nvSpPr>
        <p:spPr>
          <a:xfrm>
            <a:off x="5876264" y="3063658"/>
            <a:ext cx="2888912" cy="3533088"/>
          </a:xfrm>
          <a:prstGeom prst="rect">
            <a:avLst/>
          </a:prstGeom>
          <a:noFill/>
        </p:spPr>
        <p:txBody>
          <a:bodyPr wrap="square" rtlCol="0">
            <a:noAutofit/>
          </a:bodyPr>
          <a:lstStyle/>
          <a:p>
            <a:pPr defTabSz="685800" fontAlgn="base">
              <a:lnSpc>
                <a:spcPct val="110000"/>
              </a:lnSpc>
              <a:spcBef>
                <a:spcPts val="450"/>
              </a:spcBef>
              <a:spcAft>
                <a:spcPct val="0"/>
              </a:spcAft>
              <a:buClr>
                <a:srgbClr val="C4813C"/>
              </a:buClr>
              <a:buSzPct val="60000"/>
              <a:defRPr/>
            </a:pPr>
            <a:r>
              <a:rPr lang="zh-CN" altLang="en-US" dirty="0">
                <a:latin typeface="微软雅黑" panose="020B0503020204020204" charset="-122"/>
                <a:ea typeface="微软雅黑" panose="020B0503020204020204" charset="-122"/>
                <a:cs typeface="微软雅黑" panose="020B0503020204020204" charset="-122"/>
                <a:sym typeface="+mn-ea"/>
              </a:rPr>
              <a:t>菲律宾男子的国服叫“巴隆他加禄”衬衣</a:t>
            </a:r>
            <a:r>
              <a:rPr lang="zh-CN" altLang="en-US" dirty="0" smtClean="0">
                <a:latin typeface="微软雅黑" panose="020B0503020204020204" charset="-122"/>
                <a:ea typeface="微软雅黑" panose="020B0503020204020204" charset="-122"/>
                <a:cs typeface="微软雅黑" panose="020B0503020204020204" charset="-122"/>
                <a:sym typeface="+mn-ea"/>
              </a:rPr>
              <a:t>。是</a:t>
            </a:r>
            <a:r>
              <a:rPr lang="zh-CN" altLang="en-US" dirty="0">
                <a:latin typeface="微软雅黑" panose="020B0503020204020204" charset="-122"/>
                <a:ea typeface="微软雅黑" panose="020B0503020204020204" charset="-122"/>
                <a:cs typeface="微软雅黑" panose="020B0503020204020204" charset="-122"/>
                <a:sym typeface="+mn-ea"/>
              </a:rPr>
              <a:t>一种丝质紧身衬衣</a:t>
            </a:r>
            <a:r>
              <a:rPr lang="en-US" altLang="zh-CN" dirty="0">
                <a:latin typeface="微软雅黑" panose="020B0503020204020204" charset="-122"/>
                <a:ea typeface="微软雅黑" panose="020B0503020204020204" charset="-122"/>
                <a:cs typeface="微软雅黑" panose="020B0503020204020204" charset="-122"/>
                <a:sym typeface="+mn-ea"/>
              </a:rPr>
              <a:t>,</a:t>
            </a:r>
            <a:r>
              <a:rPr lang="zh-CN" altLang="en-US" dirty="0">
                <a:latin typeface="微软雅黑" panose="020B0503020204020204" charset="-122"/>
                <a:ea typeface="微软雅黑" panose="020B0503020204020204" charset="-122"/>
                <a:cs typeface="微软雅黑" panose="020B0503020204020204" charset="-122"/>
                <a:sym typeface="+mn-ea"/>
              </a:rPr>
              <a:t>长可及臀</a:t>
            </a:r>
            <a:r>
              <a:rPr lang="en-US" altLang="zh-CN" dirty="0">
                <a:latin typeface="微软雅黑" panose="020B0503020204020204" charset="-122"/>
                <a:ea typeface="微软雅黑" panose="020B0503020204020204" charset="-122"/>
                <a:cs typeface="微软雅黑" panose="020B0503020204020204" charset="-122"/>
                <a:sym typeface="+mn-ea"/>
              </a:rPr>
              <a:t>,</a:t>
            </a:r>
            <a:r>
              <a:rPr lang="zh-CN" altLang="en-US" dirty="0">
                <a:latin typeface="微软雅黑" panose="020B0503020204020204" charset="-122"/>
                <a:ea typeface="微软雅黑" panose="020B0503020204020204" charset="-122"/>
                <a:cs typeface="微软雅黑" panose="020B0503020204020204" charset="-122"/>
                <a:sym typeface="+mn-ea"/>
              </a:rPr>
              <a:t>领口如同一般可以扎领带的衬衫</a:t>
            </a:r>
            <a:r>
              <a:rPr lang="en-US" altLang="zh-CN" dirty="0">
                <a:latin typeface="微软雅黑" panose="020B0503020204020204" charset="-122"/>
                <a:ea typeface="微软雅黑" panose="020B0503020204020204" charset="-122"/>
                <a:cs typeface="微软雅黑" panose="020B0503020204020204" charset="-122"/>
                <a:sym typeface="+mn-ea"/>
              </a:rPr>
              <a:t>,</a:t>
            </a:r>
            <a:r>
              <a:rPr lang="zh-CN" altLang="en-US" dirty="0">
                <a:latin typeface="微软雅黑" panose="020B0503020204020204" charset="-122"/>
                <a:ea typeface="微软雅黑" panose="020B0503020204020204" charset="-122"/>
                <a:cs typeface="微软雅黑" panose="020B0503020204020204" charset="-122"/>
                <a:sym typeface="+mn-ea"/>
              </a:rPr>
              <a:t>长袖</a:t>
            </a:r>
            <a:r>
              <a:rPr lang="en-US" altLang="zh-CN" dirty="0">
                <a:latin typeface="微软雅黑" panose="020B0503020204020204" charset="-122"/>
                <a:ea typeface="微软雅黑" panose="020B0503020204020204" charset="-122"/>
                <a:cs typeface="微软雅黑" panose="020B0503020204020204" charset="-122"/>
                <a:sym typeface="+mn-ea"/>
              </a:rPr>
              <a:t>,</a:t>
            </a:r>
            <a:r>
              <a:rPr lang="zh-CN" altLang="en-US" dirty="0">
                <a:latin typeface="微软雅黑" panose="020B0503020204020204" charset="-122"/>
                <a:ea typeface="微软雅黑" panose="020B0503020204020204" charset="-122"/>
                <a:cs typeface="微软雅黑" panose="020B0503020204020204" charset="-122"/>
                <a:sym typeface="+mn-ea"/>
              </a:rPr>
              <a:t>袖口如同西服上装。前领口直到下襟两侧都有抽丝镂空图案</a:t>
            </a:r>
            <a:r>
              <a:rPr lang="en-US" altLang="zh-CN" dirty="0" smtClean="0">
                <a:latin typeface="微软雅黑" panose="020B0503020204020204" charset="-122"/>
                <a:ea typeface="微软雅黑" panose="020B0503020204020204" charset="-122"/>
                <a:cs typeface="微软雅黑" panose="020B0503020204020204" charset="-122"/>
                <a:sym typeface="+mn-ea"/>
              </a:rPr>
              <a:t>,</a:t>
            </a:r>
            <a:r>
              <a:rPr lang="zh-CN" altLang="en-US" dirty="0" smtClean="0">
                <a:latin typeface="微软雅黑" panose="020B0503020204020204" charset="-122"/>
                <a:ea typeface="微软雅黑" panose="020B0503020204020204" charset="-122"/>
                <a:cs typeface="微软雅黑" panose="020B0503020204020204" charset="-122"/>
                <a:sym typeface="+mn-ea"/>
              </a:rPr>
              <a:t> 女子</a:t>
            </a:r>
            <a:r>
              <a:rPr lang="zh-CN" altLang="en-US" dirty="0">
                <a:latin typeface="微软雅黑" panose="020B0503020204020204" charset="-122"/>
                <a:ea typeface="微软雅黑" panose="020B0503020204020204" charset="-122"/>
                <a:cs typeface="微软雅黑" panose="020B0503020204020204" charset="-122"/>
                <a:sym typeface="+mn-ea"/>
              </a:rPr>
              <a:t>的国服叫“特尔诺”。这是一种圆领短袖连衣裙。由于它两袖挺直</a:t>
            </a:r>
            <a:r>
              <a:rPr lang="en-US" altLang="zh-CN" dirty="0">
                <a:latin typeface="微软雅黑" panose="020B0503020204020204" charset="-122"/>
                <a:ea typeface="微软雅黑" panose="020B0503020204020204" charset="-122"/>
                <a:cs typeface="微软雅黑" panose="020B0503020204020204" charset="-122"/>
                <a:sym typeface="+mn-ea"/>
              </a:rPr>
              <a:t>,</a:t>
            </a:r>
            <a:r>
              <a:rPr lang="zh-CN" altLang="en-US" dirty="0">
                <a:latin typeface="微软雅黑" panose="020B0503020204020204" charset="-122"/>
                <a:ea typeface="微软雅黑" panose="020B0503020204020204" charset="-122"/>
                <a:cs typeface="微软雅黑" panose="020B0503020204020204" charset="-122"/>
                <a:sym typeface="+mn-ea"/>
              </a:rPr>
              <a:t>两边高出肩稍许</a:t>
            </a:r>
            <a:r>
              <a:rPr lang="en-US" altLang="zh-CN" dirty="0">
                <a:latin typeface="微软雅黑" panose="020B0503020204020204" charset="-122"/>
                <a:ea typeface="微软雅黑" panose="020B0503020204020204" charset="-122"/>
                <a:cs typeface="微软雅黑" panose="020B0503020204020204" charset="-122"/>
                <a:sym typeface="+mn-ea"/>
              </a:rPr>
              <a:t>,</a:t>
            </a:r>
            <a:r>
              <a:rPr lang="zh-CN" altLang="en-US" dirty="0">
                <a:latin typeface="微软雅黑" panose="020B0503020204020204" charset="-122"/>
                <a:ea typeface="微软雅黑" panose="020B0503020204020204" charset="-122"/>
                <a:cs typeface="微软雅黑" panose="020B0503020204020204" charset="-122"/>
                <a:sym typeface="+mn-ea"/>
              </a:rPr>
              <a:t>宛如蝴蝶展翅</a:t>
            </a:r>
            <a:r>
              <a:rPr lang="en-US" altLang="zh-CN" dirty="0">
                <a:latin typeface="微软雅黑" panose="020B0503020204020204" charset="-122"/>
                <a:ea typeface="微软雅黑" panose="020B0503020204020204" charset="-122"/>
                <a:cs typeface="微软雅黑" panose="020B0503020204020204" charset="-122"/>
                <a:sym typeface="+mn-ea"/>
              </a:rPr>
              <a:t>,</a:t>
            </a:r>
            <a:r>
              <a:rPr lang="zh-CN" altLang="en-US" dirty="0">
                <a:latin typeface="微软雅黑" panose="020B0503020204020204" charset="-122"/>
                <a:ea typeface="微软雅黑" panose="020B0503020204020204" charset="-122"/>
                <a:cs typeface="微软雅黑" panose="020B0503020204020204" charset="-122"/>
                <a:sym typeface="+mn-ea"/>
              </a:rPr>
              <a:t>所以也叫“蝴蝶服”。</a:t>
            </a:r>
            <a:endParaRPr lang="zh-CN" altLang="en-US" dirty="0">
              <a:latin typeface="微软雅黑" panose="020B0503020204020204" charset="-122"/>
              <a:ea typeface="微软雅黑" panose="020B0503020204020204" charset="-122"/>
              <a:cs typeface="微软雅黑" panose="020B0503020204020204" charset="-122"/>
              <a:sym typeface="+mn-ea"/>
            </a:endParaRPr>
          </a:p>
          <a:p>
            <a:pPr marL="0" marR="0" lvl="0" indent="0" algn="l" defTabSz="685800" rtl="0" eaLnBrk="1" fontAlgn="base" latinLnBrk="0" hangingPunct="1">
              <a:lnSpc>
                <a:spcPct val="110000"/>
              </a:lnSpc>
              <a:spcBef>
                <a:spcPts val="450"/>
              </a:spcBef>
              <a:spcAft>
                <a:spcPct val="0"/>
              </a:spcAft>
              <a:buClr>
                <a:srgbClr val="C4813C"/>
              </a:buClr>
              <a:buSzPct val="60000"/>
              <a:buFontTx/>
              <a:buNone/>
              <a:defRPr/>
            </a:pPr>
            <a:endParaRPr kumimoji="0" sz="2000" b="0" i="0" u="none" strike="noStrike" kern="1200" cap="none" spc="0" normalizeH="0" baseline="0" noProof="0" dirty="0" smtClean="0">
              <a:ln>
                <a:noFill/>
              </a:ln>
              <a:solidFill>
                <a:srgbClr val="FFFFFF"/>
              </a:solidFill>
              <a:effectLst/>
              <a:uLnTx/>
              <a:uFillTx/>
              <a:latin typeface="微软雅黑" panose="020B0503020204020204" charset="-122"/>
              <a:ea typeface="微软雅黑" panose="020B0503020204020204" charset="-122"/>
              <a:cs typeface="微软雅黑" panose="020B0503020204020204" charset="-122"/>
              <a:sym typeface="+mn-ea"/>
            </a:endParaRPr>
          </a:p>
        </p:txBody>
      </p:sp>
      <p:sp>
        <p:nvSpPr>
          <p:cNvPr id="26" name="矩形 25"/>
          <p:cNvSpPr/>
          <p:nvPr/>
        </p:nvSpPr>
        <p:spPr bwMode="auto">
          <a:xfrm>
            <a:off x="8877403" y="1723536"/>
            <a:ext cx="2831987" cy="1033495"/>
          </a:xfrm>
          <a:prstGeom prst="rect">
            <a:avLst/>
          </a:prstGeom>
          <a:solidFill>
            <a:srgbClr val="F368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Arial" panose="020B0604020202020204"/>
              <a:ea typeface="微软雅黑" panose="020B0503020204020204" charset="-122"/>
              <a:cs typeface="+mn-ea"/>
              <a:sym typeface="+mn-lt"/>
            </a:endParaRPr>
          </a:p>
        </p:txBody>
      </p:sp>
      <p:sp>
        <p:nvSpPr>
          <p:cNvPr id="27" name="文本框 13"/>
          <p:cNvSpPr txBox="1">
            <a:spLocks noChangeArrowheads="1"/>
          </p:cNvSpPr>
          <p:nvPr/>
        </p:nvSpPr>
        <p:spPr bwMode="auto">
          <a:xfrm>
            <a:off x="9309752" y="1853881"/>
            <a:ext cx="1967288" cy="816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a:r>
              <a:rPr lang="zh-CN" altLang="en-US" sz="4000" dirty="0">
                <a:solidFill>
                  <a:srgbClr val="000000"/>
                </a:solidFill>
                <a:latin typeface="微软雅黑" panose="020B0503020204020204" charset="-122"/>
                <a:ea typeface="微软雅黑" panose="020B0503020204020204" charset="-122"/>
                <a:cs typeface="+mn-ea"/>
                <a:sym typeface="+mn-lt"/>
              </a:rPr>
              <a:t>社交与禁忌</a:t>
            </a:r>
            <a:endParaRPr lang="zh-CN" altLang="en-US" sz="4000" dirty="0">
              <a:solidFill>
                <a:srgbClr val="000000"/>
              </a:solidFill>
              <a:latin typeface="微软雅黑" panose="020B0503020204020204" charset="-122"/>
              <a:ea typeface="微软雅黑" panose="020B0503020204020204" charset="-122"/>
              <a:cs typeface="+mn-ea"/>
              <a:sym typeface="+mn-lt"/>
            </a:endParaRPr>
          </a:p>
        </p:txBody>
      </p:sp>
      <p:sp>
        <p:nvSpPr>
          <p:cNvPr id="28" name="TextBox 13"/>
          <p:cNvSpPr txBox="1"/>
          <p:nvPr/>
        </p:nvSpPr>
        <p:spPr>
          <a:xfrm>
            <a:off x="8877403" y="2980473"/>
            <a:ext cx="2831987" cy="3616273"/>
          </a:xfrm>
          <a:prstGeom prst="rect">
            <a:avLst/>
          </a:prstGeom>
          <a:noFill/>
        </p:spPr>
        <p:txBody>
          <a:bodyPr wrap="square" rtlCol="0">
            <a:noAutofit/>
          </a:bodyPr>
          <a:lstStyle/>
          <a:p>
            <a:pPr lvl="0" defTabSz="685800" fontAlgn="base">
              <a:lnSpc>
                <a:spcPct val="110000"/>
              </a:lnSpc>
              <a:spcBef>
                <a:spcPts val="450"/>
              </a:spcBef>
              <a:spcAft>
                <a:spcPct val="0"/>
              </a:spcAft>
              <a:buClr>
                <a:srgbClr val="C4813C"/>
              </a:buClr>
              <a:buSzPct val="60000"/>
              <a:defRPr/>
            </a:pPr>
            <a:r>
              <a:rPr lang="zh-CN" altLang="en-US" dirty="0">
                <a:latin typeface="微软雅黑" panose="020B0503020204020204" charset="-122"/>
                <a:ea typeface="微软雅黑" panose="020B0503020204020204" charset="-122"/>
                <a:cs typeface="微软雅黑" panose="020B0503020204020204" charset="-122"/>
              </a:rPr>
              <a:t>在菲律宾，日常见面，无论男女都行握手礼，男人之间有时也拍肩膀。上门作客时，不能拒绝主人的茶点。出席宴会时</a:t>
            </a:r>
            <a:r>
              <a:rPr lang="zh-CN" altLang="en-US" dirty="0" smtClean="0">
                <a:latin typeface="微软雅黑" panose="020B0503020204020204" charset="-122"/>
                <a:ea typeface="微软雅黑" panose="020B0503020204020204" charset="-122"/>
                <a:cs typeface="微软雅黑" panose="020B0503020204020204" charset="-122"/>
              </a:rPr>
              <a:t>，要尽量放</a:t>
            </a:r>
            <a:r>
              <a:rPr lang="zh-CN" altLang="en-US" dirty="0">
                <a:latin typeface="微软雅黑" panose="020B0503020204020204" charset="-122"/>
                <a:ea typeface="微软雅黑" panose="020B0503020204020204" charset="-122"/>
                <a:cs typeface="微软雅黑" panose="020B0503020204020204" charset="-122"/>
              </a:rPr>
              <a:t>得轻松自在些。菲律宾人能歌善舞，喜爱</a:t>
            </a:r>
            <a:r>
              <a:rPr lang="zh-CN" altLang="en-US" dirty="0" smtClean="0">
                <a:latin typeface="微软雅黑" panose="020B0503020204020204" charset="-122"/>
                <a:ea typeface="微软雅黑" panose="020B0503020204020204" charset="-122"/>
                <a:cs typeface="微软雅黑" panose="020B0503020204020204" charset="-122"/>
              </a:rPr>
              <a:t>斗鸡，崇尚茉莉花</a:t>
            </a:r>
            <a:r>
              <a:rPr lang="zh-CN" altLang="zh-CN" dirty="0" smtClean="0">
                <a:latin typeface="微软雅黑" panose="020B0503020204020204" charset="-122"/>
                <a:ea typeface="微软雅黑" panose="020B0503020204020204" charset="-122"/>
                <a:cs typeface="微软雅黑" panose="020B0503020204020204" charset="-122"/>
              </a:rPr>
              <a:t>。</a:t>
            </a:r>
            <a:r>
              <a:rPr lang="zh-CN" altLang="en-US" dirty="0">
                <a:latin typeface="微软雅黑" panose="020B0503020204020204" charset="-122"/>
                <a:ea typeface="微软雅黑" panose="020B0503020204020204" charset="-122"/>
                <a:cs typeface="微软雅黑" panose="020B0503020204020204" charset="-122"/>
              </a:rPr>
              <a:t>忌讳左手传递东西或抓取食物</a:t>
            </a:r>
            <a:r>
              <a:rPr lang="zh-CN" altLang="en-US" dirty="0" smtClean="0">
                <a:latin typeface="微软雅黑" panose="020B0503020204020204" charset="-122"/>
                <a:ea typeface="微软雅黑" panose="020B0503020204020204" charset="-122"/>
                <a:cs typeface="微软雅黑" panose="020B0503020204020204" charset="-122"/>
              </a:rPr>
              <a:t>。不</a:t>
            </a:r>
            <a:r>
              <a:rPr lang="zh-CN" altLang="en-US" dirty="0">
                <a:latin typeface="微软雅黑" panose="020B0503020204020204" charset="-122"/>
                <a:ea typeface="微软雅黑" panose="020B0503020204020204" charset="-122"/>
                <a:cs typeface="微软雅黑" panose="020B0503020204020204" charset="-122"/>
              </a:rPr>
              <a:t>爱吃生姜，也不喜欢吃兽类内脏和腥味大的东西。忌讳“</a:t>
            </a:r>
            <a:r>
              <a:rPr lang="en-US" altLang="zh-CN" dirty="0">
                <a:latin typeface="微软雅黑" panose="020B0503020204020204" charset="-122"/>
                <a:ea typeface="微软雅黑" panose="020B0503020204020204" charset="-122"/>
                <a:cs typeface="微软雅黑" panose="020B0503020204020204" charset="-122"/>
              </a:rPr>
              <a:t>13”</a:t>
            </a:r>
            <a:r>
              <a:rPr lang="zh-CN" altLang="en-US" dirty="0">
                <a:latin typeface="微软雅黑" panose="020B0503020204020204" charset="-122"/>
                <a:ea typeface="微软雅黑" panose="020B0503020204020204" charset="-122"/>
                <a:cs typeface="微软雅黑" panose="020B0503020204020204" charset="-122"/>
              </a:rPr>
              <a:t>和“星期五”。</a:t>
            </a:r>
            <a:endParaRPr dirty="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7"/>
          <p:cNvSpPr>
            <a:spLocks noGrp="1"/>
          </p:cNvSpPr>
          <p:nvPr>
            <p:ph type="ctrTitle"/>
            <p:custDataLst>
              <p:tags r:id="rId1"/>
            </p:custDataLst>
          </p:nvPr>
        </p:nvSpPr>
        <p:spPr>
          <a:xfrm>
            <a:off x="205740" y="156210"/>
            <a:ext cx="11707495" cy="951865"/>
          </a:xfrm>
        </p:spPr>
        <p:txBody>
          <a:bodyPr/>
          <a:lstStyle/>
          <a:p>
            <a:r>
              <a:rPr lang="zh-CN" altLang="en-US" sz="4800" dirty="0">
                <a:latin typeface="微软雅黑" panose="020B0503020204020204" charset="-122"/>
                <a:ea typeface="微软雅黑" panose="020B0503020204020204" charset="-122"/>
                <a:cs typeface="微软雅黑" panose="020B0503020204020204" charset="-122"/>
              </a:rPr>
              <a:t>【思政小课堂】</a:t>
            </a:r>
            <a:endParaRPr lang="zh-CN" altLang="en-US" sz="4800" dirty="0">
              <a:latin typeface="微软雅黑" panose="020B0503020204020204" charset="-122"/>
              <a:ea typeface="微软雅黑" panose="020B0503020204020204" charset="-122"/>
              <a:cs typeface="微软雅黑" panose="020B0503020204020204" charset="-122"/>
              <a:sym typeface="+mn-ea"/>
            </a:endParaRPr>
          </a:p>
        </p:txBody>
      </p:sp>
      <p:grpSp>
        <p:nvGrpSpPr>
          <p:cNvPr id="2" name="名言框" descr="7b0a202020202274657874626f78223a2022220a7d0a"/>
          <p:cNvGrpSpPr/>
          <p:nvPr/>
        </p:nvGrpSpPr>
        <p:grpSpPr>
          <a:xfrm>
            <a:off x="-41" y="1922173"/>
            <a:ext cx="7458710" cy="4019550"/>
            <a:chOff x="5826" y="2821"/>
            <a:chExt cx="10639" cy="6011"/>
          </a:xfrm>
        </p:grpSpPr>
        <p:pic>
          <p:nvPicPr>
            <p:cNvPr id="13" name="图片 12" descr="F:\稻壳-阿源设计\H活动供稿\2020-01-07-文本框\SVG-横着\横着-13.svg横着-13"/>
            <p:cNvPicPr>
              <a:picLocks noChangeAspect="1"/>
            </p:cNvPicPr>
            <p:nvPr/>
          </p:nvPicPr>
          <p:blipFill>
            <a:blip r:embed="rId2">
              <a:extLst>
                <a:ext uri="{96DAC541-7B7A-43D3-8B79-37D633B846F1}">
                  <asvg:svgBlip xmlns:asvg="http://schemas.microsoft.com/office/drawing/2016/SVG/main" r:embed="rId3"/>
                </a:ext>
              </a:extLst>
            </a:blip>
            <a:srcRect/>
            <a:stretch>
              <a:fillRect/>
            </a:stretch>
          </p:blipFill>
          <p:spPr>
            <a:xfrm>
              <a:off x="5826" y="2821"/>
              <a:ext cx="10639" cy="6011"/>
            </a:xfrm>
            <a:prstGeom prst="rect">
              <a:avLst/>
            </a:prstGeom>
          </p:spPr>
        </p:pic>
        <p:sp>
          <p:nvSpPr>
            <p:cNvPr id="11" name="文本框 10"/>
            <p:cNvSpPr txBox="1"/>
            <p:nvPr/>
          </p:nvSpPr>
          <p:spPr>
            <a:xfrm>
              <a:off x="6643" y="4941"/>
              <a:ext cx="9158" cy="1581"/>
            </a:xfrm>
            <a:prstGeom prst="rect">
              <a:avLst/>
            </a:prstGeom>
            <a:noFill/>
          </p:spPr>
          <p:txBody>
            <a:bodyPr wrap="square"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6000" b="1" dirty="0">
                  <a:gradFill>
                    <a:gsLst>
                      <a:gs pos="0">
                        <a:srgbClr val="FFFFFF"/>
                      </a:gs>
                      <a:gs pos="100000">
                        <a:schemeClr val="accent3"/>
                      </a:gs>
                    </a:gsLst>
                    <a:lin ang="2700000" scaled="0"/>
                  </a:gradFill>
                  <a:latin typeface="微软雅黑" panose="020B0503020204020204" charset="-122"/>
                  <a:ea typeface="微软雅黑" panose="020B0503020204020204" charset="-122"/>
                  <a:cs typeface="微软雅黑" panose="020B0503020204020204" charset="-122"/>
                  <a:sym typeface="+mn-ea"/>
                </a:rPr>
                <a:t>丝路上的金色王国</a:t>
              </a:r>
              <a:endParaRPr lang="zh-CN" altLang="en-US" sz="6000" b="1" dirty="0">
                <a:gradFill>
                  <a:gsLst>
                    <a:gs pos="0">
                      <a:srgbClr val="FFFFFF"/>
                    </a:gs>
                    <a:gs pos="100000">
                      <a:schemeClr val="accent3"/>
                    </a:gs>
                  </a:gsLst>
                  <a:lin ang="2700000" scaled="0"/>
                </a:gradFill>
                <a:latin typeface="微软雅黑" panose="020B0503020204020204" charset="-122"/>
                <a:ea typeface="微软雅黑" panose="020B0503020204020204" charset="-122"/>
                <a:cs typeface="微软雅黑" panose="020B0503020204020204" charset="-122"/>
                <a:sym typeface="+mn-ea"/>
              </a:endParaRPr>
            </a:p>
          </p:txBody>
        </p:sp>
      </p:grpSp>
    </p:spTree>
    <p:custDataLst>
      <p:tags r:id="rId4"/>
    </p:custData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7"/>
          <p:cNvSpPr>
            <a:spLocks noGrp="1"/>
          </p:cNvSpPr>
          <p:nvPr>
            <p:ph type="ctrTitle"/>
            <p:custDataLst>
              <p:tags r:id="rId1"/>
            </p:custDataLst>
          </p:nvPr>
        </p:nvSpPr>
        <p:spPr>
          <a:xfrm>
            <a:off x="205740" y="156210"/>
            <a:ext cx="11707495" cy="951865"/>
          </a:xfrm>
        </p:spPr>
        <p:txBody>
          <a:bodyPr/>
          <a:lstStyle/>
          <a:p>
            <a:r>
              <a:rPr lang="zh-CN" altLang="en-US" sz="4800" dirty="0">
                <a:latin typeface="微软雅黑" panose="020B0503020204020204" charset="-122"/>
                <a:ea typeface="微软雅黑" panose="020B0503020204020204" charset="-122"/>
                <a:cs typeface="微软雅黑" panose="020B0503020204020204" charset="-122"/>
              </a:rPr>
              <a:t>【思政小课堂】</a:t>
            </a:r>
            <a:endParaRPr lang="zh-CN" altLang="en-US" sz="4800" dirty="0">
              <a:latin typeface="微软雅黑" panose="020B0503020204020204" charset="-122"/>
              <a:ea typeface="微软雅黑" panose="020B0503020204020204" charset="-122"/>
              <a:cs typeface="微软雅黑" panose="020B0503020204020204" charset="-122"/>
              <a:sym typeface="+mn-ea"/>
            </a:endParaRPr>
          </a:p>
        </p:txBody>
      </p:sp>
      <p:grpSp>
        <p:nvGrpSpPr>
          <p:cNvPr id="2" name="名言框" descr="7b0a202020202274657874626f78223a2022220a7d0a"/>
          <p:cNvGrpSpPr/>
          <p:nvPr/>
        </p:nvGrpSpPr>
        <p:grpSpPr>
          <a:xfrm>
            <a:off x="-41" y="1922173"/>
            <a:ext cx="7458710" cy="4019550"/>
            <a:chOff x="5826" y="2821"/>
            <a:chExt cx="10639" cy="6011"/>
          </a:xfrm>
        </p:grpSpPr>
        <p:pic>
          <p:nvPicPr>
            <p:cNvPr id="13" name="图片 12" descr="F:\稻壳-阿源设计\H活动供稿\2020-01-07-文本框\SVG-横着\横着-13.svg横着-13"/>
            <p:cNvPicPr>
              <a:picLocks noChangeAspect="1"/>
            </p:cNvPicPr>
            <p:nvPr/>
          </p:nvPicPr>
          <p:blipFill>
            <a:blip r:embed="rId2">
              <a:extLst>
                <a:ext uri="{96DAC541-7B7A-43D3-8B79-37D633B846F1}">
                  <asvg:svgBlip xmlns:asvg="http://schemas.microsoft.com/office/drawing/2016/SVG/main" r:embed="rId3"/>
                </a:ext>
              </a:extLst>
            </a:blip>
            <a:srcRect/>
            <a:stretch>
              <a:fillRect/>
            </a:stretch>
          </p:blipFill>
          <p:spPr>
            <a:xfrm>
              <a:off x="5826" y="2821"/>
              <a:ext cx="10639" cy="6011"/>
            </a:xfrm>
            <a:prstGeom prst="rect">
              <a:avLst/>
            </a:prstGeom>
          </p:spPr>
        </p:pic>
        <p:sp>
          <p:nvSpPr>
            <p:cNvPr id="11" name="文本框 10"/>
            <p:cNvSpPr txBox="1"/>
            <p:nvPr/>
          </p:nvSpPr>
          <p:spPr>
            <a:xfrm>
              <a:off x="6814" y="4831"/>
              <a:ext cx="8764" cy="2161"/>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8800" b="1" dirty="0">
                  <a:gradFill>
                    <a:gsLst>
                      <a:gs pos="0">
                        <a:srgbClr val="FFFFFF"/>
                      </a:gs>
                      <a:gs pos="100000">
                        <a:schemeClr val="accent3"/>
                      </a:gs>
                    </a:gsLst>
                    <a:lin ang="2700000" scaled="0"/>
                  </a:gradFill>
                  <a:latin typeface="微软雅黑" panose="020B0503020204020204" charset="-122"/>
                  <a:ea typeface="微软雅黑" panose="020B0503020204020204" charset="-122"/>
                  <a:cs typeface="微软雅黑" panose="020B0503020204020204" charset="-122"/>
                  <a:sym typeface="+mn-ea"/>
                </a:rPr>
                <a:t>雅万高铁</a:t>
              </a:r>
              <a:endParaRPr lang="zh-CN" altLang="en-US" sz="8800" b="1" dirty="0">
                <a:gradFill>
                  <a:gsLst>
                    <a:gs pos="0">
                      <a:srgbClr val="FFFFFF"/>
                    </a:gs>
                    <a:gs pos="100000">
                      <a:schemeClr val="accent3"/>
                    </a:gs>
                  </a:gsLst>
                  <a:lin ang="2700000" scaled="0"/>
                </a:gradFill>
                <a:latin typeface="微软雅黑" panose="020B0503020204020204" charset="-122"/>
                <a:ea typeface="微软雅黑" panose="020B0503020204020204" charset="-122"/>
                <a:cs typeface="微软雅黑" panose="020B0503020204020204" charset="-122"/>
                <a:sym typeface="+mn-ea"/>
              </a:endParaRPr>
            </a:p>
          </p:txBody>
        </p:sp>
      </p:grpSp>
    </p:spTree>
    <p:custDataLst>
      <p:tags r:id="rId4"/>
    </p:custData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ctrTitle"/>
            <p:custDataLst>
              <p:tags r:id="rId1"/>
            </p:custDataLst>
          </p:nvPr>
        </p:nvSpPr>
        <p:spPr>
          <a:xfrm>
            <a:off x="600074" y="1761444"/>
            <a:ext cx="6669882" cy="2458863"/>
          </a:xfrm>
        </p:spPr>
        <p:txBody>
          <a:bodyPr/>
          <a:lstStyle/>
          <a:p>
            <a:pPr algn="ctr"/>
            <a:r>
              <a:rPr lang="zh-CN" altLang="en-US" sz="6600" dirty="0"/>
              <a:t>第二章 </a:t>
            </a:r>
            <a:r>
              <a:rPr lang="en-US" altLang="zh-CN" sz="6600" dirty="0"/>
              <a:t> </a:t>
            </a:r>
            <a:r>
              <a:rPr lang="zh-CN" altLang="en-US" sz="6600" dirty="0"/>
              <a:t>马来西亚(</a:t>
            </a:r>
            <a:r>
              <a:rPr lang="en-US" altLang="zh-CN" sz="6600" dirty="0"/>
              <a:t>Malaysia</a:t>
            </a:r>
            <a:r>
              <a:rPr lang="zh-CN" altLang="en-US" sz="6600" dirty="0"/>
              <a:t>)</a:t>
            </a:r>
            <a:endParaRPr lang="zh-CN" altLang="en-US" sz="6600" dirty="0"/>
          </a:p>
        </p:txBody>
      </p:sp>
    </p:spTree>
    <p:custDataLst>
      <p:tags r:id="rId2"/>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圆角 8"/>
          <p:cNvSpPr/>
          <p:nvPr>
            <p:custDataLst>
              <p:tags r:id="rId1"/>
            </p:custDataLst>
          </p:nvPr>
        </p:nvSpPr>
        <p:spPr>
          <a:xfrm>
            <a:off x="635285" y="3280394"/>
            <a:ext cx="11217091" cy="2733045"/>
          </a:xfrm>
          <a:prstGeom prst="roundRect">
            <a:avLst>
              <a:gd name="adj" fmla="val 4409"/>
            </a:avLst>
          </a:prstGeom>
          <a:solidFill>
            <a:schemeClr val="bg1">
              <a:lumMod val="85000"/>
              <a:lumOff val="15000"/>
            </a:schemeClr>
          </a:solidFill>
          <a:ln w="6350">
            <a:solidFill>
              <a:schemeClr val="bg1">
                <a:lumMod val="50000"/>
                <a:lumOff val="50000"/>
              </a:schemeClr>
            </a:solidFill>
            <a:prstDash val="solid"/>
          </a:ln>
          <a:effectLst>
            <a:outerShdw blurRad="190500" dist="88900" algn="ctr" rotWithShape="0">
              <a:schemeClr val="bg2">
                <a:lumMod val="50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charset="-122"/>
              <a:cs typeface="微软雅黑" panose="020B0503020204020204" charset="-122"/>
            </a:endParaRPr>
          </a:p>
        </p:txBody>
      </p:sp>
      <p:cxnSp>
        <p:nvCxnSpPr>
          <p:cNvPr id="10" name="直接连接符 9"/>
          <p:cNvCxnSpPr/>
          <p:nvPr>
            <p:custDataLst>
              <p:tags r:id="rId2"/>
            </p:custDataLst>
          </p:nvPr>
        </p:nvCxnSpPr>
        <p:spPr>
          <a:xfrm flipV="1">
            <a:off x="3714841" y="3660276"/>
            <a:ext cx="0" cy="2036594"/>
          </a:xfrm>
          <a:prstGeom prst="line">
            <a:avLst/>
          </a:prstGeom>
          <a:ln>
            <a:gradFill flip="none" rotWithShape="1">
              <a:gsLst>
                <a:gs pos="50000">
                  <a:schemeClr val="accent4"/>
                </a:gs>
                <a:gs pos="0">
                  <a:schemeClr val="accent4">
                    <a:alpha val="0"/>
                  </a:schemeClr>
                </a:gs>
                <a:gs pos="100000">
                  <a:schemeClr val="accent4">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3"/>
            </p:custDataLst>
          </p:nvPr>
        </p:nvCxnSpPr>
        <p:spPr>
          <a:xfrm flipV="1">
            <a:off x="6381098" y="3660276"/>
            <a:ext cx="0" cy="2036594"/>
          </a:xfrm>
          <a:prstGeom prst="line">
            <a:avLst/>
          </a:prstGeom>
          <a:ln>
            <a:gradFill flip="none" rotWithShape="1">
              <a:gsLst>
                <a:gs pos="50000">
                  <a:schemeClr val="accent4"/>
                </a:gs>
                <a:gs pos="0">
                  <a:schemeClr val="accent4">
                    <a:alpha val="0"/>
                  </a:schemeClr>
                </a:gs>
                <a:gs pos="100000">
                  <a:schemeClr val="accent4">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4"/>
            </p:custDataLst>
          </p:nvPr>
        </p:nvCxnSpPr>
        <p:spPr>
          <a:xfrm flipV="1">
            <a:off x="9047354" y="3660276"/>
            <a:ext cx="0" cy="2036594"/>
          </a:xfrm>
          <a:prstGeom prst="line">
            <a:avLst/>
          </a:prstGeom>
          <a:ln>
            <a:gradFill flip="none" rotWithShape="1">
              <a:gsLst>
                <a:gs pos="50000">
                  <a:schemeClr val="accent4"/>
                </a:gs>
                <a:gs pos="0">
                  <a:schemeClr val="accent4">
                    <a:alpha val="0"/>
                  </a:schemeClr>
                </a:gs>
                <a:gs pos="100000">
                  <a:schemeClr val="accent4">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4" name="标题"/>
          <p:cNvSpPr>
            <a:spLocks noGrp="1"/>
          </p:cNvSpPr>
          <p:nvPr>
            <p:ph type="title"/>
            <p:custDataLst>
              <p:tags r:id="rId5"/>
            </p:custDataLst>
          </p:nvPr>
        </p:nvSpPr>
        <p:spPr>
          <a:xfrm>
            <a:off x="6096000" y="1818936"/>
            <a:ext cx="5512904" cy="1081088"/>
          </a:xfrm>
        </p:spPr>
        <p:txBody>
          <a:bodyPr>
            <a:normAutofit fontScale="90000"/>
          </a:bodyPr>
          <a:lstStyle/>
          <a:p>
            <a:r>
              <a:rPr lang="en-US" altLang="zh-CN"/>
              <a:t>CONTENTS</a:t>
            </a:r>
            <a:endParaRPr lang="en-US" altLang="zh-CN"/>
          </a:p>
        </p:txBody>
      </p:sp>
      <p:sp>
        <p:nvSpPr>
          <p:cNvPr id="6" name="序号"/>
          <p:cNvSpPr txBox="1"/>
          <p:nvPr>
            <p:custDataLst>
              <p:tags r:id="rId6"/>
            </p:custDataLst>
          </p:nvPr>
        </p:nvSpPr>
        <p:spPr>
          <a:xfrm>
            <a:off x="1061149" y="3875268"/>
            <a:ext cx="1216454" cy="375663"/>
          </a:xfrm>
          <a:prstGeom prst="roundRect">
            <a:avLst>
              <a:gd name="adj" fmla="val 50000"/>
            </a:avLst>
          </a:prstGeom>
          <a:gradFill flip="none" rotWithShape="1">
            <a:gsLst>
              <a:gs pos="0">
                <a:schemeClr val="accent2"/>
              </a:gs>
              <a:gs pos="100000">
                <a:schemeClr val="accent4"/>
              </a:gs>
            </a:gsLst>
            <a:lin ang="2700000" scaled="0"/>
            <a:tileRect/>
          </a:gradFill>
        </p:spPr>
        <p:txBody>
          <a:bodyPr wrap="none" lIns="0" tIns="0" rIns="0" bIns="0" rtlCol="0" anchor="ctr" anchorCtr="0">
            <a:normAutofit/>
          </a:bodyPr>
          <a:lstStyle/>
          <a:p>
            <a:pPr algn="ctr">
              <a:lnSpc>
                <a:spcPct val="100000"/>
              </a:lnSpc>
            </a:pPr>
            <a:r>
              <a:rPr lang="en-US" sz="1200" dirty="0">
                <a:solidFill>
                  <a:schemeClr val="dk1">
                    <a:lumMod val="100000"/>
                  </a:schemeClr>
                </a:solidFill>
                <a:latin typeface="+mj-ea"/>
                <a:ea typeface="+mj-ea"/>
              </a:rPr>
              <a:t>P</a:t>
            </a:r>
            <a:r>
              <a:rPr lang="en-US" altLang="zh-CN" sz="1200" dirty="0">
                <a:solidFill>
                  <a:schemeClr val="dk1">
                    <a:lumMod val="100000"/>
                  </a:schemeClr>
                </a:solidFill>
                <a:latin typeface="+mj-ea"/>
                <a:ea typeface="+mj-ea"/>
              </a:rPr>
              <a:t>art One</a:t>
            </a:r>
            <a:endParaRPr lang="en-US" sz="1200" dirty="0">
              <a:solidFill>
                <a:schemeClr val="dk1">
                  <a:lumMod val="100000"/>
                </a:schemeClr>
              </a:solidFill>
              <a:latin typeface="+mj-ea"/>
              <a:ea typeface="+mj-ea"/>
            </a:endParaRPr>
          </a:p>
        </p:txBody>
      </p:sp>
      <p:sp>
        <p:nvSpPr>
          <p:cNvPr id="7" name="项标题"/>
          <p:cNvSpPr txBox="1"/>
          <p:nvPr>
            <p:custDataLst>
              <p:tags r:id="rId7"/>
            </p:custDataLst>
          </p:nvPr>
        </p:nvSpPr>
        <p:spPr>
          <a:xfrm>
            <a:off x="1061148" y="4581584"/>
            <a:ext cx="2139277" cy="925614"/>
          </a:xfrm>
          <a:prstGeom prst="rect">
            <a:avLst/>
          </a:prstGeom>
          <a:noFill/>
        </p:spPr>
        <p:txBody>
          <a:bodyPr wrap="square" lIns="0" tIns="0" rIns="0" bIns="0" rtlCol="0" anchor="t" anchorCtr="0">
            <a:normAutofit/>
          </a:bodyPr>
          <a:lstStyle/>
          <a:p>
            <a:pPr>
              <a:lnSpc>
                <a:spcPct val="100000"/>
              </a:lnSpc>
            </a:pPr>
            <a:r>
              <a:rPr lang="zh-CN" altLang="en-US" sz="2400" b="1" spc="300" dirty="0">
                <a:gradFill>
                  <a:gsLst>
                    <a:gs pos="0">
                      <a:schemeClr val="tx1"/>
                    </a:gs>
                    <a:gs pos="100000">
                      <a:schemeClr val="accent1"/>
                    </a:gs>
                  </a:gsLst>
                  <a:lin ang="4800000" scaled="0"/>
                </a:gradFill>
                <a:latin typeface="+mj-ea"/>
                <a:ea typeface="+mj-ea"/>
              </a:rPr>
              <a:t>一、基本情况</a:t>
            </a:r>
            <a:endParaRPr lang="zh-CN" altLang="en-US" sz="2400" b="1" spc="300" dirty="0">
              <a:gradFill>
                <a:gsLst>
                  <a:gs pos="0">
                    <a:schemeClr val="tx1"/>
                  </a:gs>
                  <a:gs pos="100000">
                    <a:schemeClr val="accent1"/>
                  </a:gs>
                </a:gsLst>
                <a:lin ang="4800000" scaled="0"/>
              </a:gradFill>
              <a:latin typeface="+mj-ea"/>
              <a:ea typeface="+mj-ea"/>
            </a:endParaRPr>
          </a:p>
        </p:txBody>
      </p:sp>
      <p:sp>
        <p:nvSpPr>
          <p:cNvPr id="17" name="序号"/>
          <p:cNvSpPr txBox="1"/>
          <p:nvPr>
            <p:custDataLst>
              <p:tags r:id="rId8"/>
            </p:custDataLst>
          </p:nvPr>
        </p:nvSpPr>
        <p:spPr>
          <a:xfrm>
            <a:off x="3978331" y="3875268"/>
            <a:ext cx="1216454" cy="375663"/>
          </a:xfrm>
          <a:prstGeom prst="roundRect">
            <a:avLst>
              <a:gd name="adj" fmla="val 50000"/>
            </a:avLst>
          </a:prstGeom>
          <a:gradFill flip="none" rotWithShape="1">
            <a:gsLst>
              <a:gs pos="0">
                <a:schemeClr val="accent2"/>
              </a:gs>
              <a:gs pos="100000">
                <a:schemeClr val="accent4"/>
              </a:gs>
            </a:gsLst>
            <a:lin ang="2700000" scaled="0"/>
            <a:tileRect/>
          </a:gradFill>
        </p:spPr>
        <p:txBody>
          <a:bodyPr wrap="none" lIns="0" tIns="0" rIns="0" bIns="0" rtlCol="0" anchor="ctr" anchorCtr="0">
            <a:normAutofit/>
          </a:bodyPr>
          <a:lstStyle/>
          <a:p>
            <a:pPr algn="ctr">
              <a:lnSpc>
                <a:spcPct val="100000"/>
              </a:lnSpc>
            </a:pPr>
            <a:r>
              <a:rPr lang="en-US" sz="1200" dirty="0">
                <a:solidFill>
                  <a:schemeClr val="dk1">
                    <a:lumMod val="100000"/>
                  </a:schemeClr>
                </a:solidFill>
                <a:latin typeface="+mj-ea"/>
                <a:ea typeface="+mj-ea"/>
              </a:rPr>
              <a:t>P</a:t>
            </a:r>
            <a:r>
              <a:rPr lang="en-US" altLang="zh-CN" sz="1200" dirty="0">
                <a:solidFill>
                  <a:schemeClr val="dk1">
                    <a:lumMod val="100000"/>
                  </a:schemeClr>
                </a:solidFill>
                <a:latin typeface="+mj-ea"/>
                <a:ea typeface="+mj-ea"/>
              </a:rPr>
              <a:t>art Two</a:t>
            </a:r>
            <a:endParaRPr lang="en-US" sz="1200" dirty="0">
              <a:solidFill>
                <a:schemeClr val="dk1">
                  <a:lumMod val="100000"/>
                </a:schemeClr>
              </a:solidFill>
              <a:latin typeface="+mj-ea"/>
              <a:ea typeface="+mj-ea"/>
            </a:endParaRPr>
          </a:p>
        </p:txBody>
      </p:sp>
      <p:sp>
        <p:nvSpPr>
          <p:cNvPr id="18" name="项标题"/>
          <p:cNvSpPr txBox="1"/>
          <p:nvPr>
            <p:custDataLst>
              <p:tags r:id="rId9"/>
            </p:custDataLst>
          </p:nvPr>
        </p:nvSpPr>
        <p:spPr>
          <a:xfrm>
            <a:off x="3978330" y="4581584"/>
            <a:ext cx="2139277" cy="925614"/>
          </a:xfrm>
          <a:prstGeom prst="rect">
            <a:avLst/>
          </a:prstGeom>
          <a:noFill/>
        </p:spPr>
        <p:txBody>
          <a:bodyPr wrap="square" lIns="0" tIns="0" rIns="0" bIns="0" rtlCol="0" anchor="t" anchorCtr="0">
            <a:normAutofit/>
          </a:bodyPr>
          <a:lstStyle/>
          <a:p>
            <a:pPr>
              <a:lnSpc>
                <a:spcPct val="100000"/>
              </a:lnSpc>
            </a:pPr>
            <a:r>
              <a:rPr lang="zh-CN" altLang="en-US" sz="2400" b="1" spc="300" dirty="0">
                <a:gradFill>
                  <a:gsLst>
                    <a:gs pos="0">
                      <a:schemeClr val="tx1"/>
                    </a:gs>
                    <a:gs pos="100000">
                      <a:schemeClr val="accent1"/>
                    </a:gs>
                  </a:gsLst>
                  <a:lin ang="4800000" scaled="0"/>
                </a:gradFill>
                <a:latin typeface="+mj-ea"/>
                <a:ea typeface="+mj-ea"/>
              </a:rPr>
              <a:t>二、经济环境</a:t>
            </a:r>
            <a:endParaRPr lang="zh-CN" altLang="en-US" sz="2400" b="1" spc="300" dirty="0">
              <a:gradFill>
                <a:gsLst>
                  <a:gs pos="0">
                    <a:schemeClr val="tx1"/>
                  </a:gs>
                  <a:gs pos="100000">
                    <a:schemeClr val="accent1"/>
                  </a:gs>
                </a:gsLst>
                <a:lin ang="4800000" scaled="0"/>
              </a:gradFill>
              <a:latin typeface="+mj-ea"/>
              <a:ea typeface="+mj-ea"/>
            </a:endParaRPr>
          </a:p>
        </p:txBody>
      </p:sp>
      <p:sp>
        <p:nvSpPr>
          <p:cNvPr id="19" name="序号"/>
          <p:cNvSpPr txBox="1"/>
          <p:nvPr>
            <p:custDataLst>
              <p:tags r:id="rId10"/>
            </p:custDataLst>
          </p:nvPr>
        </p:nvSpPr>
        <p:spPr>
          <a:xfrm>
            <a:off x="6721984" y="3875268"/>
            <a:ext cx="1216454" cy="375663"/>
          </a:xfrm>
          <a:prstGeom prst="roundRect">
            <a:avLst>
              <a:gd name="adj" fmla="val 50000"/>
            </a:avLst>
          </a:prstGeom>
          <a:gradFill flip="none" rotWithShape="1">
            <a:gsLst>
              <a:gs pos="0">
                <a:schemeClr val="accent2"/>
              </a:gs>
              <a:gs pos="100000">
                <a:schemeClr val="accent4"/>
              </a:gs>
            </a:gsLst>
            <a:lin ang="2700000" scaled="0"/>
            <a:tileRect/>
          </a:gradFill>
        </p:spPr>
        <p:txBody>
          <a:bodyPr wrap="none" lIns="0" tIns="0" rIns="0" bIns="0" rtlCol="0" anchor="ctr" anchorCtr="0">
            <a:normAutofit/>
          </a:bodyPr>
          <a:lstStyle/>
          <a:p>
            <a:pPr algn="ctr">
              <a:lnSpc>
                <a:spcPct val="100000"/>
              </a:lnSpc>
            </a:pPr>
            <a:r>
              <a:rPr lang="en-US" sz="1200" dirty="0">
                <a:solidFill>
                  <a:schemeClr val="dk1">
                    <a:lumMod val="100000"/>
                  </a:schemeClr>
                </a:solidFill>
                <a:latin typeface="+mj-ea"/>
                <a:ea typeface="+mj-ea"/>
              </a:rPr>
              <a:t>P</a:t>
            </a:r>
            <a:r>
              <a:rPr lang="en-US" altLang="zh-CN" sz="1200" dirty="0">
                <a:solidFill>
                  <a:schemeClr val="dk1">
                    <a:lumMod val="100000"/>
                  </a:schemeClr>
                </a:solidFill>
                <a:latin typeface="+mj-ea"/>
                <a:ea typeface="+mj-ea"/>
              </a:rPr>
              <a:t>art Three</a:t>
            </a:r>
            <a:endParaRPr lang="en-US" sz="1200" dirty="0">
              <a:solidFill>
                <a:schemeClr val="dk1">
                  <a:lumMod val="100000"/>
                </a:schemeClr>
              </a:solidFill>
              <a:latin typeface="+mj-ea"/>
              <a:ea typeface="+mj-ea"/>
            </a:endParaRPr>
          </a:p>
        </p:txBody>
      </p:sp>
      <p:sp>
        <p:nvSpPr>
          <p:cNvPr id="20" name="项标题"/>
          <p:cNvSpPr txBox="1"/>
          <p:nvPr>
            <p:custDataLst>
              <p:tags r:id="rId11"/>
            </p:custDataLst>
          </p:nvPr>
        </p:nvSpPr>
        <p:spPr>
          <a:xfrm>
            <a:off x="6721983" y="4581584"/>
            <a:ext cx="2139277" cy="925614"/>
          </a:xfrm>
          <a:prstGeom prst="rect">
            <a:avLst/>
          </a:prstGeom>
          <a:noFill/>
        </p:spPr>
        <p:txBody>
          <a:bodyPr wrap="square" lIns="0" tIns="0" rIns="0" bIns="0" rtlCol="0" anchor="t" anchorCtr="0">
            <a:normAutofit/>
          </a:bodyPr>
          <a:lstStyle/>
          <a:p>
            <a:pPr>
              <a:lnSpc>
                <a:spcPct val="100000"/>
              </a:lnSpc>
            </a:pPr>
            <a:r>
              <a:rPr lang="zh-CN" altLang="en-US" sz="2400" b="1" spc="300" dirty="0">
                <a:gradFill>
                  <a:gsLst>
                    <a:gs pos="0">
                      <a:schemeClr val="tx1"/>
                    </a:gs>
                    <a:gs pos="100000">
                      <a:schemeClr val="accent1"/>
                    </a:gs>
                  </a:gsLst>
                  <a:lin ang="4800000" scaled="0"/>
                </a:gradFill>
                <a:latin typeface="+mj-ea"/>
                <a:ea typeface="+mj-ea"/>
              </a:rPr>
              <a:t>三、法律环境</a:t>
            </a:r>
            <a:endParaRPr lang="zh-CN" altLang="en-US" sz="2400" b="1" spc="300" dirty="0">
              <a:gradFill>
                <a:gsLst>
                  <a:gs pos="0">
                    <a:schemeClr val="tx1"/>
                  </a:gs>
                  <a:gs pos="100000">
                    <a:schemeClr val="accent1"/>
                  </a:gs>
                </a:gsLst>
                <a:lin ang="4800000" scaled="0"/>
              </a:gradFill>
              <a:latin typeface="+mj-ea"/>
              <a:ea typeface="+mj-ea"/>
            </a:endParaRPr>
          </a:p>
        </p:txBody>
      </p:sp>
      <p:sp>
        <p:nvSpPr>
          <p:cNvPr id="21" name="序号"/>
          <p:cNvSpPr txBox="1"/>
          <p:nvPr>
            <p:custDataLst>
              <p:tags r:id="rId12"/>
            </p:custDataLst>
          </p:nvPr>
        </p:nvSpPr>
        <p:spPr>
          <a:xfrm>
            <a:off x="9304977" y="3875268"/>
            <a:ext cx="1216454" cy="375663"/>
          </a:xfrm>
          <a:prstGeom prst="roundRect">
            <a:avLst>
              <a:gd name="adj" fmla="val 50000"/>
            </a:avLst>
          </a:prstGeom>
          <a:gradFill flip="none" rotWithShape="1">
            <a:gsLst>
              <a:gs pos="0">
                <a:schemeClr val="accent2"/>
              </a:gs>
              <a:gs pos="100000">
                <a:schemeClr val="accent4"/>
              </a:gs>
            </a:gsLst>
            <a:lin ang="2700000" scaled="0"/>
            <a:tileRect/>
          </a:gradFill>
        </p:spPr>
        <p:txBody>
          <a:bodyPr wrap="none" lIns="0" tIns="0" rIns="0" bIns="0" rtlCol="0" anchor="ctr" anchorCtr="0">
            <a:normAutofit/>
          </a:bodyPr>
          <a:lstStyle/>
          <a:p>
            <a:pPr algn="ctr">
              <a:lnSpc>
                <a:spcPct val="100000"/>
              </a:lnSpc>
            </a:pPr>
            <a:r>
              <a:rPr lang="en-US" sz="1200" dirty="0">
                <a:solidFill>
                  <a:schemeClr val="dk1">
                    <a:lumMod val="100000"/>
                  </a:schemeClr>
                </a:solidFill>
                <a:latin typeface="+mj-ea"/>
                <a:ea typeface="+mj-ea"/>
              </a:rPr>
              <a:t>P</a:t>
            </a:r>
            <a:r>
              <a:rPr lang="en-US" altLang="zh-CN" sz="1200" dirty="0">
                <a:solidFill>
                  <a:schemeClr val="dk1">
                    <a:lumMod val="100000"/>
                  </a:schemeClr>
                </a:solidFill>
                <a:latin typeface="+mj-ea"/>
                <a:ea typeface="+mj-ea"/>
              </a:rPr>
              <a:t>art Four</a:t>
            </a:r>
            <a:endParaRPr lang="en-US" sz="1200" dirty="0">
              <a:solidFill>
                <a:schemeClr val="dk1">
                  <a:lumMod val="100000"/>
                </a:schemeClr>
              </a:solidFill>
              <a:latin typeface="+mj-ea"/>
              <a:ea typeface="+mj-ea"/>
            </a:endParaRPr>
          </a:p>
        </p:txBody>
      </p:sp>
      <p:sp>
        <p:nvSpPr>
          <p:cNvPr id="22" name="项标题"/>
          <p:cNvSpPr txBox="1"/>
          <p:nvPr>
            <p:custDataLst>
              <p:tags r:id="rId13"/>
            </p:custDataLst>
          </p:nvPr>
        </p:nvSpPr>
        <p:spPr>
          <a:xfrm>
            <a:off x="9048115" y="4581525"/>
            <a:ext cx="2813685" cy="925195"/>
          </a:xfrm>
          <a:prstGeom prst="rect">
            <a:avLst/>
          </a:prstGeom>
          <a:noFill/>
        </p:spPr>
        <p:txBody>
          <a:bodyPr wrap="square" lIns="0" tIns="0" rIns="0" bIns="0" rtlCol="0" anchor="t" anchorCtr="0">
            <a:normAutofit/>
          </a:bodyPr>
          <a:lstStyle/>
          <a:p>
            <a:pPr>
              <a:lnSpc>
                <a:spcPct val="100000"/>
              </a:lnSpc>
            </a:pPr>
            <a:r>
              <a:rPr lang="zh-CN" altLang="en-US" sz="2400" b="1" spc="300" dirty="0">
                <a:gradFill>
                  <a:gsLst>
                    <a:gs pos="0">
                      <a:schemeClr val="tx1"/>
                    </a:gs>
                    <a:gs pos="100000">
                      <a:schemeClr val="accent1"/>
                    </a:gs>
                  </a:gsLst>
                  <a:lin ang="4800000" scaled="0"/>
                </a:gradFill>
                <a:latin typeface="+mj-ea"/>
                <a:ea typeface="+mj-ea"/>
              </a:rPr>
              <a:t>四、社会文化环境</a:t>
            </a:r>
            <a:endParaRPr lang="zh-CN" altLang="en-US" sz="2400" b="1" spc="300" dirty="0">
              <a:gradFill>
                <a:gsLst>
                  <a:gs pos="0">
                    <a:schemeClr val="tx1"/>
                  </a:gs>
                  <a:gs pos="100000">
                    <a:schemeClr val="accent1"/>
                  </a:gs>
                </a:gsLst>
                <a:lin ang="4800000" scaled="0"/>
              </a:gradFill>
              <a:latin typeface="+mj-ea"/>
              <a:ea typeface="+mj-ea"/>
            </a:endParaRPr>
          </a:p>
        </p:txBody>
      </p:sp>
    </p:spTree>
    <p:custDataLst>
      <p:tags r:id="rId14"/>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gradFill>
                  <a:gsLst>
                    <a:gs pos="0">
                      <a:schemeClr val="tx1"/>
                    </a:gs>
                    <a:gs pos="100000">
                      <a:schemeClr val="accent1"/>
                    </a:gs>
                  </a:gsLst>
                  <a:lin ang="4800000" scaled="0"/>
                </a:gradFill>
                <a:latin typeface="+mj-ea"/>
              </a:rPr>
              <a:t>一、基本情况</a:t>
            </a:r>
            <a:endParaRPr lang="zh-CN" altLang="en-US" spc="300" dirty="0">
              <a:gradFill>
                <a:gsLst>
                  <a:gs pos="0">
                    <a:schemeClr val="tx1"/>
                  </a:gs>
                  <a:gs pos="100000">
                    <a:schemeClr val="accent1"/>
                  </a:gs>
                </a:gsLst>
                <a:lin ang="4800000" scaled="0"/>
              </a:gradFill>
              <a:latin typeface="+mj-ea"/>
            </a:endParaRPr>
          </a:p>
        </p:txBody>
      </p:sp>
      <p:sp>
        <p:nvSpPr>
          <p:cNvPr id="3" name="正文"/>
          <p:cNvSpPr>
            <a:spLocks noGrp="1"/>
          </p:cNvSpPr>
          <p:nvPr>
            <p:ph idx="1"/>
            <p:custDataLst>
              <p:tags r:id="rId2"/>
            </p:custDataLst>
          </p:nvPr>
        </p:nvSpPr>
        <p:spPr/>
        <p:txBody>
          <a:bodyPr/>
          <a:lstStyle/>
          <a:p>
            <a:r>
              <a:rPr lang="zh-CN" altLang="en-US" dirty="0"/>
              <a:t>马来西亚（英语：</a:t>
            </a:r>
            <a:r>
              <a:rPr lang="en-US" altLang="zh-CN" dirty="0"/>
              <a:t>Malaysia</a:t>
            </a:r>
            <a:r>
              <a:rPr lang="zh-CN" altLang="en-US" dirty="0"/>
              <a:t>），简称大马，是君主立宪联邦制国家，首都吉隆坡，联邦政府行政中心布城。全国分为</a:t>
            </a:r>
            <a:r>
              <a:rPr lang="en-US" altLang="zh-CN" dirty="0"/>
              <a:t>13</a:t>
            </a:r>
            <a:r>
              <a:rPr lang="zh-CN" altLang="en-US" dirty="0"/>
              <a:t>个州和</a:t>
            </a:r>
            <a:r>
              <a:rPr lang="en-US" altLang="zh-CN" dirty="0"/>
              <a:t>3</a:t>
            </a:r>
            <a:r>
              <a:rPr lang="zh-CN" altLang="en-US" dirty="0"/>
              <a:t>个联邦直辖区，全国面积约</a:t>
            </a:r>
            <a:r>
              <a:rPr lang="en-US" altLang="zh-CN" dirty="0"/>
              <a:t>33</a:t>
            </a:r>
            <a:r>
              <a:rPr lang="zh-CN" altLang="en-US" dirty="0"/>
              <a:t>万平方公里 。马来西亚位于东南亚，国土被南海分隔成东、西两部分，即马来半岛南部（西马）和加里曼丹岛北部（东马），人口</a:t>
            </a:r>
            <a:r>
              <a:rPr lang="en-US" altLang="zh-CN" dirty="0"/>
              <a:t>3370</a:t>
            </a:r>
            <a:r>
              <a:rPr lang="zh-CN" altLang="en-US" dirty="0"/>
              <a:t>万（</a:t>
            </a:r>
            <a:r>
              <a:rPr lang="en-US" altLang="zh-CN" dirty="0"/>
              <a:t>2023</a:t>
            </a:r>
            <a:r>
              <a:rPr lang="zh-CN" altLang="en-US" dirty="0"/>
              <a:t>年）。</a:t>
            </a:r>
            <a:r>
              <a:rPr lang="en-US" altLang="zh-CN" dirty="0"/>
              <a:t>2022</a:t>
            </a:r>
            <a:r>
              <a:rPr lang="zh-CN" altLang="en-US" dirty="0"/>
              <a:t>年，马来西亚国内生产总值（</a:t>
            </a:r>
            <a:r>
              <a:rPr lang="en-US" altLang="zh-CN" dirty="0"/>
              <a:t>GDP</a:t>
            </a:r>
            <a:r>
              <a:rPr lang="zh-CN" altLang="en-US" dirty="0"/>
              <a:t>）</a:t>
            </a:r>
            <a:r>
              <a:rPr lang="en-US" altLang="zh-CN" dirty="0"/>
              <a:t>3435</a:t>
            </a:r>
            <a:r>
              <a:rPr lang="zh-CN" altLang="en-US" dirty="0"/>
              <a:t>亿美元，国内生产总值增长率</a:t>
            </a:r>
            <a:r>
              <a:rPr lang="en-US" altLang="zh-CN" dirty="0"/>
              <a:t>8.7%</a:t>
            </a:r>
            <a:r>
              <a:rPr lang="zh-CN" altLang="en-US" dirty="0"/>
              <a:t>，人均国内生产总值</a:t>
            </a:r>
            <a:r>
              <a:rPr lang="en-US" altLang="zh-CN" dirty="0"/>
              <a:t>12040</a:t>
            </a:r>
            <a:r>
              <a:rPr lang="zh-CN" altLang="en-US" dirty="0"/>
              <a:t>美元。</a:t>
            </a:r>
            <a:endParaRPr dirty="0"/>
          </a:p>
        </p:txBody>
      </p:sp>
      <p:pic>
        <p:nvPicPr>
          <p:cNvPr id="245" name="图片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2845435" y="4669851"/>
            <a:ext cx="3402330" cy="1779147"/>
          </a:xfrm>
          <a:prstGeom prst="rect">
            <a:avLst/>
          </a:prstGeom>
          <a:noFill/>
          <a:ln w="9525">
            <a:noFill/>
            <a:miter lim="800000"/>
            <a:headEnd/>
            <a:tailEnd/>
          </a:ln>
        </p:spPr>
      </p:pic>
      <p:pic>
        <p:nvPicPr>
          <p:cNvPr id="246" name="图片 24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a:xfrm>
            <a:off x="6692900" y="4573785"/>
            <a:ext cx="2719070" cy="1938895"/>
          </a:xfrm>
          <a:prstGeom prst="rect">
            <a:avLst/>
          </a:prstGeom>
        </p:spPr>
      </p:pic>
    </p:spTree>
    <p:custDataLst>
      <p:tags r:id="rId5"/>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pc="300" dirty="0">
                <a:gradFill>
                  <a:gsLst>
                    <a:gs pos="0">
                      <a:schemeClr val="tx1"/>
                    </a:gs>
                    <a:gs pos="100000">
                      <a:schemeClr val="accent1"/>
                    </a:gs>
                  </a:gsLst>
                  <a:lin ang="4800000" scaled="0"/>
                </a:gradFill>
                <a:latin typeface="+mj-ea"/>
              </a:rPr>
              <a:t>一、基本情况</a:t>
            </a:r>
            <a:endParaRPr lang="zh-CN" altLang="en-US" dirty="0"/>
          </a:p>
        </p:txBody>
      </p:sp>
      <p:graphicFrame>
        <p:nvGraphicFramePr>
          <p:cNvPr id="5" name="内容占位符 4"/>
          <p:cNvGraphicFramePr>
            <a:graphicFrameLocks noGrp="1"/>
          </p:cNvGraphicFramePr>
          <p:nvPr>
            <p:ph idx="1"/>
          </p:nvPr>
        </p:nvGraphicFramePr>
        <p:xfrm>
          <a:off x="695324" y="1301750"/>
          <a:ext cx="11087967" cy="5125176"/>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二、经济环境</a:t>
            </a:r>
            <a:endParaRPr lang="zh-CN" altLang="en-US" dirty="0"/>
          </a:p>
        </p:txBody>
      </p:sp>
      <p:sp>
        <p:nvSpPr>
          <p:cNvPr id="3" name="内容占位符 2"/>
          <p:cNvSpPr>
            <a:spLocks noGrp="1"/>
          </p:cNvSpPr>
          <p:nvPr>
            <p:ph idx="1"/>
          </p:nvPr>
        </p:nvSpPr>
        <p:spPr>
          <a:xfrm>
            <a:off x="695960" y="1301750"/>
            <a:ext cx="5032375" cy="5490845"/>
          </a:xfrm>
        </p:spPr>
        <p:txBody>
          <a:bodyPr>
            <a:noAutofit/>
          </a:bodyPr>
          <a:lstStyle/>
          <a:p>
            <a:r>
              <a:rPr lang="en-US" altLang="zh-CN" sz="2200" b="1" dirty="0">
                <a:latin typeface="微软雅黑" panose="020B0503020204020204" charset="-122"/>
                <a:ea typeface="微软雅黑" panose="020B0503020204020204" charset="-122"/>
                <a:cs typeface="微软雅黑" panose="020B0503020204020204" charset="-122"/>
              </a:rPr>
              <a:t>1. </a:t>
            </a:r>
            <a:r>
              <a:rPr lang="zh-CN" altLang="en-US" sz="2200" b="1" dirty="0">
                <a:latin typeface="微软雅黑" panose="020B0503020204020204" charset="-122"/>
                <a:ea typeface="微软雅黑" panose="020B0503020204020204" charset="-122"/>
                <a:cs typeface="微软雅黑" panose="020B0503020204020204" charset="-122"/>
              </a:rPr>
              <a:t>经济水平</a:t>
            </a:r>
            <a:endParaRPr lang="en-US" altLang="zh-CN" sz="2200" b="1" dirty="0">
              <a:latin typeface="微软雅黑" panose="020B0503020204020204" charset="-122"/>
              <a:ea typeface="微软雅黑" panose="020B0503020204020204" charset="-122"/>
              <a:cs typeface="微软雅黑" panose="020B0503020204020204" charset="-122"/>
            </a:endParaRPr>
          </a:p>
          <a:p>
            <a:pPr marL="0" indent="457200">
              <a:buNone/>
            </a:pPr>
            <a:r>
              <a:rPr lang="en-US" altLang="zh-CN" sz="2200" dirty="0">
                <a:latin typeface="微软雅黑" panose="020B0503020204020204" charset="-122"/>
                <a:ea typeface="微软雅黑" panose="020B0503020204020204" charset="-122"/>
                <a:cs typeface="微软雅黑" panose="020B0503020204020204" charset="-122"/>
              </a:rPr>
              <a:t>2022</a:t>
            </a:r>
            <a:r>
              <a:rPr lang="zh-CN" altLang="en-US" sz="2200" dirty="0">
                <a:latin typeface="微软雅黑" panose="020B0503020204020204" charset="-122"/>
                <a:ea typeface="微软雅黑" panose="020B0503020204020204" charset="-122"/>
                <a:cs typeface="微软雅黑" panose="020B0503020204020204" charset="-122"/>
              </a:rPr>
              <a:t>年，马来西亚</a:t>
            </a:r>
            <a:r>
              <a:rPr lang="en-US" altLang="zh-CN" sz="2200" dirty="0">
                <a:latin typeface="微软雅黑" panose="020B0503020204020204" charset="-122"/>
                <a:ea typeface="微软雅黑" panose="020B0503020204020204" charset="-122"/>
                <a:cs typeface="微软雅黑" panose="020B0503020204020204" charset="-122"/>
              </a:rPr>
              <a:t>GDP</a:t>
            </a:r>
            <a:r>
              <a:rPr lang="zh-CN" altLang="en-US" sz="2200" dirty="0">
                <a:latin typeface="微软雅黑" panose="020B0503020204020204" charset="-122"/>
                <a:ea typeface="微软雅黑" panose="020B0503020204020204" charset="-122"/>
                <a:cs typeface="微软雅黑" panose="020B0503020204020204" charset="-122"/>
              </a:rPr>
              <a:t>同比增长</a:t>
            </a:r>
            <a:r>
              <a:rPr lang="en-US" altLang="zh-CN" sz="2200" dirty="0">
                <a:latin typeface="微软雅黑" panose="020B0503020204020204" charset="-122"/>
                <a:ea typeface="微软雅黑" panose="020B0503020204020204" charset="-122"/>
                <a:cs typeface="微软雅黑" panose="020B0503020204020204" charset="-122"/>
              </a:rPr>
              <a:t>8.7%</a:t>
            </a:r>
            <a:r>
              <a:rPr lang="zh-CN" altLang="en-US" sz="2200" dirty="0">
                <a:latin typeface="微软雅黑" panose="020B0503020204020204" charset="-122"/>
                <a:ea typeface="微软雅黑" panose="020B0503020204020204" charset="-122"/>
                <a:cs typeface="微软雅黑" panose="020B0503020204020204" charset="-122"/>
              </a:rPr>
              <a:t>，显著高于</a:t>
            </a:r>
            <a:r>
              <a:rPr lang="en-US" altLang="zh-CN" sz="2200" dirty="0">
                <a:latin typeface="微软雅黑" panose="020B0503020204020204" charset="-122"/>
                <a:ea typeface="微软雅黑" panose="020B0503020204020204" charset="-122"/>
                <a:cs typeface="微软雅黑" panose="020B0503020204020204" charset="-122"/>
              </a:rPr>
              <a:t>2021</a:t>
            </a:r>
            <a:r>
              <a:rPr lang="zh-CN" altLang="en-US" sz="2200" dirty="0">
                <a:latin typeface="微软雅黑" panose="020B0503020204020204" charset="-122"/>
                <a:ea typeface="微软雅黑" panose="020B0503020204020204" charset="-122"/>
                <a:cs typeface="微软雅黑" panose="020B0503020204020204" charset="-122"/>
              </a:rPr>
              <a:t>年</a:t>
            </a:r>
            <a:r>
              <a:rPr lang="en-US" altLang="zh-CN" sz="2200" dirty="0">
                <a:latin typeface="微软雅黑" panose="020B0503020204020204" charset="-122"/>
                <a:ea typeface="微软雅黑" panose="020B0503020204020204" charset="-122"/>
                <a:cs typeface="微软雅黑" panose="020B0503020204020204" charset="-122"/>
              </a:rPr>
              <a:t>3.1%</a:t>
            </a:r>
            <a:r>
              <a:rPr lang="zh-CN" altLang="en-US" sz="2200" dirty="0">
                <a:latin typeface="微软雅黑" panose="020B0503020204020204" charset="-122"/>
                <a:ea typeface="微软雅黑" panose="020B0503020204020204" charset="-122"/>
                <a:cs typeface="微软雅黑" panose="020B0503020204020204" charset="-122"/>
              </a:rPr>
              <a:t>的增速，也是</a:t>
            </a:r>
            <a:r>
              <a:rPr lang="en-US" altLang="zh-CN" sz="2200" dirty="0">
                <a:latin typeface="微软雅黑" panose="020B0503020204020204" charset="-122"/>
                <a:ea typeface="微软雅黑" panose="020B0503020204020204" charset="-122"/>
                <a:cs typeface="微软雅黑" panose="020B0503020204020204" charset="-122"/>
              </a:rPr>
              <a:t>2000</a:t>
            </a:r>
            <a:r>
              <a:rPr lang="zh-CN" altLang="en-US" sz="2200" dirty="0">
                <a:latin typeface="微软雅黑" panose="020B0503020204020204" charset="-122"/>
                <a:ea typeface="微软雅黑" panose="020B0503020204020204" charset="-122"/>
                <a:cs typeface="微软雅黑" panose="020B0503020204020204" charset="-122"/>
              </a:rPr>
              <a:t>年以来的最高增速。</a:t>
            </a:r>
            <a:endParaRPr lang="zh-CN" altLang="en-US" sz="2200" dirty="0">
              <a:latin typeface="微软雅黑" panose="020B0503020204020204" charset="-122"/>
              <a:ea typeface="微软雅黑" panose="020B0503020204020204" charset="-122"/>
              <a:cs typeface="微软雅黑" panose="020B0503020204020204" charset="-122"/>
            </a:endParaRPr>
          </a:p>
          <a:p>
            <a:pPr marL="0" indent="457200">
              <a:buNone/>
            </a:pPr>
            <a:r>
              <a:rPr lang="zh-CN" altLang="en-US" sz="2200" dirty="0">
                <a:latin typeface="微软雅黑" panose="020B0503020204020204" charset="-122"/>
                <a:ea typeface="微软雅黑" panose="020B0503020204020204" charset="-122"/>
                <a:cs typeface="微软雅黑" panose="020B0503020204020204" charset="-122"/>
              </a:rPr>
              <a:t>马来西亚的人均</a:t>
            </a:r>
            <a:r>
              <a:rPr lang="en-US" altLang="zh-CN" sz="2200" dirty="0">
                <a:latin typeface="微软雅黑" panose="020B0503020204020204" charset="-122"/>
                <a:ea typeface="微软雅黑" panose="020B0503020204020204" charset="-122"/>
                <a:cs typeface="微软雅黑" panose="020B0503020204020204" charset="-122"/>
              </a:rPr>
              <a:t>GDP</a:t>
            </a:r>
            <a:r>
              <a:rPr lang="zh-CN" altLang="en-US" sz="2200" dirty="0">
                <a:latin typeface="微软雅黑" panose="020B0503020204020204" charset="-122"/>
                <a:ea typeface="微软雅黑" panose="020B0503020204020204" charset="-122"/>
                <a:cs typeface="微软雅黑" panose="020B0503020204020204" charset="-122"/>
              </a:rPr>
              <a:t>数据表现出一定的波动。</a:t>
            </a:r>
            <a:r>
              <a:rPr lang="en-US" altLang="zh-CN" sz="2200" dirty="0">
                <a:latin typeface="微软雅黑" panose="020B0503020204020204" charset="-122"/>
                <a:ea typeface="微软雅黑" panose="020B0503020204020204" charset="-122"/>
                <a:cs typeface="微软雅黑" panose="020B0503020204020204" charset="-122"/>
              </a:rPr>
              <a:t>2020</a:t>
            </a:r>
            <a:r>
              <a:rPr lang="zh-CN" altLang="en-US" sz="2200" dirty="0">
                <a:latin typeface="微软雅黑" panose="020B0503020204020204" charset="-122"/>
                <a:ea typeface="微软雅黑" panose="020B0503020204020204" charset="-122"/>
                <a:cs typeface="微软雅黑" panose="020B0503020204020204" charset="-122"/>
              </a:rPr>
              <a:t>年下降至</a:t>
            </a:r>
            <a:r>
              <a:rPr lang="en-US" altLang="zh-CN" sz="2200" dirty="0">
                <a:latin typeface="微软雅黑" panose="020B0503020204020204" charset="-122"/>
                <a:ea typeface="微软雅黑" panose="020B0503020204020204" charset="-122"/>
                <a:cs typeface="微软雅黑" panose="020B0503020204020204" charset="-122"/>
              </a:rPr>
              <a:t>10,164.34</a:t>
            </a:r>
            <a:r>
              <a:rPr lang="zh-CN" altLang="en-US" sz="2200" dirty="0">
                <a:latin typeface="微软雅黑" panose="020B0503020204020204" charset="-122"/>
                <a:ea typeface="微软雅黑" panose="020B0503020204020204" charset="-122"/>
                <a:cs typeface="微软雅黑" panose="020B0503020204020204" charset="-122"/>
              </a:rPr>
              <a:t>美元，在</a:t>
            </a:r>
            <a:r>
              <a:rPr lang="en-US" altLang="zh-CN" sz="2200" dirty="0">
                <a:latin typeface="微软雅黑" panose="020B0503020204020204" charset="-122"/>
                <a:ea typeface="微软雅黑" panose="020B0503020204020204" charset="-122"/>
                <a:cs typeface="微软雅黑" panose="020B0503020204020204" charset="-122"/>
              </a:rPr>
              <a:t>2021</a:t>
            </a:r>
            <a:r>
              <a:rPr lang="zh-CN" altLang="en-US" sz="2200" dirty="0">
                <a:latin typeface="微软雅黑" panose="020B0503020204020204" charset="-122"/>
                <a:ea typeface="微软雅黑" panose="020B0503020204020204" charset="-122"/>
                <a:cs typeface="微软雅黑" panose="020B0503020204020204" charset="-122"/>
              </a:rPr>
              <a:t>年恢复至</a:t>
            </a:r>
            <a:r>
              <a:rPr lang="en-US" altLang="zh-CN" sz="2200" dirty="0">
                <a:latin typeface="微软雅黑" panose="020B0503020204020204" charset="-122"/>
                <a:ea typeface="微软雅黑" panose="020B0503020204020204" charset="-122"/>
                <a:cs typeface="微软雅黑" panose="020B0503020204020204" charset="-122"/>
              </a:rPr>
              <a:t>11,134.62</a:t>
            </a:r>
            <a:r>
              <a:rPr lang="zh-CN" altLang="en-US" sz="2200" dirty="0">
                <a:latin typeface="微软雅黑" panose="020B0503020204020204" charset="-122"/>
                <a:ea typeface="微软雅黑" panose="020B0503020204020204" charset="-122"/>
                <a:cs typeface="微软雅黑" panose="020B0503020204020204" charset="-122"/>
              </a:rPr>
              <a:t>美元，并在</a:t>
            </a:r>
            <a:r>
              <a:rPr lang="en-US" altLang="zh-CN" sz="2200" dirty="0">
                <a:latin typeface="微软雅黑" panose="020B0503020204020204" charset="-122"/>
                <a:ea typeface="微软雅黑" panose="020B0503020204020204" charset="-122"/>
                <a:cs typeface="微软雅黑" panose="020B0503020204020204" charset="-122"/>
              </a:rPr>
              <a:t>2022</a:t>
            </a:r>
            <a:r>
              <a:rPr lang="zh-CN" altLang="en-US" sz="2200" dirty="0">
                <a:latin typeface="微软雅黑" panose="020B0503020204020204" charset="-122"/>
                <a:ea typeface="微软雅黑" panose="020B0503020204020204" charset="-122"/>
                <a:cs typeface="微软雅黑" panose="020B0503020204020204" charset="-122"/>
              </a:rPr>
              <a:t>年达到峰值</a:t>
            </a:r>
            <a:r>
              <a:rPr lang="en-US" altLang="zh-CN" sz="2200" dirty="0">
                <a:latin typeface="微软雅黑" panose="020B0503020204020204" charset="-122"/>
                <a:ea typeface="微软雅黑" panose="020B0503020204020204" charset="-122"/>
                <a:cs typeface="微软雅黑" panose="020B0503020204020204" charset="-122"/>
              </a:rPr>
              <a:t>11,993.19</a:t>
            </a:r>
            <a:r>
              <a:rPr lang="zh-CN" altLang="en-US" sz="2200" dirty="0">
                <a:latin typeface="微软雅黑" panose="020B0503020204020204" charset="-122"/>
                <a:ea typeface="微软雅黑" panose="020B0503020204020204" charset="-122"/>
                <a:cs typeface="微软雅黑" panose="020B0503020204020204" charset="-122"/>
              </a:rPr>
              <a:t>美元。</a:t>
            </a:r>
            <a:r>
              <a:rPr lang="en-US" altLang="zh-CN" sz="2200" dirty="0">
                <a:latin typeface="微软雅黑" panose="020B0503020204020204" charset="-122"/>
                <a:ea typeface="微软雅黑" panose="020B0503020204020204" charset="-122"/>
                <a:cs typeface="微软雅黑" panose="020B0503020204020204" charset="-122"/>
              </a:rPr>
              <a:t>2023</a:t>
            </a:r>
            <a:r>
              <a:rPr lang="zh-CN" altLang="en-US" sz="2200" dirty="0">
                <a:latin typeface="微软雅黑" panose="020B0503020204020204" charset="-122"/>
                <a:ea typeface="微软雅黑" panose="020B0503020204020204" charset="-122"/>
                <a:cs typeface="微软雅黑" panose="020B0503020204020204" charset="-122"/>
              </a:rPr>
              <a:t>年略有回落至</a:t>
            </a:r>
            <a:r>
              <a:rPr lang="en-US" altLang="zh-CN" sz="2200" dirty="0">
                <a:latin typeface="微软雅黑" panose="020B0503020204020204" charset="-122"/>
                <a:ea typeface="微软雅黑" panose="020B0503020204020204" charset="-122"/>
                <a:cs typeface="微软雅黑" panose="020B0503020204020204" charset="-122"/>
              </a:rPr>
              <a:t>11,648.67</a:t>
            </a:r>
            <a:r>
              <a:rPr lang="zh-CN" altLang="en-US" sz="2200" dirty="0">
                <a:latin typeface="微软雅黑" panose="020B0503020204020204" charset="-122"/>
                <a:ea typeface="微软雅黑" panose="020B0503020204020204" charset="-122"/>
                <a:cs typeface="微软雅黑" panose="020B0503020204020204" charset="-122"/>
              </a:rPr>
              <a:t>美元。</a:t>
            </a:r>
            <a:endParaRPr lang="zh-CN" altLang="en-US" sz="2200" dirty="0">
              <a:latin typeface="微软雅黑" panose="020B0503020204020204" charset="-122"/>
              <a:ea typeface="微软雅黑" panose="020B0503020204020204" charset="-122"/>
              <a:cs typeface="微软雅黑" panose="020B0503020204020204" charset="-122"/>
            </a:endParaRPr>
          </a:p>
        </p:txBody>
      </p:sp>
      <p:graphicFrame>
        <p:nvGraphicFramePr>
          <p:cNvPr id="5" name="图表 4"/>
          <p:cNvGraphicFramePr/>
          <p:nvPr/>
        </p:nvGraphicFramePr>
        <p:xfrm>
          <a:off x="6325869" y="642936"/>
          <a:ext cx="5615939" cy="2480309"/>
        </p:xfrm>
        <a:graphic>
          <a:graphicData uri="http://schemas.openxmlformats.org/drawingml/2006/chart">
            <c:chart xmlns:c="http://schemas.openxmlformats.org/drawingml/2006/chart" xmlns:r="http://schemas.openxmlformats.org/officeDocument/2006/relationships" r:id="rId1"/>
          </a:graphicData>
        </a:graphic>
      </p:graphicFrame>
      <p:graphicFrame>
        <p:nvGraphicFramePr>
          <p:cNvPr id="6" name="图表 5"/>
          <p:cNvGraphicFramePr/>
          <p:nvPr/>
        </p:nvGraphicFramePr>
        <p:xfrm>
          <a:off x="6325868" y="3554253"/>
          <a:ext cx="5554187" cy="2480308"/>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二、经济环境</a:t>
            </a:r>
            <a:endParaRPr lang="zh-CN" altLang="en-US" dirty="0"/>
          </a:p>
        </p:txBody>
      </p:sp>
      <p:sp>
        <p:nvSpPr>
          <p:cNvPr id="3" name="内容占位符 2"/>
          <p:cNvSpPr>
            <a:spLocks noGrp="1"/>
          </p:cNvSpPr>
          <p:nvPr>
            <p:ph idx="1"/>
          </p:nvPr>
        </p:nvSpPr>
        <p:spPr/>
        <p:txBody>
          <a:bodyPr/>
          <a:lstStyle/>
          <a:p>
            <a:r>
              <a:rPr lang="en-US" altLang="zh-CN" b="1" dirty="0"/>
              <a:t>2.</a:t>
            </a:r>
            <a:r>
              <a:rPr lang="zh-CN" altLang="en-US" b="1" dirty="0"/>
              <a:t>产业状况</a:t>
            </a:r>
            <a:endParaRPr lang="en-US" altLang="zh-CN" b="1" dirty="0"/>
          </a:p>
          <a:p>
            <a:pPr marL="0" indent="457200">
              <a:buNone/>
            </a:pPr>
            <a:r>
              <a:rPr lang="zh-CN" altLang="en-US" dirty="0"/>
              <a:t>从</a:t>
            </a:r>
            <a:r>
              <a:rPr lang="en-US" altLang="zh-CN" dirty="0"/>
              <a:t>2011</a:t>
            </a:r>
            <a:r>
              <a:rPr lang="zh-CN" altLang="en-US" dirty="0"/>
              <a:t>年到</a:t>
            </a:r>
            <a:r>
              <a:rPr lang="en-US" altLang="zh-CN" dirty="0"/>
              <a:t>2022</a:t>
            </a:r>
            <a:r>
              <a:rPr lang="zh-CN" altLang="en-US" dirty="0"/>
              <a:t>年，马来西亚的经济结构发生了显著变化。农业占比总体呈下降趋势，从</a:t>
            </a:r>
            <a:r>
              <a:rPr lang="en-US" altLang="zh-CN" dirty="0"/>
              <a:t>9.11%</a:t>
            </a:r>
            <a:r>
              <a:rPr lang="zh-CN" altLang="en-US" dirty="0"/>
              <a:t>降至</a:t>
            </a:r>
            <a:r>
              <a:rPr lang="en-US" altLang="zh-CN" dirty="0"/>
              <a:t>8.93%</a:t>
            </a:r>
            <a:r>
              <a:rPr lang="zh-CN" altLang="en-US" dirty="0"/>
              <a:t>；工业占比波动较大，但总体下降，从</a:t>
            </a:r>
            <a:r>
              <a:rPr lang="en-US" altLang="zh-CN" dirty="0"/>
              <a:t>39.89%</a:t>
            </a:r>
            <a:r>
              <a:rPr lang="zh-CN" altLang="en-US" dirty="0"/>
              <a:t>降至</a:t>
            </a:r>
            <a:r>
              <a:rPr lang="en-US" altLang="zh-CN" dirty="0"/>
              <a:t>39.20%</a:t>
            </a:r>
            <a:r>
              <a:rPr lang="zh-CN" altLang="en-US" dirty="0"/>
              <a:t>；而服务业占比则显著上升，从</a:t>
            </a:r>
            <a:r>
              <a:rPr lang="en-US" altLang="zh-CN" dirty="0"/>
              <a:t>49.94%</a:t>
            </a:r>
            <a:r>
              <a:rPr lang="zh-CN" altLang="en-US" dirty="0"/>
              <a:t>增至</a:t>
            </a:r>
            <a:r>
              <a:rPr lang="en-US" altLang="zh-CN" dirty="0"/>
              <a:t>50.82%</a:t>
            </a:r>
            <a:r>
              <a:rPr lang="zh-CN" altLang="en-US" dirty="0"/>
              <a:t>。马来西亚经济从传统的农业和工业逐步向服务业转型的趋势，服务业在国民经济中的地位越来越重要。</a:t>
            </a:r>
            <a:endParaRPr dirty="0"/>
          </a:p>
        </p:txBody>
      </p:sp>
      <p:graphicFrame>
        <p:nvGraphicFramePr>
          <p:cNvPr id="8" name="图表 7"/>
          <p:cNvGraphicFramePr/>
          <p:nvPr/>
        </p:nvGraphicFramePr>
        <p:xfrm>
          <a:off x="3337400" y="3943166"/>
          <a:ext cx="5813743" cy="2736240"/>
        </p:xfrm>
        <a:graphic>
          <a:graphicData uri="http://schemas.openxmlformats.org/drawingml/2006/chart">
            <c:chart xmlns:c="http://schemas.openxmlformats.org/drawingml/2006/chart" xmlns:r="http://schemas.openxmlformats.org/officeDocument/2006/relationships" r:id="rId1"/>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圆角 8"/>
          <p:cNvSpPr/>
          <p:nvPr>
            <p:custDataLst>
              <p:tags r:id="rId1"/>
            </p:custDataLst>
          </p:nvPr>
        </p:nvSpPr>
        <p:spPr>
          <a:xfrm>
            <a:off x="635285" y="3280394"/>
            <a:ext cx="11217091" cy="2733045"/>
          </a:xfrm>
          <a:prstGeom prst="roundRect">
            <a:avLst>
              <a:gd name="adj" fmla="val 4409"/>
            </a:avLst>
          </a:prstGeom>
          <a:solidFill>
            <a:schemeClr val="bg1">
              <a:lumMod val="85000"/>
              <a:lumOff val="15000"/>
            </a:schemeClr>
          </a:solidFill>
          <a:ln w="6350">
            <a:solidFill>
              <a:schemeClr val="bg1">
                <a:lumMod val="50000"/>
                <a:lumOff val="50000"/>
              </a:schemeClr>
            </a:solidFill>
            <a:prstDash val="solid"/>
          </a:ln>
          <a:effectLst>
            <a:outerShdw blurRad="190500" dist="88900" algn="ctr" rotWithShape="0">
              <a:schemeClr val="bg2">
                <a:lumMod val="50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charset="-122"/>
              <a:cs typeface="微软雅黑" panose="020B0503020204020204" charset="-122"/>
            </a:endParaRPr>
          </a:p>
        </p:txBody>
      </p:sp>
      <p:cxnSp>
        <p:nvCxnSpPr>
          <p:cNvPr id="10" name="直接连接符 9"/>
          <p:cNvCxnSpPr/>
          <p:nvPr>
            <p:custDataLst>
              <p:tags r:id="rId2"/>
            </p:custDataLst>
          </p:nvPr>
        </p:nvCxnSpPr>
        <p:spPr>
          <a:xfrm flipV="1">
            <a:off x="3714841" y="3660276"/>
            <a:ext cx="0" cy="2036594"/>
          </a:xfrm>
          <a:prstGeom prst="line">
            <a:avLst/>
          </a:prstGeom>
          <a:ln>
            <a:gradFill flip="none" rotWithShape="1">
              <a:gsLst>
                <a:gs pos="50000">
                  <a:schemeClr val="accent4"/>
                </a:gs>
                <a:gs pos="0">
                  <a:schemeClr val="accent4">
                    <a:alpha val="0"/>
                  </a:schemeClr>
                </a:gs>
                <a:gs pos="100000">
                  <a:schemeClr val="accent4">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3"/>
            </p:custDataLst>
          </p:nvPr>
        </p:nvCxnSpPr>
        <p:spPr>
          <a:xfrm flipV="1">
            <a:off x="6381098" y="3660276"/>
            <a:ext cx="0" cy="2036594"/>
          </a:xfrm>
          <a:prstGeom prst="line">
            <a:avLst/>
          </a:prstGeom>
          <a:ln>
            <a:gradFill flip="none" rotWithShape="1">
              <a:gsLst>
                <a:gs pos="50000">
                  <a:schemeClr val="accent4"/>
                </a:gs>
                <a:gs pos="0">
                  <a:schemeClr val="accent4">
                    <a:alpha val="0"/>
                  </a:schemeClr>
                </a:gs>
                <a:gs pos="100000">
                  <a:schemeClr val="accent4">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4"/>
            </p:custDataLst>
          </p:nvPr>
        </p:nvCxnSpPr>
        <p:spPr>
          <a:xfrm flipV="1">
            <a:off x="9047354" y="3660276"/>
            <a:ext cx="0" cy="2036594"/>
          </a:xfrm>
          <a:prstGeom prst="line">
            <a:avLst/>
          </a:prstGeom>
          <a:ln>
            <a:gradFill flip="none" rotWithShape="1">
              <a:gsLst>
                <a:gs pos="50000">
                  <a:schemeClr val="accent4"/>
                </a:gs>
                <a:gs pos="0">
                  <a:schemeClr val="accent4">
                    <a:alpha val="0"/>
                  </a:schemeClr>
                </a:gs>
                <a:gs pos="100000">
                  <a:schemeClr val="accent4">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4" name="标题"/>
          <p:cNvSpPr>
            <a:spLocks noGrp="1"/>
          </p:cNvSpPr>
          <p:nvPr>
            <p:ph type="title"/>
            <p:custDataLst>
              <p:tags r:id="rId5"/>
            </p:custDataLst>
          </p:nvPr>
        </p:nvSpPr>
        <p:spPr>
          <a:xfrm>
            <a:off x="6096000" y="1818936"/>
            <a:ext cx="5512904" cy="1081088"/>
          </a:xfrm>
        </p:spPr>
        <p:txBody>
          <a:bodyPr>
            <a:normAutofit fontScale="90000"/>
          </a:bodyPr>
          <a:lstStyle/>
          <a:p>
            <a:r>
              <a:rPr lang="en-US" altLang="zh-CN"/>
              <a:t>CONTENTS</a:t>
            </a:r>
            <a:endParaRPr lang="en-US" altLang="zh-CN"/>
          </a:p>
        </p:txBody>
      </p:sp>
      <p:sp>
        <p:nvSpPr>
          <p:cNvPr id="6" name="序号"/>
          <p:cNvSpPr txBox="1"/>
          <p:nvPr>
            <p:custDataLst>
              <p:tags r:id="rId6"/>
            </p:custDataLst>
          </p:nvPr>
        </p:nvSpPr>
        <p:spPr>
          <a:xfrm>
            <a:off x="1061149" y="3875268"/>
            <a:ext cx="1216454" cy="375663"/>
          </a:xfrm>
          <a:prstGeom prst="roundRect">
            <a:avLst>
              <a:gd name="adj" fmla="val 50000"/>
            </a:avLst>
          </a:prstGeom>
          <a:gradFill flip="none" rotWithShape="1">
            <a:gsLst>
              <a:gs pos="0">
                <a:schemeClr val="accent2"/>
              </a:gs>
              <a:gs pos="100000">
                <a:schemeClr val="accent4"/>
              </a:gs>
            </a:gsLst>
            <a:lin ang="2700000" scaled="0"/>
            <a:tileRect/>
          </a:gradFill>
        </p:spPr>
        <p:txBody>
          <a:bodyPr wrap="none" lIns="0" tIns="0" rIns="0" bIns="0" rtlCol="0" anchor="ctr" anchorCtr="0">
            <a:normAutofit/>
          </a:bodyPr>
          <a:lstStyle/>
          <a:p>
            <a:pPr algn="ctr">
              <a:lnSpc>
                <a:spcPct val="100000"/>
              </a:lnSpc>
            </a:pPr>
            <a:r>
              <a:rPr lang="en-US" sz="1200" dirty="0">
                <a:solidFill>
                  <a:schemeClr val="dk1">
                    <a:lumMod val="100000"/>
                  </a:schemeClr>
                </a:solidFill>
                <a:latin typeface="+mj-ea"/>
                <a:ea typeface="+mj-ea"/>
              </a:rPr>
              <a:t>P</a:t>
            </a:r>
            <a:r>
              <a:rPr lang="en-US" altLang="zh-CN" sz="1200" dirty="0">
                <a:solidFill>
                  <a:schemeClr val="dk1">
                    <a:lumMod val="100000"/>
                  </a:schemeClr>
                </a:solidFill>
                <a:latin typeface="+mj-ea"/>
                <a:ea typeface="+mj-ea"/>
              </a:rPr>
              <a:t>art One</a:t>
            </a:r>
            <a:endParaRPr lang="en-US" sz="1200" dirty="0">
              <a:solidFill>
                <a:schemeClr val="dk1">
                  <a:lumMod val="100000"/>
                </a:schemeClr>
              </a:solidFill>
              <a:latin typeface="+mj-ea"/>
              <a:ea typeface="+mj-ea"/>
            </a:endParaRPr>
          </a:p>
        </p:txBody>
      </p:sp>
      <p:sp>
        <p:nvSpPr>
          <p:cNvPr id="7" name="项标题"/>
          <p:cNvSpPr txBox="1"/>
          <p:nvPr>
            <p:custDataLst>
              <p:tags r:id="rId7"/>
            </p:custDataLst>
          </p:nvPr>
        </p:nvSpPr>
        <p:spPr>
          <a:xfrm>
            <a:off x="1061148" y="4581584"/>
            <a:ext cx="2139277" cy="925614"/>
          </a:xfrm>
          <a:prstGeom prst="rect">
            <a:avLst/>
          </a:prstGeom>
          <a:noFill/>
        </p:spPr>
        <p:txBody>
          <a:bodyPr wrap="square" lIns="0" tIns="0" rIns="0" bIns="0" rtlCol="0" anchor="t" anchorCtr="0">
            <a:normAutofit/>
          </a:bodyPr>
          <a:lstStyle/>
          <a:p>
            <a:pPr>
              <a:lnSpc>
                <a:spcPct val="100000"/>
              </a:lnSpc>
            </a:pPr>
            <a:r>
              <a:rPr lang="zh-CN" altLang="en-US" sz="2400" b="1" spc="300" dirty="0">
                <a:gradFill>
                  <a:gsLst>
                    <a:gs pos="0">
                      <a:schemeClr val="tx1"/>
                    </a:gs>
                    <a:gs pos="100000">
                      <a:schemeClr val="accent1"/>
                    </a:gs>
                  </a:gsLst>
                  <a:lin ang="4800000" scaled="0"/>
                </a:gradFill>
                <a:latin typeface="+mj-ea"/>
                <a:ea typeface="+mj-ea"/>
              </a:rPr>
              <a:t>一、基本情况</a:t>
            </a:r>
            <a:endParaRPr lang="zh-CN" altLang="en-US" sz="2400" b="1" spc="300" dirty="0">
              <a:gradFill>
                <a:gsLst>
                  <a:gs pos="0">
                    <a:schemeClr val="tx1"/>
                  </a:gs>
                  <a:gs pos="100000">
                    <a:schemeClr val="accent1"/>
                  </a:gs>
                </a:gsLst>
                <a:lin ang="4800000" scaled="0"/>
              </a:gradFill>
              <a:latin typeface="+mj-ea"/>
              <a:ea typeface="+mj-ea"/>
            </a:endParaRPr>
          </a:p>
        </p:txBody>
      </p:sp>
      <p:sp>
        <p:nvSpPr>
          <p:cNvPr id="17" name="序号"/>
          <p:cNvSpPr txBox="1"/>
          <p:nvPr>
            <p:custDataLst>
              <p:tags r:id="rId8"/>
            </p:custDataLst>
          </p:nvPr>
        </p:nvSpPr>
        <p:spPr>
          <a:xfrm>
            <a:off x="3978331" y="3875268"/>
            <a:ext cx="1216454" cy="375663"/>
          </a:xfrm>
          <a:prstGeom prst="roundRect">
            <a:avLst>
              <a:gd name="adj" fmla="val 50000"/>
            </a:avLst>
          </a:prstGeom>
          <a:gradFill flip="none" rotWithShape="1">
            <a:gsLst>
              <a:gs pos="0">
                <a:schemeClr val="accent2"/>
              </a:gs>
              <a:gs pos="100000">
                <a:schemeClr val="accent4"/>
              </a:gs>
            </a:gsLst>
            <a:lin ang="2700000" scaled="0"/>
            <a:tileRect/>
          </a:gradFill>
        </p:spPr>
        <p:txBody>
          <a:bodyPr wrap="none" lIns="0" tIns="0" rIns="0" bIns="0" rtlCol="0" anchor="ctr" anchorCtr="0">
            <a:normAutofit/>
          </a:bodyPr>
          <a:lstStyle/>
          <a:p>
            <a:pPr algn="ctr">
              <a:lnSpc>
                <a:spcPct val="100000"/>
              </a:lnSpc>
            </a:pPr>
            <a:r>
              <a:rPr lang="en-US" sz="1200" dirty="0">
                <a:solidFill>
                  <a:schemeClr val="dk1">
                    <a:lumMod val="100000"/>
                  </a:schemeClr>
                </a:solidFill>
                <a:latin typeface="+mj-ea"/>
                <a:ea typeface="+mj-ea"/>
              </a:rPr>
              <a:t>P</a:t>
            </a:r>
            <a:r>
              <a:rPr lang="en-US" altLang="zh-CN" sz="1200" dirty="0">
                <a:solidFill>
                  <a:schemeClr val="dk1">
                    <a:lumMod val="100000"/>
                  </a:schemeClr>
                </a:solidFill>
                <a:latin typeface="+mj-ea"/>
                <a:ea typeface="+mj-ea"/>
              </a:rPr>
              <a:t>art Two</a:t>
            </a:r>
            <a:endParaRPr lang="en-US" sz="1200" dirty="0">
              <a:solidFill>
                <a:schemeClr val="dk1">
                  <a:lumMod val="100000"/>
                </a:schemeClr>
              </a:solidFill>
              <a:latin typeface="+mj-ea"/>
              <a:ea typeface="+mj-ea"/>
            </a:endParaRPr>
          </a:p>
        </p:txBody>
      </p:sp>
      <p:sp>
        <p:nvSpPr>
          <p:cNvPr id="18" name="项标题"/>
          <p:cNvSpPr txBox="1"/>
          <p:nvPr>
            <p:custDataLst>
              <p:tags r:id="rId9"/>
            </p:custDataLst>
          </p:nvPr>
        </p:nvSpPr>
        <p:spPr>
          <a:xfrm>
            <a:off x="3978330" y="4581584"/>
            <a:ext cx="2139277" cy="925614"/>
          </a:xfrm>
          <a:prstGeom prst="rect">
            <a:avLst/>
          </a:prstGeom>
          <a:noFill/>
        </p:spPr>
        <p:txBody>
          <a:bodyPr wrap="square" lIns="0" tIns="0" rIns="0" bIns="0" rtlCol="0" anchor="t" anchorCtr="0">
            <a:normAutofit/>
          </a:bodyPr>
          <a:lstStyle/>
          <a:p>
            <a:pPr>
              <a:lnSpc>
                <a:spcPct val="100000"/>
              </a:lnSpc>
            </a:pPr>
            <a:r>
              <a:rPr lang="zh-CN" altLang="en-US" sz="2400" b="1" spc="300" dirty="0">
                <a:gradFill>
                  <a:gsLst>
                    <a:gs pos="0">
                      <a:schemeClr val="tx1"/>
                    </a:gs>
                    <a:gs pos="100000">
                      <a:schemeClr val="accent1"/>
                    </a:gs>
                  </a:gsLst>
                  <a:lin ang="4800000" scaled="0"/>
                </a:gradFill>
                <a:latin typeface="+mj-ea"/>
                <a:ea typeface="+mj-ea"/>
              </a:rPr>
              <a:t>二、经济环境</a:t>
            </a:r>
            <a:endParaRPr lang="zh-CN" altLang="en-US" sz="2400" b="1" spc="300" dirty="0">
              <a:gradFill>
                <a:gsLst>
                  <a:gs pos="0">
                    <a:schemeClr val="tx1"/>
                  </a:gs>
                  <a:gs pos="100000">
                    <a:schemeClr val="accent1"/>
                  </a:gs>
                </a:gsLst>
                <a:lin ang="4800000" scaled="0"/>
              </a:gradFill>
              <a:latin typeface="+mj-ea"/>
              <a:ea typeface="+mj-ea"/>
            </a:endParaRPr>
          </a:p>
        </p:txBody>
      </p:sp>
      <p:sp>
        <p:nvSpPr>
          <p:cNvPr id="19" name="序号"/>
          <p:cNvSpPr txBox="1"/>
          <p:nvPr>
            <p:custDataLst>
              <p:tags r:id="rId10"/>
            </p:custDataLst>
          </p:nvPr>
        </p:nvSpPr>
        <p:spPr>
          <a:xfrm>
            <a:off x="6721984" y="3875268"/>
            <a:ext cx="1216454" cy="375663"/>
          </a:xfrm>
          <a:prstGeom prst="roundRect">
            <a:avLst>
              <a:gd name="adj" fmla="val 50000"/>
            </a:avLst>
          </a:prstGeom>
          <a:gradFill flip="none" rotWithShape="1">
            <a:gsLst>
              <a:gs pos="0">
                <a:schemeClr val="accent2"/>
              </a:gs>
              <a:gs pos="100000">
                <a:schemeClr val="accent4"/>
              </a:gs>
            </a:gsLst>
            <a:lin ang="2700000" scaled="0"/>
            <a:tileRect/>
          </a:gradFill>
        </p:spPr>
        <p:txBody>
          <a:bodyPr wrap="none" lIns="0" tIns="0" rIns="0" bIns="0" rtlCol="0" anchor="ctr" anchorCtr="0">
            <a:normAutofit/>
          </a:bodyPr>
          <a:lstStyle/>
          <a:p>
            <a:pPr algn="ctr">
              <a:lnSpc>
                <a:spcPct val="100000"/>
              </a:lnSpc>
            </a:pPr>
            <a:r>
              <a:rPr lang="en-US" sz="1200" dirty="0">
                <a:solidFill>
                  <a:schemeClr val="dk1">
                    <a:lumMod val="100000"/>
                  </a:schemeClr>
                </a:solidFill>
                <a:latin typeface="+mj-ea"/>
                <a:ea typeface="+mj-ea"/>
              </a:rPr>
              <a:t>P</a:t>
            </a:r>
            <a:r>
              <a:rPr lang="en-US" altLang="zh-CN" sz="1200" dirty="0">
                <a:solidFill>
                  <a:schemeClr val="dk1">
                    <a:lumMod val="100000"/>
                  </a:schemeClr>
                </a:solidFill>
                <a:latin typeface="+mj-ea"/>
                <a:ea typeface="+mj-ea"/>
              </a:rPr>
              <a:t>art Three</a:t>
            </a:r>
            <a:endParaRPr lang="en-US" sz="1200" dirty="0">
              <a:solidFill>
                <a:schemeClr val="dk1">
                  <a:lumMod val="100000"/>
                </a:schemeClr>
              </a:solidFill>
              <a:latin typeface="+mj-ea"/>
              <a:ea typeface="+mj-ea"/>
            </a:endParaRPr>
          </a:p>
        </p:txBody>
      </p:sp>
      <p:sp>
        <p:nvSpPr>
          <p:cNvPr id="20" name="项标题"/>
          <p:cNvSpPr txBox="1"/>
          <p:nvPr>
            <p:custDataLst>
              <p:tags r:id="rId11"/>
            </p:custDataLst>
          </p:nvPr>
        </p:nvSpPr>
        <p:spPr>
          <a:xfrm>
            <a:off x="6721983" y="4581584"/>
            <a:ext cx="2139277" cy="925614"/>
          </a:xfrm>
          <a:prstGeom prst="rect">
            <a:avLst/>
          </a:prstGeom>
          <a:noFill/>
        </p:spPr>
        <p:txBody>
          <a:bodyPr wrap="square" lIns="0" tIns="0" rIns="0" bIns="0" rtlCol="0" anchor="t" anchorCtr="0">
            <a:normAutofit/>
          </a:bodyPr>
          <a:lstStyle/>
          <a:p>
            <a:pPr>
              <a:lnSpc>
                <a:spcPct val="100000"/>
              </a:lnSpc>
            </a:pPr>
            <a:r>
              <a:rPr lang="zh-CN" altLang="en-US" sz="2400" b="1" spc="300" dirty="0">
                <a:gradFill>
                  <a:gsLst>
                    <a:gs pos="0">
                      <a:schemeClr val="tx1"/>
                    </a:gs>
                    <a:gs pos="100000">
                      <a:schemeClr val="accent1"/>
                    </a:gs>
                  </a:gsLst>
                  <a:lin ang="4800000" scaled="0"/>
                </a:gradFill>
                <a:latin typeface="+mj-ea"/>
                <a:ea typeface="+mj-ea"/>
              </a:rPr>
              <a:t>三、法律环境</a:t>
            </a:r>
            <a:endParaRPr lang="zh-CN" altLang="en-US" sz="2400" b="1" spc="300" dirty="0">
              <a:gradFill>
                <a:gsLst>
                  <a:gs pos="0">
                    <a:schemeClr val="tx1"/>
                  </a:gs>
                  <a:gs pos="100000">
                    <a:schemeClr val="accent1"/>
                  </a:gs>
                </a:gsLst>
                <a:lin ang="4800000" scaled="0"/>
              </a:gradFill>
              <a:latin typeface="+mj-ea"/>
              <a:ea typeface="+mj-ea"/>
            </a:endParaRPr>
          </a:p>
        </p:txBody>
      </p:sp>
      <p:sp>
        <p:nvSpPr>
          <p:cNvPr id="21" name="序号"/>
          <p:cNvSpPr txBox="1"/>
          <p:nvPr>
            <p:custDataLst>
              <p:tags r:id="rId12"/>
            </p:custDataLst>
          </p:nvPr>
        </p:nvSpPr>
        <p:spPr>
          <a:xfrm>
            <a:off x="9304977" y="3875268"/>
            <a:ext cx="1216454" cy="375663"/>
          </a:xfrm>
          <a:prstGeom prst="roundRect">
            <a:avLst>
              <a:gd name="adj" fmla="val 50000"/>
            </a:avLst>
          </a:prstGeom>
          <a:gradFill flip="none" rotWithShape="1">
            <a:gsLst>
              <a:gs pos="0">
                <a:schemeClr val="accent2"/>
              </a:gs>
              <a:gs pos="100000">
                <a:schemeClr val="accent4"/>
              </a:gs>
            </a:gsLst>
            <a:lin ang="2700000" scaled="0"/>
            <a:tileRect/>
          </a:gradFill>
        </p:spPr>
        <p:txBody>
          <a:bodyPr wrap="none" lIns="0" tIns="0" rIns="0" bIns="0" rtlCol="0" anchor="ctr" anchorCtr="0">
            <a:normAutofit/>
          </a:bodyPr>
          <a:lstStyle/>
          <a:p>
            <a:pPr algn="ctr">
              <a:lnSpc>
                <a:spcPct val="100000"/>
              </a:lnSpc>
            </a:pPr>
            <a:r>
              <a:rPr lang="en-US" sz="1200" dirty="0">
                <a:solidFill>
                  <a:schemeClr val="dk1">
                    <a:lumMod val="100000"/>
                  </a:schemeClr>
                </a:solidFill>
                <a:latin typeface="+mj-ea"/>
                <a:ea typeface="+mj-ea"/>
              </a:rPr>
              <a:t>P</a:t>
            </a:r>
            <a:r>
              <a:rPr lang="en-US" altLang="zh-CN" sz="1200" dirty="0">
                <a:solidFill>
                  <a:schemeClr val="dk1">
                    <a:lumMod val="100000"/>
                  </a:schemeClr>
                </a:solidFill>
                <a:latin typeface="+mj-ea"/>
                <a:ea typeface="+mj-ea"/>
              </a:rPr>
              <a:t>art Four</a:t>
            </a:r>
            <a:endParaRPr lang="en-US" sz="1200" dirty="0">
              <a:solidFill>
                <a:schemeClr val="dk1">
                  <a:lumMod val="100000"/>
                </a:schemeClr>
              </a:solidFill>
              <a:latin typeface="+mj-ea"/>
              <a:ea typeface="+mj-ea"/>
            </a:endParaRPr>
          </a:p>
        </p:txBody>
      </p:sp>
      <p:sp>
        <p:nvSpPr>
          <p:cNvPr id="22" name="项标题"/>
          <p:cNvSpPr txBox="1"/>
          <p:nvPr>
            <p:custDataLst>
              <p:tags r:id="rId13"/>
            </p:custDataLst>
          </p:nvPr>
        </p:nvSpPr>
        <p:spPr>
          <a:xfrm>
            <a:off x="9048115" y="4581525"/>
            <a:ext cx="2813685" cy="925195"/>
          </a:xfrm>
          <a:prstGeom prst="rect">
            <a:avLst/>
          </a:prstGeom>
          <a:noFill/>
        </p:spPr>
        <p:txBody>
          <a:bodyPr wrap="square" lIns="0" tIns="0" rIns="0" bIns="0" rtlCol="0" anchor="t" anchorCtr="0">
            <a:normAutofit/>
          </a:bodyPr>
          <a:lstStyle/>
          <a:p>
            <a:pPr>
              <a:lnSpc>
                <a:spcPct val="100000"/>
              </a:lnSpc>
            </a:pPr>
            <a:r>
              <a:rPr lang="zh-CN" altLang="en-US" sz="2400" b="1" spc="300" dirty="0">
                <a:gradFill>
                  <a:gsLst>
                    <a:gs pos="0">
                      <a:schemeClr val="tx1"/>
                    </a:gs>
                    <a:gs pos="100000">
                      <a:schemeClr val="accent1"/>
                    </a:gs>
                  </a:gsLst>
                  <a:lin ang="4800000" scaled="0"/>
                </a:gradFill>
                <a:latin typeface="+mj-ea"/>
                <a:ea typeface="+mj-ea"/>
              </a:rPr>
              <a:t>四、社会文化环境</a:t>
            </a:r>
            <a:endParaRPr lang="zh-CN" altLang="en-US" sz="2400" b="1" spc="300" dirty="0">
              <a:gradFill>
                <a:gsLst>
                  <a:gs pos="0">
                    <a:schemeClr val="tx1"/>
                  </a:gs>
                  <a:gs pos="100000">
                    <a:schemeClr val="accent1"/>
                  </a:gs>
                </a:gsLst>
                <a:lin ang="4800000" scaled="0"/>
              </a:gradFill>
              <a:latin typeface="+mj-ea"/>
              <a:ea typeface="+mj-ea"/>
            </a:endParaRPr>
          </a:p>
        </p:txBody>
      </p:sp>
    </p:spTree>
    <p:custDataLst>
      <p:tags r:id="rId14"/>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二、经济环境</a:t>
            </a:r>
            <a:endParaRPr lang="zh-CN" altLang="en-US" dirty="0"/>
          </a:p>
        </p:txBody>
      </p:sp>
      <p:sp>
        <p:nvSpPr>
          <p:cNvPr id="3" name="内容占位符 2"/>
          <p:cNvSpPr>
            <a:spLocks noGrp="1"/>
          </p:cNvSpPr>
          <p:nvPr>
            <p:ph idx="1"/>
          </p:nvPr>
        </p:nvSpPr>
        <p:spPr>
          <a:xfrm>
            <a:off x="695960" y="1301749"/>
            <a:ext cx="10800000" cy="620183"/>
          </a:xfrm>
        </p:spPr>
        <p:txBody>
          <a:bodyPr/>
          <a:lstStyle/>
          <a:p>
            <a:r>
              <a:rPr lang="en-US" altLang="zh-CN" b="1" dirty="0"/>
              <a:t>3.</a:t>
            </a:r>
            <a:r>
              <a:rPr lang="zh-CN" altLang="zh-CN" b="1" dirty="0"/>
              <a:t>金融情况</a:t>
            </a:r>
            <a:endParaRPr lang="zh-CN" altLang="zh-CN" b="1" dirty="0"/>
          </a:p>
          <a:p>
            <a:pPr marL="0" indent="457200">
              <a:buNone/>
            </a:pPr>
            <a:endParaRPr lang="zh-CN" altLang="en-US" b="1" dirty="0"/>
          </a:p>
        </p:txBody>
      </p:sp>
      <p:sp>
        <p:nvSpPr>
          <p:cNvPr id="6" name="矩形 5"/>
          <p:cNvSpPr/>
          <p:nvPr/>
        </p:nvSpPr>
        <p:spPr bwMode="auto">
          <a:xfrm>
            <a:off x="768115" y="1988296"/>
            <a:ext cx="2203681" cy="1070610"/>
          </a:xfrm>
          <a:prstGeom prst="rect">
            <a:avLst/>
          </a:prstGeom>
          <a:solidFill>
            <a:srgbClr val="F368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cs typeface="+mn-ea"/>
              <a:sym typeface="+mn-lt"/>
            </a:endParaRPr>
          </a:p>
        </p:txBody>
      </p:sp>
      <p:sp>
        <p:nvSpPr>
          <p:cNvPr id="7" name="矩形 6"/>
          <p:cNvSpPr/>
          <p:nvPr/>
        </p:nvSpPr>
        <p:spPr bwMode="auto">
          <a:xfrm>
            <a:off x="764306" y="3108225"/>
            <a:ext cx="2946400" cy="2556933"/>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cs typeface="+mn-ea"/>
              <a:sym typeface="+mn-lt"/>
            </a:endParaRPr>
          </a:p>
        </p:txBody>
      </p:sp>
      <p:sp>
        <p:nvSpPr>
          <p:cNvPr id="8" name="文本框 13"/>
          <p:cNvSpPr txBox="1">
            <a:spLocks noChangeArrowheads="1"/>
          </p:cNvSpPr>
          <p:nvPr/>
        </p:nvSpPr>
        <p:spPr bwMode="auto">
          <a:xfrm>
            <a:off x="859872" y="2109313"/>
            <a:ext cx="1967288" cy="811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4000" dirty="0">
                <a:solidFill>
                  <a:schemeClr val="bg1"/>
                </a:solidFill>
                <a:latin typeface="微软雅黑" panose="020B0503020204020204" charset="-122"/>
                <a:ea typeface="微软雅黑" panose="020B0503020204020204" charset="-122"/>
                <a:cs typeface="+mn-ea"/>
                <a:sym typeface="+mn-lt"/>
              </a:rPr>
              <a:t>货币</a:t>
            </a:r>
            <a:endParaRPr lang="zh-CN" altLang="en-US" sz="4000" b="1" dirty="0">
              <a:solidFill>
                <a:prstClr val="black">
                  <a:lumMod val="75000"/>
                  <a:lumOff val="25000"/>
                </a:prstClr>
              </a:solidFill>
              <a:latin typeface="+mj-ea"/>
              <a:ea typeface="+mj-ea"/>
              <a:cs typeface="+mn-ea"/>
              <a:sym typeface="+mn-lt"/>
            </a:endParaRPr>
          </a:p>
          <a:p>
            <a:pPr algn="ctr" eaLnBrk="1" hangingPunct="1"/>
            <a:endParaRPr lang="zh-CN" altLang="en-US" sz="4400" b="1" dirty="0">
              <a:solidFill>
                <a:prstClr val="black">
                  <a:lumMod val="75000"/>
                  <a:lumOff val="25000"/>
                </a:prstClr>
              </a:solidFill>
              <a:latin typeface="+mj-ea"/>
              <a:ea typeface="+mj-ea"/>
              <a:cs typeface="+mn-ea"/>
              <a:sym typeface="+mn-lt"/>
            </a:endParaRPr>
          </a:p>
        </p:txBody>
      </p:sp>
      <p:sp>
        <p:nvSpPr>
          <p:cNvPr id="17" name="TextBox 13"/>
          <p:cNvSpPr txBox="1"/>
          <p:nvPr/>
        </p:nvSpPr>
        <p:spPr>
          <a:xfrm>
            <a:off x="714140" y="3317986"/>
            <a:ext cx="2423911" cy="3249069"/>
          </a:xfrm>
          <a:prstGeom prst="rect">
            <a:avLst/>
          </a:prstGeom>
          <a:noFill/>
        </p:spPr>
        <p:txBody>
          <a:bodyPr wrap="square" rtlCol="0">
            <a:noAutofit/>
          </a:bodyPr>
          <a:lstStyle/>
          <a:p>
            <a:pPr lvl="0" defTabSz="685800" fontAlgn="base">
              <a:lnSpc>
                <a:spcPct val="110000"/>
              </a:lnSpc>
              <a:spcBef>
                <a:spcPts val="450"/>
              </a:spcBef>
              <a:spcAft>
                <a:spcPct val="0"/>
              </a:spcAft>
              <a:buClr>
                <a:schemeClr val="accent1"/>
              </a:buClr>
              <a:buSzPct val="60000"/>
              <a:defRPr/>
            </a:pPr>
            <a:r>
              <a:rPr lang="zh-CN" altLang="en-US" dirty="0">
                <a:latin typeface="微软雅黑" panose="020B0503020204020204" charset="-122"/>
                <a:ea typeface="微软雅黑" panose="020B0503020204020204" charset="-122"/>
                <a:cs typeface="微软雅黑" panose="020B0503020204020204" charset="-122"/>
              </a:rPr>
              <a:t>马来西亚货币为马币（也称林吉特或令吉，</a:t>
            </a:r>
            <a:r>
              <a:rPr lang="en-US" altLang="zh-CN" dirty="0" err="1">
                <a:latin typeface="微软雅黑" panose="020B0503020204020204" charset="-122"/>
                <a:ea typeface="微软雅黑" panose="020B0503020204020204" charset="-122"/>
                <a:cs typeface="微软雅黑" panose="020B0503020204020204" charset="-122"/>
              </a:rPr>
              <a:t>RinggitMalaysia</a:t>
            </a:r>
            <a:r>
              <a:rPr lang="zh-CN" altLang="en-US" dirty="0">
                <a:latin typeface="微软雅黑" panose="020B0503020204020204" charset="-122"/>
                <a:ea typeface="微软雅黑" panose="020B0503020204020204" charset="-122"/>
                <a:cs typeface="微软雅黑" panose="020B0503020204020204" charset="-122"/>
              </a:rPr>
              <a:t>）。马来西亚所有银行都能兑现旅行支票。目前人民币与马币可直接兑换。</a:t>
            </a:r>
            <a:endParaRPr dirty="0">
              <a:latin typeface="微软雅黑" panose="020B0503020204020204" charset="-122"/>
              <a:ea typeface="微软雅黑" panose="020B0503020204020204" charset="-122"/>
              <a:cs typeface="微软雅黑" panose="020B0503020204020204" charset="-122"/>
            </a:endParaRPr>
          </a:p>
        </p:txBody>
      </p:sp>
      <p:sp>
        <p:nvSpPr>
          <p:cNvPr id="18" name="矩形 17"/>
          <p:cNvSpPr/>
          <p:nvPr>
            <p:custDataLst>
              <p:tags r:id="rId1"/>
            </p:custDataLst>
          </p:nvPr>
        </p:nvSpPr>
        <p:spPr bwMode="auto">
          <a:xfrm>
            <a:off x="3554787" y="1988296"/>
            <a:ext cx="2203681" cy="1070610"/>
          </a:xfrm>
          <a:prstGeom prst="rect">
            <a:avLst/>
          </a:prstGeom>
          <a:solidFill>
            <a:srgbClr val="F368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cs typeface="+mn-ea"/>
              <a:sym typeface="+mn-lt"/>
            </a:endParaRPr>
          </a:p>
        </p:txBody>
      </p:sp>
      <p:sp>
        <p:nvSpPr>
          <p:cNvPr id="19" name="文本框 13"/>
          <p:cNvSpPr txBox="1">
            <a:spLocks noChangeArrowheads="1"/>
          </p:cNvSpPr>
          <p:nvPr>
            <p:custDataLst>
              <p:tags r:id="rId2"/>
            </p:custDataLst>
          </p:nvPr>
        </p:nvSpPr>
        <p:spPr bwMode="auto">
          <a:xfrm>
            <a:off x="3548291" y="2093072"/>
            <a:ext cx="1967288" cy="9658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a:r>
              <a:rPr lang="zh-CN" altLang="en-US" sz="4000" dirty="0">
                <a:solidFill>
                  <a:schemeClr val="bg1"/>
                </a:solidFill>
                <a:latin typeface="微软雅黑" panose="020B0503020204020204" charset="-122"/>
                <a:ea typeface="微软雅黑" panose="020B0503020204020204" charset="-122"/>
                <a:cs typeface="+mn-ea"/>
                <a:sym typeface="+mn-lt"/>
              </a:rPr>
              <a:t>银行</a:t>
            </a:r>
            <a:endParaRPr lang="zh-CN" altLang="en-US" sz="4400" b="1" dirty="0">
              <a:solidFill>
                <a:prstClr val="black">
                  <a:lumMod val="75000"/>
                  <a:lumOff val="25000"/>
                </a:prstClr>
              </a:solidFill>
              <a:latin typeface="+mj-ea"/>
              <a:ea typeface="+mj-ea"/>
              <a:cs typeface="+mn-ea"/>
              <a:sym typeface="+mn-lt"/>
            </a:endParaRPr>
          </a:p>
        </p:txBody>
      </p:sp>
      <p:sp>
        <p:nvSpPr>
          <p:cNvPr id="20" name="TextBox 13"/>
          <p:cNvSpPr txBox="1"/>
          <p:nvPr>
            <p:custDataLst>
              <p:tags r:id="rId3"/>
            </p:custDataLst>
          </p:nvPr>
        </p:nvSpPr>
        <p:spPr>
          <a:xfrm>
            <a:off x="3495960" y="3234801"/>
            <a:ext cx="2423911" cy="3249069"/>
          </a:xfrm>
          <a:prstGeom prst="rect">
            <a:avLst/>
          </a:prstGeom>
          <a:noFill/>
        </p:spPr>
        <p:txBody>
          <a:bodyPr wrap="square" rtlCol="0">
            <a:noAutofit/>
          </a:bodyPr>
          <a:lstStyle/>
          <a:p>
            <a:pPr lvl="0" defTabSz="685800" fontAlgn="base">
              <a:lnSpc>
                <a:spcPct val="110000"/>
              </a:lnSpc>
              <a:spcBef>
                <a:spcPts val="450"/>
              </a:spcBef>
              <a:spcAft>
                <a:spcPct val="0"/>
              </a:spcAft>
              <a:buClr>
                <a:schemeClr val="accent1"/>
              </a:buClr>
              <a:buSzPct val="60000"/>
              <a:defRPr/>
            </a:pPr>
            <a:r>
              <a:rPr lang="zh-CN" altLang="en-US" dirty="0">
                <a:latin typeface="微软雅黑" panose="020B0503020204020204" charset="-122"/>
                <a:ea typeface="微软雅黑" panose="020B0503020204020204" charset="-122"/>
              </a:rPr>
              <a:t>马来西亚中央银行是国家银行，主要负责维持国家货币稳定，管制和监督银行、金融及保险机构，发行国家货币。</a:t>
            </a:r>
            <a:endParaRPr dirty="0">
              <a:latin typeface="微软雅黑" panose="020B0503020204020204" charset="-122"/>
              <a:ea typeface="微软雅黑" panose="020B0503020204020204" charset="-122"/>
            </a:endParaRPr>
          </a:p>
        </p:txBody>
      </p:sp>
      <p:sp>
        <p:nvSpPr>
          <p:cNvPr id="22" name="矩形 21"/>
          <p:cNvSpPr/>
          <p:nvPr>
            <p:custDataLst>
              <p:tags r:id="rId4"/>
            </p:custDataLst>
          </p:nvPr>
        </p:nvSpPr>
        <p:spPr bwMode="auto">
          <a:xfrm>
            <a:off x="6240657" y="1947675"/>
            <a:ext cx="2203681" cy="1070610"/>
          </a:xfrm>
          <a:prstGeom prst="rect">
            <a:avLst/>
          </a:prstGeom>
          <a:solidFill>
            <a:srgbClr val="F368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cs typeface="+mn-ea"/>
              <a:sym typeface="+mn-lt"/>
            </a:endParaRPr>
          </a:p>
        </p:txBody>
      </p:sp>
      <p:sp>
        <p:nvSpPr>
          <p:cNvPr id="23" name="矩形 22"/>
          <p:cNvSpPr/>
          <p:nvPr>
            <p:custDataLst>
              <p:tags r:id="rId5"/>
            </p:custDataLst>
          </p:nvPr>
        </p:nvSpPr>
        <p:spPr bwMode="auto">
          <a:xfrm>
            <a:off x="6236848" y="3115151"/>
            <a:ext cx="2946400" cy="2556933"/>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cs typeface="+mn-ea"/>
              <a:sym typeface="+mn-lt"/>
            </a:endParaRPr>
          </a:p>
        </p:txBody>
      </p:sp>
      <p:sp>
        <p:nvSpPr>
          <p:cNvPr id="24" name="文本框 13"/>
          <p:cNvSpPr txBox="1">
            <a:spLocks noChangeArrowheads="1"/>
          </p:cNvSpPr>
          <p:nvPr>
            <p:custDataLst>
              <p:tags r:id="rId6"/>
            </p:custDataLst>
          </p:nvPr>
        </p:nvSpPr>
        <p:spPr bwMode="auto">
          <a:xfrm>
            <a:off x="6332414" y="2116239"/>
            <a:ext cx="1967288" cy="811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a:r>
              <a:rPr lang="zh-CN" altLang="en-US" sz="4000" dirty="0">
                <a:solidFill>
                  <a:schemeClr val="bg1"/>
                </a:solidFill>
                <a:latin typeface="微软雅黑" panose="020B0503020204020204" charset="-122"/>
                <a:ea typeface="微软雅黑" panose="020B0503020204020204" charset="-122"/>
                <a:cs typeface="+mn-ea"/>
                <a:sym typeface="+mn-lt"/>
              </a:rPr>
              <a:t>证券</a:t>
            </a:r>
            <a:endParaRPr lang="zh-CN" altLang="en-US" sz="4400" b="1" dirty="0">
              <a:solidFill>
                <a:prstClr val="black">
                  <a:lumMod val="75000"/>
                  <a:lumOff val="25000"/>
                </a:prstClr>
              </a:solidFill>
              <a:latin typeface="+mj-ea"/>
              <a:ea typeface="+mj-ea"/>
              <a:cs typeface="+mn-ea"/>
              <a:sym typeface="+mn-lt"/>
            </a:endParaRPr>
          </a:p>
        </p:txBody>
      </p:sp>
      <p:sp>
        <p:nvSpPr>
          <p:cNvPr id="25" name="TextBox 13"/>
          <p:cNvSpPr txBox="1"/>
          <p:nvPr>
            <p:custDataLst>
              <p:tags r:id="rId7"/>
            </p:custDataLst>
          </p:nvPr>
        </p:nvSpPr>
        <p:spPr>
          <a:xfrm>
            <a:off x="6186682" y="3324912"/>
            <a:ext cx="2423911" cy="3249069"/>
          </a:xfrm>
          <a:prstGeom prst="rect">
            <a:avLst/>
          </a:prstGeom>
          <a:noFill/>
        </p:spPr>
        <p:txBody>
          <a:bodyPr wrap="square" rtlCol="0">
            <a:noAutofit/>
          </a:bodyPr>
          <a:lstStyle/>
          <a:p>
            <a:pPr lvl="0" defTabSz="685800" fontAlgn="base">
              <a:lnSpc>
                <a:spcPct val="110000"/>
              </a:lnSpc>
              <a:spcBef>
                <a:spcPts val="450"/>
              </a:spcBef>
              <a:spcAft>
                <a:spcPct val="0"/>
              </a:spcAft>
              <a:buClr>
                <a:schemeClr val="accent1"/>
              </a:buClr>
              <a:buSzPct val="60000"/>
              <a:defRPr/>
            </a:pPr>
            <a:r>
              <a:rPr lang="zh-CN" altLang="en-US" dirty="0">
                <a:latin typeface="微软雅黑" panose="020B0503020204020204" charset="-122"/>
                <a:ea typeface="微软雅黑" panose="020B0503020204020204" charset="-122"/>
                <a:cs typeface="微软雅黑" panose="020B0503020204020204" charset="-122"/>
              </a:rPr>
              <a:t>马来西亚股票交易所（</a:t>
            </a:r>
            <a:r>
              <a:rPr lang="en-US" altLang="zh-CN" dirty="0">
                <a:latin typeface="微软雅黑" panose="020B0503020204020204" charset="-122"/>
                <a:ea typeface="微软雅黑" panose="020B0503020204020204" charset="-122"/>
                <a:cs typeface="微软雅黑" panose="020B0503020204020204" charset="-122"/>
              </a:rPr>
              <a:t>Bursa Malaysia </a:t>
            </a:r>
            <a:r>
              <a:rPr lang="en-US" altLang="zh-CN" dirty="0" err="1">
                <a:latin typeface="微软雅黑" panose="020B0503020204020204" charset="-122"/>
                <a:ea typeface="微软雅黑" panose="020B0503020204020204" charset="-122"/>
                <a:cs typeface="微软雅黑" panose="020B0503020204020204" charset="-122"/>
              </a:rPr>
              <a:t>Berhad</a:t>
            </a:r>
            <a:r>
              <a:rPr lang="zh-CN" altLang="en-US" dirty="0">
                <a:latin typeface="微软雅黑" panose="020B0503020204020204" charset="-122"/>
                <a:ea typeface="微软雅黑" panose="020B0503020204020204" charset="-122"/>
                <a:cs typeface="微软雅黑" panose="020B0503020204020204" charset="-122"/>
              </a:rPr>
              <a:t>）是马来西亚唯一的股票交易市场，经营股票、债券、衍生品等，分为主板市场（</a:t>
            </a:r>
            <a:r>
              <a:rPr lang="en-US" altLang="zh-CN" dirty="0">
                <a:latin typeface="微软雅黑" panose="020B0503020204020204" charset="-122"/>
                <a:ea typeface="微软雅黑" panose="020B0503020204020204" charset="-122"/>
                <a:cs typeface="微软雅黑" panose="020B0503020204020204" charset="-122"/>
              </a:rPr>
              <a:t>Main Market</a:t>
            </a:r>
            <a:r>
              <a:rPr lang="zh-CN" altLang="en-US" dirty="0">
                <a:latin typeface="微软雅黑" panose="020B0503020204020204" charset="-122"/>
                <a:ea typeface="微软雅黑" panose="020B0503020204020204" charset="-122"/>
                <a:cs typeface="微软雅黑" panose="020B0503020204020204" charset="-122"/>
              </a:rPr>
              <a:t>）和创业板市场（</a:t>
            </a:r>
            <a:r>
              <a:rPr lang="en-US" altLang="zh-CN" dirty="0">
                <a:latin typeface="微软雅黑" panose="020B0503020204020204" charset="-122"/>
                <a:ea typeface="微软雅黑" panose="020B0503020204020204" charset="-122"/>
                <a:cs typeface="微软雅黑" panose="020B0503020204020204" charset="-122"/>
              </a:rPr>
              <a:t>ACE Market</a:t>
            </a:r>
            <a:r>
              <a:rPr lang="zh-CN" altLang="en-US" dirty="0">
                <a:latin typeface="微软雅黑" panose="020B0503020204020204" charset="-122"/>
                <a:ea typeface="微软雅黑" panose="020B0503020204020204" charset="-122"/>
                <a:cs typeface="微软雅黑" panose="020B0503020204020204" charset="-122"/>
              </a:rPr>
              <a:t>）两部分。</a:t>
            </a:r>
            <a:endParaRPr lang="zh-CN" dirty="0">
              <a:latin typeface="微软雅黑" panose="020B0503020204020204" charset="-122"/>
              <a:ea typeface="微软雅黑" panose="020B0503020204020204" charset="-122"/>
              <a:cs typeface="微软雅黑" panose="020B0503020204020204" charset="-122"/>
            </a:endParaRPr>
          </a:p>
        </p:txBody>
      </p:sp>
      <p:sp>
        <p:nvSpPr>
          <p:cNvPr id="26" name="矩形 25"/>
          <p:cNvSpPr/>
          <p:nvPr>
            <p:custDataLst>
              <p:tags r:id="rId8"/>
            </p:custDataLst>
          </p:nvPr>
        </p:nvSpPr>
        <p:spPr bwMode="auto">
          <a:xfrm>
            <a:off x="9027329" y="1984790"/>
            <a:ext cx="2203681" cy="987650"/>
          </a:xfrm>
          <a:prstGeom prst="rect">
            <a:avLst/>
          </a:prstGeom>
          <a:solidFill>
            <a:srgbClr val="F368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cs typeface="+mn-ea"/>
              <a:sym typeface="+mn-lt"/>
            </a:endParaRPr>
          </a:p>
        </p:txBody>
      </p:sp>
      <p:sp>
        <p:nvSpPr>
          <p:cNvPr id="27" name="文本框 13"/>
          <p:cNvSpPr txBox="1">
            <a:spLocks noChangeArrowheads="1"/>
          </p:cNvSpPr>
          <p:nvPr>
            <p:custDataLst>
              <p:tags r:id="rId9"/>
            </p:custDataLst>
          </p:nvPr>
        </p:nvSpPr>
        <p:spPr bwMode="auto">
          <a:xfrm>
            <a:off x="9027329" y="2093071"/>
            <a:ext cx="1967288" cy="816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a:r>
              <a:rPr lang="zh-CN" altLang="en-US" sz="4000" dirty="0">
                <a:solidFill>
                  <a:schemeClr val="bg1"/>
                </a:solidFill>
                <a:latin typeface="微软雅黑" panose="020B0503020204020204" charset="-122"/>
                <a:ea typeface="微软雅黑" panose="020B0503020204020204" charset="-122"/>
                <a:cs typeface="+mn-ea"/>
                <a:sym typeface="+mn-lt"/>
              </a:rPr>
              <a:t>融资</a:t>
            </a:r>
            <a:endParaRPr lang="zh-CN" altLang="en-US" sz="4400" b="1" dirty="0">
              <a:solidFill>
                <a:prstClr val="black">
                  <a:lumMod val="75000"/>
                  <a:lumOff val="25000"/>
                </a:prstClr>
              </a:solidFill>
              <a:latin typeface="+mj-ea"/>
              <a:ea typeface="+mj-ea"/>
              <a:cs typeface="+mn-ea"/>
              <a:sym typeface="+mn-lt"/>
            </a:endParaRPr>
          </a:p>
        </p:txBody>
      </p:sp>
      <p:sp>
        <p:nvSpPr>
          <p:cNvPr id="28" name="TextBox 13"/>
          <p:cNvSpPr txBox="1"/>
          <p:nvPr>
            <p:custDataLst>
              <p:tags r:id="rId10"/>
            </p:custDataLst>
          </p:nvPr>
        </p:nvSpPr>
        <p:spPr>
          <a:xfrm>
            <a:off x="8877403" y="3241727"/>
            <a:ext cx="2831987" cy="3249069"/>
          </a:xfrm>
          <a:prstGeom prst="rect">
            <a:avLst/>
          </a:prstGeom>
          <a:noFill/>
        </p:spPr>
        <p:txBody>
          <a:bodyPr wrap="square" rtlCol="0">
            <a:noAutofit/>
          </a:bodyPr>
          <a:lstStyle/>
          <a:p>
            <a:pPr lvl="0" defTabSz="685800" fontAlgn="base">
              <a:lnSpc>
                <a:spcPct val="110000"/>
              </a:lnSpc>
              <a:spcBef>
                <a:spcPts val="450"/>
              </a:spcBef>
              <a:spcAft>
                <a:spcPct val="0"/>
              </a:spcAft>
              <a:buClr>
                <a:schemeClr val="accent1"/>
              </a:buClr>
              <a:buSzPct val="60000"/>
              <a:defRPr/>
            </a:pPr>
            <a:r>
              <a:rPr lang="zh-CN" altLang="en-US" dirty="0">
                <a:latin typeface="微软雅黑" panose="020B0503020204020204" charset="-122"/>
                <a:ea typeface="微软雅黑" panose="020B0503020204020204" charset="-122"/>
                <a:cs typeface="微软雅黑" panose="020B0503020204020204" charset="-122"/>
              </a:rPr>
              <a:t>马来西亚商业银行根据企业业绩、信用、发展潜力及具体融资项目对内外资企业的融资要求进行审查，以决定是否给予融资或信贷支持。</a:t>
            </a:r>
            <a:endParaRPr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二、经济环境</a:t>
            </a:r>
            <a:endParaRPr lang="zh-CN" altLang="en-US" dirty="0"/>
          </a:p>
        </p:txBody>
      </p:sp>
      <p:sp>
        <p:nvSpPr>
          <p:cNvPr id="3" name="内容占位符 2"/>
          <p:cNvSpPr>
            <a:spLocks noGrp="1"/>
          </p:cNvSpPr>
          <p:nvPr>
            <p:ph idx="1"/>
          </p:nvPr>
        </p:nvSpPr>
        <p:spPr/>
        <p:txBody>
          <a:bodyPr>
            <a:normAutofit lnSpcReduction="10000"/>
          </a:bodyPr>
          <a:lstStyle/>
          <a:p>
            <a:r>
              <a:rPr lang="en-US" altLang="zh-CN" b="1" dirty="0">
                <a:latin typeface="微软雅黑" panose="020B0503020204020204" charset="-122"/>
                <a:ea typeface="微软雅黑" panose="020B0503020204020204" charset="-122"/>
                <a:cs typeface="微软雅黑" panose="020B0503020204020204" charset="-122"/>
              </a:rPr>
              <a:t>4.</a:t>
            </a:r>
            <a:r>
              <a:rPr lang="zh-CN" altLang="zh-CN" b="1" dirty="0">
                <a:latin typeface="微软雅黑" panose="020B0503020204020204" charset="-122"/>
                <a:ea typeface="微软雅黑" panose="020B0503020204020204" charset="-122"/>
                <a:cs typeface="微软雅黑" panose="020B0503020204020204" charset="-122"/>
              </a:rPr>
              <a:t>外贸情况</a:t>
            </a:r>
            <a:endParaRPr lang="en-US" altLang="zh-CN" b="1" dirty="0">
              <a:latin typeface="微软雅黑" panose="020B0503020204020204" charset="-122"/>
              <a:ea typeface="微软雅黑" panose="020B0503020204020204" charset="-122"/>
              <a:cs typeface="微软雅黑" panose="020B0503020204020204" charset="-122"/>
            </a:endParaRPr>
          </a:p>
          <a:p>
            <a:pPr marL="0" indent="457200">
              <a:buNone/>
            </a:pPr>
            <a:r>
              <a:rPr lang="en-US" altLang="zh-CN" dirty="0">
                <a:latin typeface="微软雅黑" panose="020B0503020204020204" charset="-122"/>
                <a:ea typeface="微软雅黑" panose="020B0503020204020204" charset="-122"/>
                <a:cs typeface="微软雅黑" panose="020B0503020204020204" charset="-122"/>
              </a:rPr>
              <a:t>2022</a:t>
            </a:r>
            <a:r>
              <a:rPr lang="zh-CN" altLang="en-US" dirty="0">
                <a:latin typeface="微软雅黑" panose="020B0503020204020204" charset="-122"/>
                <a:ea typeface="微软雅黑" panose="020B0503020204020204" charset="-122"/>
                <a:cs typeface="微软雅黑" panose="020B0503020204020204" charset="-122"/>
              </a:rPr>
              <a:t>年，马来西亚对外货物贸易总额为</a:t>
            </a:r>
            <a:r>
              <a:rPr lang="en-US" altLang="zh-CN" dirty="0">
                <a:latin typeface="微软雅黑" panose="020B0503020204020204" charset="-122"/>
                <a:ea typeface="微软雅黑" panose="020B0503020204020204" charset="-122"/>
                <a:cs typeface="微软雅黑" panose="020B0503020204020204" charset="-122"/>
              </a:rPr>
              <a:t>2.848</a:t>
            </a:r>
            <a:r>
              <a:rPr lang="zh-CN" altLang="en-US" dirty="0">
                <a:latin typeface="微软雅黑" panose="020B0503020204020204" charset="-122"/>
                <a:ea typeface="微软雅黑" panose="020B0503020204020204" charset="-122"/>
                <a:cs typeface="微软雅黑" panose="020B0503020204020204" charset="-122"/>
              </a:rPr>
              <a:t>亿马币，同比增长</a:t>
            </a:r>
            <a:r>
              <a:rPr lang="en-US" altLang="zh-CN" dirty="0">
                <a:latin typeface="微软雅黑" panose="020B0503020204020204" charset="-122"/>
                <a:ea typeface="微软雅黑" panose="020B0503020204020204" charset="-122"/>
                <a:cs typeface="微软雅黑" panose="020B0503020204020204" charset="-122"/>
              </a:rPr>
              <a:t>27.8%</a:t>
            </a:r>
            <a:r>
              <a:rPr lang="zh-CN" altLang="en-US" dirty="0">
                <a:latin typeface="微软雅黑" panose="020B0503020204020204" charset="-122"/>
                <a:ea typeface="微软雅黑" panose="020B0503020204020204" charset="-122"/>
                <a:cs typeface="微软雅黑" panose="020B0503020204020204" charset="-122"/>
              </a:rPr>
              <a:t>；其中，出口额</a:t>
            </a:r>
            <a:r>
              <a:rPr lang="en-US" altLang="zh-CN" dirty="0">
                <a:latin typeface="微软雅黑" panose="020B0503020204020204" charset="-122"/>
                <a:ea typeface="微软雅黑" panose="020B0503020204020204" charset="-122"/>
                <a:cs typeface="微软雅黑" panose="020B0503020204020204" charset="-122"/>
              </a:rPr>
              <a:t>1.55</a:t>
            </a:r>
            <a:r>
              <a:rPr lang="zh-CN" altLang="en-US" dirty="0">
                <a:latin typeface="微软雅黑" panose="020B0503020204020204" charset="-122"/>
                <a:ea typeface="微软雅黑" panose="020B0503020204020204" charset="-122"/>
                <a:cs typeface="微软雅黑" panose="020B0503020204020204" charset="-122"/>
              </a:rPr>
              <a:t>亿马币，同比增长</a:t>
            </a:r>
            <a:r>
              <a:rPr lang="en-US" altLang="zh-CN" dirty="0">
                <a:latin typeface="微软雅黑" panose="020B0503020204020204" charset="-122"/>
                <a:ea typeface="微软雅黑" panose="020B0503020204020204" charset="-122"/>
                <a:cs typeface="微软雅黑" panose="020B0503020204020204" charset="-122"/>
              </a:rPr>
              <a:t>25%</a:t>
            </a:r>
            <a:r>
              <a:rPr lang="zh-CN" altLang="en-US" dirty="0">
                <a:latin typeface="微软雅黑" panose="020B0503020204020204" charset="-122"/>
                <a:ea typeface="微软雅黑" panose="020B0503020204020204" charset="-122"/>
                <a:cs typeface="微软雅黑" panose="020B0503020204020204" charset="-122"/>
              </a:rPr>
              <a:t>；进口额</a:t>
            </a:r>
            <a:r>
              <a:rPr lang="en-US" altLang="zh-CN" dirty="0">
                <a:latin typeface="微软雅黑" panose="020B0503020204020204" charset="-122"/>
                <a:ea typeface="微软雅黑" panose="020B0503020204020204" charset="-122"/>
                <a:cs typeface="微软雅黑" panose="020B0503020204020204" charset="-122"/>
              </a:rPr>
              <a:t>1.297</a:t>
            </a:r>
            <a:r>
              <a:rPr lang="zh-CN" altLang="en-US" dirty="0">
                <a:latin typeface="微软雅黑" panose="020B0503020204020204" charset="-122"/>
                <a:ea typeface="微软雅黑" panose="020B0503020204020204" charset="-122"/>
                <a:cs typeface="微软雅黑" panose="020B0503020204020204" charset="-122"/>
              </a:rPr>
              <a:t>亿马币，同比增长</a:t>
            </a:r>
            <a:r>
              <a:rPr lang="en-US" altLang="zh-CN" dirty="0">
                <a:latin typeface="微软雅黑" panose="020B0503020204020204" charset="-122"/>
                <a:ea typeface="微软雅黑" panose="020B0503020204020204" charset="-122"/>
                <a:cs typeface="微软雅黑" panose="020B0503020204020204" charset="-122"/>
              </a:rPr>
              <a:t>31.3%</a:t>
            </a:r>
            <a:r>
              <a:rPr lang="zh-CN" altLang="en-US" dirty="0">
                <a:latin typeface="微软雅黑" panose="020B0503020204020204" charset="-122"/>
                <a:ea typeface="微软雅黑" panose="020B0503020204020204" charset="-122"/>
                <a:cs typeface="微软雅黑" panose="020B0503020204020204" charset="-122"/>
              </a:rPr>
              <a:t>；贸易顺差</a:t>
            </a:r>
            <a:r>
              <a:rPr lang="en-US" altLang="zh-CN" dirty="0">
                <a:latin typeface="微软雅黑" panose="020B0503020204020204" charset="-122"/>
                <a:ea typeface="微软雅黑" panose="020B0503020204020204" charset="-122"/>
                <a:cs typeface="微软雅黑" panose="020B0503020204020204" charset="-122"/>
              </a:rPr>
              <a:t>2551</a:t>
            </a:r>
            <a:r>
              <a:rPr lang="zh-CN" altLang="en-US" dirty="0">
                <a:latin typeface="微软雅黑" panose="020B0503020204020204" charset="-122"/>
                <a:ea typeface="微软雅黑" panose="020B0503020204020204" charset="-122"/>
                <a:cs typeface="微软雅黑" panose="020B0503020204020204" charset="-122"/>
              </a:rPr>
              <a:t>亿马币，同比增长</a:t>
            </a:r>
            <a:r>
              <a:rPr lang="en-US" altLang="zh-CN" dirty="0">
                <a:latin typeface="微软雅黑" panose="020B0503020204020204" charset="-122"/>
                <a:ea typeface="微软雅黑" panose="020B0503020204020204" charset="-122"/>
                <a:cs typeface="微软雅黑" panose="020B0503020204020204" charset="-122"/>
              </a:rPr>
              <a:t>0.6%</a:t>
            </a:r>
            <a:r>
              <a:rPr lang="zh-CN" altLang="en-US" dirty="0">
                <a:latin typeface="微软雅黑" panose="020B0503020204020204" charset="-122"/>
                <a:ea typeface="微软雅黑" panose="020B0503020204020204" charset="-122"/>
                <a:cs typeface="微软雅黑" panose="020B0503020204020204" charset="-122"/>
              </a:rPr>
              <a:t>。</a:t>
            </a:r>
            <a:endParaRPr lang="en-US" altLang="zh-CN" dirty="0">
              <a:latin typeface="微软雅黑" panose="020B0503020204020204" charset="-122"/>
              <a:ea typeface="微软雅黑" panose="020B0503020204020204" charset="-122"/>
              <a:cs typeface="微软雅黑" panose="020B0503020204020204" charset="-122"/>
            </a:endParaRPr>
          </a:p>
          <a:p>
            <a:pPr marL="0" indent="457200">
              <a:buNone/>
            </a:pPr>
            <a:r>
              <a:rPr lang="en-US" altLang="zh-CN" dirty="0">
                <a:latin typeface="微软雅黑" panose="020B0503020204020204" charset="-122"/>
                <a:ea typeface="微软雅黑" panose="020B0503020204020204" charset="-122"/>
                <a:cs typeface="微软雅黑" panose="020B0503020204020204" charset="-122"/>
              </a:rPr>
              <a:t>2022</a:t>
            </a:r>
            <a:r>
              <a:rPr lang="zh-CN" altLang="en-US" dirty="0">
                <a:latin typeface="微软雅黑" panose="020B0503020204020204" charset="-122"/>
                <a:ea typeface="微软雅黑" panose="020B0503020204020204" charset="-122"/>
                <a:cs typeface="微软雅黑" panose="020B0503020204020204" charset="-122"/>
              </a:rPr>
              <a:t>年，马来西亚前五大类出口产品分别是电子电器产品、石油产品、棕榈油及制品、化工及化学产品、液化天然气；前五大类进口产品分别是电子电器产品、石油产品、化工及化学产品、机械设备及零件、金属制品</a:t>
            </a:r>
            <a:r>
              <a:rPr dirty="0">
                <a:latin typeface="微软雅黑" panose="020B0503020204020204" charset="-122"/>
                <a:ea typeface="微软雅黑" panose="020B0503020204020204" charset="-122"/>
                <a:cs typeface="微软雅黑" panose="020B0503020204020204" charset="-122"/>
              </a:rPr>
              <a:t>。</a:t>
            </a:r>
            <a:endParaRPr dirty="0">
              <a:latin typeface="微软雅黑" panose="020B0503020204020204" charset="-122"/>
              <a:ea typeface="微软雅黑" panose="020B0503020204020204" charset="-122"/>
              <a:cs typeface="微软雅黑" panose="020B0503020204020204" charset="-122"/>
            </a:endParaRPr>
          </a:p>
          <a:p>
            <a:pPr marL="0" indent="457200">
              <a:buNone/>
            </a:pPr>
            <a:r>
              <a:rPr lang="zh-CN" altLang="en-US" dirty="0">
                <a:latin typeface="微软雅黑" panose="020B0503020204020204" charset="-122"/>
                <a:ea typeface="微软雅黑" panose="020B0503020204020204" charset="-122"/>
                <a:cs typeface="微软雅黑" panose="020B0503020204020204" charset="-122"/>
              </a:rPr>
              <a:t>中国、新加坡和美国继续位列马来西亚前三大贸易伙伴。中国连续第</a:t>
            </a:r>
            <a:r>
              <a:rPr lang="en-US" altLang="zh-CN" dirty="0">
                <a:latin typeface="微软雅黑" panose="020B0503020204020204" charset="-122"/>
                <a:ea typeface="微软雅黑" panose="020B0503020204020204" charset="-122"/>
                <a:cs typeface="微软雅黑" panose="020B0503020204020204" charset="-122"/>
              </a:rPr>
              <a:t>14</a:t>
            </a:r>
            <a:r>
              <a:rPr lang="zh-CN" altLang="en-US" dirty="0">
                <a:latin typeface="微软雅黑" panose="020B0503020204020204" charset="-122"/>
                <a:ea typeface="微软雅黑" panose="020B0503020204020204" charset="-122"/>
                <a:cs typeface="微软雅黑" panose="020B0503020204020204" charset="-122"/>
              </a:rPr>
              <a:t>年成为马来西亚最大的贸易伙伴，进出口贸易总额达到创纪录的</a:t>
            </a:r>
            <a:r>
              <a:rPr lang="en-US" altLang="zh-CN" dirty="0">
                <a:latin typeface="微软雅黑" panose="020B0503020204020204" charset="-122"/>
                <a:ea typeface="微软雅黑" panose="020B0503020204020204" charset="-122"/>
                <a:cs typeface="微软雅黑" panose="020B0503020204020204" charset="-122"/>
              </a:rPr>
              <a:t>2035</a:t>
            </a:r>
            <a:r>
              <a:rPr lang="zh-CN" altLang="en-US" dirty="0">
                <a:latin typeface="微软雅黑" panose="020B0503020204020204" charset="-122"/>
                <a:ea typeface="微软雅黑" panose="020B0503020204020204" charset="-122"/>
                <a:cs typeface="微软雅黑" panose="020B0503020204020204" charset="-122"/>
              </a:rPr>
              <a:t>亿美元。</a:t>
            </a:r>
            <a:r>
              <a:rPr lang="en-US" altLang="zh-CN" dirty="0">
                <a:latin typeface="微软雅黑" panose="020B0503020204020204" charset="-122"/>
                <a:ea typeface="微软雅黑" panose="020B0503020204020204" charset="-122"/>
                <a:cs typeface="微软雅黑" panose="020B0503020204020204" charset="-122"/>
              </a:rPr>
              <a:t>2022</a:t>
            </a:r>
            <a:r>
              <a:rPr lang="zh-CN" altLang="en-US" dirty="0">
                <a:latin typeface="微软雅黑" panose="020B0503020204020204" charset="-122"/>
                <a:ea typeface="微软雅黑" panose="020B0503020204020204" charset="-122"/>
                <a:cs typeface="微软雅黑" panose="020B0503020204020204" charset="-122"/>
              </a:rPr>
              <a:t>年，马来西亚是中国的第十大贸易伙伴和在东盟国家中的第二大贸易伙伴。</a:t>
            </a:r>
            <a:endParaRPr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二、经济环境</a:t>
            </a:r>
            <a:endParaRPr lang="zh-CN" altLang="en-US" dirty="0"/>
          </a:p>
        </p:txBody>
      </p:sp>
      <p:sp>
        <p:nvSpPr>
          <p:cNvPr id="3" name="内容占位符 2"/>
          <p:cNvSpPr>
            <a:spLocks noGrp="1"/>
          </p:cNvSpPr>
          <p:nvPr>
            <p:ph idx="1"/>
          </p:nvPr>
        </p:nvSpPr>
        <p:spPr/>
        <p:txBody>
          <a:bodyPr/>
          <a:lstStyle/>
          <a:p>
            <a:r>
              <a:rPr lang="en-US" altLang="zh-CN" b="1" dirty="0">
                <a:latin typeface="微软雅黑" panose="020B0503020204020204" charset="-122"/>
                <a:ea typeface="微软雅黑" panose="020B0503020204020204" charset="-122"/>
                <a:cs typeface="微软雅黑" panose="020B0503020204020204" charset="-122"/>
              </a:rPr>
              <a:t>4.</a:t>
            </a:r>
            <a:r>
              <a:rPr lang="zh-CN" altLang="zh-CN" b="1" dirty="0">
                <a:latin typeface="微软雅黑" panose="020B0503020204020204" charset="-122"/>
                <a:ea typeface="微软雅黑" panose="020B0503020204020204" charset="-122"/>
                <a:cs typeface="微软雅黑" panose="020B0503020204020204" charset="-122"/>
              </a:rPr>
              <a:t>外贸情况</a:t>
            </a:r>
            <a:endParaRPr lang="en-US" altLang="zh-CN" b="1" dirty="0">
              <a:latin typeface="微软雅黑" panose="020B0503020204020204" charset="-122"/>
              <a:ea typeface="微软雅黑" panose="020B0503020204020204" charset="-122"/>
              <a:cs typeface="微软雅黑" panose="020B0503020204020204" charset="-122"/>
            </a:endParaRPr>
          </a:p>
          <a:p>
            <a:pPr marL="0" indent="457200">
              <a:buNone/>
            </a:pPr>
            <a:r>
              <a:rPr lang="zh-CN" altLang="en-US" dirty="0">
                <a:latin typeface="微软雅黑" panose="020B0503020204020204" charset="-122"/>
                <a:ea typeface="微软雅黑" panose="020B0503020204020204" charset="-122"/>
                <a:cs typeface="微软雅黑" panose="020B0503020204020204" charset="-122"/>
              </a:rPr>
              <a:t>联合国贸发会议发布的</a:t>
            </a:r>
            <a:r>
              <a:rPr lang="en-US" altLang="zh-CN" dirty="0">
                <a:latin typeface="微软雅黑" panose="020B0503020204020204" charset="-122"/>
                <a:ea typeface="微软雅黑" panose="020B0503020204020204" charset="-122"/>
                <a:cs typeface="微软雅黑" panose="020B0503020204020204" charset="-122"/>
              </a:rPr>
              <a:t>《2023</a:t>
            </a:r>
            <a:r>
              <a:rPr lang="zh-CN" altLang="en-US" dirty="0">
                <a:latin typeface="微软雅黑" panose="020B0503020204020204" charset="-122"/>
                <a:ea typeface="微软雅黑" panose="020B0503020204020204" charset="-122"/>
                <a:cs typeface="微软雅黑" panose="020B0503020204020204" charset="-122"/>
              </a:rPr>
              <a:t>年世界投资报告</a:t>
            </a:r>
            <a:r>
              <a:rPr lang="en-US" altLang="zh-CN" dirty="0">
                <a:latin typeface="微软雅黑" panose="020B0503020204020204" charset="-122"/>
                <a:ea typeface="微软雅黑" panose="020B0503020204020204" charset="-122"/>
                <a:cs typeface="微软雅黑" panose="020B0503020204020204" charset="-122"/>
              </a:rPr>
              <a:t>》</a:t>
            </a:r>
            <a:r>
              <a:rPr lang="zh-CN" altLang="en-US" dirty="0">
                <a:latin typeface="微软雅黑" panose="020B0503020204020204" charset="-122"/>
                <a:ea typeface="微软雅黑" panose="020B0503020204020204" charset="-122"/>
                <a:cs typeface="微软雅黑" panose="020B0503020204020204" charset="-122"/>
              </a:rPr>
              <a:t>显示，</a:t>
            </a:r>
            <a:r>
              <a:rPr lang="en-US" altLang="zh-CN" dirty="0">
                <a:latin typeface="微软雅黑" panose="020B0503020204020204" charset="-122"/>
                <a:ea typeface="微软雅黑" panose="020B0503020204020204" charset="-122"/>
                <a:cs typeface="微软雅黑" panose="020B0503020204020204" charset="-122"/>
              </a:rPr>
              <a:t>2022</a:t>
            </a:r>
            <a:r>
              <a:rPr lang="zh-CN" altLang="en-US" dirty="0">
                <a:latin typeface="微软雅黑" panose="020B0503020204020204" charset="-122"/>
                <a:ea typeface="微软雅黑" panose="020B0503020204020204" charset="-122"/>
                <a:cs typeface="微软雅黑" panose="020B0503020204020204" charset="-122"/>
              </a:rPr>
              <a:t>年，马来西亚吸收外资流量为</a:t>
            </a:r>
            <a:r>
              <a:rPr lang="en-US" altLang="zh-CN" dirty="0">
                <a:latin typeface="微软雅黑" panose="020B0503020204020204" charset="-122"/>
                <a:ea typeface="微软雅黑" panose="020B0503020204020204" charset="-122"/>
                <a:cs typeface="微软雅黑" panose="020B0503020204020204" charset="-122"/>
              </a:rPr>
              <a:t>169.4</a:t>
            </a:r>
            <a:r>
              <a:rPr lang="zh-CN" altLang="en-US" dirty="0">
                <a:latin typeface="微软雅黑" panose="020B0503020204020204" charset="-122"/>
                <a:ea typeface="微软雅黑" panose="020B0503020204020204" charset="-122"/>
                <a:cs typeface="微软雅黑" panose="020B0503020204020204" charset="-122"/>
              </a:rPr>
              <a:t>亿美元，同比增长</a:t>
            </a:r>
            <a:r>
              <a:rPr lang="en-US" altLang="zh-CN" dirty="0">
                <a:latin typeface="微软雅黑" panose="020B0503020204020204" charset="-122"/>
                <a:ea typeface="微软雅黑" panose="020B0503020204020204" charset="-122"/>
                <a:cs typeface="微软雅黑" panose="020B0503020204020204" charset="-122"/>
              </a:rPr>
              <a:t>39.2%</a:t>
            </a:r>
            <a:r>
              <a:rPr lang="zh-CN" altLang="en-US" dirty="0">
                <a:latin typeface="微软雅黑" panose="020B0503020204020204" charset="-122"/>
                <a:ea typeface="微软雅黑" panose="020B0503020204020204" charset="-122"/>
                <a:cs typeface="微软雅黑" panose="020B0503020204020204" charset="-122"/>
              </a:rPr>
              <a:t>；截至</a:t>
            </a:r>
            <a:r>
              <a:rPr lang="en-US" altLang="zh-CN" dirty="0">
                <a:latin typeface="微软雅黑" panose="020B0503020204020204" charset="-122"/>
                <a:ea typeface="微软雅黑" panose="020B0503020204020204" charset="-122"/>
                <a:cs typeface="微软雅黑" panose="020B0503020204020204" charset="-122"/>
              </a:rPr>
              <a:t>2022</a:t>
            </a:r>
            <a:r>
              <a:rPr lang="zh-CN" altLang="en-US" dirty="0">
                <a:latin typeface="微软雅黑" panose="020B0503020204020204" charset="-122"/>
                <a:ea typeface="微软雅黑" panose="020B0503020204020204" charset="-122"/>
                <a:cs typeface="微软雅黑" panose="020B0503020204020204" charset="-122"/>
              </a:rPr>
              <a:t>年底，马来西亚吸收外资存量为</a:t>
            </a:r>
            <a:r>
              <a:rPr lang="en-US" altLang="zh-CN" dirty="0">
                <a:latin typeface="微软雅黑" panose="020B0503020204020204" charset="-122"/>
                <a:ea typeface="微软雅黑" panose="020B0503020204020204" charset="-122"/>
                <a:cs typeface="微软雅黑" panose="020B0503020204020204" charset="-122"/>
              </a:rPr>
              <a:t>1992.1</a:t>
            </a:r>
            <a:r>
              <a:rPr lang="zh-CN" altLang="en-US" dirty="0">
                <a:latin typeface="微软雅黑" panose="020B0503020204020204" charset="-122"/>
                <a:ea typeface="微软雅黑" panose="020B0503020204020204" charset="-122"/>
                <a:cs typeface="微软雅黑" panose="020B0503020204020204" charset="-122"/>
              </a:rPr>
              <a:t>亿美元，同比增长</a:t>
            </a:r>
            <a:r>
              <a:rPr lang="en-US" altLang="zh-CN" dirty="0">
                <a:latin typeface="微软雅黑" panose="020B0503020204020204" charset="-122"/>
                <a:ea typeface="微软雅黑" panose="020B0503020204020204" charset="-122"/>
                <a:cs typeface="微软雅黑" panose="020B0503020204020204" charset="-122"/>
              </a:rPr>
              <a:t>6.4%</a:t>
            </a:r>
            <a:r>
              <a:rPr altLang="zh-CN" dirty="0">
                <a:latin typeface="微软雅黑" panose="020B0503020204020204" charset="-122"/>
                <a:ea typeface="微软雅黑" panose="020B0503020204020204" charset="-122"/>
                <a:cs typeface="微软雅黑" panose="020B0503020204020204" charset="-122"/>
              </a:rPr>
              <a:t>。</a:t>
            </a:r>
            <a:endParaRPr altLang="zh-CN" dirty="0">
              <a:latin typeface="微软雅黑" panose="020B0503020204020204" charset="-122"/>
              <a:ea typeface="微软雅黑" panose="020B0503020204020204" charset="-122"/>
              <a:cs typeface="微软雅黑" panose="020B0503020204020204" charset="-122"/>
            </a:endParaRPr>
          </a:p>
          <a:p>
            <a:pPr marL="0" indent="457200">
              <a:buNone/>
            </a:pPr>
            <a:r>
              <a:rPr lang="zh-CN" altLang="en-US" dirty="0">
                <a:latin typeface="微软雅黑" panose="020B0503020204020204" charset="-122"/>
                <a:ea typeface="微软雅黑" panose="020B0503020204020204" charset="-122"/>
                <a:cs typeface="微软雅黑" panose="020B0503020204020204" charset="-122"/>
              </a:rPr>
              <a:t>据中国海关统计，</a:t>
            </a:r>
            <a:r>
              <a:rPr lang="en-US" altLang="zh-CN" dirty="0">
                <a:latin typeface="微软雅黑" panose="020B0503020204020204" charset="-122"/>
                <a:ea typeface="微软雅黑" panose="020B0503020204020204" charset="-122"/>
                <a:cs typeface="微软雅黑" panose="020B0503020204020204" charset="-122"/>
              </a:rPr>
              <a:t>2022</a:t>
            </a:r>
            <a:r>
              <a:rPr lang="zh-CN" altLang="en-US" dirty="0">
                <a:latin typeface="微软雅黑" panose="020B0503020204020204" charset="-122"/>
                <a:ea typeface="微软雅黑" panose="020B0503020204020204" charset="-122"/>
                <a:cs typeface="微软雅黑" panose="020B0503020204020204" charset="-122"/>
              </a:rPr>
              <a:t>年全年，中马双边货物贸易总额</a:t>
            </a:r>
            <a:r>
              <a:rPr lang="en-US" altLang="zh-CN" dirty="0">
                <a:latin typeface="微软雅黑" panose="020B0503020204020204" charset="-122"/>
                <a:ea typeface="微软雅黑" panose="020B0503020204020204" charset="-122"/>
                <a:cs typeface="微软雅黑" panose="020B0503020204020204" charset="-122"/>
              </a:rPr>
              <a:t>2035.9</a:t>
            </a:r>
            <a:r>
              <a:rPr lang="zh-CN" altLang="en-US" dirty="0">
                <a:latin typeface="微软雅黑" panose="020B0503020204020204" charset="-122"/>
                <a:ea typeface="微软雅黑" panose="020B0503020204020204" charset="-122"/>
                <a:cs typeface="微软雅黑" panose="020B0503020204020204" charset="-122"/>
              </a:rPr>
              <a:t>亿美元，同比增长</a:t>
            </a:r>
            <a:r>
              <a:rPr lang="en-US" altLang="zh-CN" dirty="0">
                <a:latin typeface="微软雅黑" panose="020B0503020204020204" charset="-122"/>
                <a:ea typeface="微软雅黑" panose="020B0503020204020204" charset="-122"/>
                <a:cs typeface="微软雅黑" panose="020B0503020204020204" charset="-122"/>
              </a:rPr>
              <a:t>15.3%</a:t>
            </a:r>
            <a:r>
              <a:rPr lang="zh-CN" altLang="en-US" dirty="0">
                <a:latin typeface="微软雅黑" panose="020B0503020204020204" charset="-122"/>
                <a:ea typeface="微软雅黑" panose="020B0503020204020204" charset="-122"/>
                <a:cs typeface="微软雅黑" panose="020B0503020204020204" charset="-122"/>
              </a:rPr>
              <a:t>，马保持中国在东盟第二大贸易伙伴地位。中国对马出口额</a:t>
            </a:r>
            <a:r>
              <a:rPr lang="en-US" altLang="zh-CN" dirty="0">
                <a:latin typeface="微软雅黑" panose="020B0503020204020204" charset="-122"/>
                <a:ea typeface="微软雅黑" panose="020B0503020204020204" charset="-122"/>
                <a:cs typeface="微软雅黑" panose="020B0503020204020204" charset="-122"/>
              </a:rPr>
              <a:t>937.1</a:t>
            </a:r>
            <a:r>
              <a:rPr lang="zh-CN" altLang="en-US" dirty="0">
                <a:latin typeface="微软雅黑" panose="020B0503020204020204" charset="-122"/>
                <a:ea typeface="微软雅黑" panose="020B0503020204020204" charset="-122"/>
                <a:cs typeface="微软雅黑" panose="020B0503020204020204" charset="-122"/>
              </a:rPr>
              <a:t>亿美元，同比增长</a:t>
            </a:r>
            <a:r>
              <a:rPr lang="en-US" altLang="zh-CN" dirty="0">
                <a:latin typeface="微软雅黑" panose="020B0503020204020204" charset="-122"/>
                <a:ea typeface="微软雅黑" panose="020B0503020204020204" charset="-122"/>
                <a:cs typeface="微软雅黑" panose="020B0503020204020204" charset="-122"/>
              </a:rPr>
              <a:t>19.7%</a:t>
            </a:r>
            <a:r>
              <a:rPr lang="zh-CN" altLang="en-US" dirty="0">
                <a:latin typeface="微软雅黑" panose="020B0503020204020204" charset="-122"/>
                <a:ea typeface="微软雅黑" panose="020B0503020204020204" charset="-122"/>
                <a:cs typeface="微软雅黑" panose="020B0503020204020204" charset="-122"/>
              </a:rPr>
              <a:t>；自马进口额</a:t>
            </a:r>
            <a:r>
              <a:rPr lang="en-US" altLang="zh-CN" dirty="0">
                <a:latin typeface="微软雅黑" panose="020B0503020204020204" charset="-122"/>
                <a:ea typeface="微软雅黑" panose="020B0503020204020204" charset="-122"/>
                <a:cs typeface="微软雅黑" panose="020B0503020204020204" charset="-122"/>
              </a:rPr>
              <a:t>1098.8</a:t>
            </a:r>
            <a:r>
              <a:rPr lang="zh-CN" altLang="en-US" dirty="0">
                <a:latin typeface="微软雅黑" panose="020B0503020204020204" charset="-122"/>
                <a:ea typeface="微软雅黑" panose="020B0503020204020204" charset="-122"/>
                <a:cs typeface="微软雅黑" panose="020B0503020204020204" charset="-122"/>
              </a:rPr>
              <a:t>亿美元，同比增长</a:t>
            </a:r>
            <a:r>
              <a:rPr lang="en-US" altLang="zh-CN" dirty="0">
                <a:latin typeface="微软雅黑" panose="020B0503020204020204" charset="-122"/>
                <a:ea typeface="微软雅黑" panose="020B0503020204020204" charset="-122"/>
                <a:cs typeface="微软雅黑" panose="020B0503020204020204" charset="-122"/>
              </a:rPr>
              <a:t>11.8%</a:t>
            </a:r>
            <a:r>
              <a:rPr lang="zh-CN" altLang="en-US" dirty="0">
                <a:latin typeface="微软雅黑" panose="020B0503020204020204" charset="-122"/>
                <a:ea typeface="微软雅黑" panose="020B0503020204020204" charset="-122"/>
                <a:cs typeface="微软雅黑" panose="020B0503020204020204" charset="-122"/>
              </a:rPr>
              <a:t>。中国连续</a:t>
            </a:r>
            <a:r>
              <a:rPr lang="en-US" altLang="zh-CN" dirty="0">
                <a:latin typeface="微软雅黑" panose="020B0503020204020204" charset="-122"/>
                <a:ea typeface="微软雅黑" panose="020B0503020204020204" charset="-122"/>
                <a:cs typeface="微软雅黑" panose="020B0503020204020204" charset="-122"/>
              </a:rPr>
              <a:t>14</a:t>
            </a:r>
            <a:r>
              <a:rPr lang="zh-CN" altLang="en-US" dirty="0">
                <a:latin typeface="微软雅黑" panose="020B0503020204020204" charset="-122"/>
                <a:ea typeface="微软雅黑" panose="020B0503020204020204" charset="-122"/>
                <a:cs typeface="微软雅黑" panose="020B0503020204020204" charset="-122"/>
              </a:rPr>
              <a:t>年成为马来西亚最大贸易伙伴国，同时也是其第一大进口来源地及第二大出口目的地。</a:t>
            </a:r>
            <a:endParaRPr lang="zh-CN"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三、法律环境</a:t>
            </a:r>
            <a:endParaRPr lang="zh-CN" altLang="en-US" dirty="0"/>
          </a:p>
        </p:txBody>
      </p:sp>
      <p:graphicFrame>
        <p:nvGraphicFramePr>
          <p:cNvPr id="4" name="内容占位符 4"/>
          <p:cNvGraphicFramePr>
            <a:graphicFrameLocks noGrp="1"/>
          </p:cNvGraphicFramePr>
          <p:nvPr>
            <p:ph idx="1"/>
          </p:nvPr>
        </p:nvGraphicFramePr>
        <p:xfrm>
          <a:off x="695325" y="1301750"/>
          <a:ext cx="10801350" cy="4873625"/>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三、法律环境</a:t>
            </a:r>
            <a:endParaRPr lang="zh-CN" altLang="en-US" dirty="0"/>
          </a:p>
        </p:txBody>
      </p:sp>
      <p:graphicFrame>
        <p:nvGraphicFramePr>
          <p:cNvPr id="4" name="内容占位符 4"/>
          <p:cNvGraphicFramePr>
            <a:graphicFrameLocks noGrp="1"/>
          </p:cNvGraphicFramePr>
          <p:nvPr>
            <p:ph idx="1"/>
          </p:nvPr>
        </p:nvGraphicFramePr>
        <p:xfrm>
          <a:off x="695325" y="1301749"/>
          <a:ext cx="10801350" cy="5348433"/>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四、文化环境</a:t>
            </a:r>
            <a:endParaRPr lang="zh-CN" altLang="en-US" dirty="0"/>
          </a:p>
        </p:txBody>
      </p:sp>
      <p:sp>
        <p:nvSpPr>
          <p:cNvPr id="6" name="矩形 5"/>
          <p:cNvSpPr/>
          <p:nvPr>
            <p:custDataLst>
              <p:tags r:id="rId1"/>
            </p:custDataLst>
          </p:nvPr>
        </p:nvSpPr>
        <p:spPr bwMode="auto">
          <a:xfrm>
            <a:off x="768115" y="1727042"/>
            <a:ext cx="2203681" cy="1070610"/>
          </a:xfrm>
          <a:prstGeom prst="rect">
            <a:avLst/>
          </a:prstGeom>
          <a:solidFill>
            <a:srgbClr val="F368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Arial" panose="020B0604020202020204"/>
              <a:ea typeface="微软雅黑" panose="020B0503020204020204" charset="-122"/>
              <a:cs typeface="+mn-ea"/>
              <a:sym typeface="+mn-lt"/>
            </a:endParaRPr>
          </a:p>
        </p:txBody>
      </p:sp>
      <p:sp>
        <p:nvSpPr>
          <p:cNvPr id="7" name="矩形 6"/>
          <p:cNvSpPr/>
          <p:nvPr>
            <p:custDataLst>
              <p:tags r:id="rId2"/>
            </p:custDataLst>
          </p:nvPr>
        </p:nvSpPr>
        <p:spPr bwMode="auto">
          <a:xfrm>
            <a:off x="764306" y="2846971"/>
            <a:ext cx="2946400" cy="2556933"/>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Arial" panose="020B0604020202020204"/>
              <a:ea typeface="微软雅黑" panose="020B0503020204020204" charset="-122"/>
              <a:cs typeface="+mn-ea"/>
              <a:sym typeface="+mn-lt"/>
            </a:endParaRPr>
          </a:p>
        </p:txBody>
      </p:sp>
      <p:sp>
        <p:nvSpPr>
          <p:cNvPr id="8" name="文本框 13"/>
          <p:cNvSpPr txBox="1">
            <a:spLocks noChangeArrowheads="1"/>
          </p:cNvSpPr>
          <p:nvPr>
            <p:custDataLst>
              <p:tags r:id="rId3"/>
            </p:custDataLst>
          </p:nvPr>
        </p:nvSpPr>
        <p:spPr bwMode="auto">
          <a:xfrm>
            <a:off x="859872" y="1848059"/>
            <a:ext cx="1967288" cy="811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000" dirty="0">
                <a:solidFill>
                  <a:srgbClr val="000000"/>
                </a:solidFill>
                <a:latin typeface="微软雅黑" panose="020B0503020204020204" charset="-122"/>
                <a:ea typeface="微软雅黑" panose="020B0503020204020204" charset="-122"/>
                <a:cs typeface="+mn-ea"/>
                <a:sym typeface="+mn-lt"/>
              </a:rPr>
              <a:t>语言</a:t>
            </a:r>
            <a:endParaRPr kumimoji="0" lang="zh-CN" altLang="en-US" sz="40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44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ea"/>
              <a:sym typeface="+mn-lt"/>
            </a:endParaRPr>
          </a:p>
        </p:txBody>
      </p:sp>
      <p:sp>
        <p:nvSpPr>
          <p:cNvPr id="17" name="TextBox 13"/>
          <p:cNvSpPr txBox="1"/>
          <p:nvPr>
            <p:custDataLst>
              <p:tags r:id="rId4"/>
            </p:custDataLst>
          </p:nvPr>
        </p:nvSpPr>
        <p:spPr>
          <a:xfrm>
            <a:off x="714140" y="3056732"/>
            <a:ext cx="2423911" cy="3249069"/>
          </a:xfrm>
          <a:prstGeom prst="rect">
            <a:avLst/>
          </a:prstGeom>
          <a:noFill/>
        </p:spPr>
        <p:txBody>
          <a:bodyPr wrap="square" rtlCol="0">
            <a:noAutofit/>
          </a:bodyPr>
          <a:lstStyle/>
          <a:p>
            <a:pPr lvl="0" defTabSz="685800" fontAlgn="base">
              <a:lnSpc>
                <a:spcPct val="110000"/>
              </a:lnSpc>
              <a:spcBef>
                <a:spcPts val="450"/>
              </a:spcBef>
              <a:spcAft>
                <a:spcPct val="0"/>
              </a:spcAft>
              <a:buClr>
                <a:srgbClr val="C4813C"/>
              </a:buClr>
              <a:buSzPct val="60000"/>
              <a:defRPr/>
            </a:pPr>
            <a:r>
              <a:rPr lang="zh-CN" altLang="en-US" dirty="0">
                <a:latin typeface="微软雅黑" panose="020B0503020204020204" charset="-122"/>
                <a:ea typeface="微软雅黑" panose="020B0503020204020204" charset="-122"/>
                <a:cs typeface="微软雅黑" panose="020B0503020204020204" charset="-122"/>
              </a:rPr>
              <a:t>马来语（</a:t>
            </a:r>
            <a:r>
              <a:rPr lang="en-US" altLang="zh-CN" dirty="0">
                <a:latin typeface="微软雅黑" panose="020B0503020204020204" charset="-122"/>
                <a:ea typeface="微软雅黑" panose="020B0503020204020204" charset="-122"/>
                <a:cs typeface="微软雅黑" panose="020B0503020204020204" charset="-122"/>
              </a:rPr>
              <a:t>Bahasa Malaysia</a:t>
            </a:r>
            <a:r>
              <a:rPr lang="zh-CN" altLang="en-US" dirty="0">
                <a:latin typeface="微软雅黑" panose="020B0503020204020204" charset="-122"/>
                <a:ea typeface="微软雅黑" panose="020B0503020204020204" charset="-122"/>
                <a:cs typeface="微软雅黑" panose="020B0503020204020204" charset="-122"/>
              </a:rPr>
              <a:t>）为官方语言。在许多领域</a:t>
            </a:r>
            <a:r>
              <a:rPr lang="en-US" altLang="zh-CN" dirty="0">
                <a:latin typeface="微软雅黑" panose="020B0503020204020204" charset="-122"/>
                <a:ea typeface="微软雅黑" panose="020B0503020204020204" charset="-122"/>
                <a:cs typeface="微软雅黑" panose="020B0503020204020204" charset="-122"/>
              </a:rPr>
              <a:t>,</a:t>
            </a:r>
            <a:r>
              <a:rPr lang="zh-CN" altLang="en-US" dirty="0">
                <a:latin typeface="微软雅黑" panose="020B0503020204020204" charset="-122"/>
                <a:ea typeface="微软雅黑" panose="020B0503020204020204" charset="-122"/>
                <a:cs typeface="微软雅黑" panose="020B0503020204020204" charset="-122"/>
              </a:rPr>
              <a:t>英语依然是一种活跃的第二语言。华语使用也较为广泛。马来西亚华人基本上能用普通话或方言交谈。</a:t>
            </a:r>
            <a:endParaRPr altLang="zh-CN" dirty="0">
              <a:latin typeface="微软雅黑" panose="020B0503020204020204" charset="-122"/>
              <a:ea typeface="微软雅黑" panose="020B0503020204020204" charset="-122"/>
              <a:cs typeface="微软雅黑" panose="020B0503020204020204" charset="-122"/>
            </a:endParaRPr>
          </a:p>
        </p:txBody>
      </p:sp>
      <p:sp>
        <p:nvSpPr>
          <p:cNvPr id="18" name="矩形 17"/>
          <p:cNvSpPr/>
          <p:nvPr>
            <p:custDataLst>
              <p:tags r:id="rId5"/>
            </p:custDataLst>
          </p:nvPr>
        </p:nvSpPr>
        <p:spPr bwMode="auto">
          <a:xfrm>
            <a:off x="3349516" y="1727042"/>
            <a:ext cx="2203681" cy="1070610"/>
          </a:xfrm>
          <a:prstGeom prst="rect">
            <a:avLst/>
          </a:prstGeom>
          <a:solidFill>
            <a:srgbClr val="F368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Arial" panose="020B0604020202020204"/>
              <a:ea typeface="微软雅黑" panose="020B0503020204020204" charset="-122"/>
              <a:cs typeface="+mn-ea"/>
              <a:sym typeface="+mn-lt"/>
            </a:endParaRPr>
          </a:p>
        </p:txBody>
      </p:sp>
      <p:sp>
        <p:nvSpPr>
          <p:cNvPr id="19" name="文本框 13"/>
          <p:cNvSpPr txBox="1">
            <a:spLocks noChangeArrowheads="1"/>
          </p:cNvSpPr>
          <p:nvPr>
            <p:custDataLst>
              <p:tags r:id="rId6"/>
            </p:custDataLst>
          </p:nvPr>
        </p:nvSpPr>
        <p:spPr bwMode="auto">
          <a:xfrm>
            <a:off x="3495960" y="1831818"/>
            <a:ext cx="1967288" cy="9658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000" dirty="0">
                <a:solidFill>
                  <a:srgbClr val="000000"/>
                </a:solidFill>
                <a:latin typeface="微软雅黑" panose="020B0503020204020204" charset="-122"/>
                <a:ea typeface="微软雅黑" panose="020B0503020204020204" charset="-122"/>
                <a:cs typeface="+mn-ea"/>
                <a:sym typeface="+mn-lt"/>
              </a:rPr>
              <a:t>节日</a:t>
            </a:r>
            <a:endParaRPr kumimoji="0" lang="zh-CN" altLang="en-US" sz="44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ea"/>
              <a:sym typeface="+mn-lt"/>
            </a:endParaRPr>
          </a:p>
        </p:txBody>
      </p:sp>
      <p:sp>
        <p:nvSpPr>
          <p:cNvPr id="20" name="TextBox 13"/>
          <p:cNvSpPr txBox="1"/>
          <p:nvPr>
            <p:custDataLst>
              <p:tags r:id="rId7"/>
            </p:custDataLst>
          </p:nvPr>
        </p:nvSpPr>
        <p:spPr>
          <a:xfrm>
            <a:off x="3423041" y="2990408"/>
            <a:ext cx="2168233" cy="3249069"/>
          </a:xfrm>
          <a:prstGeom prst="rect">
            <a:avLst/>
          </a:prstGeom>
          <a:noFill/>
        </p:spPr>
        <p:txBody>
          <a:bodyPr wrap="square" rtlCol="0">
            <a:noAutofit/>
          </a:bodyPr>
          <a:lstStyle/>
          <a:p>
            <a:pPr defTabSz="685800" fontAlgn="base">
              <a:lnSpc>
                <a:spcPct val="110000"/>
              </a:lnSpc>
              <a:spcBef>
                <a:spcPts val="450"/>
              </a:spcBef>
              <a:spcAft>
                <a:spcPct val="0"/>
              </a:spcAft>
              <a:buClr>
                <a:srgbClr val="C4813C"/>
              </a:buClr>
              <a:buSzPct val="60000"/>
              <a:defRPr/>
            </a:pPr>
            <a:r>
              <a:rPr lang="zh-CN" altLang="en-US" dirty="0">
                <a:latin typeface="微软雅黑" panose="020B0503020204020204" charset="-122"/>
                <a:ea typeface="微软雅黑" panose="020B0503020204020204" charset="-122"/>
                <a:cs typeface="微软雅黑" panose="020B0503020204020204" charset="-122"/>
                <a:sym typeface="+mn-ea"/>
              </a:rPr>
              <a:t>政府规定的全国性节日主要有元旦、穆罕默德诞辰、春节（华人）、劳动节、卫塞节、最高元首诞辰、开斋节（穆斯林）、国庆日（又称独立日）、马来西亚日、哈芝节（穆斯林）、回历元旦、圣诞节。</a:t>
            </a:r>
            <a:r>
              <a:rPr dirty="0">
                <a:latin typeface="微软雅黑" panose="020B0503020204020204" charset="-122"/>
                <a:ea typeface="微软雅黑" panose="020B0503020204020204" charset="-122"/>
                <a:cs typeface="微软雅黑" panose="020B0503020204020204" charset="-122"/>
                <a:sym typeface="+mn-ea"/>
              </a:rPr>
              <a:t> </a:t>
            </a:r>
            <a:endParaRPr dirty="0">
              <a:latin typeface="微软雅黑" panose="020B0503020204020204" charset="-122"/>
              <a:ea typeface="微软雅黑" panose="020B0503020204020204" charset="-122"/>
              <a:cs typeface="微软雅黑" panose="020B0503020204020204" charset="-122"/>
              <a:sym typeface="+mn-ea"/>
            </a:endParaRPr>
          </a:p>
        </p:txBody>
      </p:sp>
      <p:sp>
        <p:nvSpPr>
          <p:cNvPr id="22" name="矩形 21"/>
          <p:cNvSpPr/>
          <p:nvPr>
            <p:custDataLst>
              <p:tags r:id="rId8"/>
            </p:custDataLst>
          </p:nvPr>
        </p:nvSpPr>
        <p:spPr bwMode="auto">
          <a:xfrm>
            <a:off x="5930917" y="1686421"/>
            <a:ext cx="2513421" cy="1070610"/>
          </a:xfrm>
          <a:prstGeom prst="rect">
            <a:avLst/>
          </a:prstGeom>
          <a:solidFill>
            <a:srgbClr val="F368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Arial" panose="020B0604020202020204"/>
              <a:ea typeface="微软雅黑" panose="020B0503020204020204" charset="-122"/>
              <a:cs typeface="+mn-ea"/>
              <a:sym typeface="+mn-lt"/>
            </a:endParaRPr>
          </a:p>
        </p:txBody>
      </p:sp>
      <p:sp>
        <p:nvSpPr>
          <p:cNvPr id="23" name="矩形 22"/>
          <p:cNvSpPr/>
          <p:nvPr>
            <p:custDataLst>
              <p:tags r:id="rId9"/>
            </p:custDataLst>
          </p:nvPr>
        </p:nvSpPr>
        <p:spPr bwMode="auto">
          <a:xfrm>
            <a:off x="6236848" y="2853897"/>
            <a:ext cx="2946400" cy="2556933"/>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Arial" panose="020B0604020202020204"/>
              <a:ea typeface="微软雅黑" panose="020B0503020204020204" charset="-122"/>
              <a:cs typeface="+mn-ea"/>
              <a:sym typeface="+mn-lt"/>
            </a:endParaRPr>
          </a:p>
        </p:txBody>
      </p:sp>
      <p:sp>
        <p:nvSpPr>
          <p:cNvPr id="24" name="文本框 13"/>
          <p:cNvSpPr txBox="1">
            <a:spLocks noChangeArrowheads="1"/>
          </p:cNvSpPr>
          <p:nvPr>
            <p:custDataLst>
              <p:tags r:id="rId10"/>
            </p:custDataLst>
          </p:nvPr>
        </p:nvSpPr>
        <p:spPr bwMode="auto">
          <a:xfrm>
            <a:off x="6236848" y="1837218"/>
            <a:ext cx="1967288" cy="811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000" dirty="0">
                <a:solidFill>
                  <a:srgbClr val="000000"/>
                </a:solidFill>
                <a:latin typeface="微软雅黑" panose="020B0503020204020204" charset="-122"/>
                <a:ea typeface="微软雅黑" panose="020B0503020204020204" charset="-122"/>
                <a:cs typeface="+mn-ea"/>
                <a:sym typeface="+mn-lt"/>
              </a:rPr>
              <a:t>服饰</a:t>
            </a:r>
            <a:endParaRPr kumimoji="0" lang="zh-CN" altLang="en-US" sz="44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ea"/>
              <a:sym typeface="+mn-lt"/>
            </a:endParaRPr>
          </a:p>
        </p:txBody>
      </p:sp>
      <p:sp>
        <p:nvSpPr>
          <p:cNvPr id="25" name="TextBox 13"/>
          <p:cNvSpPr txBox="1"/>
          <p:nvPr>
            <p:custDataLst>
              <p:tags r:id="rId11"/>
            </p:custDataLst>
          </p:nvPr>
        </p:nvSpPr>
        <p:spPr>
          <a:xfrm>
            <a:off x="5876264" y="3063658"/>
            <a:ext cx="2888912" cy="3533088"/>
          </a:xfrm>
          <a:prstGeom prst="rect">
            <a:avLst/>
          </a:prstGeom>
          <a:noFill/>
        </p:spPr>
        <p:txBody>
          <a:bodyPr wrap="square" rtlCol="0">
            <a:noAutofit/>
          </a:bodyPr>
          <a:lstStyle/>
          <a:p>
            <a:pPr defTabSz="685800" fontAlgn="base">
              <a:lnSpc>
                <a:spcPct val="110000"/>
              </a:lnSpc>
              <a:spcBef>
                <a:spcPts val="450"/>
              </a:spcBef>
              <a:spcAft>
                <a:spcPct val="0"/>
              </a:spcAft>
              <a:buClr>
                <a:srgbClr val="C4813C"/>
              </a:buClr>
              <a:buSzPct val="60000"/>
              <a:defRPr/>
            </a:pPr>
            <a:r>
              <a:rPr lang="zh-CN" altLang="en-US" dirty="0">
                <a:latin typeface="微软雅黑" panose="020B0503020204020204" charset="-122"/>
                <a:ea typeface="微软雅黑" panose="020B0503020204020204" charset="-122"/>
                <a:cs typeface="微软雅黑" panose="020B0503020204020204" charset="-122"/>
                <a:sym typeface="+mn-ea"/>
              </a:rPr>
              <a:t>马来西亚男女传统礼服分别是</a:t>
            </a:r>
            <a:r>
              <a:rPr lang="en-US" altLang="zh-CN" dirty="0">
                <a:latin typeface="微软雅黑" panose="020B0503020204020204" charset="-122"/>
                <a:ea typeface="微软雅黑" panose="020B0503020204020204" charset="-122"/>
                <a:cs typeface="微软雅黑" panose="020B0503020204020204" charset="-122"/>
                <a:sym typeface="+mn-ea"/>
              </a:rPr>
              <a:t>:</a:t>
            </a:r>
            <a:r>
              <a:rPr lang="zh-CN" altLang="en-US" dirty="0">
                <a:latin typeface="微软雅黑" panose="020B0503020204020204" charset="-122"/>
                <a:ea typeface="微软雅黑" panose="020B0503020204020204" charset="-122"/>
                <a:cs typeface="微软雅黑" panose="020B0503020204020204" charset="-122"/>
                <a:sym typeface="+mn-ea"/>
              </a:rPr>
              <a:t>男士为无领上衣</a:t>
            </a:r>
            <a:r>
              <a:rPr lang="en-US" altLang="zh-CN" dirty="0">
                <a:latin typeface="微软雅黑" panose="020B0503020204020204" charset="-122"/>
                <a:ea typeface="微软雅黑" panose="020B0503020204020204" charset="-122"/>
                <a:cs typeface="微软雅黑" panose="020B0503020204020204" charset="-122"/>
                <a:sym typeface="+mn-ea"/>
              </a:rPr>
              <a:t>,</a:t>
            </a:r>
            <a:r>
              <a:rPr lang="zh-CN" altLang="en-US" dirty="0">
                <a:latin typeface="微软雅黑" panose="020B0503020204020204" charset="-122"/>
                <a:ea typeface="微软雅黑" panose="020B0503020204020204" charset="-122"/>
                <a:cs typeface="微软雅黑" panose="020B0503020204020204" charset="-122"/>
                <a:sym typeface="+mn-ea"/>
              </a:rPr>
              <a:t>下着长裤</a:t>
            </a:r>
            <a:r>
              <a:rPr lang="en-US" altLang="zh-CN" dirty="0">
                <a:latin typeface="微软雅黑" panose="020B0503020204020204" charset="-122"/>
                <a:ea typeface="微软雅黑" panose="020B0503020204020204" charset="-122"/>
                <a:cs typeface="微软雅黑" panose="020B0503020204020204" charset="-122"/>
                <a:sym typeface="+mn-ea"/>
              </a:rPr>
              <a:t>,</a:t>
            </a:r>
            <a:r>
              <a:rPr lang="zh-CN" altLang="en-US" dirty="0">
                <a:latin typeface="微软雅黑" panose="020B0503020204020204" charset="-122"/>
                <a:ea typeface="微软雅黑" panose="020B0503020204020204" charset="-122"/>
                <a:cs typeface="微软雅黑" panose="020B0503020204020204" charset="-122"/>
                <a:sym typeface="+mn-ea"/>
              </a:rPr>
              <a:t>腰围短纱笼</a:t>
            </a:r>
            <a:r>
              <a:rPr lang="en-US" altLang="zh-CN" dirty="0">
                <a:latin typeface="微软雅黑" panose="020B0503020204020204" charset="-122"/>
                <a:ea typeface="微软雅黑" panose="020B0503020204020204" charset="-122"/>
                <a:cs typeface="微软雅黑" panose="020B0503020204020204" charset="-122"/>
                <a:sym typeface="+mn-ea"/>
              </a:rPr>
              <a:t>,</a:t>
            </a:r>
            <a:r>
              <a:rPr lang="zh-CN" altLang="en-US" dirty="0">
                <a:latin typeface="微软雅黑" panose="020B0503020204020204" charset="-122"/>
                <a:ea typeface="微软雅黑" panose="020B0503020204020204" charset="-122"/>
                <a:cs typeface="微软雅黑" panose="020B0503020204020204" charset="-122"/>
                <a:sym typeface="+mn-ea"/>
              </a:rPr>
              <a:t>头戴宋谷帽</a:t>
            </a:r>
            <a:r>
              <a:rPr lang="en-US" altLang="zh-CN" dirty="0">
                <a:latin typeface="微软雅黑" panose="020B0503020204020204" charset="-122"/>
                <a:ea typeface="微软雅黑" panose="020B0503020204020204" charset="-122"/>
                <a:cs typeface="微软雅黑" panose="020B0503020204020204" charset="-122"/>
                <a:sym typeface="+mn-ea"/>
              </a:rPr>
              <a:t>,</a:t>
            </a:r>
            <a:r>
              <a:rPr lang="zh-CN" altLang="en-US" dirty="0">
                <a:latin typeface="微软雅黑" panose="020B0503020204020204" charset="-122"/>
                <a:ea typeface="微软雅黑" panose="020B0503020204020204" charset="-122"/>
                <a:cs typeface="微软雅黑" panose="020B0503020204020204" charset="-122"/>
                <a:sym typeface="+mn-ea"/>
              </a:rPr>
              <a:t>脚穿皮鞋</a:t>
            </a:r>
            <a:r>
              <a:rPr lang="en-US" altLang="zh-CN" dirty="0">
                <a:latin typeface="微软雅黑" panose="020B0503020204020204" charset="-122"/>
                <a:ea typeface="微软雅黑" panose="020B0503020204020204" charset="-122"/>
                <a:cs typeface="微软雅黑" panose="020B0503020204020204" charset="-122"/>
                <a:sym typeface="+mn-ea"/>
              </a:rPr>
              <a:t>;</a:t>
            </a:r>
            <a:r>
              <a:rPr lang="zh-CN" altLang="en-US" dirty="0">
                <a:latin typeface="微软雅黑" panose="020B0503020204020204" charset="-122"/>
                <a:ea typeface="微软雅黑" panose="020B0503020204020204" charset="-122"/>
                <a:cs typeface="微软雅黑" panose="020B0503020204020204" charset="-122"/>
                <a:sym typeface="+mn-ea"/>
              </a:rPr>
              <a:t>女士礼服也为上衣和纱笼</a:t>
            </a:r>
            <a:r>
              <a:rPr lang="en-US" altLang="zh-CN" dirty="0">
                <a:latin typeface="微软雅黑" panose="020B0503020204020204" charset="-122"/>
                <a:ea typeface="微软雅黑" panose="020B0503020204020204" charset="-122"/>
                <a:cs typeface="微软雅黑" panose="020B0503020204020204" charset="-122"/>
                <a:sym typeface="+mn-ea"/>
              </a:rPr>
              <a:t>,</a:t>
            </a:r>
            <a:r>
              <a:rPr lang="zh-CN" altLang="en-US" dirty="0">
                <a:latin typeface="微软雅黑" panose="020B0503020204020204" charset="-122"/>
                <a:ea typeface="微软雅黑" panose="020B0503020204020204" charset="-122"/>
                <a:cs typeface="微软雅黑" panose="020B0503020204020204" charset="-122"/>
                <a:sym typeface="+mn-ea"/>
              </a:rPr>
              <a:t>衣宽如袍</a:t>
            </a:r>
            <a:r>
              <a:rPr lang="en-US" altLang="zh-CN" dirty="0">
                <a:latin typeface="微软雅黑" panose="020B0503020204020204" charset="-122"/>
                <a:ea typeface="微软雅黑" panose="020B0503020204020204" charset="-122"/>
                <a:cs typeface="微软雅黑" panose="020B0503020204020204" charset="-122"/>
                <a:sym typeface="+mn-ea"/>
              </a:rPr>
              <a:t>,</a:t>
            </a:r>
            <a:r>
              <a:rPr lang="zh-CN" altLang="en-US" dirty="0">
                <a:latin typeface="微软雅黑" panose="020B0503020204020204" charset="-122"/>
                <a:ea typeface="微软雅黑" panose="020B0503020204020204" charset="-122"/>
                <a:cs typeface="微软雅黑" panose="020B0503020204020204" charset="-122"/>
                <a:sym typeface="+mn-ea"/>
              </a:rPr>
              <a:t>头披单色鲜艳纱巾。</a:t>
            </a:r>
            <a:endParaRPr dirty="0">
              <a:latin typeface="微软雅黑" panose="020B0503020204020204" charset="-122"/>
              <a:ea typeface="微软雅黑" panose="020B0503020204020204" charset="-122"/>
              <a:cs typeface="微软雅黑" panose="020B0503020204020204" charset="-122"/>
              <a:sym typeface="+mn-ea"/>
            </a:endParaRPr>
          </a:p>
        </p:txBody>
      </p:sp>
      <p:sp>
        <p:nvSpPr>
          <p:cNvPr id="26" name="矩形 25"/>
          <p:cNvSpPr/>
          <p:nvPr/>
        </p:nvSpPr>
        <p:spPr bwMode="auto">
          <a:xfrm>
            <a:off x="8877403" y="1723536"/>
            <a:ext cx="2831987" cy="1033495"/>
          </a:xfrm>
          <a:prstGeom prst="rect">
            <a:avLst/>
          </a:prstGeom>
          <a:solidFill>
            <a:srgbClr val="F368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Arial" panose="020B0604020202020204"/>
              <a:ea typeface="微软雅黑" panose="020B0503020204020204" charset="-122"/>
              <a:cs typeface="+mn-ea"/>
              <a:sym typeface="+mn-lt"/>
            </a:endParaRPr>
          </a:p>
        </p:txBody>
      </p:sp>
      <p:sp>
        <p:nvSpPr>
          <p:cNvPr id="27" name="文本框 13"/>
          <p:cNvSpPr txBox="1">
            <a:spLocks noChangeArrowheads="1"/>
          </p:cNvSpPr>
          <p:nvPr/>
        </p:nvSpPr>
        <p:spPr bwMode="auto">
          <a:xfrm>
            <a:off x="9309752" y="1853881"/>
            <a:ext cx="1967288" cy="816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a:r>
              <a:rPr lang="zh-CN" altLang="en-US" sz="4000" dirty="0">
                <a:solidFill>
                  <a:srgbClr val="000000"/>
                </a:solidFill>
                <a:latin typeface="微软雅黑" panose="020B0503020204020204" charset="-122"/>
                <a:ea typeface="微软雅黑" panose="020B0503020204020204" charset="-122"/>
                <a:cs typeface="+mn-ea"/>
                <a:sym typeface="+mn-lt"/>
              </a:rPr>
              <a:t>社交与禁忌</a:t>
            </a:r>
            <a:endParaRPr lang="zh-CN" altLang="en-US" sz="4000" dirty="0">
              <a:solidFill>
                <a:srgbClr val="000000"/>
              </a:solidFill>
              <a:latin typeface="微软雅黑" panose="020B0503020204020204" charset="-122"/>
              <a:ea typeface="微软雅黑" panose="020B0503020204020204" charset="-122"/>
              <a:cs typeface="+mn-ea"/>
              <a:sym typeface="+mn-lt"/>
            </a:endParaRPr>
          </a:p>
        </p:txBody>
      </p:sp>
      <p:sp>
        <p:nvSpPr>
          <p:cNvPr id="28" name="TextBox 13"/>
          <p:cNvSpPr txBox="1"/>
          <p:nvPr/>
        </p:nvSpPr>
        <p:spPr>
          <a:xfrm>
            <a:off x="8877403" y="2980473"/>
            <a:ext cx="2831987" cy="3616273"/>
          </a:xfrm>
          <a:prstGeom prst="rect">
            <a:avLst/>
          </a:prstGeom>
          <a:noFill/>
        </p:spPr>
        <p:txBody>
          <a:bodyPr wrap="square" rtlCol="0">
            <a:noAutofit/>
          </a:bodyPr>
          <a:lstStyle/>
          <a:p>
            <a:pPr lvl="0" defTabSz="685800" fontAlgn="base">
              <a:lnSpc>
                <a:spcPct val="110000"/>
              </a:lnSpc>
              <a:spcBef>
                <a:spcPts val="450"/>
              </a:spcBef>
              <a:spcAft>
                <a:spcPct val="0"/>
              </a:spcAft>
              <a:buClr>
                <a:srgbClr val="C4813C"/>
              </a:buClr>
              <a:buSzPct val="60000"/>
              <a:defRPr/>
            </a:pPr>
            <a:r>
              <a:rPr dirty="0">
                <a:latin typeface="微软雅黑" panose="020B0503020204020204" charset="-122"/>
                <a:ea typeface="微软雅黑" panose="020B0503020204020204" charset="-122"/>
                <a:cs typeface="微软雅黑" panose="020B0503020204020204" charset="-122"/>
              </a:rPr>
              <a:t>（1）社交礼仪</a:t>
            </a:r>
            <a:endParaRPr dirty="0">
              <a:latin typeface="微软雅黑" panose="020B0503020204020204" charset="-122"/>
              <a:ea typeface="微软雅黑" panose="020B0503020204020204" charset="-122"/>
              <a:cs typeface="微软雅黑" panose="020B0503020204020204" charset="-122"/>
            </a:endParaRPr>
          </a:p>
          <a:p>
            <a:pPr lvl="0" defTabSz="685800" fontAlgn="base">
              <a:lnSpc>
                <a:spcPct val="110000"/>
              </a:lnSpc>
              <a:spcBef>
                <a:spcPts val="450"/>
              </a:spcBef>
              <a:spcAft>
                <a:spcPct val="0"/>
              </a:spcAft>
              <a:buClr>
                <a:srgbClr val="C4813C"/>
              </a:buClr>
              <a:buSzPct val="60000"/>
              <a:defRPr/>
            </a:pPr>
            <a:r>
              <a:rPr dirty="0">
                <a:latin typeface="微软雅黑" panose="020B0503020204020204" charset="-122"/>
                <a:ea typeface="微软雅黑" panose="020B0503020204020204" charset="-122"/>
                <a:cs typeface="微软雅黑" panose="020B0503020204020204" charset="-122"/>
              </a:rPr>
              <a:t>（2）称呼礼仪</a:t>
            </a:r>
            <a:endParaRPr dirty="0">
              <a:latin typeface="微软雅黑" panose="020B0503020204020204" charset="-122"/>
              <a:ea typeface="微软雅黑" panose="020B0503020204020204" charset="-122"/>
              <a:cs typeface="微软雅黑" panose="020B0503020204020204" charset="-122"/>
            </a:endParaRPr>
          </a:p>
          <a:p>
            <a:pPr lvl="0" defTabSz="685800" fontAlgn="base">
              <a:lnSpc>
                <a:spcPct val="110000"/>
              </a:lnSpc>
              <a:spcBef>
                <a:spcPts val="450"/>
              </a:spcBef>
              <a:spcAft>
                <a:spcPct val="0"/>
              </a:spcAft>
              <a:buClr>
                <a:srgbClr val="C4813C"/>
              </a:buClr>
              <a:buSzPct val="60000"/>
              <a:defRPr/>
            </a:pPr>
            <a:r>
              <a:rPr dirty="0">
                <a:latin typeface="微软雅黑" panose="020B0503020204020204" charset="-122"/>
                <a:ea typeface="微软雅黑" panose="020B0503020204020204" charset="-122"/>
                <a:cs typeface="微软雅黑" panose="020B0503020204020204" charset="-122"/>
              </a:rPr>
              <a:t>（3）风俗禁忌</a:t>
            </a:r>
            <a:endParaRPr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7"/>
          <p:cNvSpPr>
            <a:spLocks noGrp="1"/>
          </p:cNvSpPr>
          <p:nvPr>
            <p:ph type="ctrTitle"/>
            <p:custDataLst>
              <p:tags r:id="rId1"/>
            </p:custDataLst>
          </p:nvPr>
        </p:nvSpPr>
        <p:spPr>
          <a:xfrm>
            <a:off x="205740" y="156210"/>
            <a:ext cx="11707495" cy="951865"/>
          </a:xfrm>
        </p:spPr>
        <p:txBody>
          <a:bodyPr/>
          <a:lstStyle/>
          <a:p>
            <a:r>
              <a:rPr lang="zh-CN" altLang="en-US" sz="4800" dirty="0">
                <a:latin typeface="微软雅黑" panose="020B0503020204020204" charset="-122"/>
                <a:ea typeface="微软雅黑" panose="020B0503020204020204" charset="-122"/>
                <a:cs typeface="微软雅黑" panose="020B0503020204020204" charset="-122"/>
              </a:rPr>
              <a:t>【思政小课堂】</a:t>
            </a:r>
            <a:endParaRPr lang="zh-CN" altLang="en-US" sz="4800" dirty="0">
              <a:latin typeface="微软雅黑" panose="020B0503020204020204" charset="-122"/>
              <a:ea typeface="微软雅黑" panose="020B0503020204020204" charset="-122"/>
              <a:cs typeface="微软雅黑" panose="020B0503020204020204" charset="-122"/>
              <a:sym typeface="+mn-ea"/>
            </a:endParaRPr>
          </a:p>
        </p:txBody>
      </p:sp>
      <p:grpSp>
        <p:nvGrpSpPr>
          <p:cNvPr id="2" name="名言框" descr="7b0a202020202274657874626f78223a2022220a7d0a"/>
          <p:cNvGrpSpPr/>
          <p:nvPr/>
        </p:nvGrpSpPr>
        <p:grpSpPr>
          <a:xfrm>
            <a:off x="-41" y="1922173"/>
            <a:ext cx="7458710" cy="4019550"/>
            <a:chOff x="5826" y="2821"/>
            <a:chExt cx="10639" cy="6011"/>
          </a:xfrm>
        </p:grpSpPr>
        <p:pic>
          <p:nvPicPr>
            <p:cNvPr id="13" name="图片 12" descr="F:\稻壳-阿源设计\H活动供稿\2020-01-07-文本框\SVG-横着\横着-13.svg横着-13"/>
            <p:cNvPicPr>
              <a:picLocks noChangeAspect="1"/>
            </p:cNvPicPr>
            <p:nvPr/>
          </p:nvPicPr>
          <p:blipFill>
            <a:blip r:embed="rId2">
              <a:extLst>
                <a:ext uri="{96DAC541-7B7A-43D3-8B79-37D633B846F1}">
                  <asvg:svgBlip xmlns:asvg="http://schemas.microsoft.com/office/drawing/2016/SVG/main" r:embed="rId3"/>
                </a:ext>
              </a:extLst>
            </a:blip>
            <a:srcRect/>
            <a:stretch>
              <a:fillRect/>
            </a:stretch>
          </p:blipFill>
          <p:spPr>
            <a:xfrm>
              <a:off x="5826" y="2821"/>
              <a:ext cx="10639" cy="6011"/>
            </a:xfrm>
            <a:prstGeom prst="rect">
              <a:avLst/>
            </a:prstGeom>
          </p:spPr>
        </p:pic>
        <p:sp>
          <p:nvSpPr>
            <p:cNvPr id="11" name="文本框 10"/>
            <p:cNvSpPr txBox="1"/>
            <p:nvPr/>
          </p:nvSpPr>
          <p:spPr>
            <a:xfrm>
              <a:off x="6528" y="4702"/>
              <a:ext cx="8764" cy="3175"/>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6600" b="1" dirty="0">
                  <a:gradFill>
                    <a:gsLst>
                      <a:gs pos="0">
                        <a:srgbClr val="FFFFFF"/>
                      </a:gs>
                      <a:gs pos="100000">
                        <a:schemeClr val="accent3"/>
                      </a:gs>
                    </a:gsLst>
                    <a:lin ang="2700000" scaled="0"/>
                  </a:gradFill>
                  <a:latin typeface="微软雅黑" panose="020B0503020204020204" charset="-122"/>
                  <a:ea typeface="微软雅黑" panose="020B0503020204020204" charset="-122"/>
                  <a:cs typeface="微软雅黑" panose="020B0503020204020204" charset="-122"/>
                  <a:sym typeface="+mn-ea"/>
                </a:rPr>
                <a:t>中马关系基础深厚，前景广阔</a:t>
              </a:r>
              <a:endParaRPr lang="zh-CN" altLang="en-US" sz="6600" b="1" dirty="0">
                <a:gradFill>
                  <a:gsLst>
                    <a:gs pos="0">
                      <a:srgbClr val="FFFFFF"/>
                    </a:gs>
                    <a:gs pos="100000">
                      <a:schemeClr val="accent3"/>
                    </a:gs>
                  </a:gsLst>
                  <a:lin ang="2700000" scaled="0"/>
                </a:gradFill>
                <a:latin typeface="微软雅黑" panose="020B0503020204020204" charset="-122"/>
                <a:ea typeface="微软雅黑" panose="020B0503020204020204" charset="-122"/>
                <a:cs typeface="微软雅黑" panose="020B0503020204020204" charset="-122"/>
                <a:sym typeface="+mn-ea"/>
              </a:endParaRPr>
            </a:p>
          </p:txBody>
        </p:sp>
      </p:grpSp>
    </p:spTree>
    <p:custDataLst>
      <p:tags r:id="rId4"/>
    </p:custData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ctrTitle"/>
            <p:custDataLst>
              <p:tags r:id="rId1"/>
            </p:custDataLst>
          </p:nvPr>
        </p:nvSpPr>
        <p:spPr>
          <a:xfrm>
            <a:off x="838199" y="1761444"/>
            <a:ext cx="6120000" cy="2458863"/>
          </a:xfrm>
        </p:spPr>
        <p:txBody>
          <a:bodyPr/>
          <a:lstStyle/>
          <a:p>
            <a:pPr algn="ctr"/>
            <a:r>
              <a:rPr lang="zh-CN" altLang="en-US" sz="6600" dirty="0"/>
              <a:t>第三章 </a:t>
            </a:r>
            <a:r>
              <a:rPr lang="en-US" altLang="zh-CN" sz="6600" dirty="0"/>
              <a:t> </a:t>
            </a:r>
            <a:r>
              <a:rPr lang="zh-CN" altLang="en-US" sz="6600" dirty="0"/>
              <a:t>菲律宾（Philippines）</a:t>
            </a:r>
            <a:endParaRPr lang="zh-CN" altLang="en-US" sz="6600" dirty="0"/>
          </a:p>
        </p:txBody>
      </p:sp>
    </p:spTree>
    <p:custDataLst>
      <p:tags r:id="rId2"/>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圆角 8"/>
          <p:cNvSpPr/>
          <p:nvPr>
            <p:custDataLst>
              <p:tags r:id="rId1"/>
            </p:custDataLst>
          </p:nvPr>
        </p:nvSpPr>
        <p:spPr>
          <a:xfrm>
            <a:off x="635285" y="3280394"/>
            <a:ext cx="11217091" cy="2733045"/>
          </a:xfrm>
          <a:prstGeom prst="roundRect">
            <a:avLst>
              <a:gd name="adj" fmla="val 4409"/>
            </a:avLst>
          </a:prstGeom>
          <a:solidFill>
            <a:schemeClr val="bg1">
              <a:lumMod val="85000"/>
              <a:lumOff val="15000"/>
            </a:schemeClr>
          </a:solidFill>
          <a:ln w="6350">
            <a:solidFill>
              <a:schemeClr val="bg1">
                <a:lumMod val="50000"/>
                <a:lumOff val="50000"/>
              </a:schemeClr>
            </a:solidFill>
            <a:prstDash val="solid"/>
          </a:ln>
          <a:effectLst>
            <a:outerShdw blurRad="190500" dist="88900" algn="ctr" rotWithShape="0">
              <a:schemeClr val="bg2">
                <a:lumMod val="50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charset="-122"/>
              <a:cs typeface="微软雅黑" panose="020B0503020204020204" charset="-122"/>
            </a:endParaRPr>
          </a:p>
        </p:txBody>
      </p:sp>
      <p:cxnSp>
        <p:nvCxnSpPr>
          <p:cNvPr id="10" name="直接连接符 9"/>
          <p:cNvCxnSpPr/>
          <p:nvPr>
            <p:custDataLst>
              <p:tags r:id="rId2"/>
            </p:custDataLst>
          </p:nvPr>
        </p:nvCxnSpPr>
        <p:spPr>
          <a:xfrm flipV="1">
            <a:off x="3714841" y="3660276"/>
            <a:ext cx="0" cy="2036594"/>
          </a:xfrm>
          <a:prstGeom prst="line">
            <a:avLst/>
          </a:prstGeom>
          <a:ln>
            <a:gradFill flip="none" rotWithShape="1">
              <a:gsLst>
                <a:gs pos="50000">
                  <a:schemeClr val="accent4"/>
                </a:gs>
                <a:gs pos="0">
                  <a:schemeClr val="accent4">
                    <a:alpha val="0"/>
                  </a:schemeClr>
                </a:gs>
                <a:gs pos="100000">
                  <a:schemeClr val="accent4">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3"/>
            </p:custDataLst>
          </p:nvPr>
        </p:nvCxnSpPr>
        <p:spPr>
          <a:xfrm flipV="1">
            <a:off x="6381098" y="3660276"/>
            <a:ext cx="0" cy="2036594"/>
          </a:xfrm>
          <a:prstGeom prst="line">
            <a:avLst/>
          </a:prstGeom>
          <a:ln>
            <a:gradFill flip="none" rotWithShape="1">
              <a:gsLst>
                <a:gs pos="50000">
                  <a:schemeClr val="accent4"/>
                </a:gs>
                <a:gs pos="0">
                  <a:schemeClr val="accent4">
                    <a:alpha val="0"/>
                  </a:schemeClr>
                </a:gs>
                <a:gs pos="100000">
                  <a:schemeClr val="accent4">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4"/>
            </p:custDataLst>
          </p:nvPr>
        </p:nvCxnSpPr>
        <p:spPr>
          <a:xfrm flipV="1">
            <a:off x="9047354" y="3660276"/>
            <a:ext cx="0" cy="2036594"/>
          </a:xfrm>
          <a:prstGeom prst="line">
            <a:avLst/>
          </a:prstGeom>
          <a:ln>
            <a:gradFill flip="none" rotWithShape="1">
              <a:gsLst>
                <a:gs pos="50000">
                  <a:schemeClr val="accent4"/>
                </a:gs>
                <a:gs pos="0">
                  <a:schemeClr val="accent4">
                    <a:alpha val="0"/>
                  </a:schemeClr>
                </a:gs>
                <a:gs pos="100000">
                  <a:schemeClr val="accent4">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4" name="标题"/>
          <p:cNvSpPr>
            <a:spLocks noGrp="1"/>
          </p:cNvSpPr>
          <p:nvPr>
            <p:ph type="title"/>
            <p:custDataLst>
              <p:tags r:id="rId5"/>
            </p:custDataLst>
          </p:nvPr>
        </p:nvSpPr>
        <p:spPr>
          <a:xfrm>
            <a:off x="6096000" y="1818936"/>
            <a:ext cx="5512904" cy="1081088"/>
          </a:xfrm>
        </p:spPr>
        <p:txBody>
          <a:bodyPr>
            <a:normAutofit fontScale="90000"/>
          </a:bodyPr>
          <a:lstStyle/>
          <a:p>
            <a:r>
              <a:rPr lang="en-US" altLang="zh-CN"/>
              <a:t>CONTENTS</a:t>
            </a:r>
            <a:endParaRPr lang="en-US" altLang="zh-CN"/>
          </a:p>
        </p:txBody>
      </p:sp>
      <p:sp>
        <p:nvSpPr>
          <p:cNvPr id="6" name="序号"/>
          <p:cNvSpPr txBox="1"/>
          <p:nvPr>
            <p:custDataLst>
              <p:tags r:id="rId6"/>
            </p:custDataLst>
          </p:nvPr>
        </p:nvSpPr>
        <p:spPr>
          <a:xfrm>
            <a:off x="1061149" y="3875268"/>
            <a:ext cx="1216454" cy="375663"/>
          </a:xfrm>
          <a:prstGeom prst="roundRect">
            <a:avLst>
              <a:gd name="adj" fmla="val 50000"/>
            </a:avLst>
          </a:prstGeom>
          <a:gradFill flip="none" rotWithShape="1">
            <a:gsLst>
              <a:gs pos="0">
                <a:schemeClr val="accent2"/>
              </a:gs>
              <a:gs pos="100000">
                <a:schemeClr val="accent4"/>
              </a:gs>
            </a:gsLst>
            <a:lin ang="2700000" scaled="0"/>
            <a:tileRect/>
          </a:gradFill>
        </p:spPr>
        <p:txBody>
          <a:bodyPr wrap="none" lIns="0" tIns="0" rIns="0" bIns="0" rtlCol="0" anchor="ctr" anchorCtr="0">
            <a:normAutofit/>
          </a:bodyPr>
          <a:lstStyle/>
          <a:p>
            <a:pPr algn="ctr">
              <a:lnSpc>
                <a:spcPct val="100000"/>
              </a:lnSpc>
            </a:pPr>
            <a:r>
              <a:rPr lang="en-US" sz="1200" dirty="0">
                <a:solidFill>
                  <a:schemeClr val="dk1">
                    <a:lumMod val="100000"/>
                  </a:schemeClr>
                </a:solidFill>
                <a:latin typeface="+mj-ea"/>
                <a:ea typeface="+mj-ea"/>
              </a:rPr>
              <a:t>P</a:t>
            </a:r>
            <a:r>
              <a:rPr lang="en-US" altLang="zh-CN" sz="1200" dirty="0">
                <a:solidFill>
                  <a:schemeClr val="dk1">
                    <a:lumMod val="100000"/>
                  </a:schemeClr>
                </a:solidFill>
                <a:latin typeface="+mj-ea"/>
                <a:ea typeface="+mj-ea"/>
              </a:rPr>
              <a:t>art One</a:t>
            </a:r>
            <a:endParaRPr lang="en-US" sz="1200" dirty="0">
              <a:solidFill>
                <a:schemeClr val="dk1">
                  <a:lumMod val="100000"/>
                </a:schemeClr>
              </a:solidFill>
              <a:latin typeface="+mj-ea"/>
              <a:ea typeface="+mj-ea"/>
            </a:endParaRPr>
          </a:p>
        </p:txBody>
      </p:sp>
      <p:sp>
        <p:nvSpPr>
          <p:cNvPr id="7" name="项标题"/>
          <p:cNvSpPr txBox="1"/>
          <p:nvPr>
            <p:custDataLst>
              <p:tags r:id="rId7"/>
            </p:custDataLst>
          </p:nvPr>
        </p:nvSpPr>
        <p:spPr>
          <a:xfrm>
            <a:off x="1061148" y="4581584"/>
            <a:ext cx="2139277" cy="925614"/>
          </a:xfrm>
          <a:prstGeom prst="rect">
            <a:avLst/>
          </a:prstGeom>
          <a:noFill/>
        </p:spPr>
        <p:txBody>
          <a:bodyPr wrap="square" lIns="0" tIns="0" rIns="0" bIns="0" rtlCol="0" anchor="t" anchorCtr="0">
            <a:normAutofit/>
          </a:bodyPr>
          <a:lstStyle/>
          <a:p>
            <a:pPr>
              <a:lnSpc>
                <a:spcPct val="100000"/>
              </a:lnSpc>
            </a:pPr>
            <a:r>
              <a:rPr lang="zh-CN" altLang="en-US" sz="2400" b="1" spc="300" dirty="0">
                <a:gradFill>
                  <a:gsLst>
                    <a:gs pos="0">
                      <a:schemeClr val="tx1"/>
                    </a:gs>
                    <a:gs pos="100000">
                      <a:schemeClr val="accent1"/>
                    </a:gs>
                  </a:gsLst>
                  <a:lin ang="4800000" scaled="0"/>
                </a:gradFill>
                <a:latin typeface="+mj-ea"/>
                <a:ea typeface="+mj-ea"/>
              </a:rPr>
              <a:t>一、基本情况</a:t>
            </a:r>
            <a:endParaRPr lang="zh-CN" altLang="en-US" sz="2400" b="1" spc="300" dirty="0">
              <a:gradFill>
                <a:gsLst>
                  <a:gs pos="0">
                    <a:schemeClr val="tx1"/>
                  </a:gs>
                  <a:gs pos="100000">
                    <a:schemeClr val="accent1"/>
                  </a:gs>
                </a:gsLst>
                <a:lin ang="4800000" scaled="0"/>
              </a:gradFill>
              <a:latin typeface="+mj-ea"/>
              <a:ea typeface="+mj-ea"/>
            </a:endParaRPr>
          </a:p>
        </p:txBody>
      </p:sp>
      <p:sp>
        <p:nvSpPr>
          <p:cNvPr id="17" name="序号"/>
          <p:cNvSpPr txBox="1"/>
          <p:nvPr>
            <p:custDataLst>
              <p:tags r:id="rId8"/>
            </p:custDataLst>
          </p:nvPr>
        </p:nvSpPr>
        <p:spPr>
          <a:xfrm>
            <a:off x="3978331" y="3875268"/>
            <a:ext cx="1216454" cy="375663"/>
          </a:xfrm>
          <a:prstGeom prst="roundRect">
            <a:avLst>
              <a:gd name="adj" fmla="val 50000"/>
            </a:avLst>
          </a:prstGeom>
          <a:gradFill flip="none" rotWithShape="1">
            <a:gsLst>
              <a:gs pos="0">
                <a:schemeClr val="accent2"/>
              </a:gs>
              <a:gs pos="100000">
                <a:schemeClr val="accent4"/>
              </a:gs>
            </a:gsLst>
            <a:lin ang="2700000" scaled="0"/>
            <a:tileRect/>
          </a:gradFill>
        </p:spPr>
        <p:txBody>
          <a:bodyPr wrap="none" lIns="0" tIns="0" rIns="0" bIns="0" rtlCol="0" anchor="ctr" anchorCtr="0">
            <a:normAutofit/>
          </a:bodyPr>
          <a:lstStyle/>
          <a:p>
            <a:pPr algn="ctr">
              <a:lnSpc>
                <a:spcPct val="100000"/>
              </a:lnSpc>
            </a:pPr>
            <a:r>
              <a:rPr lang="en-US" sz="1200" dirty="0">
                <a:solidFill>
                  <a:schemeClr val="dk1">
                    <a:lumMod val="100000"/>
                  </a:schemeClr>
                </a:solidFill>
                <a:latin typeface="+mj-ea"/>
                <a:ea typeface="+mj-ea"/>
              </a:rPr>
              <a:t>P</a:t>
            </a:r>
            <a:r>
              <a:rPr lang="en-US" altLang="zh-CN" sz="1200" dirty="0">
                <a:solidFill>
                  <a:schemeClr val="dk1">
                    <a:lumMod val="100000"/>
                  </a:schemeClr>
                </a:solidFill>
                <a:latin typeface="+mj-ea"/>
                <a:ea typeface="+mj-ea"/>
              </a:rPr>
              <a:t>art Two</a:t>
            </a:r>
            <a:endParaRPr lang="en-US" sz="1200" dirty="0">
              <a:solidFill>
                <a:schemeClr val="dk1">
                  <a:lumMod val="100000"/>
                </a:schemeClr>
              </a:solidFill>
              <a:latin typeface="+mj-ea"/>
              <a:ea typeface="+mj-ea"/>
            </a:endParaRPr>
          </a:p>
        </p:txBody>
      </p:sp>
      <p:sp>
        <p:nvSpPr>
          <p:cNvPr id="18" name="项标题"/>
          <p:cNvSpPr txBox="1"/>
          <p:nvPr>
            <p:custDataLst>
              <p:tags r:id="rId9"/>
            </p:custDataLst>
          </p:nvPr>
        </p:nvSpPr>
        <p:spPr>
          <a:xfrm>
            <a:off x="3978330" y="4581584"/>
            <a:ext cx="2139277" cy="925614"/>
          </a:xfrm>
          <a:prstGeom prst="rect">
            <a:avLst/>
          </a:prstGeom>
          <a:noFill/>
        </p:spPr>
        <p:txBody>
          <a:bodyPr wrap="square" lIns="0" tIns="0" rIns="0" bIns="0" rtlCol="0" anchor="t" anchorCtr="0">
            <a:normAutofit/>
          </a:bodyPr>
          <a:lstStyle/>
          <a:p>
            <a:pPr>
              <a:lnSpc>
                <a:spcPct val="100000"/>
              </a:lnSpc>
            </a:pPr>
            <a:r>
              <a:rPr lang="zh-CN" altLang="en-US" sz="2400" b="1" spc="300" dirty="0">
                <a:gradFill>
                  <a:gsLst>
                    <a:gs pos="0">
                      <a:schemeClr val="tx1"/>
                    </a:gs>
                    <a:gs pos="100000">
                      <a:schemeClr val="accent1"/>
                    </a:gs>
                  </a:gsLst>
                  <a:lin ang="4800000" scaled="0"/>
                </a:gradFill>
                <a:latin typeface="+mj-ea"/>
                <a:ea typeface="+mj-ea"/>
              </a:rPr>
              <a:t>二、经济环境</a:t>
            </a:r>
            <a:endParaRPr lang="zh-CN" altLang="en-US" sz="2400" b="1" spc="300" dirty="0">
              <a:gradFill>
                <a:gsLst>
                  <a:gs pos="0">
                    <a:schemeClr val="tx1"/>
                  </a:gs>
                  <a:gs pos="100000">
                    <a:schemeClr val="accent1"/>
                  </a:gs>
                </a:gsLst>
                <a:lin ang="4800000" scaled="0"/>
              </a:gradFill>
              <a:latin typeface="+mj-ea"/>
              <a:ea typeface="+mj-ea"/>
            </a:endParaRPr>
          </a:p>
        </p:txBody>
      </p:sp>
      <p:sp>
        <p:nvSpPr>
          <p:cNvPr id="19" name="序号"/>
          <p:cNvSpPr txBox="1"/>
          <p:nvPr>
            <p:custDataLst>
              <p:tags r:id="rId10"/>
            </p:custDataLst>
          </p:nvPr>
        </p:nvSpPr>
        <p:spPr>
          <a:xfrm>
            <a:off x="6721984" y="3875268"/>
            <a:ext cx="1216454" cy="375663"/>
          </a:xfrm>
          <a:prstGeom prst="roundRect">
            <a:avLst>
              <a:gd name="adj" fmla="val 50000"/>
            </a:avLst>
          </a:prstGeom>
          <a:gradFill flip="none" rotWithShape="1">
            <a:gsLst>
              <a:gs pos="0">
                <a:schemeClr val="accent2"/>
              </a:gs>
              <a:gs pos="100000">
                <a:schemeClr val="accent4"/>
              </a:gs>
            </a:gsLst>
            <a:lin ang="2700000" scaled="0"/>
            <a:tileRect/>
          </a:gradFill>
        </p:spPr>
        <p:txBody>
          <a:bodyPr wrap="none" lIns="0" tIns="0" rIns="0" bIns="0" rtlCol="0" anchor="ctr" anchorCtr="0">
            <a:normAutofit/>
          </a:bodyPr>
          <a:lstStyle/>
          <a:p>
            <a:pPr algn="ctr">
              <a:lnSpc>
                <a:spcPct val="100000"/>
              </a:lnSpc>
            </a:pPr>
            <a:r>
              <a:rPr lang="en-US" sz="1200" dirty="0">
                <a:solidFill>
                  <a:schemeClr val="dk1">
                    <a:lumMod val="100000"/>
                  </a:schemeClr>
                </a:solidFill>
                <a:latin typeface="+mj-ea"/>
                <a:ea typeface="+mj-ea"/>
              </a:rPr>
              <a:t>P</a:t>
            </a:r>
            <a:r>
              <a:rPr lang="en-US" altLang="zh-CN" sz="1200" dirty="0">
                <a:solidFill>
                  <a:schemeClr val="dk1">
                    <a:lumMod val="100000"/>
                  </a:schemeClr>
                </a:solidFill>
                <a:latin typeface="+mj-ea"/>
                <a:ea typeface="+mj-ea"/>
              </a:rPr>
              <a:t>art Three</a:t>
            </a:r>
            <a:endParaRPr lang="en-US" sz="1200" dirty="0">
              <a:solidFill>
                <a:schemeClr val="dk1">
                  <a:lumMod val="100000"/>
                </a:schemeClr>
              </a:solidFill>
              <a:latin typeface="+mj-ea"/>
              <a:ea typeface="+mj-ea"/>
            </a:endParaRPr>
          </a:p>
        </p:txBody>
      </p:sp>
      <p:sp>
        <p:nvSpPr>
          <p:cNvPr id="20" name="项标题"/>
          <p:cNvSpPr txBox="1"/>
          <p:nvPr>
            <p:custDataLst>
              <p:tags r:id="rId11"/>
            </p:custDataLst>
          </p:nvPr>
        </p:nvSpPr>
        <p:spPr>
          <a:xfrm>
            <a:off x="6721983" y="4581584"/>
            <a:ext cx="2139277" cy="925614"/>
          </a:xfrm>
          <a:prstGeom prst="rect">
            <a:avLst/>
          </a:prstGeom>
          <a:noFill/>
        </p:spPr>
        <p:txBody>
          <a:bodyPr wrap="square" lIns="0" tIns="0" rIns="0" bIns="0" rtlCol="0" anchor="t" anchorCtr="0">
            <a:normAutofit/>
          </a:bodyPr>
          <a:lstStyle/>
          <a:p>
            <a:pPr>
              <a:lnSpc>
                <a:spcPct val="100000"/>
              </a:lnSpc>
            </a:pPr>
            <a:r>
              <a:rPr lang="zh-CN" altLang="en-US" sz="2400" b="1" spc="300" dirty="0">
                <a:gradFill>
                  <a:gsLst>
                    <a:gs pos="0">
                      <a:schemeClr val="tx1"/>
                    </a:gs>
                    <a:gs pos="100000">
                      <a:schemeClr val="accent1"/>
                    </a:gs>
                  </a:gsLst>
                  <a:lin ang="4800000" scaled="0"/>
                </a:gradFill>
                <a:latin typeface="+mj-ea"/>
                <a:ea typeface="+mj-ea"/>
              </a:rPr>
              <a:t>三、法律环境</a:t>
            </a:r>
            <a:endParaRPr lang="zh-CN" altLang="en-US" sz="2400" b="1" spc="300" dirty="0">
              <a:gradFill>
                <a:gsLst>
                  <a:gs pos="0">
                    <a:schemeClr val="tx1"/>
                  </a:gs>
                  <a:gs pos="100000">
                    <a:schemeClr val="accent1"/>
                  </a:gs>
                </a:gsLst>
                <a:lin ang="4800000" scaled="0"/>
              </a:gradFill>
              <a:latin typeface="+mj-ea"/>
              <a:ea typeface="+mj-ea"/>
            </a:endParaRPr>
          </a:p>
        </p:txBody>
      </p:sp>
      <p:sp>
        <p:nvSpPr>
          <p:cNvPr id="21" name="序号"/>
          <p:cNvSpPr txBox="1"/>
          <p:nvPr>
            <p:custDataLst>
              <p:tags r:id="rId12"/>
            </p:custDataLst>
          </p:nvPr>
        </p:nvSpPr>
        <p:spPr>
          <a:xfrm>
            <a:off x="9304977" y="3875268"/>
            <a:ext cx="1216454" cy="375663"/>
          </a:xfrm>
          <a:prstGeom prst="roundRect">
            <a:avLst>
              <a:gd name="adj" fmla="val 50000"/>
            </a:avLst>
          </a:prstGeom>
          <a:gradFill flip="none" rotWithShape="1">
            <a:gsLst>
              <a:gs pos="0">
                <a:schemeClr val="accent2"/>
              </a:gs>
              <a:gs pos="100000">
                <a:schemeClr val="accent4"/>
              </a:gs>
            </a:gsLst>
            <a:lin ang="2700000" scaled="0"/>
            <a:tileRect/>
          </a:gradFill>
        </p:spPr>
        <p:txBody>
          <a:bodyPr wrap="none" lIns="0" tIns="0" rIns="0" bIns="0" rtlCol="0" anchor="ctr" anchorCtr="0">
            <a:normAutofit/>
          </a:bodyPr>
          <a:lstStyle/>
          <a:p>
            <a:pPr algn="ctr">
              <a:lnSpc>
                <a:spcPct val="100000"/>
              </a:lnSpc>
            </a:pPr>
            <a:r>
              <a:rPr lang="en-US" sz="1200" dirty="0">
                <a:solidFill>
                  <a:schemeClr val="dk1">
                    <a:lumMod val="100000"/>
                  </a:schemeClr>
                </a:solidFill>
                <a:latin typeface="+mj-ea"/>
                <a:ea typeface="+mj-ea"/>
              </a:rPr>
              <a:t>P</a:t>
            </a:r>
            <a:r>
              <a:rPr lang="en-US" altLang="zh-CN" sz="1200" dirty="0">
                <a:solidFill>
                  <a:schemeClr val="dk1">
                    <a:lumMod val="100000"/>
                  </a:schemeClr>
                </a:solidFill>
                <a:latin typeface="+mj-ea"/>
                <a:ea typeface="+mj-ea"/>
              </a:rPr>
              <a:t>art Four</a:t>
            </a:r>
            <a:endParaRPr lang="en-US" sz="1200" dirty="0">
              <a:solidFill>
                <a:schemeClr val="dk1">
                  <a:lumMod val="100000"/>
                </a:schemeClr>
              </a:solidFill>
              <a:latin typeface="+mj-ea"/>
              <a:ea typeface="+mj-ea"/>
            </a:endParaRPr>
          </a:p>
        </p:txBody>
      </p:sp>
      <p:sp>
        <p:nvSpPr>
          <p:cNvPr id="22" name="项标题"/>
          <p:cNvSpPr txBox="1"/>
          <p:nvPr>
            <p:custDataLst>
              <p:tags r:id="rId13"/>
            </p:custDataLst>
          </p:nvPr>
        </p:nvSpPr>
        <p:spPr>
          <a:xfrm>
            <a:off x="9048115" y="4581525"/>
            <a:ext cx="2813685" cy="925195"/>
          </a:xfrm>
          <a:prstGeom prst="rect">
            <a:avLst/>
          </a:prstGeom>
          <a:noFill/>
        </p:spPr>
        <p:txBody>
          <a:bodyPr wrap="square" lIns="0" tIns="0" rIns="0" bIns="0" rtlCol="0" anchor="t" anchorCtr="0">
            <a:normAutofit/>
          </a:bodyPr>
          <a:lstStyle/>
          <a:p>
            <a:pPr>
              <a:lnSpc>
                <a:spcPct val="100000"/>
              </a:lnSpc>
            </a:pPr>
            <a:r>
              <a:rPr lang="zh-CN" altLang="en-US" sz="2400" b="1" spc="300" dirty="0">
                <a:gradFill>
                  <a:gsLst>
                    <a:gs pos="0">
                      <a:schemeClr val="tx1"/>
                    </a:gs>
                    <a:gs pos="100000">
                      <a:schemeClr val="accent1"/>
                    </a:gs>
                  </a:gsLst>
                  <a:lin ang="4800000" scaled="0"/>
                </a:gradFill>
                <a:latin typeface="+mj-ea"/>
                <a:ea typeface="+mj-ea"/>
              </a:rPr>
              <a:t>四、社会文化环境</a:t>
            </a:r>
            <a:endParaRPr lang="zh-CN" altLang="en-US" sz="2400" b="1" spc="300" dirty="0">
              <a:gradFill>
                <a:gsLst>
                  <a:gs pos="0">
                    <a:schemeClr val="tx1"/>
                  </a:gs>
                  <a:gs pos="100000">
                    <a:schemeClr val="accent1"/>
                  </a:gs>
                </a:gsLst>
                <a:lin ang="4800000" scaled="0"/>
              </a:gradFill>
              <a:latin typeface="+mj-ea"/>
              <a:ea typeface="+mj-ea"/>
            </a:endParaRPr>
          </a:p>
        </p:txBody>
      </p:sp>
    </p:spTree>
    <p:custDataLst>
      <p:tags r:id="rId14"/>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gradFill>
                  <a:gsLst>
                    <a:gs pos="0">
                      <a:schemeClr val="tx1"/>
                    </a:gs>
                    <a:gs pos="100000">
                      <a:schemeClr val="accent1"/>
                    </a:gs>
                  </a:gsLst>
                  <a:lin ang="4800000" scaled="0"/>
                </a:gradFill>
                <a:latin typeface="+mj-ea"/>
              </a:rPr>
              <a:t>一、基本情况</a:t>
            </a:r>
            <a:endParaRPr lang="zh-CN" altLang="en-US" spc="300" dirty="0">
              <a:gradFill>
                <a:gsLst>
                  <a:gs pos="0">
                    <a:schemeClr val="tx1"/>
                  </a:gs>
                  <a:gs pos="100000">
                    <a:schemeClr val="accent1"/>
                  </a:gs>
                </a:gsLst>
                <a:lin ang="4800000" scaled="0"/>
              </a:gradFill>
              <a:latin typeface="+mj-ea"/>
            </a:endParaRPr>
          </a:p>
        </p:txBody>
      </p:sp>
      <p:sp>
        <p:nvSpPr>
          <p:cNvPr id="3" name="正文"/>
          <p:cNvSpPr>
            <a:spLocks noGrp="1"/>
          </p:cNvSpPr>
          <p:nvPr>
            <p:ph idx="1"/>
            <p:custDataLst>
              <p:tags r:id="rId2"/>
            </p:custDataLst>
          </p:nvPr>
        </p:nvSpPr>
        <p:spPr/>
        <p:txBody>
          <a:bodyPr/>
          <a:lstStyle/>
          <a:p>
            <a:r>
              <a:rPr lang="zh-CN" altLang="zh-CN" dirty="0"/>
              <a:t>菲律宾共和国（</a:t>
            </a:r>
            <a:r>
              <a:rPr lang="en-US" altLang="zh-CN" dirty="0"/>
              <a:t>Republic of the Philippines</a:t>
            </a:r>
            <a:r>
              <a:rPr lang="zh-CN" altLang="zh-CN" dirty="0"/>
              <a:t>），简称菲律宾，位于西太平洋，是东南亚一个多民族群岛国家，面积</a:t>
            </a:r>
            <a:r>
              <a:rPr lang="en-US" altLang="zh-CN" dirty="0"/>
              <a:t>29.97</a:t>
            </a:r>
            <a:r>
              <a:rPr lang="zh-CN" altLang="zh-CN" dirty="0"/>
              <a:t>万平方公里，人口约</a:t>
            </a:r>
            <a:r>
              <a:rPr lang="en-US" altLang="zh-CN" dirty="0"/>
              <a:t>1.16</a:t>
            </a:r>
            <a:r>
              <a:rPr lang="zh-CN" altLang="zh-CN" dirty="0"/>
              <a:t>亿（</a:t>
            </a:r>
            <a:r>
              <a:rPr lang="en-US" altLang="zh-CN" dirty="0"/>
              <a:t>2022</a:t>
            </a:r>
            <a:r>
              <a:rPr lang="zh-CN" altLang="zh-CN" dirty="0"/>
              <a:t>年）</a:t>
            </a:r>
            <a:r>
              <a:rPr lang="zh-CN" altLang="zh-CN" dirty="0" smtClean="0"/>
              <a:t>。</a:t>
            </a:r>
            <a:r>
              <a:rPr lang="zh-CN" altLang="en-US" dirty="0"/>
              <a:t>菲律宾是东盟（</a:t>
            </a:r>
            <a:r>
              <a:rPr lang="en-US" altLang="zh-CN" dirty="0"/>
              <a:t>ASEAN</a:t>
            </a:r>
            <a:r>
              <a:rPr lang="zh-CN" altLang="en-US" dirty="0"/>
              <a:t>）主要成员国，是亚太经合组织（</a:t>
            </a:r>
            <a:r>
              <a:rPr lang="en-US" altLang="zh-CN" dirty="0"/>
              <a:t>APEC</a:t>
            </a:r>
            <a:r>
              <a:rPr lang="zh-CN" altLang="en-US" dirty="0"/>
              <a:t>）的</a:t>
            </a:r>
            <a:r>
              <a:rPr lang="en-US" altLang="zh-CN" dirty="0"/>
              <a:t>24</a:t>
            </a:r>
            <a:r>
              <a:rPr lang="zh-CN" altLang="en-US" dirty="0"/>
              <a:t>成员国之一，也是发展中国家、新兴工业国家及世界的新兴市场之一，但贫富差距很大。目前，菲律宾政局总体稳定</a:t>
            </a:r>
            <a:r>
              <a:rPr lang="en-US" altLang="zh-CN" dirty="0"/>
              <a:t>,</a:t>
            </a:r>
            <a:r>
              <a:rPr lang="zh-CN" altLang="en-US" dirty="0"/>
              <a:t>经济保持持续快速增长。</a:t>
            </a:r>
            <a:r>
              <a:rPr lang="en-US" altLang="zh-CN" dirty="0"/>
              <a:t>2023</a:t>
            </a:r>
            <a:r>
              <a:rPr lang="zh-CN" altLang="en-US" dirty="0"/>
              <a:t>年菲律宾国内生产总值</a:t>
            </a:r>
            <a:r>
              <a:rPr lang="en-US" altLang="zh-CN" dirty="0"/>
              <a:t>4350</a:t>
            </a:r>
            <a:r>
              <a:rPr lang="zh-CN" altLang="en-US" dirty="0"/>
              <a:t>亿美元，增长</a:t>
            </a:r>
            <a:r>
              <a:rPr lang="en-US" altLang="zh-CN" dirty="0"/>
              <a:t>5.6%</a:t>
            </a:r>
            <a:r>
              <a:rPr lang="zh-CN" altLang="en-US" dirty="0"/>
              <a:t>，人均</a:t>
            </a:r>
            <a:r>
              <a:rPr lang="en-US" altLang="zh-CN" dirty="0"/>
              <a:t>GDP3816</a:t>
            </a:r>
            <a:r>
              <a:rPr lang="zh-CN" altLang="en-US" dirty="0"/>
              <a:t>美元。</a:t>
            </a:r>
            <a:endParaRPr lang="zh-CN" altLang="en-US" dirty="0"/>
          </a:p>
        </p:txBody>
      </p:sp>
      <p:pic>
        <p:nvPicPr>
          <p:cNvPr id="4" name="图片 3"/>
          <p:cNvPicPr>
            <a:picLocks noChangeAspect="1"/>
          </p:cNvPicPr>
          <p:nvPr/>
        </p:nvPicPr>
        <p:blipFill>
          <a:blip r:embed="rId3"/>
          <a:stretch>
            <a:fillRect/>
          </a:stretch>
        </p:blipFill>
        <p:spPr>
          <a:xfrm>
            <a:off x="2663351" y="4679255"/>
            <a:ext cx="3084306" cy="1496119"/>
          </a:xfrm>
          <a:prstGeom prst="rect">
            <a:avLst/>
          </a:prstGeom>
        </p:spPr>
      </p:pic>
      <p:pic>
        <p:nvPicPr>
          <p:cNvPr id="5" name="图片 4"/>
          <p:cNvPicPr>
            <a:picLocks noChangeAspect="1"/>
          </p:cNvPicPr>
          <p:nvPr/>
        </p:nvPicPr>
        <p:blipFill>
          <a:blip r:embed="rId4"/>
          <a:stretch>
            <a:fillRect/>
          </a:stretch>
        </p:blipFill>
        <p:spPr>
          <a:xfrm>
            <a:off x="6930166" y="4386435"/>
            <a:ext cx="1813055" cy="2010688"/>
          </a:xfrm>
          <a:prstGeom prst="rect">
            <a:avLst/>
          </a:prstGeom>
        </p:spPr>
      </p:pic>
    </p:spTree>
    <p:custDataLst>
      <p:tags r:id="rId5"/>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gradFill>
                  <a:gsLst>
                    <a:gs pos="0">
                      <a:schemeClr val="tx1"/>
                    </a:gs>
                    <a:gs pos="100000">
                      <a:schemeClr val="accent1"/>
                    </a:gs>
                  </a:gsLst>
                  <a:lin ang="4800000" scaled="0"/>
                </a:gradFill>
                <a:latin typeface="+mj-ea"/>
              </a:rPr>
              <a:t>一、基本情况</a:t>
            </a:r>
            <a:endParaRPr lang="zh-CN" altLang="en-US" spc="300" dirty="0">
              <a:gradFill>
                <a:gsLst>
                  <a:gs pos="0">
                    <a:schemeClr val="tx1"/>
                  </a:gs>
                  <a:gs pos="100000">
                    <a:schemeClr val="accent1"/>
                  </a:gs>
                </a:gsLst>
                <a:lin ang="4800000" scaled="0"/>
              </a:gradFill>
              <a:latin typeface="+mj-ea"/>
            </a:endParaRPr>
          </a:p>
        </p:txBody>
      </p:sp>
      <p:sp>
        <p:nvSpPr>
          <p:cNvPr id="3" name="正文"/>
          <p:cNvSpPr>
            <a:spLocks noGrp="1"/>
          </p:cNvSpPr>
          <p:nvPr>
            <p:ph idx="1"/>
            <p:custDataLst>
              <p:tags r:id="rId2"/>
            </p:custDataLst>
          </p:nvPr>
        </p:nvSpPr>
        <p:spPr/>
        <p:txBody>
          <a:bodyPr/>
          <a:lstStyle/>
          <a:p>
            <a:r>
              <a:rPr dirty="0"/>
              <a:t>印度尼西亚全称为印度尼西亚共和国(Republic of Indonesia),简称印尼。印度尼西亚历史悠久，爪哇是人类发源地之一，印尼是东南亚国家,首都为雅加达。印尼与巴布亚新几内亚、东帝汶和马来西亚等国家相接。它由约17508个岛屿组成，是马来群岛的一部分,也是全世界最大的群岛国家，疆域横跨亚洲及大洋洲,别称“千岛之国”，也是多火山、多地震的国家。印尼面积较大的岛屿有加里曼丹岛、苏门答腊岛、伊里安岛、苏拉威西岛和爪哇岛。</a:t>
            </a:r>
            <a:endParaRPr dirty="0"/>
          </a:p>
        </p:txBody>
      </p:sp>
      <p:pic>
        <p:nvPicPr>
          <p:cNvPr id="245" name="图片 2" descr="C:/Users/lenovo/Desktop/图片1.png图片1"/>
          <p:cNvPicPr>
            <a:picLocks noChangeAspect="1" noChangeArrowheads="1"/>
          </p:cNvPicPr>
          <p:nvPr/>
        </p:nvPicPr>
        <p:blipFill>
          <a:blip r:embed="rId3"/>
          <a:srcRect l="1841" t="2893" r="5762" b="7250"/>
          <a:stretch>
            <a:fillRect/>
          </a:stretch>
        </p:blipFill>
        <p:spPr>
          <a:xfrm>
            <a:off x="2908935" y="4467860"/>
            <a:ext cx="3187065" cy="2082165"/>
          </a:xfrm>
          <a:prstGeom prst="rect">
            <a:avLst/>
          </a:prstGeom>
          <a:noFill/>
          <a:ln w="9525">
            <a:noFill/>
            <a:miter lim="800000"/>
            <a:headEnd/>
            <a:tailEnd/>
          </a:ln>
        </p:spPr>
      </p:pic>
      <p:pic>
        <p:nvPicPr>
          <p:cNvPr id="246" name="图片 246" descr="C:/Users/lenovo/Desktop/图片2.png图片2"/>
          <p:cNvPicPr>
            <a:picLocks noChangeAspect="1" noChangeArrowheads="1"/>
          </p:cNvPicPr>
          <p:nvPr/>
        </p:nvPicPr>
        <p:blipFill>
          <a:blip r:embed="rId4"/>
          <a:srcRect t="5745" b="5745"/>
          <a:stretch>
            <a:fillRect/>
          </a:stretch>
        </p:blipFill>
        <p:spPr>
          <a:xfrm>
            <a:off x="6692900" y="4435475"/>
            <a:ext cx="2719070" cy="2215515"/>
          </a:xfrm>
          <a:prstGeom prst="rect">
            <a:avLst/>
          </a:prstGeom>
        </p:spPr>
      </p:pic>
    </p:spTree>
    <p:custDataLst>
      <p:tags r:id="rId5"/>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pc="300" dirty="0">
                <a:gradFill>
                  <a:gsLst>
                    <a:gs pos="0">
                      <a:schemeClr val="tx1"/>
                    </a:gs>
                    <a:gs pos="100000">
                      <a:schemeClr val="accent1"/>
                    </a:gs>
                  </a:gsLst>
                  <a:lin ang="4800000" scaled="0"/>
                </a:gradFill>
                <a:latin typeface="+mj-ea"/>
              </a:rPr>
              <a:t>一、基本情况</a:t>
            </a:r>
            <a:endParaRPr lang="zh-CN" altLang="en-US" dirty="0"/>
          </a:p>
        </p:txBody>
      </p:sp>
      <p:graphicFrame>
        <p:nvGraphicFramePr>
          <p:cNvPr id="5" name="内容占位符 4"/>
          <p:cNvGraphicFramePr>
            <a:graphicFrameLocks noGrp="1"/>
          </p:cNvGraphicFramePr>
          <p:nvPr>
            <p:ph idx="1"/>
          </p:nvPr>
        </p:nvGraphicFramePr>
        <p:xfrm>
          <a:off x="695324" y="1301750"/>
          <a:ext cx="11087967" cy="5125176"/>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二、经济环境</a:t>
            </a:r>
            <a:endParaRPr lang="zh-CN" altLang="en-US" dirty="0"/>
          </a:p>
        </p:txBody>
      </p:sp>
      <p:sp>
        <p:nvSpPr>
          <p:cNvPr id="3" name="内容占位符 2"/>
          <p:cNvSpPr>
            <a:spLocks noGrp="1"/>
          </p:cNvSpPr>
          <p:nvPr>
            <p:ph idx="1"/>
          </p:nvPr>
        </p:nvSpPr>
        <p:spPr>
          <a:xfrm>
            <a:off x="695960" y="1301750"/>
            <a:ext cx="5032375" cy="5490845"/>
          </a:xfrm>
        </p:spPr>
        <p:txBody>
          <a:bodyPr>
            <a:normAutofit lnSpcReduction="10000"/>
          </a:bodyPr>
          <a:lstStyle/>
          <a:p>
            <a:r>
              <a:rPr lang="en-US" altLang="zh-CN" b="1" dirty="0"/>
              <a:t>1</a:t>
            </a:r>
            <a:r>
              <a:rPr lang="en-US" altLang="zh-CN" b="1" dirty="0" smtClean="0"/>
              <a:t>. </a:t>
            </a:r>
            <a:r>
              <a:rPr lang="zh-CN" altLang="en-US" b="1" dirty="0" smtClean="0"/>
              <a:t>经济水平</a:t>
            </a:r>
            <a:endParaRPr lang="en-US" altLang="zh-CN" b="1" dirty="0" smtClean="0"/>
          </a:p>
          <a:p>
            <a:pPr marL="0" indent="457200">
              <a:buNone/>
            </a:pPr>
            <a:r>
              <a:rPr lang="zh-CN" altLang="en-US" dirty="0"/>
              <a:t>菲律宾经济发展总体较为稳定，</a:t>
            </a:r>
            <a:r>
              <a:rPr lang="en-US" altLang="zh-CN" dirty="0"/>
              <a:t>GDP</a:t>
            </a:r>
            <a:r>
              <a:rPr lang="zh-CN" altLang="en-US" dirty="0"/>
              <a:t>总量基本呈逐步</a:t>
            </a:r>
            <a:r>
              <a:rPr lang="zh-CN" altLang="en-US" dirty="0" smtClean="0"/>
              <a:t>增长</a:t>
            </a:r>
            <a:r>
              <a:rPr lang="en-US" altLang="zh-CN" dirty="0"/>
              <a:t>GDP</a:t>
            </a:r>
            <a:r>
              <a:rPr lang="zh-CN" altLang="zh-CN" dirty="0"/>
              <a:t>总数从</a:t>
            </a:r>
            <a:r>
              <a:rPr lang="en-US" altLang="zh-CN" dirty="0"/>
              <a:t>2013</a:t>
            </a:r>
            <a:r>
              <a:rPr lang="zh-CN" altLang="zh-CN" dirty="0"/>
              <a:t>年</a:t>
            </a:r>
            <a:r>
              <a:rPr lang="en-US" altLang="zh-CN" dirty="0"/>
              <a:t>2839</a:t>
            </a:r>
            <a:r>
              <a:rPr lang="zh-CN" altLang="zh-CN" dirty="0"/>
              <a:t>亿美元增至</a:t>
            </a:r>
            <a:r>
              <a:rPr lang="en-US" altLang="zh-CN" dirty="0"/>
              <a:t>2023</a:t>
            </a:r>
            <a:r>
              <a:rPr lang="zh-CN" altLang="zh-CN" dirty="0"/>
              <a:t>年的</a:t>
            </a:r>
            <a:r>
              <a:rPr lang="en-US" altLang="zh-CN" dirty="0"/>
              <a:t>4350</a:t>
            </a:r>
            <a:r>
              <a:rPr lang="zh-CN" altLang="zh-CN" dirty="0"/>
              <a:t>亿美元，增长率大部分时间稳定在</a:t>
            </a:r>
            <a:r>
              <a:rPr lang="en-US" altLang="zh-CN" dirty="0"/>
              <a:t>6%</a:t>
            </a:r>
            <a:r>
              <a:rPr lang="zh-CN" altLang="zh-CN" dirty="0"/>
              <a:t>以上。</a:t>
            </a:r>
            <a:r>
              <a:rPr lang="en-US" altLang="zh-CN" dirty="0"/>
              <a:t>2020</a:t>
            </a:r>
            <a:r>
              <a:rPr lang="zh-CN" altLang="zh-CN" dirty="0"/>
              <a:t>年，受新冠肺炎疫情影响，经济实际增长率大幅下降到</a:t>
            </a:r>
            <a:r>
              <a:rPr lang="en-US" altLang="zh-CN" dirty="0"/>
              <a:t>-9.5%</a:t>
            </a:r>
            <a:r>
              <a:rPr lang="zh-CN" altLang="zh-CN" dirty="0"/>
              <a:t>，</a:t>
            </a:r>
            <a:r>
              <a:rPr lang="en-US" altLang="zh-CN" dirty="0"/>
              <a:t>GDP</a:t>
            </a:r>
            <a:r>
              <a:rPr lang="zh-CN" altLang="zh-CN" dirty="0"/>
              <a:t>下降至</a:t>
            </a:r>
            <a:r>
              <a:rPr lang="en-US" altLang="zh-CN" dirty="0"/>
              <a:t>3617</a:t>
            </a:r>
            <a:r>
              <a:rPr lang="zh-CN" altLang="zh-CN" dirty="0"/>
              <a:t>亿美元，人均</a:t>
            </a:r>
            <a:r>
              <a:rPr lang="en-US" altLang="zh-CN" dirty="0"/>
              <a:t>GDP</a:t>
            </a:r>
            <a:r>
              <a:rPr lang="zh-CN" altLang="zh-CN" dirty="0"/>
              <a:t>降至</a:t>
            </a:r>
            <a:r>
              <a:rPr lang="en-US" altLang="zh-CN" dirty="0"/>
              <a:t>3224</a:t>
            </a:r>
            <a:r>
              <a:rPr lang="zh-CN" altLang="zh-CN" dirty="0"/>
              <a:t>美元。</a:t>
            </a:r>
            <a:r>
              <a:rPr lang="en-US" altLang="zh-CN" dirty="0"/>
              <a:t>2021</a:t>
            </a:r>
            <a:r>
              <a:rPr lang="zh-CN" altLang="zh-CN" dirty="0"/>
              <a:t>年，随着服务业的全面复苏</a:t>
            </a:r>
            <a:r>
              <a:rPr lang="zh-CN" altLang="zh-CN" dirty="0" smtClean="0"/>
              <a:t>，</a:t>
            </a:r>
            <a:r>
              <a:rPr lang="zh-CN" altLang="en-US" dirty="0" smtClean="0"/>
              <a:t>经济恢复正增长。</a:t>
            </a:r>
            <a:r>
              <a:rPr lang="en-US" altLang="zh-CN" dirty="0"/>
              <a:t>2023</a:t>
            </a:r>
            <a:r>
              <a:rPr lang="zh-CN" altLang="zh-CN" dirty="0"/>
              <a:t>年菲律宾国内生产总值</a:t>
            </a:r>
            <a:r>
              <a:rPr lang="en-US" altLang="zh-CN" dirty="0"/>
              <a:t>4350</a:t>
            </a:r>
            <a:r>
              <a:rPr lang="zh-CN" altLang="zh-CN" dirty="0"/>
              <a:t>亿美元，人均</a:t>
            </a:r>
            <a:r>
              <a:rPr lang="en-US" altLang="zh-CN" dirty="0"/>
              <a:t>GDP3816</a:t>
            </a:r>
            <a:r>
              <a:rPr lang="zh-CN" altLang="zh-CN" dirty="0" smtClean="0"/>
              <a:t>美元</a:t>
            </a:r>
            <a:r>
              <a:rPr lang="zh-CN" altLang="en-US" dirty="0" smtClean="0"/>
              <a:t>。</a:t>
            </a:r>
            <a:endParaRPr lang="en-US" altLang="zh-CN" dirty="0" smtClean="0"/>
          </a:p>
          <a:p>
            <a:pPr marL="0" indent="457200">
              <a:buNone/>
            </a:pPr>
            <a:endParaRPr lang="zh-CN" altLang="en-US" dirty="0"/>
          </a:p>
        </p:txBody>
      </p:sp>
      <p:pic>
        <p:nvPicPr>
          <p:cNvPr id="4" name="图片 3"/>
          <p:cNvPicPr>
            <a:picLocks noChangeAspect="1"/>
          </p:cNvPicPr>
          <p:nvPr/>
        </p:nvPicPr>
        <p:blipFill>
          <a:blip r:embed="rId1"/>
          <a:stretch>
            <a:fillRect/>
          </a:stretch>
        </p:blipFill>
        <p:spPr>
          <a:xfrm>
            <a:off x="6028690" y="269875"/>
            <a:ext cx="5928995" cy="3633470"/>
          </a:xfrm>
          <a:prstGeom prst="rect">
            <a:avLst/>
          </a:prstGeom>
        </p:spPr>
      </p:pic>
      <p:pic>
        <p:nvPicPr>
          <p:cNvPr id="5" name="图片 4"/>
          <p:cNvPicPr>
            <a:picLocks noChangeAspect="1"/>
          </p:cNvPicPr>
          <p:nvPr/>
        </p:nvPicPr>
        <p:blipFill>
          <a:blip r:embed="rId2"/>
          <a:stretch>
            <a:fillRect/>
          </a:stretch>
        </p:blipFill>
        <p:spPr>
          <a:xfrm>
            <a:off x="6028690" y="3786505"/>
            <a:ext cx="5928995" cy="3030220"/>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二、经济环境</a:t>
            </a:r>
            <a:endParaRPr lang="zh-CN" altLang="en-US" dirty="0"/>
          </a:p>
        </p:txBody>
      </p:sp>
      <p:sp>
        <p:nvSpPr>
          <p:cNvPr id="3" name="内容占位符 2"/>
          <p:cNvSpPr>
            <a:spLocks noGrp="1"/>
          </p:cNvSpPr>
          <p:nvPr>
            <p:ph idx="1"/>
          </p:nvPr>
        </p:nvSpPr>
        <p:spPr/>
        <p:txBody>
          <a:bodyPr/>
          <a:lstStyle/>
          <a:p>
            <a:r>
              <a:rPr lang="en-US" altLang="zh-CN" b="1" dirty="0" smtClean="0"/>
              <a:t>2.</a:t>
            </a:r>
            <a:r>
              <a:rPr lang="zh-CN" altLang="en-US" b="1" dirty="0"/>
              <a:t>产业状况</a:t>
            </a:r>
            <a:endParaRPr lang="en-US" altLang="zh-CN" b="1" dirty="0" smtClean="0"/>
          </a:p>
          <a:p>
            <a:pPr marL="0" indent="457200">
              <a:buNone/>
            </a:pPr>
            <a:r>
              <a:rPr lang="zh-CN" altLang="en-US" dirty="0"/>
              <a:t>近年来，菲律宾第一、二、三产业占</a:t>
            </a:r>
            <a:r>
              <a:rPr lang="en-US" altLang="zh-CN" dirty="0"/>
              <a:t>GDP</a:t>
            </a:r>
            <a:r>
              <a:rPr lang="zh-CN" altLang="en-US" dirty="0"/>
              <a:t>比重较为稳定，产业结构进入高级化阶段，三大产业结构比重呈现三、二、一特征。第一产业占</a:t>
            </a:r>
            <a:r>
              <a:rPr lang="en-US" altLang="zh-CN" dirty="0"/>
              <a:t>GDP</a:t>
            </a:r>
            <a:r>
              <a:rPr lang="zh-CN" altLang="en-US" dirty="0"/>
              <a:t>比重约为</a:t>
            </a:r>
            <a:r>
              <a:rPr lang="en-US" altLang="zh-CN" dirty="0"/>
              <a:t>10%</a:t>
            </a:r>
            <a:r>
              <a:rPr lang="zh-CN" altLang="en-US" dirty="0"/>
              <a:t>，第二产业占</a:t>
            </a:r>
            <a:r>
              <a:rPr lang="en-US" altLang="zh-CN" dirty="0"/>
              <a:t>GDP</a:t>
            </a:r>
            <a:r>
              <a:rPr lang="zh-CN" altLang="en-US" dirty="0"/>
              <a:t>比重约为</a:t>
            </a:r>
            <a:r>
              <a:rPr lang="en-US" altLang="zh-CN" dirty="0"/>
              <a:t>30%</a:t>
            </a:r>
            <a:r>
              <a:rPr lang="zh-CN" altLang="en-US" dirty="0"/>
              <a:t>，第三产业占</a:t>
            </a:r>
            <a:r>
              <a:rPr lang="en-US" altLang="zh-CN" dirty="0"/>
              <a:t>GDP</a:t>
            </a:r>
            <a:r>
              <a:rPr lang="zh-CN" altLang="en-US" dirty="0"/>
              <a:t>比重约为</a:t>
            </a:r>
            <a:r>
              <a:rPr lang="en-US" altLang="zh-CN" dirty="0"/>
              <a:t>60%</a:t>
            </a:r>
            <a:r>
              <a:rPr lang="zh-CN" altLang="en-US" dirty="0" smtClean="0"/>
              <a:t>。</a:t>
            </a:r>
            <a:endParaRPr lang="en-US" altLang="zh-CN" dirty="0" smtClean="0"/>
          </a:p>
          <a:p>
            <a:pPr marL="0" indent="457200">
              <a:buNone/>
            </a:pPr>
            <a:endParaRPr lang="zh-CN" altLang="en-US" b="1" dirty="0"/>
          </a:p>
        </p:txBody>
      </p:sp>
      <p:pic>
        <p:nvPicPr>
          <p:cNvPr id="5" name="图片 4"/>
          <p:cNvPicPr>
            <a:picLocks noChangeAspect="1"/>
          </p:cNvPicPr>
          <p:nvPr/>
        </p:nvPicPr>
        <p:blipFill>
          <a:blip r:embed="rId1"/>
          <a:stretch>
            <a:fillRect/>
          </a:stretch>
        </p:blipFill>
        <p:spPr>
          <a:xfrm>
            <a:off x="2314820" y="3482449"/>
            <a:ext cx="6791858" cy="3219670"/>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二、经济环境</a:t>
            </a:r>
            <a:endParaRPr lang="zh-CN" altLang="en-US" dirty="0"/>
          </a:p>
        </p:txBody>
      </p:sp>
      <p:sp>
        <p:nvSpPr>
          <p:cNvPr id="3" name="内容占位符 2"/>
          <p:cNvSpPr>
            <a:spLocks noGrp="1"/>
          </p:cNvSpPr>
          <p:nvPr>
            <p:ph idx="1"/>
          </p:nvPr>
        </p:nvSpPr>
        <p:spPr>
          <a:xfrm>
            <a:off x="695960" y="1301749"/>
            <a:ext cx="10800000" cy="620183"/>
          </a:xfrm>
        </p:spPr>
        <p:txBody>
          <a:bodyPr/>
          <a:lstStyle/>
          <a:p>
            <a:r>
              <a:rPr lang="en-US" altLang="zh-CN" b="1" dirty="0" smtClean="0"/>
              <a:t>3.</a:t>
            </a:r>
            <a:r>
              <a:rPr lang="zh-CN" altLang="zh-CN" b="1" dirty="0"/>
              <a:t>金融</a:t>
            </a:r>
            <a:r>
              <a:rPr lang="zh-CN" altLang="zh-CN" b="1" dirty="0" smtClean="0"/>
              <a:t>情况</a:t>
            </a:r>
            <a:endParaRPr lang="zh-CN" altLang="zh-CN" b="1" dirty="0" smtClean="0"/>
          </a:p>
          <a:p>
            <a:pPr marL="0" indent="457200">
              <a:buNone/>
            </a:pPr>
            <a:endParaRPr lang="zh-CN" altLang="en-US" b="1" dirty="0"/>
          </a:p>
        </p:txBody>
      </p:sp>
      <p:sp>
        <p:nvSpPr>
          <p:cNvPr id="6" name="矩形 5"/>
          <p:cNvSpPr/>
          <p:nvPr/>
        </p:nvSpPr>
        <p:spPr bwMode="auto">
          <a:xfrm>
            <a:off x="768115" y="1988296"/>
            <a:ext cx="2203681" cy="1070610"/>
          </a:xfrm>
          <a:prstGeom prst="rect">
            <a:avLst/>
          </a:prstGeom>
          <a:solidFill>
            <a:srgbClr val="F368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cs typeface="+mn-ea"/>
              <a:sym typeface="+mn-lt"/>
            </a:endParaRPr>
          </a:p>
        </p:txBody>
      </p:sp>
      <p:sp>
        <p:nvSpPr>
          <p:cNvPr id="7" name="矩形 6"/>
          <p:cNvSpPr/>
          <p:nvPr/>
        </p:nvSpPr>
        <p:spPr bwMode="auto">
          <a:xfrm>
            <a:off x="764306" y="3108225"/>
            <a:ext cx="2946400" cy="2556933"/>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cs typeface="+mn-ea"/>
              <a:sym typeface="+mn-lt"/>
            </a:endParaRPr>
          </a:p>
        </p:txBody>
      </p:sp>
      <p:sp>
        <p:nvSpPr>
          <p:cNvPr id="8" name="文本框 13"/>
          <p:cNvSpPr txBox="1">
            <a:spLocks noChangeArrowheads="1"/>
          </p:cNvSpPr>
          <p:nvPr/>
        </p:nvSpPr>
        <p:spPr bwMode="auto">
          <a:xfrm>
            <a:off x="859872" y="2109313"/>
            <a:ext cx="1967288" cy="811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4000" dirty="0">
                <a:solidFill>
                  <a:schemeClr val="bg1"/>
                </a:solidFill>
                <a:latin typeface="微软雅黑" panose="020B0503020204020204" charset="-122"/>
                <a:ea typeface="微软雅黑" panose="020B0503020204020204" charset="-122"/>
                <a:cs typeface="+mn-ea"/>
                <a:sym typeface="+mn-lt"/>
              </a:rPr>
              <a:t>货币</a:t>
            </a:r>
            <a:endParaRPr lang="zh-CN" altLang="en-US" sz="4000" b="1" dirty="0">
              <a:solidFill>
                <a:prstClr val="black">
                  <a:lumMod val="75000"/>
                  <a:lumOff val="25000"/>
                </a:prstClr>
              </a:solidFill>
              <a:latin typeface="+mj-ea"/>
              <a:ea typeface="+mj-ea"/>
              <a:cs typeface="+mn-ea"/>
              <a:sym typeface="+mn-lt"/>
            </a:endParaRPr>
          </a:p>
          <a:p>
            <a:pPr algn="ctr" eaLnBrk="1" hangingPunct="1"/>
            <a:endParaRPr lang="zh-CN" altLang="en-US" sz="4400" b="1" dirty="0">
              <a:solidFill>
                <a:prstClr val="black">
                  <a:lumMod val="75000"/>
                  <a:lumOff val="25000"/>
                </a:prstClr>
              </a:solidFill>
              <a:latin typeface="+mj-ea"/>
              <a:ea typeface="+mj-ea"/>
              <a:cs typeface="+mn-ea"/>
              <a:sym typeface="+mn-lt"/>
            </a:endParaRPr>
          </a:p>
        </p:txBody>
      </p:sp>
      <p:sp>
        <p:nvSpPr>
          <p:cNvPr id="17" name="TextBox 13"/>
          <p:cNvSpPr txBox="1"/>
          <p:nvPr/>
        </p:nvSpPr>
        <p:spPr>
          <a:xfrm>
            <a:off x="714140" y="3317986"/>
            <a:ext cx="2423911" cy="3249069"/>
          </a:xfrm>
          <a:prstGeom prst="rect">
            <a:avLst/>
          </a:prstGeom>
          <a:noFill/>
        </p:spPr>
        <p:txBody>
          <a:bodyPr wrap="square" rtlCol="0">
            <a:noAutofit/>
          </a:bodyPr>
          <a:lstStyle/>
          <a:p>
            <a:pPr lvl="0" defTabSz="685800" fontAlgn="base">
              <a:lnSpc>
                <a:spcPct val="110000"/>
              </a:lnSpc>
              <a:spcBef>
                <a:spcPts val="450"/>
              </a:spcBef>
              <a:spcAft>
                <a:spcPct val="0"/>
              </a:spcAft>
              <a:buClr>
                <a:schemeClr val="accent1"/>
              </a:buClr>
              <a:buSzPct val="60000"/>
              <a:defRPr/>
            </a:pPr>
            <a:r>
              <a:rPr lang="zh-CN" altLang="zh-CN" dirty="0"/>
              <a:t>菲律宾货币为比索，可自由兑换；可与比索直接交易的外币仅限于美元和人民币</a:t>
            </a:r>
            <a:r>
              <a:rPr lang="zh-CN" altLang="zh-CN" dirty="0" smtClean="0"/>
              <a:t>。</a:t>
            </a:r>
            <a:r>
              <a:rPr lang="en-US" altLang="zh-CN" dirty="0" smtClean="0"/>
              <a:t>2023</a:t>
            </a:r>
            <a:r>
              <a:rPr lang="zh-CN" altLang="en-US" dirty="0" smtClean="0"/>
              <a:t>年</a:t>
            </a:r>
            <a:r>
              <a:rPr lang="en-US" altLang="zh-CN" dirty="0" smtClean="0"/>
              <a:t>8</a:t>
            </a:r>
            <a:r>
              <a:rPr lang="zh-CN" altLang="en-US" dirty="0"/>
              <a:t>月</a:t>
            </a:r>
            <a:r>
              <a:rPr lang="en-US" altLang="zh-CN" dirty="0"/>
              <a:t>17</a:t>
            </a:r>
            <a:r>
              <a:rPr lang="zh-CN" altLang="en-US" dirty="0"/>
              <a:t>日，比索兑美元贬至</a:t>
            </a:r>
            <a:r>
              <a:rPr lang="en-US" altLang="zh-CN" dirty="0"/>
              <a:t>56.77:1</a:t>
            </a:r>
            <a:r>
              <a:rPr lang="zh-CN" altLang="en-US" dirty="0"/>
              <a:t>（较年初贬值约</a:t>
            </a:r>
            <a:r>
              <a:rPr lang="en-US" altLang="zh-CN" dirty="0"/>
              <a:t>1.52%</a:t>
            </a:r>
            <a:r>
              <a:rPr lang="zh-CN" altLang="en-US" dirty="0"/>
              <a:t>）；兑欧元为</a:t>
            </a:r>
            <a:r>
              <a:rPr lang="en-US" altLang="zh-CN" dirty="0"/>
              <a:t>61.72:1</a:t>
            </a:r>
            <a:r>
              <a:rPr lang="zh-CN" altLang="en-US" dirty="0"/>
              <a:t>；兑人民币元为</a:t>
            </a:r>
            <a:r>
              <a:rPr lang="en-US" altLang="zh-CN" dirty="0"/>
              <a:t>7.77:1</a:t>
            </a:r>
            <a:r>
              <a:rPr lang="zh-CN" altLang="en-US" dirty="0"/>
              <a:t>。</a:t>
            </a:r>
            <a:endParaRPr sz="2000" noProof="0" dirty="0" smtClean="0">
              <a:ln>
                <a:noFill/>
              </a:ln>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8" name="矩形 17"/>
          <p:cNvSpPr/>
          <p:nvPr/>
        </p:nvSpPr>
        <p:spPr bwMode="auto">
          <a:xfrm>
            <a:off x="3554787" y="1988296"/>
            <a:ext cx="2203681" cy="1070610"/>
          </a:xfrm>
          <a:prstGeom prst="rect">
            <a:avLst/>
          </a:prstGeom>
          <a:solidFill>
            <a:srgbClr val="F368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cs typeface="+mn-ea"/>
              <a:sym typeface="+mn-lt"/>
            </a:endParaRPr>
          </a:p>
        </p:txBody>
      </p:sp>
      <p:sp>
        <p:nvSpPr>
          <p:cNvPr id="19" name="文本框 13"/>
          <p:cNvSpPr txBox="1">
            <a:spLocks noChangeArrowheads="1"/>
          </p:cNvSpPr>
          <p:nvPr/>
        </p:nvSpPr>
        <p:spPr bwMode="auto">
          <a:xfrm>
            <a:off x="3548291" y="2093072"/>
            <a:ext cx="1967288" cy="9658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a:r>
              <a:rPr lang="zh-CN" altLang="en-US" sz="4000" dirty="0">
                <a:solidFill>
                  <a:schemeClr val="bg1"/>
                </a:solidFill>
                <a:latin typeface="微软雅黑" panose="020B0503020204020204" charset="-122"/>
                <a:ea typeface="微软雅黑" panose="020B0503020204020204" charset="-122"/>
                <a:cs typeface="+mn-ea"/>
                <a:sym typeface="+mn-lt"/>
              </a:rPr>
              <a:t>银行</a:t>
            </a:r>
            <a:endParaRPr lang="zh-CN" altLang="en-US" sz="4400" b="1" dirty="0">
              <a:solidFill>
                <a:prstClr val="black">
                  <a:lumMod val="75000"/>
                  <a:lumOff val="25000"/>
                </a:prstClr>
              </a:solidFill>
              <a:latin typeface="+mj-ea"/>
              <a:ea typeface="+mj-ea"/>
              <a:cs typeface="+mn-ea"/>
              <a:sym typeface="+mn-lt"/>
            </a:endParaRPr>
          </a:p>
        </p:txBody>
      </p:sp>
      <p:sp>
        <p:nvSpPr>
          <p:cNvPr id="20" name="TextBox 13"/>
          <p:cNvSpPr txBox="1"/>
          <p:nvPr/>
        </p:nvSpPr>
        <p:spPr>
          <a:xfrm>
            <a:off x="3495960" y="3234801"/>
            <a:ext cx="2423911" cy="3249069"/>
          </a:xfrm>
          <a:prstGeom prst="rect">
            <a:avLst/>
          </a:prstGeom>
          <a:noFill/>
        </p:spPr>
        <p:txBody>
          <a:bodyPr wrap="square" rtlCol="0">
            <a:noAutofit/>
          </a:bodyPr>
          <a:lstStyle/>
          <a:p>
            <a:pPr lvl="0" defTabSz="685800" fontAlgn="base">
              <a:lnSpc>
                <a:spcPct val="110000"/>
              </a:lnSpc>
              <a:spcBef>
                <a:spcPts val="450"/>
              </a:spcBef>
              <a:spcAft>
                <a:spcPct val="0"/>
              </a:spcAft>
              <a:buClr>
                <a:schemeClr val="accent1"/>
              </a:buClr>
              <a:buSzPct val="60000"/>
              <a:defRPr/>
            </a:pPr>
            <a:r>
              <a:rPr lang="zh-CN" altLang="en-US" dirty="0"/>
              <a:t>菲律宾中央银行（</a:t>
            </a:r>
            <a:r>
              <a:rPr lang="en-US" altLang="zh-CN" dirty="0"/>
              <a:t>BSP</a:t>
            </a:r>
            <a:r>
              <a:rPr lang="zh-CN" altLang="en-US" dirty="0"/>
              <a:t>）负责制定和实施国家外汇管理</a:t>
            </a:r>
            <a:r>
              <a:rPr lang="zh-CN" altLang="en-US" dirty="0" smtClean="0"/>
              <a:t>政策。</a:t>
            </a:r>
            <a:r>
              <a:rPr lang="zh-CN" altLang="zh-CN" dirty="0" smtClean="0"/>
              <a:t>银行</a:t>
            </a:r>
            <a:r>
              <a:rPr lang="zh-CN" altLang="zh-CN" dirty="0"/>
              <a:t>主要包括综合银行、商业银行、储蓄银行和农村银行等</a:t>
            </a:r>
            <a:r>
              <a:rPr lang="zh-CN" altLang="zh-CN" dirty="0" smtClean="0"/>
              <a:t>。</a:t>
            </a:r>
            <a:r>
              <a:rPr lang="zh-CN" altLang="zh-CN" dirty="0"/>
              <a:t>外资银行参与菲律宾市场的程度居亚洲新兴市场国家前列，</a:t>
            </a:r>
            <a:r>
              <a:rPr lang="en-US" altLang="zh-CN" dirty="0"/>
              <a:t>2022</a:t>
            </a:r>
            <a:r>
              <a:rPr lang="zh-CN" altLang="zh-CN" dirty="0"/>
              <a:t>年总资产占比</a:t>
            </a:r>
            <a:r>
              <a:rPr lang="en-US" altLang="zh-CN" dirty="0"/>
              <a:t>6.2</a:t>
            </a:r>
            <a:r>
              <a:rPr lang="en-US" altLang="zh-CN" dirty="0" smtClean="0"/>
              <a:t>%</a:t>
            </a:r>
            <a:r>
              <a:rPr lang="zh-CN" altLang="en-US" dirty="0" smtClean="0"/>
              <a:t>。</a:t>
            </a:r>
            <a:endParaRPr sz="2000" noProof="0" dirty="0" smtClean="0">
              <a:ln>
                <a:noFill/>
              </a:ln>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22" name="矩形 21"/>
          <p:cNvSpPr/>
          <p:nvPr/>
        </p:nvSpPr>
        <p:spPr bwMode="auto">
          <a:xfrm>
            <a:off x="6240657" y="1947675"/>
            <a:ext cx="2203681" cy="1070610"/>
          </a:xfrm>
          <a:prstGeom prst="rect">
            <a:avLst/>
          </a:prstGeom>
          <a:solidFill>
            <a:srgbClr val="F368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cs typeface="+mn-ea"/>
              <a:sym typeface="+mn-lt"/>
            </a:endParaRPr>
          </a:p>
        </p:txBody>
      </p:sp>
      <p:sp>
        <p:nvSpPr>
          <p:cNvPr id="23" name="矩形 22"/>
          <p:cNvSpPr/>
          <p:nvPr/>
        </p:nvSpPr>
        <p:spPr bwMode="auto">
          <a:xfrm>
            <a:off x="6236848" y="3115151"/>
            <a:ext cx="2946400" cy="2556933"/>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cs typeface="+mn-ea"/>
              <a:sym typeface="+mn-lt"/>
            </a:endParaRPr>
          </a:p>
        </p:txBody>
      </p:sp>
      <p:sp>
        <p:nvSpPr>
          <p:cNvPr id="24" name="文本框 13"/>
          <p:cNvSpPr txBox="1">
            <a:spLocks noChangeArrowheads="1"/>
          </p:cNvSpPr>
          <p:nvPr/>
        </p:nvSpPr>
        <p:spPr bwMode="auto">
          <a:xfrm>
            <a:off x="6332414" y="2116239"/>
            <a:ext cx="1967288" cy="811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a:r>
              <a:rPr lang="zh-CN" altLang="en-US" sz="4000" dirty="0">
                <a:solidFill>
                  <a:schemeClr val="bg1"/>
                </a:solidFill>
                <a:latin typeface="微软雅黑" panose="020B0503020204020204" charset="-122"/>
                <a:ea typeface="微软雅黑" panose="020B0503020204020204" charset="-122"/>
                <a:cs typeface="+mn-ea"/>
                <a:sym typeface="+mn-lt"/>
              </a:rPr>
              <a:t>证券</a:t>
            </a:r>
            <a:endParaRPr lang="zh-CN" altLang="en-US" sz="4400" b="1" dirty="0">
              <a:solidFill>
                <a:prstClr val="black">
                  <a:lumMod val="75000"/>
                  <a:lumOff val="25000"/>
                </a:prstClr>
              </a:solidFill>
              <a:latin typeface="+mj-ea"/>
              <a:ea typeface="+mj-ea"/>
              <a:cs typeface="+mn-ea"/>
              <a:sym typeface="+mn-lt"/>
            </a:endParaRPr>
          </a:p>
        </p:txBody>
      </p:sp>
      <p:sp>
        <p:nvSpPr>
          <p:cNvPr id="25" name="TextBox 13"/>
          <p:cNvSpPr txBox="1"/>
          <p:nvPr/>
        </p:nvSpPr>
        <p:spPr>
          <a:xfrm>
            <a:off x="6186682" y="3324912"/>
            <a:ext cx="2423911" cy="3249069"/>
          </a:xfrm>
          <a:prstGeom prst="rect">
            <a:avLst/>
          </a:prstGeom>
          <a:noFill/>
        </p:spPr>
        <p:txBody>
          <a:bodyPr wrap="square" rtlCol="0">
            <a:noAutofit/>
          </a:bodyPr>
          <a:lstStyle/>
          <a:p>
            <a:pPr lvl="0" defTabSz="685800" fontAlgn="base">
              <a:lnSpc>
                <a:spcPct val="110000"/>
              </a:lnSpc>
              <a:spcBef>
                <a:spcPts val="450"/>
              </a:spcBef>
              <a:spcAft>
                <a:spcPct val="0"/>
              </a:spcAft>
              <a:buClr>
                <a:schemeClr val="accent1"/>
              </a:buClr>
              <a:buSzPct val="60000"/>
              <a:defRPr/>
            </a:pPr>
            <a:r>
              <a:rPr lang="zh-CN" altLang="en-US" dirty="0"/>
              <a:t>菲律宾证券交易所（</a:t>
            </a:r>
            <a:r>
              <a:rPr lang="en-US" altLang="zh-CN" dirty="0"/>
              <a:t>PSE</a:t>
            </a:r>
            <a:r>
              <a:rPr lang="zh-CN" altLang="en-US" dirty="0"/>
              <a:t>）是菲律宾唯一的证交所，上市板块分为主板和中小企业（</a:t>
            </a:r>
            <a:r>
              <a:rPr lang="en-US" altLang="zh-CN" dirty="0"/>
              <a:t>SME</a:t>
            </a:r>
            <a:r>
              <a:rPr lang="zh-CN" altLang="en-US" dirty="0"/>
              <a:t>）板块</a:t>
            </a:r>
            <a:r>
              <a:rPr lang="zh-CN" altLang="en-US" dirty="0" smtClean="0"/>
              <a:t>。</a:t>
            </a:r>
            <a:r>
              <a:rPr lang="zh-CN" altLang="zh-CN" dirty="0"/>
              <a:t>截至</a:t>
            </a:r>
            <a:r>
              <a:rPr lang="en-US" altLang="zh-CN" dirty="0"/>
              <a:t>2022</a:t>
            </a:r>
            <a:r>
              <a:rPr lang="zh-CN" altLang="zh-CN" dirty="0"/>
              <a:t>年</a:t>
            </a:r>
            <a:r>
              <a:rPr lang="en-US" altLang="zh-CN" dirty="0"/>
              <a:t>12</a:t>
            </a:r>
            <a:r>
              <a:rPr lang="zh-CN" altLang="zh-CN" dirty="0"/>
              <a:t>月，共</a:t>
            </a:r>
            <a:r>
              <a:rPr lang="en-US" altLang="zh-CN" dirty="0"/>
              <a:t>286</a:t>
            </a:r>
            <a:r>
              <a:rPr lang="zh-CN" altLang="zh-CN" dirty="0"/>
              <a:t>只股票在</a:t>
            </a:r>
            <a:r>
              <a:rPr lang="en-US" altLang="zh-CN" dirty="0"/>
              <a:t>PSE</a:t>
            </a:r>
            <a:r>
              <a:rPr lang="zh-CN" altLang="zh-CN" dirty="0" smtClean="0"/>
              <a:t>挂牌</a:t>
            </a:r>
            <a:r>
              <a:rPr lang="zh-CN" altLang="en-US" dirty="0" smtClean="0"/>
              <a:t>。</a:t>
            </a:r>
            <a:r>
              <a:rPr lang="en-US" altLang="zh-CN" dirty="0"/>
              <a:t>2022</a:t>
            </a:r>
            <a:r>
              <a:rPr lang="zh-CN" altLang="zh-CN" dirty="0"/>
              <a:t>年，在</a:t>
            </a:r>
            <a:r>
              <a:rPr lang="en-US" altLang="zh-CN" dirty="0"/>
              <a:t>PSE</a:t>
            </a:r>
            <a:r>
              <a:rPr lang="zh-CN" altLang="zh-CN" dirty="0"/>
              <a:t>上市的所有股票平均总市值约</a:t>
            </a:r>
            <a:r>
              <a:rPr lang="en-US" altLang="zh-CN" dirty="0"/>
              <a:t>16.56</a:t>
            </a:r>
            <a:r>
              <a:rPr lang="zh-CN" altLang="zh-CN" dirty="0"/>
              <a:t>万亿比索，日均交易</a:t>
            </a:r>
            <a:r>
              <a:rPr lang="en-US" altLang="zh-CN" dirty="0"/>
              <a:t>73</a:t>
            </a:r>
            <a:r>
              <a:rPr lang="zh-CN" altLang="zh-CN" dirty="0"/>
              <a:t>亿比索。</a:t>
            </a:r>
            <a:endParaRPr sz="2000" noProof="0" dirty="0" smtClean="0">
              <a:ln>
                <a:noFill/>
              </a:ln>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26" name="矩形 25"/>
          <p:cNvSpPr/>
          <p:nvPr/>
        </p:nvSpPr>
        <p:spPr bwMode="auto">
          <a:xfrm>
            <a:off x="9027329" y="1984790"/>
            <a:ext cx="2203681" cy="987650"/>
          </a:xfrm>
          <a:prstGeom prst="rect">
            <a:avLst/>
          </a:prstGeom>
          <a:solidFill>
            <a:srgbClr val="F368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cs typeface="+mn-ea"/>
              <a:sym typeface="+mn-lt"/>
            </a:endParaRPr>
          </a:p>
        </p:txBody>
      </p:sp>
      <p:sp>
        <p:nvSpPr>
          <p:cNvPr id="27" name="文本框 13"/>
          <p:cNvSpPr txBox="1">
            <a:spLocks noChangeArrowheads="1"/>
          </p:cNvSpPr>
          <p:nvPr/>
        </p:nvSpPr>
        <p:spPr bwMode="auto">
          <a:xfrm>
            <a:off x="9027329" y="2093071"/>
            <a:ext cx="1967288" cy="816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a:r>
              <a:rPr lang="zh-CN" altLang="en-US" sz="4000" dirty="0">
                <a:solidFill>
                  <a:schemeClr val="bg1"/>
                </a:solidFill>
                <a:latin typeface="微软雅黑" panose="020B0503020204020204" charset="-122"/>
                <a:ea typeface="微软雅黑" panose="020B0503020204020204" charset="-122"/>
                <a:cs typeface="+mn-ea"/>
                <a:sym typeface="+mn-lt"/>
              </a:rPr>
              <a:t>保险</a:t>
            </a:r>
            <a:endParaRPr lang="zh-CN" altLang="en-US" sz="4400" b="1" dirty="0">
              <a:solidFill>
                <a:prstClr val="black">
                  <a:lumMod val="75000"/>
                  <a:lumOff val="25000"/>
                </a:prstClr>
              </a:solidFill>
              <a:latin typeface="+mj-ea"/>
              <a:ea typeface="+mj-ea"/>
              <a:cs typeface="+mn-ea"/>
              <a:sym typeface="+mn-lt"/>
            </a:endParaRPr>
          </a:p>
        </p:txBody>
      </p:sp>
      <p:sp>
        <p:nvSpPr>
          <p:cNvPr id="28" name="TextBox 13"/>
          <p:cNvSpPr txBox="1"/>
          <p:nvPr/>
        </p:nvSpPr>
        <p:spPr>
          <a:xfrm>
            <a:off x="8877403" y="3241727"/>
            <a:ext cx="2831987" cy="3249069"/>
          </a:xfrm>
          <a:prstGeom prst="rect">
            <a:avLst/>
          </a:prstGeom>
          <a:noFill/>
        </p:spPr>
        <p:txBody>
          <a:bodyPr wrap="square" rtlCol="0">
            <a:noAutofit/>
          </a:bodyPr>
          <a:lstStyle/>
          <a:p>
            <a:pPr lvl="0" defTabSz="685800" fontAlgn="base">
              <a:lnSpc>
                <a:spcPct val="110000"/>
              </a:lnSpc>
              <a:spcBef>
                <a:spcPts val="450"/>
              </a:spcBef>
              <a:spcAft>
                <a:spcPct val="0"/>
              </a:spcAft>
              <a:buClr>
                <a:schemeClr val="accent1"/>
              </a:buClr>
              <a:buSzPct val="60000"/>
              <a:defRPr/>
            </a:pPr>
            <a:r>
              <a:rPr lang="zh-CN" altLang="zh-CN" dirty="0" smtClean="0"/>
              <a:t>与</a:t>
            </a:r>
            <a:r>
              <a:rPr lang="zh-CN" altLang="zh-CN" dirty="0"/>
              <a:t>银行体系相比</a:t>
            </a:r>
            <a:r>
              <a:rPr lang="zh-CN" altLang="zh-CN" dirty="0" smtClean="0"/>
              <a:t>，</a:t>
            </a:r>
            <a:r>
              <a:rPr lang="zh-CN" altLang="en-US" dirty="0"/>
              <a:t>菲律宾</a:t>
            </a:r>
            <a:r>
              <a:rPr lang="zh-CN" altLang="zh-CN" dirty="0" smtClean="0"/>
              <a:t>保险业</a:t>
            </a:r>
            <a:r>
              <a:rPr lang="zh-CN" altLang="zh-CN" dirty="0"/>
              <a:t>部门相对较小，资产规模仅相当于银行业部门的十分之一</a:t>
            </a:r>
            <a:r>
              <a:rPr lang="zh-CN" altLang="zh-CN" dirty="0" smtClean="0"/>
              <a:t>。</a:t>
            </a:r>
            <a:r>
              <a:rPr lang="en-US" altLang="zh-CN" dirty="0"/>
              <a:t>2023</a:t>
            </a:r>
            <a:r>
              <a:rPr lang="zh-CN" altLang="zh-CN" dirty="0" smtClean="0"/>
              <a:t>年保费</a:t>
            </a:r>
            <a:r>
              <a:rPr lang="zh-CN" altLang="zh-CN" dirty="0"/>
              <a:t>排名前五大人寿保险公司为：加拿大永明金融（菲律宾）公司、英国保诚保险集团公司、安联人寿保险</a:t>
            </a:r>
            <a:r>
              <a:rPr lang="zh-CN" altLang="zh-CN" dirty="0" smtClean="0"/>
              <a:t>公司、</a:t>
            </a:r>
            <a:r>
              <a:rPr lang="zh-CN" altLang="zh-CN" dirty="0"/>
              <a:t>工银安盛人寿保险（菲律宾）公司、</a:t>
            </a:r>
            <a:r>
              <a:rPr lang="en-US" altLang="zh-CN" dirty="0"/>
              <a:t> BDO</a:t>
            </a:r>
            <a:r>
              <a:rPr lang="zh-CN" altLang="zh-CN" dirty="0"/>
              <a:t>人寿保险。</a:t>
            </a:r>
            <a:endParaRPr sz="2000" noProof="0" dirty="0" smtClean="0">
              <a:ln>
                <a:noFill/>
              </a:ln>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二、经济环境</a:t>
            </a:r>
            <a:endParaRPr lang="zh-CN" altLang="en-US" dirty="0"/>
          </a:p>
        </p:txBody>
      </p:sp>
      <p:sp>
        <p:nvSpPr>
          <p:cNvPr id="3" name="内容占位符 2"/>
          <p:cNvSpPr>
            <a:spLocks noGrp="1"/>
          </p:cNvSpPr>
          <p:nvPr>
            <p:ph idx="1"/>
          </p:nvPr>
        </p:nvSpPr>
        <p:spPr/>
        <p:txBody>
          <a:bodyPr/>
          <a:lstStyle/>
          <a:p>
            <a:r>
              <a:rPr lang="en-US" altLang="zh-CN" b="1" dirty="0" smtClean="0"/>
              <a:t>4.</a:t>
            </a:r>
            <a:r>
              <a:rPr lang="zh-CN" altLang="zh-CN" b="1" dirty="0"/>
              <a:t>外贸</a:t>
            </a:r>
            <a:r>
              <a:rPr lang="zh-CN" altLang="zh-CN" b="1" dirty="0" smtClean="0"/>
              <a:t>情况</a:t>
            </a:r>
            <a:endParaRPr lang="en-US" altLang="zh-CN" b="1" dirty="0" smtClean="0"/>
          </a:p>
          <a:p>
            <a:pPr marL="0" indent="457200">
              <a:buNone/>
            </a:pPr>
            <a:r>
              <a:rPr lang="zh-CN" altLang="zh-CN" dirty="0"/>
              <a:t>外贸在菲律宾经济中占有重要的地位</a:t>
            </a:r>
            <a:r>
              <a:rPr lang="zh-CN" altLang="zh-CN" dirty="0" smtClean="0"/>
              <a:t>。</a:t>
            </a:r>
            <a:r>
              <a:rPr lang="en-US" altLang="zh-CN" dirty="0"/>
              <a:t>2022</a:t>
            </a:r>
            <a:r>
              <a:rPr lang="zh-CN" altLang="en-US" dirty="0"/>
              <a:t>年，菲律宾对外货物贸易总额为</a:t>
            </a:r>
            <a:r>
              <a:rPr lang="en-US" altLang="zh-CN" dirty="0"/>
              <a:t>1924.2</a:t>
            </a:r>
            <a:r>
              <a:rPr lang="zh-CN" altLang="en-US" dirty="0"/>
              <a:t>亿美元，同比增长</a:t>
            </a:r>
            <a:r>
              <a:rPr lang="en-US" altLang="zh-CN" dirty="0"/>
              <a:t>24.1%</a:t>
            </a:r>
            <a:r>
              <a:rPr lang="zh-CN" altLang="en-US" dirty="0"/>
              <a:t>。其中，出口额</a:t>
            </a:r>
            <a:r>
              <a:rPr lang="en-US" altLang="zh-CN" dirty="0"/>
              <a:t>746.4</a:t>
            </a:r>
            <a:r>
              <a:rPr lang="zh-CN" altLang="en-US" dirty="0"/>
              <a:t>亿美元，同比增长</a:t>
            </a:r>
            <a:r>
              <a:rPr lang="en-US" altLang="zh-CN" dirty="0"/>
              <a:t>14.4%</a:t>
            </a:r>
            <a:r>
              <a:rPr lang="zh-CN" altLang="en-US" dirty="0"/>
              <a:t>；进口额</a:t>
            </a:r>
            <a:r>
              <a:rPr lang="en-US" altLang="zh-CN" dirty="0"/>
              <a:t>1177.8</a:t>
            </a:r>
            <a:r>
              <a:rPr lang="zh-CN" altLang="en-US" dirty="0"/>
              <a:t>亿美元，同比增长</a:t>
            </a:r>
            <a:r>
              <a:rPr lang="en-US" altLang="zh-CN" dirty="0"/>
              <a:t>31.1%</a:t>
            </a:r>
            <a:r>
              <a:rPr lang="zh-CN" altLang="en-US" dirty="0" smtClean="0"/>
              <a:t>。</a:t>
            </a:r>
            <a:endParaRPr lang="en-US" altLang="zh-CN" dirty="0"/>
          </a:p>
          <a:p>
            <a:pPr marL="0" indent="457200">
              <a:buNone/>
            </a:pPr>
            <a:r>
              <a:rPr lang="en-US" altLang="zh-CN" dirty="0" smtClean="0"/>
              <a:t>2022</a:t>
            </a:r>
            <a:r>
              <a:rPr lang="zh-CN" altLang="zh-CN" dirty="0"/>
              <a:t>年，菲律宾前十大贸易伙伴分别是中国大陆、日本、美国、韩国、印度尼西亚、中国香港、新加坡、泰国、中国台湾、马来西亚。除中国香港和美国以外，菲律宾对其他八个主要贸易伙伴均呈现贸易逆差</a:t>
            </a:r>
            <a:r>
              <a:rPr lang="zh-CN" altLang="zh-CN" dirty="0" smtClean="0"/>
              <a:t>。</a:t>
            </a:r>
            <a:endParaRPr lang="en-US" altLang="zh-CN" dirty="0" smtClean="0"/>
          </a:p>
          <a:p>
            <a:pPr marL="0" indent="457200">
              <a:buNone/>
            </a:pPr>
            <a:r>
              <a:rPr lang="en-US" altLang="zh-CN" dirty="0"/>
              <a:t>2022</a:t>
            </a:r>
            <a:r>
              <a:rPr lang="zh-CN" altLang="zh-CN" dirty="0"/>
              <a:t>年，菲律宾服务贸易占</a:t>
            </a:r>
            <a:r>
              <a:rPr lang="en-US" altLang="zh-CN" dirty="0"/>
              <a:t>GDP</a:t>
            </a:r>
            <a:r>
              <a:rPr lang="zh-CN" altLang="zh-CN" dirty="0"/>
              <a:t>百分比为</a:t>
            </a:r>
            <a:r>
              <a:rPr lang="en-US" altLang="zh-CN" dirty="0"/>
              <a:t>16.45%</a:t>
            </a:r>
            <a:r>
              <a:rPr lang="zh-CN" altLang="zh-CN" dirty="0"/>
              <a:t>。</a:t>
            </a:r>
            <a:r>
              <a:rPr lang="en-US" altLang="zh-CN" dirty="0" smtClean="0"/>
              <a:t>2022</a:t>
            </a:r>
            <a:r>
              <a:rPr lang="zh-CN" altLang="zh-CN" dirty="0"/>
              <a:t>年，菲律宾净吸收外国直接投资（</a:t>
            </a:r>
            <a:r>
              <a:rPr lang="en-US" altLang="zh-CN" dirty="0"/>
              <a:t>FDI</a:t>
            </a:r>
            <a:r>
              <a:rPr lang="zh-CN" altLang="zh-CN" dirty="0"/>
              <a:t>）</a:t>
            </a:r>
            <a:r>
              <a:rPr lang="en-US" altLang="zh-CN" dirty="0"/>
              <a:t>93.66</a:t>
            </a:r>
            <a:r>
              <a:rPr lang="zh-CN" altLang="zh-CN" dirty="0"/>
              <a:t>亿美元，同比下降</a:t>
            </a:r>
            <a:r>
              <a:rPr lang="en-US" altLang="zh-CN" dirty="0"/>
              <a:t>21.8</a:t>
            </a:r>
            <a:r>
              <a:rPr lang="en-US" altLang="zh-CN" dirty="0" smtClean="0"/>
              <a:t>%</a:t>
            </a:r>
            <a:r>
              <a:rPr lang="zh-CN" altLang="en-US" dirty="0" smtClean="0"/>
              <a:t>。</a:t>
            </a:r>
            <a:endParaRPr lang="en-US" altLang="zh-CN" dirty="0" smtClean="0"/>
          </a:p>
          <a:p>
            <a:endParaRPr lang="zh-CN" alt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二、经济环境</a:t>
            </a:r>
            <a:endParaRPr lang="zh-CN" altLang="en-US" dirty="0"/>
          </a:p>
        </p:txBody>
      </p:sp>
      <p:sp>
        <p:nvSpPr>
          <p:cNvPr id="3" name="内容占位符 2"/>
          <p:cNvSpPr>
            <a:spLocks noGrp="1"/>
          </p:cNvSpPr>
          <p:nvPr>
            <p:ph idx="1"/>
          </p:nvPr>
        </p:nvSpPr>
        <p:spPr/>
        <p:txBody>
          <a:bodyPr/>
          <a:lstStyle/>
          <a:p>
            <a:r>
              <a:rPr lang="en-US" altLang="zh-CN" b="1" dirty="0" smtClean="0"/>
              <a:t>4.</a:t>
            </a:r>
            <a:r>
              <a:rPr lang="zh-CN" altLang="zh-CN" b="1" dirty="0"/>
              <a:t>外贸</a:t>
            </a:r>
            <a:r>
              <a:rPr lang="zh-CN" altLang="zh-CN" b="1" dirty="0" smtClean="0"/>
              <a:t>情况</a:t>
            </a:r>
            <a:endParaRPr lang="en-US" altLang="zh-CN" b="1" dirty="0" smtClean="0"/>
          </a:p>
          <a:p>
            <a:pPr marL="0" indent="457200">
              <a:buNone/>
            </a:pPr>
            <a:r>
              <a:rPr lang="zh-CN" altLang="zh-CN" dirty="0"/>
              <a:t>中国与菲律宾早在公元</a:t>
            </a:r>
            <a:r>
              <a:rPr lang="en-US" altLang="zh-CN" dirty="0"/>
              <a:t>10</a:t>
            </a:r>
            <a:r>
              <a:rPr lang="zh-CN" altLang="zh-CN" dirty="0"/>
              <a:t>世纪就有贸易往来，</a:t>
            </a:r>
            <a:r>
              <a:rPr lang="en-US" altLang="zh-CN" dirty="0"/>
              <a:t>1975</a:t>
            </a:r>
            <a:r>
              <a:rPr lang="zh-CN" altLang="zh-CN" dirty="0"/>
              <a:t>年</a:t>
            </a:r>
            <a:r>
              <a:rPr lang="en-US" altLang="zh-CN" dirty="0"/>
              <a:t>6</a:t>
            </a:r>
            <a:r>
              <a:rPr lang="zh-CN" altLang="zh-CN" dirty="0"/>
              <a:t>月</a:t>
            </a:r>
            <a:r>
              <a:rPr lang="en-US" altLang="zh-CN" dirty="0"/>
              <a:t>9</a:t>
            </a:r>
            <a:r>
              <a:rPr lang="zh-CN" altLang="zh-CN" dirty="0"/>
              <a:t>日正式建交。建交以来，中菲关系总体发展顺利，各领域合作不断拓展</a:t>
            </a:r>
            <a:r>
              <a:rPr lang="zh-CN" altLang="zh-CN" dirty="0" smtClean="0"/>
              <a:t>。</a:t>
            </a:r>
            <a:r>
              <a:rPr lang="zh-CN" altLang="zh-CN" dirty="0"/>
              <a:t>中国连续</a:t>
            </a:r>
            <a:r>
              <a:rPr lang="en-US" altLang="zh-CN" dirty="0"/>
              <a:t>7</a:t>
            </a:r>
            <a:r>
              <a:rPr lang="zh-CN" altLang="zh-CN" dirty="0"/>
              <a:t>年保持为菲律宾最大贸易伙伴、进口来源地和第二大出口目的地</a:t>
            </a:r>
            <a:r>
              <a:rPr lang="zh-CN" altLang="zh-CN" dirty="0" smtClean="0"/>
              <a:t>。</a:t>
            </a:r>
            <a:endParaRPr lang="en-US" altLang="zh-CN" dirty="0" smtClean="0"/>
          </a:p>
          <a:p>
            <a:pPr marL="0" indent="457200">
              <a:buNone/>
            </a:pPr>
            <a:r>
              <a:rPr lang="en-US" altLang="zh-CN" dirty="0"/>
              <a:t>2023</a:t>
            </a:r>
            <a:r>
              <a:rPr lang="zh-CN" altLang="zh-CN" dirty="0"/>
              <a:t>年，中菲双边贸易额</a:t>
            </a:r>
            <a:r>
              <a:rPr lang="en-US" altLang="zh-CN" dirty="0"/>
              <a:t>719</a:t>
            </a:r>
            <a:r>
              <a:rPr lang="zh-CN" altLang="zh-CN" dirty="0"/>
              <a:t>亿美元，同比下降</a:t>
            </a:r>
            <a:r>
              <a:rPr lang="en-US" altLang="zh-CN" dirty="0"/>
              <a:t>16%</a:t>
            </a:r>
            <a:r>
              <a:rPr lang="zh-CN" altLang="zh-CN" dirty="0"/>
              <a:t>。其中，中国对菲律宾出口额</a:t>
            </a:r>
            <a:r>
              <a:rPr lang="en-US" altLang="zh-CN" dirty="0"/>
              <a:t>524.1</a:t>
            </a:r>
            <a:r>
              <a:rPr lang="zh-CN" altLang="zh-CN" dirty="0"/>
              <a:t>亿美元，同比下降</a:t>
            </a:r>
            <a:r>
              <a:rPr lang="en-US" altLang="zh-CN" dirty="0"/>
              <a:t>16.3%</a:t>
            </a:r>
            <a:r>
              <a:rPr lang="zh-CN" altLang="zh-CN" dirty="0"/>
              <a:t>；自菲律宾进口额</a:t>
            </a:r>
            <a:r>
              <a:rPr lang="en-US" altLang="zh-CN" dirty="0"/>
              <a:t>195</a:t>
            </a:r>
            <a:r>
              <a:rPr lang="zh-CN" altLang="zh-CN" dirty="0"/>
              <a:t>亿美元，同比下降</a:t>
            </a:r>
            <a:r>
              <a:rPr lang="en-US" altLang="zh-CN" dirty="0"/>
              <a:t>15.3%</a:t>
            </a:r>
            <a:r>
              <a:rPr lang="zh-CN" altLang="zh-CN" dirty="0"/>
              <a:t>。贸易差额</a:t>
            </a:r>
            <a:r>
              <a:rPr lang="en-US" altLang="zh-CN" dirty="0"/>
              <a:t>329.1</a:t>
            </a:r>
            <a:r>
              <a:rPr lang="zh-CN" altLang="zh-CN"/>
              <a:t>亿</a:t>
            </a:r>
            <a:r>
              <a:rPr lang="zh-CN" altLang="zh-CN" smtClean="0"/>
              <a:t>美元</a:t>
            </a:r>
            <a:r>
              <a:rPr lang="zh-CN" altLang="en-US" smtClean="0"/>
              <a:t>。</a:t>
            </a:r>
            <a:endParaRPr lang="zh-CN" alt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三、法律环境</a:t>
            </a:r>
            <a:endParaRPr lang="zh-CN" altLang="en-US" dirty="0"/>
          </a:p>
        </p:txBody>
      </p:sp>
      <p:graphicFrame>
        <p:nvGraphicFramePr>
          <p:cNvPr id="4" name="内容占位符 4"/>
          <p:cNvGraphicFramePr>
            <a:graphicFrameLocks noGrp="1"/>
          </p:cNvGraphicFramePr>
          <p:nvPr>
            <p:ph idx="1"/>
          </p:nvPr>
        </p:nvGraphicFramePr>
        <p:xfrm>
          <a:off x="695325" y="1301750"/>
          <a:ext cx="10801350" cy="4873625"/>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三、法律环境</a:t>
            </a:r>
            <a:endParaRPr lang="zh-CN" altLang="en-US" dirty="0"/>
          </a:p>
        </p:txBody>
      </p:sp>
      <p:graphicFrame>
        <p:nvGraphicFramePr>
          <p:cNvPr id="4" name="内容占位符 4"/>
          <p:cNvGraphicFramePr>
            <a:graphicFrameLocks noGrp="1"/>
          </p:cNvGraphicFramePr>
          <p:nvPr>
            <p:ph idx="1"/>
          </p:nvPr>
        </p:nvGraphicFramePr>
        <p:xfrm>
          <a:off x="695325" y="1301749"/>
          <a:ext cx="10801350" cy="5348433"/>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四、文化环境</a:t>
            </a:r>
            <a:endParaRPr lang="zh-CN" altLang="en-US" dirty="0"/>
          </a:p>
        </p:txBody>
      </p:sp>
      <p:sp>
        <p:nvSpPr>
          <p:cNvPr id="6" name="矩形 5"/>
          <p:cNvSpPr/>
          <p:nvPr/>
        </p:nvSpPr>
        <p:spPr bwMode="auto">
          <a:xfrm>
            <a:off x="768115" y="1727042"/>
            <a:ext cx="2203681" cy="1070610"/>
          </a:xfrm>
          <a:prstGeom prst="rect">
            <a:avLst/>
          </a:prstGeom>
          <a:solidFill>
            <a:srgbClr val="F368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Arial" panose="020B0604020202020204"/>
              <a:ea typeface="微软雅黑" panose="020B0503020204020204" charset="-122"/>
              <a:cs typeface="+mn-ea"/>
              <a:sym typeface="+mn-lt"/>
            </a:endParaRPr>
          </a:p>
        </p:txBody>
      </p:sp>
      <p:sp>
        <p:nvSpPr>
          <p:cNvPr id="7" name="矩形 6"/>
          <p:cNvSpPr/>
          <p:nvPr/>
        </p:nvSpPr>
        <p:spPr bwMode="auto">
          <a:xfrm>
            <a:off x="764306" y="2846971"/>
            <a:ext cx="2946400" cy="2556933"/>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Arial" panose="020B0604020202020204"/>
              <a:ea typeface="微软雅黑" panose="020B0503020204020204" charset="-122"/>
              <a:cs typeface="+mn-ea"/>
              <a:sym typeface="+mn-lt"/>
            </a:endParaRPr>
          </a:p>
        </p:txBody>
      </p:sp>
      <p:sp>
        <p:nvSpPr>
          <p:cNvPr id="8" name="文本框 13"/>
          <p:cNvSpPr txBox="1">
            <a:spLocks noChangeArrowheads="1"/>
          </p:cNvSpPr>
          <p:nvPr/>
        </p:nvSpPr>
        <p:spPr bwMode="auto">
          <a:xfrm>
            <a:off x="859872" y="1848059"/>
            <a:ext cx="1967288" cy="811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000" dirty="0">
                <a:solidFill>
                  <a:srgbClr val="000000"/>
                </a:solidFill>
                <a:latin typeface="微软雅黑" panose="020B0503020204020204" charset="-122"/>
                <a:ea typeface="微软雅黑" panose="020B0503020204020204" charset="-122"/>
                <a:cs typeface="+mn-ea"/>
                <a:sym typeface="+mn-lt"/>
              </a:rPr>
              <a:t>语言</a:t>
            </a:r>
            <a:endParaRPr kumimoji="0" lang="zh-CN" altLang="en-US" sz="40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44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ea"/>
              <a:sym typeface="+mn-lt"/>
            </a:endParaRPr>
          </a:p>
        </p:txBody>
      </p:sp>
      <p:sp>
        <p:nvSpPr>
          <p:cNvPr id="17" name="TextBox 13"/>
          <p:cNvSpPr txBox="1"/>
          <p:nvPr/>
        </p:nvSpPr>
        <p:spPr>
          <a:xfrm>
            <a:off x="714140" y="3056732"/>
            <a:ext cx="2423911" cy="3249069"/>
          </a:xfrm>
          <a:prstGeom prst="rect">
            <a:avLst/>
          </a:prstGeom>
          <a:noFill/>
        </p:spPr>
        <p:txBody>
          <a:bodyPr wrap="square" rtlCol="0">
            <a:noAutofit/>
          </a:bodyPr>
          <a:lstStyle/>
          <a:p>
            <a:pPr lvl="0" defTabSz="685800" fontAlgn="base">
              <a:lnSpc>
                <a:spcPct val="110000"/>
              </a:lnSpc>
              <a:spcBef>
                <a:spcPts val="450"/>
              </a:spcBef>
              <a:spcAft>
                <a:spcPct val="0"/>
              </a:spcAft>
              <a:buClr>
                <a:srgbClr val="C4813C"/>
              </a:buClr>
              <a:buSzPct val="60000"/>
              <a:defRPr/>
            </a:pPr>
            <a:r>
              <a:rPr lang="zh-CN" altLang="zh-CN" dirty="0">
                <a:latin typeface="微软雅黑" panose="020B0503020204020204" charset="-122"/>
                <a:ea typeface="微软雅黑" panose="020B0503020204020204" charset="-122"/>
                <a:cs typeface="微软雅黑" panose="020B0503020204020204" charset="-122"/>
              </a:rPr>
              <a:t>菲律宾语言相当复杂和多样，有</a:t>
            </a:r>
            <a:r>
              <a:rPr lang="en-US" altLang="zh-CN" dirty="0">
                <a:latin typeface="微软雅黑" panose="020B0503020204020204" charset="-122"/>
                <a:ea typeface="微软雅黑" panose="020B0503020204020204" charset="-122"/>
                <a:cs typeface="微软雅黑" panose="020B0503020204020204" charset="-122"/>
              </a:rPr>
              <a:t>70</a:t>
            </a:r>
            <a:r>
              <a:rPr lang="zh-CN" altLang="zh-CN" dirty="0">
                <a:latin typeface="微软雅黑" panose="020B0503020204020204" charset="-122"/>
                <a:ea typeface="微软雅黑" panose="020B0503020204020204" charset="-122"/>
                <a:cs typeface="微软雅黑" panose="020B0503020204020204" charset="-122"/>
              </a:rPr>
              <a:t>多种语言</a:t>
            </a:r>
            <a:r>
              <a:rPr lang="zh-CN" altLang="zh-CN" dirty="0" smtClean="0">
                <a:latin typeface="微软雅黑" panose="020B0503020204020204" charset="-122"/>
                <a:ea typeface="微软雅黑" panose="020B0503020204020204" charset="-122"/>
                <a:cs typeface="微软雅黑" panose="020B0503020204020204" charset="-122"/>
              </a:rPr>
              <a:t>。</a:t>
            </a:r>
            <a:r>
              <a:rPr lang="zh-CN" altLang="zh-CN" dirty="0">
                <a:latin typeface="微软雅黑" panose="020B0503020204020204" charset="-122"/>
                <a:ea typeface="微软雅黑" panose="020B0503020204020204" charset="-122"/>
                <a:cs typeface="微软雅黑" panose="020B0503020204020204" charset="-122"/>
              </a:rPr>
              <a:t>菲宪法规定菲律宾语和英语为官方语言</a:t>
            </a:r>
            <a:r>
              <a:rPr lang="zh-CN" altLang="zh-CN" dirty="0" smtClean="0">
                <a:latin typeface="微软雅黑" panose="020B0503020204020204" charset="-122"/>
                <a:ea typeface="微软雅黑" panose="020B0503020204020204" charset="-122"/>
                <a:cs typeface="微软雅黑" panose="020B0503020204020204" charset="-122"/>
              </a:rPr>
              <a:t>。</a:t>
            </a:r>
            <a:r>
              <a:rPr lang="zh-CN" altLang="zh-CN" dirty="0">
                <a:latin typeface="微软雅黑" panose="020B0503020204020204" charset="-122"/>
                <a:ea typeface="微软雅黑" panose="020B0503020204020204" charset="-122"/>
                <a:cs typeface="微软雅黑" panose="020B0503020204020204" charset="-122"/>
              </a:rPr>
              <a:t>英语在菲律宾十分普及，</a:t>
            </a:r>
            <a:r>
              <a:rPr lang="zh-CN" altLang="zh-CN" dirty="0" smtClean="0">
                <a:latin typeface="微软雅黑" panose="020B0503020204020204" charset="-122"/>
                <a:ea typeface="微软雅黑" panose="020B0503020204020204" charset="-122"/>
                <a:cs typeface="微软雅黑" panose="020B0503020204020204" charset="-122"/>
              </a:rPr>
              <a:t>在</a:t>
            </a:r>
            <a:r>
              <a:rPr lang="zh-CN" altLang="zh-CN" dirty="0">
                <a:latin typeface="微软雅黑" panose="020B0503020204020204" charset="-122"/>
                <a:ea typeface="微软雅黑" panose="020B0503020204020204" charset="-122"/>
                <a:cs typeface="微软雅黑" panose="020B0503020204020204" charset="-122"/>
              </a:rPr>
              <a:t>政府文告、外交谈判、国际学术交流等正式场合上和正式文件中大多使用英语</a:t>
            </a:r>
            <a:r>
              <a:rPr lang="zh-CN" altLang="zh-CN" dirty="0" smtClean="0">
                <a:latin typeface="微软雅黑" panose="020B0503020204020204" charset="-122"/>
                <a:ea typeface="微软雅黑" panose="020B0503020204020204" charset="-122"/>
                <a:cs typeface="微软雅黑" panose="020B0503020204020204" charset="-122"/>
              </a:rPr>
              <a:t>。</a:t>
            </a:r>
            <a:endParaRPr kumimoji="0" sz="2000" b="0" i="0" u="none" strike="noStrike" kern="1200" cap="none" spc="0" normalizeH="0" baseline="0" noProof="0" dirty="0" smtClean="0">
              <a:ln>
                <a:noFill/>
              </a:ln>
              <a:solidFill>
                <a:srgbClr val="FFFFFF"/>
              </a:solidFill>
              <a:effectLst/>
              <a:uLnTx/>
              <a:uFillTx/>
              <a:latin typeface="微软雅黑" panose="020B0503020204020204" charset="-122"/>
              <a:ea typeface="微软雅黑" panose="020B0503020204020204" charset="-122"/>
              <a:cs typeface="微软雅黑" panose="020B0503020204020204" charset="-122"/>
              <a:sym typeface="+mn-ea"/>
            </a:endParaRPr>
          </a:p>
        </p:txBody>
      </p:sp>
      <p:sp>
        <p:nvSpPr>
          <p:cNvPr id="18" name="矩形 17"/>
          <p:cNvSpPr/>
          <p:nvPr/>
        </p:nvSpPr>
        <p:spPr bwMode="auto">
          <a:xfrm>
            <a:off x="3349516" y="1727042"/>
            <a:ext cx="2203681" cy="1070610"/>
          </a:xfrm>
          <a:prstGeom prst="rect">
            <a:avLst/>
          </a:prstGeom>
          <a:solidFill>
            <a:srgbClr val="F368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Arial" panose="020B0604020202020204"/>
              <a:ea typeface="微软雅黑" panose="020B0503020204020204" charset="-122"/>
              <a:cs typeface="+mn-ea"/>
              <a:sym typeface="+mn-lt"/>
            </a:endParaRPr>
          </a:p>
        </p:txBody>
      </p:sp>
      <p:sp>
        <p:nvSpPr>
          <p:cNvPr id="19" name="文本框 13"/>
          <p:cNvSpPr txBox="1">
            <a:spLocks noChangeArrowheads="1"/>
          </p:cNvSpPr>
          <p:nvPr/>
        </p:nvSpPr>
        <p:spPr bwMode="auto">
          <a:xfrm>
            <a:off x="3495960" y="1831818"/>
            <a:ext cx="1967288" cy="9658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000" dirty="0">
                <a:solidFill>
                  <a:srgbClr val="000000"/>
                </a:solidFill>
                <a:latin typeface="微软雅黑" panose="020B0503020204020204" charset="-122"/>
                <a:ea typeface="微软雅黑" panose="020B0503020204020204" charset="-122"/>
                <a:cs typeface="+mn-ea"/>
                <a:sym typeface="+mn-lt"/>
              </a:rPr>
              <a:t>节日</a:t>
            </a:r>
            <a:endParaRPr kumimoji="0" lang="zh-CN" altLang="en-US" sz="44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ea"/>
              <a:sym typeface="+mn-lt"/>
            </a:endParaRPr>
          </a:p>
        </p:txBody>
      </p:sp>
      <p:sp>
        <p:nvSpPr>
          <p:cNvPr id="20" name="TextBox 13"/>
          <p:cNvSpPr txBox="1"/>
          <p:nvPr/>
        </p:nvSpPr>
        <p:spPr>
          <a:xfrm>
            <a:off x="3423041" y="2990408"/>
            <a:ext cx="2168233" cy="3249069"/>
          </a:xfrm>
          <a:prstGeom prst="rect">
            <a:avLst/>
          </a:prstGeom>
          <a:noFill/>
        </p:spPr>
        <p:txBody>
          <a:bodyPr wrap="square" rtlCol="0">
            <a:noAutofit/>
          </a:bodyPr>
          <a:lstStyle/>
          <a:p>
            <a:pPr defTabSz="685800" fontAlgn="base">
              <a:lnSpc>
                <a:spcPct val="110000"/>
              </a:lnSpc>
              <a:spcBef>
                <a:spcPts val="450"/>
              </a:spcBef>
              <a:spcAft>
                <a:spcPct val="0"/>
              </a:spcAft>
              <a:buClr>
                <a:srgbClr val="C4813C"/>
              </a:buClr>
              <a:buSzPct val="60000"/>
              <a:defRPr/>
            </a:pPr>
            <a:r>
              <a:rPr lang="zh-CN" altLang="en-US" dirty="0">
                <a:latin typeface="微软雅黑" panose="020B0503020204020204" charset="-122"/>
                <a:ea typeface="微软雅黑" panose="020B0503020204020204" charset="-122"/>
                <a:cs typeface="微软雅黑" panose="020B0503020204020204" charset="-122"/>
                <a:sym typeface="+mn-ea"/>
              </a:rPr>
              <a:t>菲律宾民族众多，因此节日也非常多。菲律宾是世界上节日最多的国家之一，全国各民族大大小小的节日有几百个，其中全国性的节日也有</a:t>
            </a:r>
            <a:r>
              <a:rPr lang="en-US" altLang="zh-CN" dirty="0">
                <a:latin typeface="微软雅黑" panose="020B0503020204020204" charset="-122"/>
                <a:ea typeface="微软雅黑" panose="020B0503020204020204" charset="-122"/>
                <a:cs typeface="微软雅黑" panose="020B0503020204020204" charset="-122"/>
                <a:sym typeface="+mn-ea"/>
              </a:rPr>
              <a:t>20</a:t>
            </a:r>
            <a:r>
              <a:rPr lang="zh-CN" altLang="en-US" dirty="0">
                <a:latin typeface="微软雅黑" panose="020B0503020204020204" charset="-122"/>
                <a:ea typeface="微软雅黑" panose="020B0503020204020204" charset="-122"/>
                <a:cs typeface="微软雅黑" panose="020B0503020204020204" charset="-122"/>
                <a:sym typeface="+mn-ea"/>
              </a:rPr>
              <a:t>多</a:t>
            </a:r>
            <a:r>
              <a:rPr lang="zh-CN" altLang="en-US" dirty="0" smtClean="0">
                <a:latin typeface="微软雅黑" panose="020B0503020204020204" charset="-122"/>
                <a:ea typeface="微软雅黑" panose="020B0503020204020204" charset="-122"/>
                <a:cs typeface="微软雅黑" panose="020B0503020204020204" charset="-122"/>
                <a:sym typeface="+mn-ea"/>
              </a:rPr>
              <a:t>个</a:t>
            </a:r>
            <a:r>
              <a:rPr lang="zh-CN" altLang="en-US" dirty="0">
                <a:latin typeface="微软雅黑" panose="020B0503020204020204" charset="-122"/>
                <a:ea typeface="微软雅黑" panose="020B0503020204020204" charset="-122"/>
                <a:cs typeface="微软雅黑" panose="020B0503020204020204" charset="-122"/>
                <a:sym typeface="+mn-ea"/>
              </a:rPr>
              <a:t>。</a:t>
            </a:r>
            <a:endParaRPr kumimoji="0" sz="2000" b="0" i="0" u="none" strike="noStrike" kern="1200" cap="none" spc="0" normalizeH="0" baseline="0" noProof="0" dirty="0" smtClean="0">
              <a:ln>
                <a:noFill/>
              </a:ln>
              <a:solidFill>
                <a:srgbClr val="FFFFFF"/>
              </a:solidFill>
              <a:effectLst/>
              <a:uLnTx/>
              <a:uFillTx/>
              <a:latin typeface="微软雅黑" panose="020B0503020204020204" charset="-122"/>
              <a:ea typeface="微软雅黑" panose="020B0503020204020204" charset="-122"/>
              <a:cs typeface="微软雅黑" panose="020B0503020204020204" charset="-122"/>
              <a:sym typeface="+mn-ea"/>
            </a:endParaRPr>
          </a:p>
        </p:txBody>
      </p:sp>
      <p:sp>
        <p:nvSpPr>
          <p:cNvPr id="22" name="矩形 21"/>
          <p:cNvSpPr/>
          <p:nvPr/>
        </p:nvSpPr>
        <p:spPr bwMode="auto">
          <a:xfrm>
            <a:off x="5930917" y="1686421"/>
            <a:ext cx="2513421" cy="1070610"/>
          </a:xfrm>
          <a:prstGeom prst="rect">
            <a:avLst/>
          </a:prstGeom>
          <a:solidFill>
            <a:srgbClr val="F368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Arial" panose="020B0604020202020204"/>
              <a:ea typeface="微软雅黑" panose="020B0503020204020204" charset="-122"/>
              <a:cs typeface="+mn-ea"/>
              <a:sym typeface="+mn-lt"/>
            </a:endParaRPr>
          </a:p>
        </p:txBody>
      </p:sp>
      <p:sp>
        <p:nvSpPr>
          <p:cNvPr id="23" name="矩形 22"/>
          <p:cNvSpPr/>
          <p:nvPr/>
        </p:nvSpPr>
        <p:spPr bwMode="auto">
          <a:xfrm>
            <a:off x="6236848" y="2853897"/>
            <a:ext cx="2946400" cy="2556933"/>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Arial" panose="020B0604020202020204"/>
              <a:ea typeface="微软雅黑" panose="020B0503020204020204" charset="-122"/>
              <a:cs typeface="+mn-ea"/>
              <a:sym typeface="+mn-lt"/>
            </a:endParaRPr>
          </a:p>
        </p:txBody>
      </p:sp>
      <p:sp>
        <p:nvSpPr>
          <p:cNvPr id="24" name="文本框 13"/>
          <p:cNvSpPr txBox="1">
            <a:spLocks noChangeArrowheads="1"/>
          </p:cNvSpPr>
          <p:nvPr/>
        </p:nvSpPr>
        <p:spPr bwMode="auto">
          <a:xfrm>
            <a:off x="6236848" y="1837218"/>
            <a:ext cx="1967288" cy="811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000" dirty="0">
                <a:solidFill>
                  <a:srgbClr val="000000"/>
                </a:solidFill>
                <a:latin typeface="微软雅黑" panose="020B0503020204020204" charset="-122"/>
                <a:ea typeface="微软雅黑" panose="020B0503020204020204" charset="-122"/>
                <a:cs typeface="+mn-ea"/>
                <a:sym typeface="+mn-lt"/>
              </a:rPr>
              <a:t>服饰</a:t>
            </a:r>
            <a:endParaRPr kumimoji="0" lang="zh-CN" altLang="en-US" sz="44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ea"/>
              <a:sym typeface="+mn-lt"/>
            </a:endParaRPr>
          </a:p>
        </p:txBody>
      </p:sp>
      <p:sp>
        <p:nvSpPr>
          <p:cNvPr id="25" name="TextBox 13"/>
          <p:cNvSpPr txBox="1"/>
          <p:nvPr/>
        </p:nvSpPr>
        <p:spPr>
          <a:xfrm>
            <a:off x="5876264" y="3063658"/>
            <a:ext cx="2888912" cy="3533088"/>
          </a:xfrm>
          <a:prstGeom prst="rect">
            <a:avLst/>
          </a:prstGeom>
          <a:noFill/>
        </p:spPr>
        <p:txBody>
          <a:bodyPr wrap="square" rtlCol="0">
            <a:noAutofit/>
          </a:bodyPr>
          <a:lstStyle/>
          <a:p>
            <a:pPr defTabSz="685800" fontAlgn="base">
              <a:lnSpc>
                <a:spcPct val="110000"/>
              </a:lnSpc>
              <a:spcBef>
                <a:spcPts val="450"/>
              </a:spcBef>
              <a:spcAft>
                <a:spcPct val="0"/>
              </a:spcAft>
              <a:buClr>
                <a:srgbClr val="C4813C"/>
              </a:buClr>
              <a:buSzPct val="60000"/>
              <a:defRPr/>
            </a:pPr>
            <a:r>
              <a:rPr lang="zh-CN" altLang="en-US" dirty="0">
                <a:latin typeface="微软雅黑" panose="020B0503020204020204" charset="-122"/>
                <a:ea typeface="微软雅黑" panose="020B0503020204020204" charset="-122"/>
                <a:cs typeface="微软雅黑" panose="020B0503020204020204" charset="-122"/>
                <a:sym typeface="+mn-ea"/>
              </a:rPr>
              <a:t>菲律宾男子的国服叫“巴隆他加禄”衬衣</a:t>
            </a:r>
            <a:r>
              <a:rPr lang="zh-CN" altLang="en-US" dirty="0" smtClean="0">
                <a:latin typeface="微软雅黑" panose="020B0503020204020204" charset="-122"/>
                <a:ea typeface="微软雅黑" panose="020B0503020204020204" charset="-122"/>
                <a:cs typeface="微软雅黑" panose="020B0503020204020204" charset="-122"/>
                <a:sym typeface="+mn-ea"/>
              </a:rPr>
              <a:t>。是</a:t>
            </a:r>
            <a:r>
              <a:rPr lang="zh-CN" altLang="en-US" dirty="0">
                <a:latin typeface="微软雅黑" panose="020B0503020204020204" charset="-122"/>
                <a:ea typeface="微软雅黑" panose="020B0503020204020204" charset="-122"/>
                <a:cs typeface="微软雅黑" panose="020B0503020204020204" charset="-122"/>
                <a:sym typeface="+mn-ea"/>
              </a:rPr>
              <a:t>一种丝质紧身衬衣</a:t>
            </a:r>
            <a:r>
              <a:rPr lang="en-US" altLang="zh-CN" dirty="0">
                <a:latin typeface="微软雅黑" panose="020B0503020204020204" charset="-122"/>
                <a:ea typeface="微软雅黑" panose="020B0503020204020204" charset="-122"/>
                <a:cs typeface="微软雅黑" panose="020B0503020204020204" charset="-122"/>
                <a:sym typeface="+mn-ea"/>
              </a:rPr>
              <a:t>,</a:t>
            </a:r>
            <a:r>
              <a:rPr lang="zh-CN" altLang="en-US" dirty="0">
                <a:latin typeface="微软雅黑" panose="020B0503020204020204" charset="-122"/>
                <a:ea typeface="微软雅黑" panose="020B0503020204020204" charset="-122"/>
                <a:cs typeface="微软雅黑" panose="020B0503020204020204" charset="-122"/>
                <a:sym typeface="+mn-ea"/>
              </a:rPr>
              <a:t>长可及臀</a:t>
            </a:r>
            <a:r>
              <a:rPr lang="en-US" altLang="zh-CN" dirty="0">
                <a:latin typeface="微软雅黑" panose="020B0503020204020204" charset="-122"/>
                <a:ea typeface="微软雅黑" panose="020B0503020204020204" charset="-122"/>
                <a:cs typeface="微软雅黑" panose="020B0503020204020204" charset="-122"/>
                <a:sym typeface="+mn-ea"/>
              </a:rPr>
              <a:t>,</a:t>
            </a:r>
            <a:r>
              <a:rPr lang="zh-CN" altLang="en-US" dirty="0">
                <a:latin typeface="微软雅黑" panose="020B0503020204020204" charset="-122"/>
                <a:ea typeface="微软雅黑" panose="020B0503020204020204" charset="-122"/>
                <a:cs typeface="微软雅黑" panose="020B0503020204020204" charset="-122"/>
                <a:sym typeface="+mn-ea"/>
              </a:rPr>
              <a:t>领口如同一般可以扎领带的衬衫</a:t>
            </a:r>
            <a:r>
              <a:rPr lang="en-US" altLang="zh-CN" dirty="0">
                <a:latin typeface="微软雅黑" panose="020B0503020204020204" charset="-122"/>
                <a:ea typeface="微软雅黑" panose="020B0503020204020204" charset="-122"/>
                <a:cs typeface="微软雅黑" panose="020B0503020204020204" charset="-122"/>
                <a:sym typeface="+mn-ea"/>
              </a:rPr>
              <a:t>,</a:t>
            </a:r>
            <a:r>
              <a:rPr lang="zh-CN" altLang="en-US" dirty="0">
                <a:latin typeface="微软雅黑" panose="020B0503020204020204" charset="-122"/>
                <a:ea typeface="微软雅黑" panose="020B0503020204020204" charset="-122"/>
                <a:cs typeface="微软雅黑" panose="020B0503020204020204" charset="-122"/>
                <a:sym typeface="+mn-ea"/>
              </a:rPr>
              <a:t>长袖</a:t>
            </a:r>
            <a:r>
              <a:rPr lang="en-US" altLang="zh-CN" dirty="0">
                <a:latin typeface="微软雅黑" panose="020B0503020204020204" charset="-122"/>
                <a:ea typeface="微软雅黑" panose="020B0503020204020204" charset="-122"/>
                <a:cs typeface="微软雅黑" panose="020B0503020204020204" charset="-122"/>
                <a:sym typeface="+mn-ea"/>
              </a:rPr>
              <a:t>,</a:t>
            </a:r>
            <a:r>
              <a:rPr lang="zh-CN" altLang="en-US" dirty="0">
                <a:latin typeface="微软雅黑" panose="020B0503020204020204" charset="-122"/>
                <a:ea typeface="微软雅黑" panose="020B0503020204020204" charset="-122"/>
                <a:cs typeface="微软雅黑" panose="020B0503020204020204" charset="-122"/>
                <a:sym typeface="+mn-ea"/>
              </a:rPr>
              <a:t>袖口如同西服上装。前领口直到下襟两侧都有抽丝镂空图案</a:t>
            </a:r>
            <a:r>
              <a:rPr lang="en-US" altLang="zh-CN" dirty="0" smtClean="0">
                <a:latin typeface="微软雅黑" panose="020B0503020204020204" charset="-122"/>
                <a:ea typeface="微软雅黑" panose="020B0503020204020204" charset="-122"/>
                <a:cs typeface="微软雅黑" panose="020B0503020204020204" charset="-122"/>
                <a:sym typeface="+mn-ea"/>
              </a:rPr>
              <a:t>,</a:t>
            </a:r>
            <a:r>
              <a:rPr lang="zh-CN" altLang="en-US" dirty="0" smtClean="0">
                <a:latin typeface="微软雅黑" panose="020B0503020204020204" charset="-122"/>
                <a:ea typeface="微软雅黑" panose="020B0503020204020204" charset="-122"/>
                <a:cs typeface="微软雅黑" panose="020B0503020204020204" charset="-122"/>
                <a:sym typeface="+mn-ea"/>
              </a:rPr>
              <a:t> 女子</a:t>
            </a:r>
            <a:r>
              <a:rPr lang="zh-CN" altLang="en-US" dirty="0">
                <a:latin typeface="微软雅黑" panose="020B0503020204020204" charset="-122"/>
                <a:ea typeface="微软雅黑" panose="020B0503020204020204" charset="-122"/>
                <a:cs typeface="微软雅黑" panose="020B0503020204020204" charset="-122"/>
                <a:sym typeface="+mn-ea"/>
              </a:rPr>
              <a:t>的国服叫“特尔诺”。这是一种圆领短袖连衣裙。由于它两袖挺直</a:t>
            </a:r>
            <a:r>
              <a:rPr lang="en-US" altLang="zh-CN" dirty="0">
                <a:latin typeface="微软雅黑" panose="020B0503020204020204" charset="-122"/>
                <a:ea typeface="微软雅黑" panose="020B0503020204020204" charset="-122"/>
                <a:cs typeface="微软雅黑" panose="020B0503020204020204" charset="-122"/>
                <a:sym typeface="+mn-ea"/>
              </a:rPr>
              <a:t>,</a:t>
            </a:r>
            <a:r>
              <a:rPr lang="zh-CN" altLang="en-US" dirty="0">
                <a:latin typeface="微软雅黑" panose="020B0503020204020204" charset="-122"/>
                <a:ea typeface="微软雅黑" panose="020B0503020204020204" charset="-122"/>
                <a:cs typeface="微软雅黑" panose="020B0503020204020204" charset="-122"/>
                <a:sym typeface="+mn-ea"/>
              </a:rPr>
              <a:t>两边高出肩稍许</a:t>
            </a:r>
            <a:r>
              <a:rPr lang="en-US" altLang="zh-CN" dirty="0">
                <a:latin typeface="微软雅黑" panose="020B0503020204020204" charset="-122"/>
                <a:ea typeface="微软雅黑" panose="020B0503020204020204" charset="-122"/>
                <a:cs typeface="微软雅黑" panose="020B0503020204020204" charset="-122"/>
                <a:sym typeface="+mn-ea"/>
              </a:rPr>
              <a:t>,</a:t>
            </a:r>
            <a:r>
              <a:rPr lang="zh-CN" altLang="en-US" dirty="0">
                <a:latin typeface="微软雅黑" panose="020B0503020204020204" charset="-122"/>
                <a:ea typeface="微软雅黑" panose="020B0503020204020204" charset="-122"/>
                <a:cs typeface="微软雅黑" panose="020B0503020204020204" charset="-122"/>
                <a:sym typeface="+mn-ea"/>
              </a:rPr>
              <a:t>宛如蝴蝶展翅</a:t>
            </a:r>
            <a:r>
              <a:rPr lang="en-US" altLang="zh-CN" dirty="0">
                <a:latin typeface="微软雅黑" panose="020B0503020204020204" charset="-122"/>
                <a:ea typeface="微软雅黑" panose="020B0503020204020204" charset="-122"/>
                <a:cs typeface="微软雅黑" panose="020B0503020204020204" charset="-122"/>
                <a:sym typeface="+mn-ea"/>
              </a:rPr>
              <a:t>,</a:t>
            </a:r>
            <a:r>
              <a:rPr lang="zh-CN" altLang="en-US" dirty="0">
                <a:latin typeface="微软雅黑" panose="020B0503020204020204" charset="-122"/>
                <a:ea typeface="微软雅黑" panose="020B0503020204020204" charset="-122"/>
                <a:cs typeface="微软雅黑" panose="020B0503020204020204" charset="-122"/>
                <a:sym typeface="+mn-ea"/>
              </a:rPr>
              <a:t>所以也叫“蝴蝶服”。</a:t>
            </a:r>
            <a:endParaRPr lang="zh-CN" altLang="en-US" dirty="0">
              <a:latin typeface="微软雅黑" panose="020B0503020204020204" charset="-122"/>
              <a:ea typeface="微软雅黑" panose="020B0503020204020204" charset="-122"/>
              <a:cs typeface="微软雅黑" panose="020B0503020204020204" charset="-122"/>
              <a:sym typeface="+mn-ea"/>
            </a:endParaRPr>
          </a:p>
          <a:p>
            <a:pPr marL="0" marR="0" lvl="0" indent="0" algn="l" defTabSz="685800" rtl="0" eaLnBrk="1" fontAlgn="base" latinLnBrk="0" hangingPunct="1">
              <a:lnSpc>
                <a:spcPct val="110000"/>
              </a:lnSpc>
              <a:spcBef>
                <a:spcPts val="450"/>
              </a:spcBef>
              <a:spcAft>
                <a:spcPct val="0"/>
              </a:spcAft>
              <a:buClr>
                <a:srgbClr val="C4813C"/>
              </a:buClr>
              <a:buSzPct val="60000"/>
              <a:buFontTx/>
              <a:buNone/>
              <a:defRPr/>
            </a:pPr>
            <a:endParaRPr kumimoji="0" sz="2000" b="0" i="0" u="none" strike="noStrike" kern="1200" cap="none" spc="0" normalizeH="0" baseline="0" noProof="0" dirty="0" smtClean="0">
              <a:ln>
                <a:noFill/>
              </a:ln>
              <a:solidFill>
                <a:srgbClr val="FFFFFF"/>
              </a:solidFill>
              <a:effectLst/>
              <a:uLnTx/>
              <a:uFillTx/>
              <a:latin typeface="微软雅黑" panose="020B0503020204020204" charset="-122"/>
              <a:ea typeface="微软雅黑" panose="020B0503020204020204" charset="-122"/>
              <a:cs typeface="微软雅黑" panose="020B0503020204020204" charset="-122"/>
              <a:sym typeface="+mn-ea"/>
            </a:endParaRPr>
          </a:p>
        </p:txBody>
      </p:sp>
      <p:sp>
        <p:nvSpPr>
          <p:cNvPr id="26" name="矩形 25"/>
          <p:cNvSpPr/>
          <p:nvPr/>
        </p:nvSpPr>
        <p:spPr bwMode="auto">
          <a:xfrm>
            <a:off x="8877403" y="1723536"/>
            <a:ext cx="2831987" cy="1033495"/>
          </a:xfrm>
          <a:prstGeom prst="rect">
            <a:avLst/>
          </a:prstGeom>
          <a:solidFill>
            <a:srgbClr val="F368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Arial" panose="020B0604020202020204"/>
              <a:ea typeface="微软雅黑" panose="020B0503020204020204" charset="-122"/>
              <a:cs typeface="+mn-ea"/>
              <a:sym typeface="+mn-lt"/>
            </a:endParaRPr>
          </a:p>
        </p:txBody>
      </p:sp>
      <p:sp>
        <p:nvSpPr>
          <p:cNvPr id="27" name="文本框 13"/>
          <p:cNvSpPr txBox="1">
            <a:spLocks noChangeArrowheads="1"/>
          </p:cNvSpPr>
          <p:nvPr/>
        </p:nvSpPr>
        <p:spPr bwMode="auto">
          <a:xfrm>
            <a:off x="9309752" y="1853881"/>
            <a:ext cx="1967288" cy="816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a:r>
              <a:rPr lang="zh-CN" altLang="en-US" sz="4000" dirty="0">
                <a:solidFill>
                  <a:srgbClr val="000000"/>
                </a:solidFill>
                <a:latin typeface="微软雅黑" panose="020B0503020204020204" charset="-122"/>
                <a:ea typeface="微软雅黑" panose="020B0503020204020204" charset="-122"/>
                <a:cs typeface="+mn-ea"/>
                <a:sym typeface="+mn-lt"/>
              </a:rPr>
              <a:t>社交与禁忌</a:t>
            </a:r>
            <a:endParaRPr lang="zh-CN" altLang="en-US" sz="4000" dirty="0">
              <a:solidFill>
                <a:srgbClr val="000000"/>
              </a:solidFill>
              <a:latin typeface="微软雅黑" panose="020B0503020204020204" charset="-122"/>
              <a:ea typeface="微软雅黑" panose="020B0503020204020204" charset="-122"/>
              <a:cs typeface="+mn-ea"/>
              <a:sym typeface="+mn-lt"/>
            </a:endParaRPr>
          </a:p>
        </p:txBody>
      </p:sp>
      <p:sp>
        <p:nvSpPr>
          <p:cNvPr id="28" name="TextBox 13"/>
          <p:cNvSpPr txBox="1"/>
          <p:nvPr/>
        </p:nvSpPr>
        <p:spPr>
          <a:xfrm>
            <a:off x="8877403" y="2980473"/>
            <a:ext cx="2831987" cy="3616273"/>
          </a:xfrm>
          <a:prstGeom prst="rect">
            <a:avLst/>
          </a:prstGeom>
          <a:noFill/>
        </p:spPr>
        <p:txBody>
          <a:bodyPr wrap="square" rtlCol="0">
            <a:noAutofit/>
          </a:bodyPr>
          <a:lstStyle/>
          <a:p>
            <a:pPr lvl="0" defTabSz="685800" fontAlgn="base">
              <a:lnSpc>
                <a:spcPct val="110000"/>
              </a:lnSpc>
              <a:spcBef>
                <a:spcPts val="450"/>
              </a:spcBef>
              <a:spcAft>
                <a:spcPct val="0"/>
              </a:spcAft>
              <a:buClr>
                <a:srgbClr val="C4813C"/>
              </a:buClr>
              <a:buSzPct val="60000"/>
              <a:defRPr/>
            </a:pPr>
            <a:r>
              <a:rPr lang="zh-CN" altLang="en-US" dirty="0">
                <a:latin typeface="微软雅黑" panose="020B0503020204020204" charset="-122"/>
                <a:ea typeface="微软雅黑" panose="020B0503020204020204" charset="-122"/>
                <a:cs typeface="微软雅黑" panose="020B0503020204020204" charset="-122"/>
              </a:rPr>
              <a:t>在菲律宾，日常见面，无论男女都行握手礼，男人之间有时也拍肩膀。上门作客时，不能拒绝主人的茶点。出席宴会时</a:t>
            </a:r>
            <a:r>
              <a:rPr lang="zh-CN" altLang="en-US" dirty="0" smtClean="0">
                <a:latin typeface="微软雅黑" panose="020B0503020204020204" charset="-122"/>
                <a:ea typeface="微软雅黑" panose="020B0503020204020204" charset="-122"/>
                <a:cs typeface="微软雅黑" panose="020B0503020204020204" charset="-122"/>
              </a:rPr>
              <a:t>，要尽量放</a:t>
            </a:r>
            <a:r>
              <a:rPr lang="zh-CN" altLang="en-US" dirty="0">
                <a:latin typeface="微软雅黑" panose="020B0503020204020204" charset="-122"/>
                <a:ea typeface="微软雅黑" panose="020B0503020204020204" charset="-122"/>
                <a:cs typeface="微软雅黑" panose="020B0503020204020204" charset="-122"/>
              </a:rPr>
              <a:t>得轻松自在些。菲律宾人能歌善舞，喜爱</a:t>
            </a:r>
            <a:r>
              <a:rPr lang="zh-CN" altLang="en-US" dirty="0" smtClean="0">
                <a:latin typeface="微软雅黑" panose="020B0503020204020204" charset="-122"/>
                <a:ea typeface="微软雅黑" panose="020B0503020204020204" charset="-122"/>
                <a:cs typeface="微软雅黑" panose="020B0503020204020204" charset="-122"/>
              </a:rPr>
              <a:t>斗鸡，崇尚茉莉花</a:t>
            </a:r>
            <a:r>
              <a:rPr lang="zh-CN" altLang="zh-CN" dirty="0" smtClean="0">
                <a:latin typeface="微软雅黑" panose="020B0503020204020204" charset="-122"/>
                <a:ea typeface="微软雅黑" panose="020B0503020204020204" charset="-122"/>
                <a:cs typeface="微软雅黑" panose="020B0503020204020204" charset="-122"/>
              </a:rPr>
              <a:t>。</a:t>
            </a:r>
            <a:r>
              <a:rPr lang="zh-CN" altLang="en-US" dirty="0">
                <a:latin typeface="微软雅黑" panose="020B0503020204020204" charset="-122"/>
                <a:ea typeface="微软雅黑" panose="020B0503020204020204" charset="-122"/>
                <a:cs typeface="微软雅黑" panose="020B0503020204020204" charset="-122"/>
              </a:rPr>
              <a:t>忌讳左手传递东西或抓取食物</a:t>
            </a:r>
            <a:r>
              <a:rPr lang="zh-CN" altLang="en-US" dirty="0" smtClean="0">
                <a:latin typeface="微软雅黑" panose="020B0503020204020204" charset="-122"/>
                <a:ea typeface="微软雅黑" panose="020B0503020204020204" charset="-122"/>
                <a:cs typeface="微软雅黑" panose="020B0503020204020204" charset="-122"/>
              </a:rPr>
              <a:t>。不</a:t>
            </a:r>
            <a:r>
              <a:rPr lang="zh-CN" altLang="en-US" dirty="0">
                <a:latin typeface="微软雅黑" panose="020B0503020204020204" charset="-122"/>
                <a:ea typeface="微软雅黑" panose="020B0503020204020204" charset="-122"/>
                <a:cs typeface="微软雅黑" panose="020B0503020204020204" charset="-122"/>
              </a:rPr>
              <a:t>爱吃生姜，也不喜欢吃兽类内脏和腥味大的东西。忌讳“</a:t>
            </a:r>
            <a:r>
              <a:rPr lang="en-US" altLang="zh-CN" dirty="0">
                <a:latin typeface="微软雅黑" panose="020B0503020204020204" charset="-122"/>
                <a:ea typeface="微软雅黑" panose="020B0503020204020204" charset="-122"/>
                <a:cs typeface="微软雅黑" panose="020B0503020204020204" charset="-122"/>
              </a:rPr>
              <a:t>13”</a:t>
            </a:r>
            <a:r>
              <a:rPr lang="zh-CN" altLang="en-US" dirty="0">
                <a:latin typeface="微软雅黑" panose="020B0503020204020204" charset="-122"/>
                <a:ea typeface="微软雅黑" panose="020B0503020204020204" charset="-122"/>
                <a:cs typeface="微软雅黑" panose="020B0503020204020204" charset="-122"/>
              </a:rPr>
              <a:t>和“星期五”。</a:t>
            </a:r>
            <a:endParaRPr dirty="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7"/>
          <p:cNvSpPr>
            <a:spLocks noGrp="1"/>
          </p:cNvSpPr>
          <p:nvPr>
            <p:ph type="ctrTitle"/>
            <p:custDataLst>
              <p:tags r:id="rId1"/>
            </p:custDataLst>
          </p:nvPr>
        </p:nvSpPr>
        <p:spPr>
          <a:xfrm>
            <a:off x="205740" y="156210"/>
            <a:ext cx="11707495" cy="951865"/>
          </a:xfrm>
        </p:spPr>
        <p:txBody>
          <a:bodyPr/>
          <a:lstStyle/>
          <a:p>
            <a:r>
              <a:rPr lang="zh-CN" altLang="en-US" sz="4800" dirty="0">
                <a:latin typeface="微软雅黑" panose="020B0503020204020204" charset="-122"/>
                <a:ea typeface="微软雅黑" panose="020B0503020204020204" charset="-122"/>
                <a:cs typeface="微软雅黑" panose="020B0503020204020204" charset="-122"/>
              </a:rPr>
              <a:t>【思政小课堂】</a:t>
            </a:r>
            <a:endParaRPr lang="zh-CN" altLang="en-US" sz="4800" dirty="0">
              <a:latin typeface="微软雅黑" panose="020B0503020204020204" charset="-122"/>
              <a:ea typeface="微软雅黑" panose="020B0503020204020204" charset="-122"/>
              <a:cs typeface="微软雅黑" panose="020B0503020204020204" charset="-122"/>
              <a:sym typeface="+mn-ea"/>
            </a:endParaRPr>
          </a:p>
        </p:txBody>
      </p:sp>
      <p:grpSp>
        <p:nvGrpSpPr>
          <p:cNvPr id="2" name="名言框" descr="7b0a202020202274657874626f78223a2022220a7d0a"/>
          <p:cNvGrpSpPr/>
          <p:nvPr/>
        </p:nvGrpSpPr>
        <p:grpSpPr>
          <a:xfrm>
            <a:off x="-41" y="1922173"/>
            <a:ext cx="7458710" cy="4019550"/>
            <a:chOff x="5826" y="2821"/>
            <a:chExt cx="10639" cy="6011"/>
          </a:xfrm>
        </p:grpSpPr>
        <p:pic>
          <p:nvPicPr>
            <p:cNvPr id="13" name="图片 12" descr="F:\稻壳-阿源设计\H活动供稿\2020-01-07-文本框\SVG-横着\横着-13.svg横着-13"/>
            <p:cNvPicPr>
              <a:picLocks noChangeAspect="1"/>
            </p:cNvPicPr>
            <p:nvPr/>
          </p:nvPicPr>
          <p:blipFill>
            <a:blip r:embed="rId2">
              <a:extLst>
                <a:ext uri="{96DAC541-7B7A-43D3-8B79-37D633B846F1}">
                  <asvg:svgBlip xmlns:asvg="http://schemas.microsoft.com/office/drawing/2016/SVG/main" r:embed="rId3"/>
                </a:ext>
              </a:extLst>
            </a:blip>
            <a:srcRect/>
            <a:stretch>
              <a:fillRect/>
            </a:stretch>
          </p:blipFill>
          <p:spPr>
            <a:xfrm>
              <a:off x="5826" y="2821"/>
              <a:ext cx="10639" cy="6011"/>
            </a:xfrm>
            <a:prstGeom prst="rect">
              <a:avLst/>
            </a:prstGeom>
          </p:spPr>
        </p:pic>
        <p:sp>
          <p:nvSpPr>
            <p:cNvPr id="11" name="文本框 10"/>
            <p:cNvSpPr txBox="1"/>
            <p:nvPr/>
          </p:nvSpPr>
          <p:spPr>
            <a:xfrm>
              <a:off x="7037" y="5144"/>
              <a:ext cx="8764" cy="1241"/>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4800" b="1" dirty="0">
                  <a:gradFill>
                    <a:gsLst>
                      <a:gs pos="0">
                        <a:srgbClr val="FFFFFF"/>
                      </a:gs>
                      <a:gs pos="100000">
                        <a:schemeClr val="accent3"/>
                      </a:gs>
                    </a:gsLst>
                    <a:lin ang="2700000" scaled="0"/>
                  </a:gradFill>
                  <a:latin typeface="微软雅黑" panose="020B0503020204020204" charset="-122"/>
                  <a:ea typeface="微软雅黑" panose="020B0503020204020204" charset="-122"/>
                  <a:cs typeface="微软雅黑" panose="020B0503020204020204" charset="-122"/>
                  <a:sym typeface="+mn-ea"/>
                </a:rPr>
                <a:t>筑梦路上 家在远方</a:t>
              </a:r>
              <a:endParaRPr lang="zh-CN" altLang="en-US" sz="3000">
                <a:solidFill>
                  <a:schemeClr val="tx1">
                    <a:lumMod val="75000"/>
                    <a:lumOff val="25000"/>
                  </a:schemeClr>
                </a:solidFill>
                <a:latin typeface="汉仪刚艺体-85W" panose="00020600040101010101" charset="-122"/>
                <a:ea typeface="汉仪刚艺体-85W" panose="00020600040101010101" charset="-122"/>
                <a:cs typeface="汉仪刚艺体-85W" panose="00020600040101010101" charset="-122"/>
              </a:endParaRPr>
            </a:p>
          </p:txBody>
        </p:sp>
      </p:grpSp>
    </p:spTree>
    <p:custDataLst>
      <p:tags r:id="rId4"/>
    </p:custData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pc="300" dirty="0">
                <a:gradFill>
                  <a:gsLst>
                    <a:gs pos="0">
                      <a:schemeClr val="tx1"/>
                    </a:gs>
                    <a:gs pos="100000">
                      <a:schemeClr val="accent1"/>
                    </a:gs>
                  </a:gsLst>
                  <a:lin ang="4800000" scaled="0"/>
                </a:gradFill>
                <a:latin typeface="+mj-ea"/>
              </a:rPr>
              <a:t>一、基本情况</a:t>
            </a:r>
            <a:endParaRPr lang="zh-CN" altLang="en-US" dirty="0"/>
          </a:p>
        </p:txBody>
      </p:sp>
      <p:graphicFrame>
        <p:nvGraphicFramePr>
          <p:cNvPr id="5" name="内容占位符 4"/>
          <p:cNvGraphicFramePr>
            <a:graphicFrameLocks noGrp="1"/>
          </p:cNvGraphicFramePr>
          <p:nvPr>
            <p:ph idx="1"/>
          </p:nvPr>
        </p:nvGraphicFramePr>
        <p:xfrm>
          <a:off x="695324" y="1301750"/>
          <a:ext cx="11087967" cy="5125176"/>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ctrTitle"/>
            <p:custDataLst>
              <p:tags r:id="rId1"/>
            </p:custDataLst>
          </p:nvPr>
        </p:nvSpPr>
        <p:spPr>
          <a:xfrm>
            <a:off x="838199" y="1761444"/>
            <a:ext cx="6120000" cy="2458863"/>
          </a:xfrm>
        </p:spPr>
        <p:txBody>
          <a:bodyPr/>
          <a:lstStyle/>
          <a:p>
            <a:pPr algn="ctr"/>
            <a:r>
              <a:rPr lang="zh-CN" altLang="en-US" sz="6600" dirty="0"/>
              <a:t>第四章 新加坡 (Singapore)</a:t>
            </a:r>
            <a:endParaRPr lang="zh-CN" altLang="en-US" sz="6600" dirty="0"/>
          </a:p>
        </p:txBody>
      </p:sp>
    </p:spTree>
    <p:custDataLst>
      <p:tags r:id="rId2"/>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圆角 8"/>
          <p:cNvSpPr/>
          <p:nvPr>
            <p:custDataLst>
              <p:tags r:id="rId1"/>
            </p:custDataLst>
          </p:nvPr>
        </p:nvSpPr>
        <p:spPr>
          <a:xfrm>
            <a:off x="635285" y="3280394"/>
            <a:ext cx="11217091" cy="2733045"/>
          </a:xfrm>
          <a:prstGeom prst="roundRect">
            <a:avLst>
              <a:gd name="adj" fmla="val 4409"/>
            </a:avLst>
          </a:prstGeom>
          <a:solidFill>
            <a:schemeClr val="bg1">
              <a:lumMod val="85000"/>
              <a:lumOff val="15000"/>
            </a:schemeClr>
          </a:solidFill>
          <a:ln w="6350">
            <a:solidFill>
              <a:schemeClr val="bg1">
                <a:lumMod val="50000"/>
                <a:lumOff val="50000"/>
              </a:schemeClr>
            </a:solidFill>
            <a:prstDash val="solid"/>
          </a:ln>
          <a:effectLst>
            <a:outerShdw blurRad="190500" dist="88900" algn="ctr" rotWithShape="0">
              <a:schemeClr val="bg2">
                <a:lumMod val="50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charset="-122"/>
              <a:cs typeface="微软雅黑" panose="020B0503020204020204" charset="-122"/>
            </a:endParaRPr>
          </a:p>
        </p:txBody>
      </p:sp>
      <p:cxnSp>
        <p:nvCxnSpPr>
          <p:cNvPr id="10" name="直接连接符 9"/>
          <p:cNvCxnSpPr/>
          <p:nvPr>
            <p:custDataLst>
              <p:tags r:id="rId2"/>
            </p:custDataLst>
          </p:nvPr>
        </p:nvCxnSpPr>
        <p:spPr>
          <a:xfrm flipV="1">
            <a:off x="3714841" y="3660276"/>
            <a:ext cx="0" cy="2036594"/>
          </a:xfrm>
          <a:prstGeom prst="line">
            <a:avLst/>
          </a:prstGeom>
          <a:ln>
            <a:gradFill flip="none" rotWithShape="1">
              <a:gsLst>
                <a:gs pos="50000">
                  <a:schemeClr val="accent4"/>
                </a:gs>
                <a:gs pos="0">
                  <a:schemeClr val="accent4">
                    <a:alpha val="0"/>
                  </a:schemeClr>
                </a:gs>
                <a:gs pos="100000">
                  <a:schemeClr val="accent4">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3"/>
            </p:custDataLst>
          </p:nvPr>
        </p:nvCxnSpPr>
        <p:spPr>
          <a:xfrm flipV="1">
            <a:off x="6381098" y="3660276"/>
            <a:ext cx="0" cy="2036594"/>
          </a:xfrm>
          <a:prstGeom prst="line">
            <a:avLst/>
          </a:prstGeom>
          <a:ln>
            <a:gradFill flip="none" rotWithShape="1">
              <a:gsLst>
                <a:gs pos="50000">
                  <a:schemeClr val="accent4"/>
                </a:gs>
                <a:gs pos="0">
                  <a:schemeClr val="accent4">
                    <a:alpha val="0"/>
                  </a:schemeClr>
                </a:gs>
                <a:gs pos="100000">
                  <a:schemeClr val="accent4">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4"/>
            </p:custDataLst>
          </p:nvPr>
        </p:nvCxnSpPr>
        <p:spPr>
          <a:xfrm flipV="1">
            <a:off x="9047354" y="3660276"/>
            <a:ext cx="0" cy="2036594"/>
          </a:xfrm>
          <a:prstGeom prst="line">
            <a:avLst/>
          </a:prstGeom>
          <a:ln>
            <a:gradFill flip="none" rotWithShape="1">
              <a:gsLst>
                <a:gs pos="50000">
                  <a:schemeClr val="accent4"/>
                </a:gs>
                <a:gs pos="0">
                  <a:schemeClr val="accent4">
                    <a:alpha val="0"/>
                  </a:schemeClr>
                </a:gs>
                <a:gs pos="100000">
                  <a:schemeClr val="accent4">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4" name="标题"/>
          <p:cNvSpPr>
            <a:spLocks noGrp="1"/>
          </p:cNvSpPr>
          <p:nvPr>
            <p:ph type="title"/>
            <p:custDataLst>
              <p:tags r:id="rId5"/>
            </p:custDataLst>
          </p:nvPr>
        </p:nvSpPr>
        <p:spPr>
          <a:xfrm>
            <a:off x="6096000" y="1818936"/>
            <a:ext cx="5512904" cy="1081088"/>
          </a:xfrm>
        </p:spPr>
        <p:txBody>
          <a:bodyPr>
            <a:normAutofit fontScale="90000"/>
          </a:bodyPr>
          <a:lstStyle/>
          <a:p>
            <a:r>
              <a:rPr lang="en-US" altLang="zh-CN"/>
              <a:t>CONTENTS</a:t>
            </a:r>
            <a:endParaRPr lang="en-US" altLang="zh-CN"/>
          </a:p>
        </p:txBody>
      </p:sp>
      <p:sp>
        <p:nvSpPr>
          <p:cNvPr id="6" name="序号"/>
          <p:cNvSpPr txBox="1"/>
          <p:nvPr>
            <p:custDataLst>
              <p:tags r:id="rId6"/>
            </p:custDataLst>
          </p:nvPr>
        </p:nvSpPr>
        <p:spPr>
          <a:xfrm>
            <a:off x="1061149" y="3875268"/>
            <a:ext cx="1216454" cy="375663"/>
          </a:xfrm>
          <a:prstGeom prst="roundRect">
            <a:avLst>
              <a:gd name="adj" fmla="val 50000"/>
            </a:avLst>
          </a:prstGeom>
          <a:gradFill flip="none" rotWithShape="1">
            <a:gsLst>
              <a:gs pos="0">
                <a:schemeClr val="accent2"/>
              </a:gs>
              <a:gs pos="100000">
                <a:schemeClr val="accent4"/>
              </a:gs>
            </a:gsLst>
            <a:lin ang="2700000" scaled="0"/>
            <a:tileRect/>
          </a:gradFill>
        </p:spPr>
        <p:txBody>
          <a:bodyPr wrap="none" lIns="0" tIns="0" rIns="0" bIns="0" rtlCol="0" anchor="ctr" anchorCtr="0">
            <a:normAutofit/>
          </a:bodyPr>
          <a:lstStyle/>
          <a:p>
            <a:pPr algn="ctr">
              <a:lnSpc>
                <a:spcPct val="100000"/>
              </a:lnSpc>
            </a:pPr>
            <a:r>
              <a:rPr lang="en-US" sz="1200" dirty="0">
                <a:solidFill>
                  <a:schemeClr val="dk1">
                    <a:lumMod val="100000"/>
                  </a:schemeClr>
                </a:solidFill>
                <a:latin typeface="+mj-ea"/>
                <a:ea typeface="+mj-ea"/>
              </a:rPr>
              <a:t>P</a:t>
            </a:r>
            <a:r>
              <a:rPr lang="en-US" altLang="zh-CN" sz="1200" dirty="0">
                <a:solidFill>
                  <a:schemeClr val="dk1">
                    <a:lumMod val="100000"/>
                  </a:schemeClr>
                </a:solidFill>
                <a:latin typeface="+mj-ea"/>
                <a:ea typeface="+mj-ea"/>
              </a:rPr>
              <a:t>art One</a:t>
            </a:r>
            <a:endParaRPr lang="en-US" sz="1200" dirty="0">
              <a:solidFill>
                <a:schemeClr val="dk1">
                  <a:lumMod val="100000"/>
                </a:schemeClr>
              </a:solidFill>
              <a:latin typeface="+mj-ea"/>
              <a:ea typeface="+mj-ea"/>
            </a:endParaRPr>
          </a:p>
        </p:txBody>
      </p:sp>
      <p:sp>
        <p:nvSpPr>
          <p:cNvPr id="7" name="项标题"/>
          <p:cNvSpPr txBox="1"/>
          <p:nvPr>
            <p:custDataLst>
              <p:tags r:id="rId7"/>
            </p:custDataLst>
          </p:nvPr>
        </p:nvSpPr>
        <p:spPr>
          <a:xfrm>
            <a:off x="1061148" y="4581584"/>
            <a:ext cx="2139277" cy="925614"/>
          </a:xfrm>
          <a:prstGeom prst="rect">
            <a:avLst/>
          </a:prstGeom>
          <a:noFill/>
        </p:spPr>
        <p:txBody>
          <a:bodyPr wrap="square" lIns="0" tIns="0" rIns="0" bIns="0" rtlCol="0" anchor="t" anchorCtr="0">
            <a:normAutofit/>
          </a:bodyPr>
          <a:lstStyle/>
          <a:p>
            <a:pPr>
              <a:lnSpc>
                <a:spcPct val="100000"/>
              </a:lnSpc>
            </a:pPr>
            <a:r>
              <a:rPr lang="zh-CN" altLang="en-US" sz="2400" b="1" spc="300" dirty="0">
                <a:gradFill>
                  <a:gsLst>
                    <a:gs pos="0">
                      <a:schemeClr val="tx1"/>
                    </a:gs>
                    <a:gs pos="100000">
                      <a:schemeClr val="accent1"/>
                    </a:gs>
                  </a:gsLst>
                  <a:lin ang="4800000" scaled="0"/>
                </a:gradFill>
                <a:latin typeface="+mj-ea"/>
                <a:ea typeface="+mj-ea"/>
              </a:rPr>
              <a:t>一、基本情况</a:t>
            </a:r>
            <a:endParaRPr lang="zh-CN" altLang="en-US" sz="2400" b="1" spc="300" dirty="0">
              <a:gradFill>
                <a:gsLst>
                  <a:gs pos="0">
                    <a:schemeClr val="tx1"/>
                  </a:gs>
                  <a:gs pos="100000">
                    <a:schemeClr val="accent1"/>
                  </a:gs>
                </a:gsLst>
                <a:lin ang="4800000" scaled="0"/>
              </a:gradFill>
              <a:latin typeface="+mj-ea"/>
              <a:ea typeface="+mj-ea"/>
            </a:endParaRPr>
          </a:p>
        </p:txBody>
      </p:sp>
      <p:sp>
        <p:nvSpPr>
          <p:cNvPr id="17" name="序号"/>
          <p:cNvSpPr txBox="1"/>
          <p:nvPr>
            <p:custDataLst>
              <p:tags r:id="rId8"/>
            </p:custDataLst>
          </p:nvPr>
        </p:nvSpPr>
        <p:spPr>
          <a:xfrm>
            <a:off x="3978331" y="3875268"/>
            <a:ext cx="1216454" cy="375663"/>
          </a:xfrm>
          <a:prstGeom prst="roundRect">
            <a:avLst>
              <a:gd name="adj" fmla="val 50000"/>
            </a:avLst>
          </a:prstGeom>
          <a:gradFill flip="none" rotWithShape="1">
            <a:gsLst>
              <a:gs pos="0">
                <a:schemeClr val="accent2"/>
              </a:gs>
              <a:gs pos="100000">
                <a:schemeClr val="accent4"/>
              </a:gs>
            </a:gsLst>
            <a:lin ang="2700000" scaled="0"/>
            <a:tileRect/>
          </a:gradFill>
        </p:spPr>
        <p:txBody>
          <a:bodyPr wrap="none" lIns="0" tIns="0" rIns="0" bIns="0" rtlCol="0" anchor="ctr" anchorCtr="0">
            <a:normAutofit/>
          </a:bodyPr>
          <a:lstStyle/>
          <a:p>
            <a:pPr algn="ctr">
              <a:lnSpc>
                <a:spcPct val="100000"/>
              </a:lnSpc>
            </a:pPr>
            <a:r>
              <a:rPr lang="en-US" sz="1200" dirty="0">
                <a:solidFill>
                  <a:schemeClr val="dk1">
                    <a:lumMod val="100000"/>
                  </a:schemeClr>
                </a:solidFill>
                <a:latin typeface="+mj-ea"/>
                <a:ea typeface="+mj-ea"/>
              </a:rPr>
              <a:t>P</a:t>
            </a:r>
            <a:r>
              <a:rPr lang="en-US" altLang="zh-CN" sz="1200" dirty="0">
                <a:solidFill>
                  <a:schemeClr val="dk1">
                    <a:lumMod val="100000"/>
                  </a:schemeClr>
                </a:solidFill>
                <a:latin typeface="+mj-ea"/>
                <a:ea typeface="+mj-ea"/>
              </a:rPr>
              <a:t>art Two</a:t>
            </a:r>
            <a:endParaRPr lang="en-US" sz="1200" dirty="0">
              <a:solidFill>
                <a:schemeClr val="dk1">
                  <a:lumMod val="100000"/>
                </a:schemeClr>
              </a:solidFill>
              <a:latin typeface="+mj-ea"/>
              <a:ea typeface="+mj-ea"/>
            </a:endParaRPr>
          </a:p>
        </p:txBody>
      </p:sp>
      <p:sp>
        <p:nvSpPr>
          <p:cNvPr id="18" name="项标题"/>
          <p:cNvSpPr txBox="1"/>
          <p:nvPr>
            <p:custDataLst>
              <p:tags r:id="rId9"/>
            </p:custDataLst>
          </p:nvPr>
        </p:nvSpPr>
        <p:spPr>
          <a:xfrm>
            <a:off x="3978330" y="4581584"/>
            <a:ext cx="2139277" cy="925614"/>
          </a:xfrm>
          <a:prstGeom prst="rect">
            <a:avLst/>
          </a:prstGeom>
          <a:noFill/>
        </p:spPr>
        <p:txBody>
          <a:bodyPr wrap="square" lIns="0" tIns="0" rIns="0" bIns="0" rtlCol="0" anchor="t" anchorCtr="0">
            <a:normAutofit/>
          </a:bodyPr>
          <a:lstStyle/>
          <a:p>
            <a:pPr>
              <a:lnSpc>
                <a:spcPct val="100000"/>
              </a:lnSpc>
            </a:pPr>
            <a:r>
              <a:rPr lang="zh-CN" altLang="en-US" sz="2400" b="1" spc="300" dirty="0">
                <a:gradFill>
                  <a:gsLst>
                    <a:gs pos="0">
                      <a:schemeClr val="tx1"/>
                    </a:gs>
                    <a:gs pos="100000">
                      <a:schemeClr val="accent1"/>
                    </a:gs>
                  </a:gsLst>
                  <a:lin ang="4800000" scaled="0"/>
                </a:gradFill>
                <a:latin typeface="+mj-ea"/>
                <a:ea typeface="+mj-ea"/>
              </a:rPr>
              <a:t>二、经济环境</a:t>
            </a:r>
            <a:endParaRPr lang="zh-CN" altLang="en-US" sz="2400" b="1" spc="300" dirty="0">
              <a:gradFill>
                <a:gsLst>
                  <a:gs pos="0">
                    <a:schemeClr val="tx1"/>
                  </a:gs>
                  <a:gs pos="100000">
                    <a:schemeClr val="accent1"/>
                  </a:gs>
                </a:gsLst>
                <a:lin ang="4800000" scaled="0"/>
              </a:gradFill>
              <a:latin typeface="+mj-ea"/>
              <a:ea typeface="+mj-ea"/>
            </a:endParaRPr>
          </a:p>
        </p:txBody>
      </p:sp>
      <p:sp>
        <p:nvSpPr>
          <p:cNvPr id="19" name="序号"/>
          <p:cNvSpPr txBox="1"/>
          <p:nvPr>
            <p:custDataLst>
              <p:tags r:id="rId10"/>
            </p:custDataLst>
          </p:nvPr>
        </p:nvSpPr>
        <p:spPr>
          <a:xfrm>
            <a:off x="6721984" y="3875268"/>
            <a:ext cx="1216454" cy="375663"/>
          </a:xfrm>
          <a:prstGeom prst="roundRect">
            <a:avLst>
              <a:gd name="adj" fmla="val 50000"/>
            </a:avLst>
          </a:prstGeom>
          <a:gradFill flip="none" rotWithShape="1">
            <a:gsLst>
              <a:gs pos="0">
                <a:schemeClr val="accent2"/>
              </a:gs>
              <a:gs pos="100000">
                <a:schemeClr val="accent4"/>
              </a:gs>
            </a:gsLst>
            <a:lin ang="2700000" scaled="0"/>
            <a:tileRect/>
          </a:gradFill>
        </p:spPr>
        <p:txBody>
          <a:bodyPr wrap="none" lIns="0" tIns="0" rIns="0" bIns="0" rtlCol="0" anchor="ctr" anchorCtr="0">
            <a:normAutofit/>
          </a:bodyPr>
          <a:lstStyle/>
          <a:p>
            <a:pPr algn="ctr">
              <a:lnSpc>
                <a:spcPct val="100000"/>
              </a:lnSpc>
            </a:pPr>
            <a:r>
              <a:rPr lang="en-US" sz="1200" dirty="0">
                <a:solidFill>
                  <a:schemeClr val="dk1">
                    <a:lumMod val="100000"/>
                  </a:schemeClr>
                </a:solidFill>
                <a:latin typeface="+mj-ea"/>
                <a:ea typeface="+mj-ea"/>
              </a:rPr>
              <a:t>P</a:t>
            </a:r>
            <a:r>
              <a:rPr lang="en-US" altLang="zh-CN" sz="1200" dirty="0">
                <a:solidFill>
                  <a:schemeClr val="dk1">
                    <a:lumMod val="100000"/>
                  </a:schemeClr>
                </a:solidFill>
                <a:latin typeface="+mj-ea"/>
                <a:ea typeface="+mj-ea"/>
              </a:rPr>
              <a:t>art Three</a:t>
            </a:r>
            <a:endParaRPr lang="en-US" sz="1200" dirty="0">
              <a:solidFill>
                <a:schemeClr val="dk1">
                  <a:lumMod val="100000"/>
                </a:schemeClr>
              </a:solidFill>
              <a:latin typeface="+mj-ea"/>
              <a:ea typeface="+mj-ea"/>
            </a:endParaRPr>
          </a:p>
        </p:txBody>
      </p:sp>
      <p:sp>
        <p:nvSpPr>
          <p:cNvPr id="20" name="项标题"/>
          <p:cNvSpPr txBox="1"/>
          <p:nvPr>
            <p:custDataLst>
              <p:tags r:id="rId11"/>
            </p:custDataLst>
          </p:nvPr>
        </p:nvSpPr>
        <p:spPr>
          <a:xfrm>
            <a:off x="6721983" y="4581584"/>
            <a:ext cx="2139277" cy="925614"/>
          </a:xfrm>
          <a:prstGeom prst="rect">
            <a:avLst/>
          </a:prstGeom>
          <a:noFill/>
        </p:spPr>
        <p:txBody>
          <a:bodyPr wrap="square" lIns="0" tIns="0" rIns="0" bIns="0" rtlCol="0" anchor="t" anchorCtr="0">
            <a:normAutofit/>
          </a:bodyPr>
          <a:lstStyle/>
          <a:p>
            <a:pPr>
              <a:lnSpc>
                <a:spcPct val="100000"/>
              </a:lnSpc>
            </a:pPr>
            <a:r>
              <a:rPr lang="zh-CN" altLang="en-US" sz="2400" b="1" spc="300" dirty="0">
                <a:gradFill>
                  <a:gsLst>
                    <a:gs pos="0">
                      <a:schemeClr val="tx1"/>
                    </a:gs>
                    <a:gs pos="100000">
                      <a:schemeClr val="accent1"/>
                    </a:gs>
                  </a:gsLst>
                  <a:lin ang="4800000" scaled="0"/>
                </a:gradFill>
                <a:latin typeface="+mj-ea"/>
                <a:ea typeface="+mj-ea"/>
              </a:rPr>
              <a:t>三、法律环境</a:t>
            </a:r>
            <a:endParaRPr lang="zh-CN" altLang="en-US" sz="2400" b="1" spc="300" dirty="0">
              <a:gradFill>
                <a:gsLst>
                  <a:gs pos="0">
                    <a:schemeClr val="tx1"/>
                  </a:gs>
                  <a:gs pos="100000">
                    <a:schemeClr val="accent1"/>
                  </a:gs>
                </a:gsLst>
                <a:lin ang="4800000" scaled="0"/>
              </a:gradFill>
              <a:latin typeface="+mj-ea"/>
              <a:ea typeface="+mj-ea"/>
            </a:endParaRPr>
          </a:p>
        </p:txBody>
      </p:sp>
      <p:sp>
        <p:nvSpPr>
          <p:cNvPr id="21" name="序号"/>
          <p:cNvSpPr txBox="1"/>
          <p:nvPr>
            <p:custDataLst>
              <p:tags r:id="rId12"/>
            </p:custDataLst>
          </p:nvPr>
        </p:nvSpPr>
        <p:spPr>
          <a:xfrm>
            <a:off x="9304977" y="3875268"/>
            <a:ext cx="1216454" cy="375663"/>
          </a:xfrm>
          <a:prstGeom prst="roundRect">
            <a:avLst>
              <a:gd name="adj" fmla="val 50000"/>
            </a:avLst>
          </a:prstGeom>
          <a:gradFill flip="none" rotWithShape="1">
            <a:gsLst>
              <a:gs pos="0">
                <a:schemeClr val="accent2"/>
              </a:gs>
              <a:gs pos="100000">
                <a:schemeClr val="accent4"/>
              </a:gs>
            </a:gsLst>
            <a:lin ang="2700000" scaled="0"/>
            <a:tileRect/>
          </a:gradFill>
        </p:spPr>
        <p:txBody>
          <a:bodyPr wrap="none" lIns="0" tIns="0" rIns="0" bIns="0" rtlCol="0" anchor="ctr" anchorCtr="0">
            <a:normAutofit/>
          </a:bodyPr>
          <a:lstStyle/>
          <a:p>
            <a:pPr algn="ctr">
              <a:lnSpc>
                <a:spcPct val="100000"/>
              </a:lnSpc>
            </a:pPr>
            <a:r>
              <a:rPr lang="en-US" sz="1200" dirty="0">
                <a:solidFill>
                  <a:schemeClr val="dk1">
                    <a:lumMod val="100000"/>
                  </a:schemeClr>
                </a:solidFill>
                <a:latin typeface="+mj-ea"/>
                <a:ea typeface="+mj-ea"/>
              </a:rPr>
              <a:t>P</a:t>
            </a:r>
            <a:r>
              <a:rPr lang="en-US" altLang="zh-CN" sz="1200" dirty="0">
                <a:solidFill>
                  <a:schemeClr val="dk1">
                    <a:lumMod val="100000"/>
                  </a:schemeClr>
                </a:solidFill>
                <a:latin typeface="+mj-ea"/>
                <a:ea typeface="+mj-ea"/>
              </a:rPr>
              <a:t>art Four</a:t>
            </a:r>
            <a:endParaRPr lang="en-US" sz="1200" dirty="0">
              <a:solidFill>
                <a:schemeClr val="dk1">
                  <a:lumMod val="100000"/>
                </a:schemeClr>
              </a:solidFill>
              <a:latin typeface="+mj-ea"/>
              <a:ea typeface="+mj-ea"/>
            </a:endParaRPr>
          </a:p>
        </p:txBody>
      </p:sp>
      <p:sp>
        <p:nvSpPr>
          <p:cNvPr id="22" name="项标题"/>
          <p:cNvSpPr txBox="1"/>
          <p:nvPr>
            <p:custDataLst>
              <p:tags r:id="rId13"/>
            </p:custDataLst>
          </p:nvPr>
        </p:nvSpPr>
        <p:spPr>
          <a:xfrm>
            <a:off x="9048115" y="4581525"/>
            <a:ext cx="2813685" cy="925195"/>
          </a:xfrm>
          <a:prstGeom prst="rect">
            <a:avLst/>
          </a:prstGeom>
          <a:noFill/>
        </p:spPr>
        <p:txBody>
          <a:bodyPr wrap="square" lIns="0" tIns="0" rIns="0" bIns="0" rtlCol="0" anchor="t" anchorCtr="0">
            <a:normAutofit/>
          </a:bodyPr>
          <a:lstStyle/>
          <a:p>
            <a:pPr>
              <a:lnSpc>
                <a:spcPct val="100000"/>
              </a:lnSpc>
            </a:pPr>
            <a:r>
              <a:rPr lang="zh-CN" altLang="en-US" sz="2400" b="1" spc="300" dirty="0">
                <a:gradFill>
                  <a:gsLst>
                    <a:gs pos="0">
                      <a:schemeClr val="tx1"/>
                    </a:gs>
                    <a:gs pos="100000">
                      <a:schemeClr val="accent1"/>
                    </a:gs>
                  </a:gsLst>
                  <a:lin ang="4800000" scaled="0"/>
                </a:gradFill>
                <a:latin typeface="+mj-ea"/>
                <a:ea typeface="+mj-ea"/>
              </a:rPr>
              <a:t>四、社会文化环境</a:t>
            </a:r>
            <a:endParaRPr lang="zh-CN" altLang="en-US" sz="2400" b="1" spc="300" dirty="0">
              <a:gradFill>
                <a:gsLst>
                  <a:gs pos="0">
                    <a:schemeClr val="tx1"/>
                  </a:gs>
                  <a:gs pos="100000">
                    <a:schemeClr val="accent1"/>
                  </a:gs>
                </a:gsLst>
                <a:lin ang="4800000" scaled="0"/>
              </a:gradFill>
              <a:latin typeface="+mj-ea"/>
              <a:ea typeface="+mj-ea"/>
            </a:endParaRPr>
          </a:p>
        </p:txBody>
      </p:sp>
    </p:spTree>
    <p:custDataLst>
      <p:tags r:id="rId14"/>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gradFill>
                  <a:gsLst>
                    <a:gs pos="0">
                      <a:schemeClr val="tx1"/>
                    </a:gs>
                    <a:gs pos="100000">
                      <a:schemeClr val="accent1"/>
                    </a:gs>
                  </a:gsLst>
                  <a:lin ang="4800000" scaled="0"/>
                </a:gradFill>
                <a:latin typeface="+mj-ea"/>
              </a:rPr>
              <a:t>一、基本情况</a:t>
            </a:r>
            <a:endParaRPr lang="zh-CN" altLang="en-US" spc="300" dirty="0">
              <a:gradFill>
                <a:gsLst>
                  <a:gs pos="0">
                    <a:schemeClr val="tx1"/>
                  </a:gs>
                  <a:gs pos="100000">
                    <a:schemeClr val="accent1"/>
                  </a:gs>
                </a:gsLst>
                <a:lin ang="4800000" scaled="0"/>
              </a:gradFill>
              <a:latin typeface="+mj-ea"/>
            </a:endParaRPr>
          </a:p>
        </p:txBody>
      </p:sp>
      <p:sp>
        <p:nvSpPr>
          <p:cNvPr id="3" name="正文"/>
          <p:cNvSpPr>
            <a:spLocks noGrp="1"/>
          </p:cNvSpPr>
          <p:nvPr>
            <p:ph idx="1"/>
            <p:custDataLst>
              <p:tags r:id="rId2"/>
            </p:custDataLst>
          </p:nvPr>
        </p:nvSpPr>
        <p:spPr/>
        <p:txBody>
          <a:bodyPr>
            <a:noAutofit/>
          </a:bodyPr>
          <a:lstStyle/>
          <a:p>
            <a:r>
              <a:rPr sz="2600" dirty="0">
                <a:latin typeface="微软雅黑" panose="020B0503020204020204" charset="-122"/>
                <a:ea typeface="微软雅黑" panose="020B0503020204020204" charset="-122"/>
                <a:cs typeface="微软雅黑" panose="020B0503020204020204" charset="-122"/>
              </a:rPr>
              <a:t>新加坡共和国（英语：Republic of Singapore）简称新加坡（Singapore），是东南亚岛国，世界重要的转口港及联系亚、欧、非、大洋洲的航空中心。位于马来半岛南端、马六甲海峡出入口，由新加坡岛及附近63个小岛组成，其中新加坡岛占全国面积的88.5%。这个城市国家占地710平方公里，有华人(多数)、马来人、印度人和欧亚混血人等四大族群、共约500万人民居住。</a:t>
            </a:r>
            <a:endParaRPr sz="2600" dirty="0">
              <a:latin typeface="微软雅黑" panose="020B0503020204020204" charset="-122"/>
              <a:ea typeface="微软雅黑" panose="020B0503020204020204" charset="-122"/>
              <a:cs typeface="微软雅黑" panose="020B0503020204020204" charset="-122"/>
            </a:endParaRPr>
          </a:p>
        </p:txBody>
      </p:sp>
      <p:pic>
        <p:nvPicPr>
          <p:cNvPr id="81" name="x09.jpg" descr="id:2147496482;FounderCES"/>
          <p:cNvPicPr>
            <a:picLocks noChangeAspect="1"/>
          </p:cNvPicPr>
          <p:nvPr/>
        </p:nvPicPr>
        <p:blipFill>
          <a:blip r:embed="rId3"/>
          <a:stretch>
            <a:fillRect/>
          </a:stretch>
        </p:blipFill>
        <p:spPr>
          <a:xfrm>
            <a:off x="2087880" y="4378325"/>
            <a:ext cx="3429000" cy="2331720"/>
          </a:xfrm>
          <a:prstGeom prst="rect">
            <a:avLst/>
          </a:prstGeom>
        </p:spPr>
      </p:pic>
      <p:pic>
        <p:nvPicPr>
          <p:cNvPr id="82" name="x010.jpg" descr="id:2147496489;FounderCES"/>
          <p:cNvPicPr>
            <a:picLocks noChangeAspect="1"/>
          </p:cNvPicPr>
          <p:nvPr/>
        </p:nvPicPr>
        <p:blipFill>
          <a:blip r:embed="rId4"/>
          <a:stretch>
            <a:fillRect/>
          </a:stretch>
        </p:blipFill>
        <p:spPr>
          <a:xfrm>
            <a:off x="6684010" y="4262120"/>
            <a:ext cx="2958465" cy="2447925"/>
          </a:xfrm>
          <a:prstGeom prst="rect">
            <a:avLst/>
          </a:prstGeom>
        </p:spPr>
      </p:pic>
    </p:spTree>
    <p:custDataLst>
      <p:tags r:id="rId5"/>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pc="300" dirty="0">
                <a:gradFill>
                  <a:gsLst>
                    <a:gs pos="0">
                      <a:schemeClr val="tx1"/>
                    </a:gs>
                    <a:gs pos="100000">
                      <a:schemeClr val="accent1"/>
                    </a:gs>
                  </a:gsLst>
                  <a:lin ang="4800000" scaled="0"/>
                </a:gradFill>
                <a:latin typeface="+mj-ea"/>
              </a:rPr>
              <a:t>一、基本情况</a:t>
            </a:r>
            <a:endParaRPr lang="zh-CN" altLang="en-US" dirty="0"/>
          </a:p>
        </p:txBody>
      </p:sp>
      <p:graphicFrame>
        <p:nvGraphicFramePr>
          <p:cNvPr id="5" name="内容占位符 4"/>
          <p:cNvGraphicFramePr>
            <a:graphicFrameLocks noGrp="1"/>
          </p:cNvGraphicFramePr>
          <p:nvPr>
            <p:ph idx="1"/>
          </p:nvPr>
        </p:nvGraphicFramePr>
        <p:xfrm>
          <a:off x="695324" y="1301750"/>
          <a:ext cx="11087967" cy="5125176"/>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二、经济环境</a:t>
            </a:r>
            <a:endParaRPr lang="zh-CN" altLang="en-US" dirty="0"/>
          </a:p>
        </p:txBody>
      </p:sp>
      <p:sp>
        <p:nvSpPr>
          <p:cNvPr id="3" name="内容占位符 2"/>
          <p:cNvSpPr>
            <a:spLocks noGrp="1"/>
          </p:cNvSpPr>
          <p:nvPr>
            <p:ph idx="1"/>
          </p:nvPr>
        </p:nvSpPr>
        <p:spPr>
          <a:xfrm>
            <a:off x="695960" y="1301750"/>
            <a:ext cx="5193030" cy="5490845"/>
          </a:xfrm>
        </p:spPr>
        <p:txBody>
          <a:bodyPr>
            <a:noAutofit/>
          </a:bodyPr>
          <a:lstStyle/>
          <a:p>
            <a:r>
              <a:rPr lang="en-US" altLang="zh-CN" sz="2300" b="1" dirty="0">
                <a:latin typeface="微软雅黑" panose="020B0503020204020204" charset="-122"/>
                <a:ea typeface="微软雅黑" panose="020B0503020204020204" charset="-122"/>
                <a:cs typeface="微软雅黑" panose="020B0503020204020204" charset="-122"/>
              </a:rPr>
              <a:t>1</a:t>
            </a:r>
            <a:r>
              <a:rPr lang="en-US" altLang="zh-CN" sz="2300" b="1" dirty="0" smtClean="0">
                <a:latin typeface="微软雅黑" panose="020B0503020204020204" charset="-122"/>
                <a:ea typeface="微软雅黑" panose="020B0503020204020204" charset="-122"/>
                <a:cs typeface="微软雅黑" panose="020B0503020204020204" charset="-122"/>
              </a:rPr>
              <a:t>. </a:t>
            </a:r>
            <a:r>
              <a:rPr lang="zh-CN" altLang="en-US" sz="2300" b="1" dirty="0" smtClean="0">
                <a:latin typeface="微软雅黑" panose="020B0503020204020204" charset="-122"/>
                <a:ea typeface="微软雅黑" panose="020B0503020204020204" charset="-122"/>
                <a:cs typeface="微软雅黑" panose="020B0503020204020204" charset="-122"/>
              </a:rPr>
              <a:t>经济水平</a:t>
            </a:r>
            <a:endParaRPr lang="en-US" altLang="zh-CN" sz="2300" b="1" dirty="0" smtClean="0">
              <a:latin typeface="微软雅黑" panose="020B0503020204020204" charset="-122"/>
              <a:ea typeface="微软雅黑" panose="020B0503020204020204" charset="-122"/>
              <a:cs typeface="微软雅黑" panose="020B0503020204020204" charset="-122"/>
            </a:endParaRPr>
          </a:p>
          <a:p>
            <a:pPr marL="0" indent="457200">
              <a:buNone/>
            </a:pPr>
            <a:r>
              <a:rPr sz="2300" dirty="0">
                <a:latin typeface="微软雅黑" panose="020B0503020204020204" charset="-122"/>
                <a:ea typeface="微软雅黑" panose="020B0503020204020204" charset="-122"/>
                <a:cs typeface="微软雅黑" panose="020B0503020204020204" charset="-122"/>
              </a:rPr>
              <a:t>新加坡属外贸驱动型经济，以电子、石油化工、金融、航运、服务业为主，高度依赖中、美、日、欧和周边市场，外贸总额是GDP的三倍。2020年受新冠疫情影响，经济衰退5.4%。2021年，新加坡经济实现强劲反弹，同比增长7.6%。</a:t>
            </a:r>
            <a:endParaRPr sz="2300" dirty="0">
              <a:latin typeface="微软雅黑" panose="020B0503020204020204" charset="-122"/>
              <a:ea typeface="微软雅黑" panose="020B0503020204020204" charset="-122"/>
              <a:cs typeface="微软雅黑" panose="020B0503020204020204" charset="-122"/>
            </a:endParaRPr>
          </a:p>
          <a:p>
            <a:pPr marL="0" indent="457200">
              <a:buNone/>
            </a:pPr>
            <a:r>
              <a:rPr sz="2300" dirty="0">
                <a:latin typeface="微软雅黑" panose="020B0503020204020204" charset="-122"/>
                <a:ea typeface="微软雅黑" panose="020B0503020204020204" charset="-122"/>
                <a:cs typeface="微软雅黑" panose="020B0503020204020204" charset="-122"/>
              </a:rPr>
              <a:t>2022年，国内生产总值增长率回调至3.6%。从宏观经济基本面来看,主要指标表现尚好:2022年，新加坡财政收入为903亿新元，支出为1070亿新元</a:t>
            </a:r>
            <a:r>
              <a:rPr lang="zh-CN" sz="2300" dirty="0">
                <a:latin typeface="微软雅黑" panose="020B0503020204020204" charset="-122"/>
                <a:ea typeface="微软雅黑" panose="020B0503020204020204" charset="-122"/>
                <a:cs typeface="微软雅黑" panose="020B0503020204020204" charset="-122"/>
              </a:rPr>
              <a:t>。</a:t>
            </a:r>
            <a:endParaRPr lang="zh-CN" sz="2300" dirty="0">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a:xfrm>
            <a:off x="6003925" y="1578610"/>
            <a:ext cx="6055360" cy="532765"/>
          </a:xfrm>
          <a:prstGeom prst="rect">
            <a:avLst/>
          </a:prstGeom>
          <a:solidFill>
            <a:schemeClr val="accent3"/>
          </a:solidFill>
          <a:ln w="9525">
            <a:noFill/>
          </a:ln>
        </p:spPr>
        <p:txBody>
          <a:bodyPr>
            <a:noAutofit/>
          </a:bodyPr>
          <a:p>
            <a:pPr indent="266700" algn="ctr"/>
            <a:r>
              <a:rPr lang="zh-CN" b="0">
                <a:ea typeface="宋体" panose="02010600030101010101" pitchFamily="2" charset="-122"/>
              </a:rPr>
              <a:t>表4-1 新加坡宏观经济数据（2018-2022年）</a:t>
            </a:r>
            <a:endParaRPr lang="zh-CN" altLang="en-US" b="0">
              <a:ea typeface="宋体" panose="02010600030101010101" pitchFamily="2" charset="-122"/>
            </a:endParaRPr>
          </a:p>
        </p:txBody>
      </p:sp>
      <p:graphicFrame>
        <p:nvGraphicFramePr>
          <p:cNvPr id="7" name="表格 6"/>
          <p:cNvGraphicFramePr/>
          <p:nvPr>
            <p:custDataLst>
              <p:tags r:id="rId1"/>
            </p:custDataLst>
          </p:nvPr>
        </p:nvGraphicFramePr>
        <p:xfrm>
          <a:off x="6003925" y="1946910"/>
          <a:ext cx="6055360" cy="2571750"/>
        </p:xfrm>
        <a:graphic>
          <a:graphicData uri="http://schemas.openxmlformats.org/drawingml/2006/table">
            <a:tbl>
              <a:tblPr/>
              <a:tblGrid>
                <a:gridCol w="566420"/>
                <a:gridCol w="644525"/>
                <a:gridCol w="590550"/>
                <a:gridCol w="669925"/>
                <a:gridCol w="574040"/>
                <a:gridCol w="587375"/>
                <a:gridCol w="604520"/>
                <a:gridCol w="605790"/>
                <a:gridCol w="606425"/>
                <a:gridCol w="605790"/>
              </a:tblGrid>
              <a:tr h="1346835">
                <a:tc>
                  <a:txBody>
                    <a:bodyPr/>
                    <a:p>
                      <a:pPr indent="0" algn="ctr">
                        <a:buNone/>
                      </a:pPr>
                      <a:r>
                        <a:rPr 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rPr>
                        <a:t>年份</a:t>
                      </a:r>
                      <a:endParaRPr lang="en-US" alt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tx1"/>
                    </a:solidFill>
                  </a:tcPr>
                </a:tc>
                <a:tc>
                  <a:txBody>
                    <a:bodyPr/>
                    <a:p>
                      <a:pPr indent="0">
                        <a:buNone/>
                      </a:pPr>
                      <a:r>
                        <a:rPr 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rPr>
                        <a:t>GDP（亿美元）</a:t>
                      </a:r>
                      <a:endParaRPr lang="en-US" alt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tx1"/>
                    </a:solidFill>
                  </a:tcPr>
                </a:tc>
                <a:tc>
                  <a:txBody>
                    <a:bodyPr/>
                    <a:p>
                      <a:pPr indent="0">
                        <a:buNone/>
                      </a:pPr>
                      <a:r>
                        <a:rPr 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rPr>
                        <a:t>经济增长率（%）</a:t>
                      </a:r>
                      <a:endParaRPr lang="en-US" alt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tx1"/>
                    </a:solidFill>
                  </a:tcPr>
                </a:tc>
                <a:tc>
                  <a:txBody>
                    <a:bodyPr/>
                    <a:p>
                      <a:pPr indent="0">
                        <a:buNone/>
                      </a:pPr>
                      <a:r>
                        <a:rPr 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rPr>
                        <a:t>人均GDP（美元）</a:t>
                      </a:r>
                      <a:endParaRPr lang="en-US" alt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tx1"/>
                    </a:solidFill>
                  </a:tcPr>
                </a:tc>
                <a:tc>
                  <a:txBody>
                    <a:bodyPr/>
                    <a:p>
                      <a:pPr indent="0">
                        <a:buNone/>
                      </a:pPr>
                      <a:r>
                        <a:rPr 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rPr>
                        <a:t>第一产业占GDP(%)</a:t>
                      </a:r>
                      <a:endParaRPr lang="en-US" alt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tx1"/>
                    </a:solidFill>
                  </a:tcPr>
                </a:tc>
                <a:tc>
                  <a:txBody>
                    <a:bodyPr/>
                    <a:p>
                      <a:pPr indent="0" algn="ctr">
                        <a:buNone/>
                      </a:pPr>
                      <a:r>
                        <a:rPr 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rPr>
                        <a:t>第二产业占GDP(%)</a:t>
                      </a:r>
                      <a:endParaRPr lang="en-US" alt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tx1"/>
                    </a:solidFill>
                  </a:tcPr>
                </a:tc>
                <a:tc>
                  <a:txBody>
                    <a:bodyPr/>
                    <a:p>
                      <a:pPr indent="0" algn="ctr">
                        <a:buNone/>
                      </a:pPr>
                      <a:r>
                        <a:rPr 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rPr>
                        <a:t>第三产业占GDP(%)</a:t>
                      </a:r>
                      <a:endParaRPr lang="en-US" alt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tx1"/>
                    </a:solidFill>
                  </a:tcPr>
                </a:tc>
                <a:tc>
                  <a:txBody>
                    <a:bodyPr/>
                    <a:p>
                      <a:pPr indent="0" algn="ctr">
                        <a:buNone/>
                      </a:pPr>
                      <a:r>
                        <a:rPr 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rPr>
                        <a:t>投资占GDP(%)</a:t>
                      </a:r>
                      <a:endParaRPr lang="en-US" alt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tx1"/>
                    </a:solidFill>
                  </a:tcPr>
                </a:tc>
                <a:tc>
                  <a:txBody>
                    <a:bodyPr/>
                    <a:p>
                      <a:pPr indent="0" algn="ctr">
                        <a:buNone/>
                      </a:pPr>
                      <a:r>
                        <a:rPr 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rPr>
                        <a:t>消费占GDP(%)</a:t>
                      </a:r>
                      <a:endParaRPr lang="en-US" alt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tx1"/>
                    </a:solidFill>
                  </a:tcPr>
                </a:tc>
                <a:tc>
                  <a:txBody>
                    <a:bodyPr/>
                    <a:p>
                      <a:pPr indent="0" algn="ctr">
                        <a:buNone/>
                      </a:pPr>
                      <a:r>
                        <a:rPr 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rPr>
                        <a:t>净出口占GDP(%)</a:t>
                      </a:r>
                      <a:endParaRPr lang="en-US" alt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tx1"/>
                    </a:solidFill>
                  </a:tcPr>
                </a:tc>
              </a:tr>
              <a:tr h="245110">
                <a:tc>
                  <a:txBody>
                    <a:bodyPr/>
                    <a:p>
                      <a:pPr indent="0" algn="ctr">
                        <a:buNone/>
                      </a:pPr>
                      <a:r>
                        <a:rPr 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rPr>
                        <a:t>2018</a:t>
                      </a:r>
                      <a:endParaRPr lang="en-US" alt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tx1"/>
                    </a:solidFill>
                  </a:tcPr>
                </a:tc>
                <a:tc>
                  <a:txBody>
                    <a:bodyPr/>
                    <a:p>
                      <a:pPr indent="0" algn="ctr">
                        <a:buNone/>
                      </a:pPr>
                      <a:r>
                        <a:rPr 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rPr>
                        <a:t>3610</a:t>
                      </a:r>
                      <a:endParaRPr lang="en-US" alt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tx1"/>
                    </a:solidFill>
                  </a:tcPr>
                </a:tc>
                <a:tc>
                  <a:txBody>
                    <a:bodyPr/>
                    <a:p>
                      <a:pPr indent="0" algn="ctr">
                        <a:buNone/>
                      </a:pPr>
                      <a:r>
                        <a:rPr 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rPr>
                        <a:t>3.2</a:t>
                      </a:r>
                      <a:endParaRPr lang="en-US" alt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tx1"/>
                    </a:solidFill>
                  </a:tcPr>
                </a:tc>
                <a:tc>
                  <a:txBody>
                    <a:bodyPr/>
                    <a:p>
                      <a:pPr indent="0" algn="ctr">
                        <a:buNone/>
                      </a:pPr>
                      <a:r>
                        <a:rPr 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rPr>
                        <a:t>64015</a:t>
                      </a:r>
                      <a:endParaRPr lang="en-US" alt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tx1"/>
                    </a:solidFill>
                  </a:tcPr>
                </a:tc>
                <a:tc>
                  <a:txBody>
                    <a:bodyPr/>
                    <a:p>
                      <a:pPr indent="0" algn="ctr">
                        <a:buNone/>
                      </a:pPr>
                      <a:r>
                        <a:rPr 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rPr>
                        <a:t>6.1</a:t>
                      </a:r>
                      <a:endParaRPr lang="en-US" alt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tx1"/>
                    </a:solidFill>
                  </a:tcPr>
                </a:tc>
                <a:tc>
                  <a:txBody>
                    <a:bodyPr/>
                    <a:p>
                      <a:pPr indent="0" algn="ctr">
                        <a:buNone/>
                      </a:pPr>
                      <a:r>
                        <a:rPr 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rPr>
                        <a:t>25.2</a:t>
                      </a:r>
                      <a:endParaRPr lang="en-US" alt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tx1"/>
                    </a:solidFill>
                  </a:tcPr>
                </a:tc>
                <a:tc>
                  <a:txBody>
                    <a:bodyPr/>
                    <a:p>
                      <a:pPr indent="0" algn="ctr">
                        <a:buNone/>
                      </a:pPr>
                      <a:r>
                        <a:rPr 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rPr>
                        <a:t>68.7</a:t>
                      </a:r>
                      <a:endParaRPr lang="en-US" alt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tx1"/>
                    </a:solidFill>
                  </a:tcPr>
                </a:tc>
                <a:tc>
                  <a:txBody>
                    <a:bodyPr/>
                    <a:p>
                      <a:pPr indent="0" algn="ctr">
                        <a:buNone/>
                      </a:pPr>
                      <a:r>
                        <a:rPr 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rPr>
                        <a:t>24.7</a:t>
                      </a:r>
                      <a:endParaRPr lang="en-US" alt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tx1"/>
                    </a:solidFill>
                  </a:tcPr>
                </a:tc>
                <a:tc>
                  <a:txBody>
                    <a:bodyPr/>
                    <a:p>
                      <a:pPr indent="0" algn="ctr">
                        <a:buNone/>
                      </a:pPr>
                      <a:r>
                        <a:rPr 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rPr>
                        <a:t>46.9</a:t>
                      </a:r>
                      <a:endParaRPr lang="en-US" alt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tx1"/>
                    </a:solidFill>
                  </a:tcPr>
                </a:tc>
                <a:tc>
                  <a:txBody>
                    <a:bodyPr/>
                    <a:p>
                      <a:pPr indent="0" algn="ctr">
                        <a:buNone/>
                      </a:pPr>
                      <a:r>
                        <a:rPr 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rPr>
                        <a:t>27.3</a:t>
                      </a:r>
                      <a:endParaRPr lang="en-US" alt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tx1"/>
                    </a:solidFill>
                  </a:tcPr>
                </a:tc>
              </a:tr>
              <a:tr h="245110">
                <a:tc>
                  <a:txBody>
                    <a:bodyPr/>
                    <a:p>
                      <a:pPr indent="0" algn="ctr">
                        <a:buNone/>
                      </a:pPr>
                      <a:r>
                        <a:rPr 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rPr>
                        <a:t>2019</a:t>
                      </a:r>
                      <a:endParaRPr lang="en-US" alt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tx1"/>
                    </a:solidFill>
                  </a:tcPr>
                </a:tc>
                <a:tc>
                  <a:txBody>
                    <a:bodyPr/>
                    <a:p>
                      <a:pPr indent="0" algn="ctr">
                        <a:buNone/>
                      </a:pPr>
                      <a:r>
                        <a:rPr 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rPr>
                        <a:t>3721</a:t>
                      </a:r>
                      <a:endParaRPr lang="en-US" alt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tx1"/>
                    </a:solidFill>
                  </a:tcPr>
                </a:tc>
                <a:tc>
                  <a:txBody>
                    <a:bodyPr/>
                    <a:p>
                      <a:pPr indent="0" algn="ctr">
                        <a:buNone/>
                      </a:pPr>
                      <a:r>
                        <a:rPr 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rPr>
                        <a:t>0.7</a:t>
                      </a:r>
                      <a:endParaRPr lang="en-US" alt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tx1"/>
                    </a:solidFill>
                  </a:tcPr>
                </a:tc>
                <a:tc>
                  <a:txBody>
                    <a:bodyPr/>
                    <a:p>
                      <a:pPr indent="0" algn="ctr">
                        <a:buNone/>
                      </a:pPr>
                      <a:r>
                        <a:rPr 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rPr>
                        <a:t>65166</a:t>
                      </a:r>
                      <a:endParaRPr lang="en-US" alt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tx1"/>
                    </a:solidFill>
                  </a:tcPr>
                </a:tc>
                <a:tc>
                  <a:txBody>
                    <a:bodyPr/>
                    <a:p>
                      <a:pPr indent="0" algn="ctr">
                        <a:buNone/>
                      </a:pPr>
                      <a:r>
                        <a:rPr 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rPr>
                        <a:t>6.1</a:t>
                      </a:r>
                      <a:endParaRPr lang="en-US" alt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tx1"/>
                    </a:solidFill>
                  </a:tcPr>
                </a:tc>
                <a:tc>
                  <a:txBody>
                    <a:bodyPr/>
                    <a:p>
                      <a:pPr indent="0" algn="ctr">
                        <a:buNone/>
                      </a:pPr>
                      <a:r>
                        <a:rPr 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rPr>
                        <a:t>24.6</a:t>
                      </a:r>
                      <a:endParaRPr lang="en-US" alt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tx1"/>
                    </a:solidFill>
                  </a:tcPr>
                </a:tc>
                <a:tc>
                  <a:txBody>
                    <a:bodyPr/>
                    <a:p>
                      <a:pPr indent="0" algn="ctr">
                        <a:buNone/>
                      </a:pPr>
                      <a:r>
                        <a:rPr 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rPr>
                        <a:t>69.3</a:t>
                      </a:r>
                      <a:endParaRPr lang="en-US" alt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tx1"/>
                    </a:solidFill>
                  </a:tcPr>
                </a:tc>
                <a:tc>
                  <a:txBody>
                    <a:bodyPr/>
                    <a:p>
                      <a:pPr indent="0" algn="ctr">
                        <a:buNone/>
                      </a:pPr>
                      <a:r>
                        <a:rPr 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rPr>
                        <a:t>24.6</a:t>
                      </a:r>
                      <a:endParaRPr lang="en-US" alt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tx1"/>
                    </a:solidFill>
                  </a:tcPr>
                </a:tc>
                <a:tc>
                  <a:txBody>
                    <a:bodyPr/>
                    <a:p>
                      <a:pPr indent="0" algn="ctr">
                        <a:buNone/>
                      </a:pPr>
                      <a:r>
                        <a:rPr 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rPr>
                        <a:t>47.8</a:t>
                      </a:r>
                      <a:endParaRPr lang="en-US" alt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tx1"/>
                    </a:solidFill>
                  </a:tcPr>
                </a:tc>
                <a:tc>
                  <a:txBody>
                    <a:bodyPr/>
                    <a:p>
                      <a:pPr indent="0" algn="ctr">
                        <a:buNone/>
                      </a:pPr>
                      <a:r>
                        <a:rPr 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rPr>
                        <a:t>26.9</a:t>
                      </a:r>
                      <a:endParaRPr lang="en-US" alt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tx1"/>
                    </a:solidFill>
                  </a:tcPr>
                </a:tc>
              </a:tr>
              <a:tr h="245110">
                <a:tc>
                  <a:txBody>
                    <a:bodyPr/>
                    <a:p>
                      <a:pPr indent="0" algn="ctr">
                        <a:buNone/>
                      </a:pPr>
                      <a:r>
                        <a:rPr 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rPr>
                        <a:t>2020</a:t>
                      </a:r>
                      <a:endParaRPr lang="en-US" alt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tx1"/>
                    </a:solidFill>
                  </a:tcPr>
                </a:tc>
                <a:tc>
                  <a:txBody>
                    <a:bodyPr/>
                    <a:p>
                      <a:pPr indent="0" algn="ctr">
                        <a:buNone/>
                      </a:pPr>
                      <a:r>
                        <a:rPr 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rPr>
                        <a:t>3401</a:t>
                      </a:r>
                      <a:endParaRPr lang="en-US" alt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tx1"/>
                    </a:solidFill>
                  </a:tcPr>
                </a:tc>
                <a:tc>
                  <a:txBody>
                    <a:bodyPr/>
                    <a:p>
                      <a:pPr indent="0" algn="ctr">
                        <a:buNone/>
                      </a:pPr>
                      <a:r>
                        <a:rPr 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rPr>
                        <a:t>-5.4</a:t>
                      </a:r>
                      <a:endParaRPr lang="en-US" alt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tx1"/>
                    </a:solidFill>
                  </a:tcPr>
                </a:tc>
                <a:tc>
                  <a:txBody>
                    <a:bodyPr/>
                    <a:p>
                      <a:pPr indent="0" algn="ctr">
                        <a:buNone/>
                      </a:pPr>
                      <a:r>
                        <a:rPr 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rPr>
                        <a:t>59819</a:t>
                      </a:r>
                      <a:endParaRPr lang="en-US" alt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tx1"/>
                    </a:solidFill>
                  </a:tcPr>
                </a:tc>
                <a:tc>
                  <a:txBody>
                    <a:bodyPr/>
                    <a:p>
                      <a:pPr indent="0" algn="ctr">
                        <a:buNone/>
                      </a:pPr>
                      <a:r>
                        <a:rPr 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rPr>
                        <a:t>5.3</a:t>
                      </a:r>
                      <a:endParaRPr lang="en-US" alt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tx1"/>
                    </a:solidFill>
                  </a:tcPr>
                </a:tc>
                <a:tc>
                  <a:txBody>
                    <a:bodyPr/>
                    <a:p>
                      <a:pPr indent="0" algn="ctr">
                        <a:buNone/>
                      </a:pPr>
                      <a:r>
                        <a:rPr 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rPr>
                        <a:t>26.1</a:t>
                      </a:r>
                      <a:endParaRPr lang="en-US" alt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tx1"/>
                    </a:solidFill>
                  </a:tcPr>
                </a:tc>
                <a:tc>
                  <a:txBody>
                    <a:bodyPr/>
                    <a:p>
                      <a:pPr indent="0" algn="ctr">
                        <a:buNone/>
                      </a:pPr>
                      <a:r>
                        <a:rPr 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rPr>
                        <a:t>68.6</a:t>
                      </a:r>
                      <a:endParaRPr lang="en-US" alt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tx1"/>
                    </a:solidFill>
                  </a:tcPr>
                </a:tc>
                <a:tc>
                  <a:txBody>
                    <a:bodyPr/>
                    <a:p>
                      <a:pPr indent="0" algn="ctr">
                        <a:buNone/>
                      </a:pPr>
                      <a:r>
                        <a:rPr 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rPr>
                        <a:t>22.5</a:t>
                      </a:r>
                      <a:endParaRPr lang="en-US" alt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tx1"/>
                    </a:solidFill>
                  </a:tcPr>
                </a:tc>
                <a:tc>
                  <a:txBody>
                    <a:bodyPr/>
                    <a:p>
                      <a:pPr indent="0" algn="ctr">
                        <a:buNone/>
                      </a:pPr>
                      <a:r>
                        <a:rPr 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rPr>
                        <a:t>46.3</a:t>
                      </a:r>
                      <a:endParaRPr lang="en-US" alt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tx1"/>
                    </a:solidFill>
                  </a:tcPr>
                </a:tc>
                <a:tc>
                  <a:txBody>
                    <a:bodyPr/>
                    <a:p>
                      <a:pPr indent="0" algn="ctr">
                        <a:buNone/>
                      </a:pPr>
                      <a:r>
                        <a:rPr 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rPr>
                        <a:t>31.7</a:t>
                      </a:r>
                      <a:endParaRPr lang="en-US" alt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tx1"/>
                    </a:solidFill>
                  </a:tcPr>
                </a:tc>
              </a:tr>
              <a:tr h="244475">
                <a:tc>
                  <a:txBody>
                    <a:bodyPr/>
                    <a:p>
                      <a:pPr indent="0" algn="ctr">
                        <a:buNone/>
                      </a:pPr>
                      <a:r>
                        <a:rPr 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rPr>
                        <a:t>2021</a:t>
                      </a:r>
                      <a:endParaRPr lang="en-US" alt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tx1"/>
                    </a:solidFill>
                  </a:tcPr>
                </a:tc>
                <a:tc>
                  <a:txBody>
                    <a:bodyPr/>
                    <a:p>
                      <a:pPr indent="0" algn="ctr">
                        <a:buNone/>
                      </a:pPr>
                      <a:r>
                        <a:rPr 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rPr>
                        <a:t>3874</a:t>
                      </a:r>
                      <a:endParaRPr lang="en-US" alt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tx1"/>
                    </a:solidFill>
                  </a:tcPr>
                </a:tc>
                <a:tc>
                  <a:txBody>
                    <a:bodyPr/>
                    <a:p>
                      <a:pPr indent="0" algn="ctr">
                        <a:buNone/>
                      </a:pPr>
                      <a:r>
                        <a:rPr 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rPr>
                        <a:t>7.6</a:t>
                      </a:r>
                      <a:endParaRPr lang="en-US" alt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tx1"/>
                    </a:solidFill>
                  </a:tcPr>
                </a:tc>
                <a:tc>
                  <a:txBody>
                    <a:bodyPr/>
                    <a:p>
                      <a:pPr indent="0" algn="ctr">
                        <a:buNone/>
                      </a:pPr>
                      <a:r>
                        <a:rPr 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rPr>
                        <a:t>72800</a:t>
                      </a:r>
                      <a:endParaRPr lang="en-US" alt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tx1"/>
                    </a:solidFill>
                  </a:tcPr>
                </a:tc>
                <a:tc>
                  <a:txBody>
                    <a:bodyPr/>
                    <a:p>
                      <a:pPr indent="0" algn="ctr">
                        <a:buNone/>
                      </a:pPr>
                      <a:r>
                        <a:rPr 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rPr>
                        <a:t>7.9</a:t>
                      </a:r>
                      <a:endParaRPr lang="en-US" alt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tx1"/>
                    </a:solidFill>
                  </a:tcPr>
                </a:tc>
                <a:tc>
                  <a:txBody>
                    <a:bodyPr/>
                    <a:p>
                      <a:pPr indent="0" algn="ctr">
                        <a:buNone/>
                      </a:pPr>
                      <a:r>
                        <a:rPr 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rPr>
                        <a:t>22.3</a:t>
                      </a:r>
                      <a:endParaRPr lang="en-US" alt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tx1"/>
                    </a:solidFill>
                  </a:tcPr>
                </a:tc>
                <a:tc>
                  <a:txBody>
                    <a:bodyPr/>
                    <a:p>
                      <a:pPr indent="0" algn="ctr">
                        <a:buNone/>
                      </a:pPr>
                      <a:r>
                        <a:rPr 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rPr>
                        <a:t>69.8</a:t>
                      </a:r>
                      <a:endParaRPr lang="en-US" alt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tx1"/>
                    </a:solidFill>
                  </a:tcPr>
                </a:tc>
                <a:tc>
                  <a:txBody>
                    <a:bodyPr/>
                    <a:p>
                      <a:pPr indent="0" algn="ctr">
                        <a:buNone/>
                      </a:pPr>
                      <a:r>
                        <a:rPr 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rPr>
                        <a:t>24.4</a:t>
                      </a:r>
                      <a:endParaRPr lang="en-US" alt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tx1"/>
                    </a:solidFill>
                  </a:tcPr>
                </a:tc>
                <a:tc>
                  <a:txBody>
                    <a:bodyPr/>
                    <a:p>
                      <a:pPr indent="0" algn="ctr">
                        <a:buNone/>
                      </a:pPr>
                      <a:r>
                        <a:rPr 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rPr>
                        <a:t>42.5</a:t>
                      </a:r>
                      <a:endParaRPr lang="en-US" alt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tx1"/>
                    </a:solidFill>
                  </a:tcPr>
                </a:tc>
                <a:tc>
                  <a:txBody>
                    <a:bodyPr/>
                    <a:p>
                      <a:pPr indent="0" algn="ctr">
                        <a:buNone/>
                      </a:pPr>
                      <a:r>
                        <a:rPr 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rPr>
                        <a:t>31.4</a:t>
                      </a:r>
                      <a:endParaRPr lang="en-US" alt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tx1"/>
                    </a:solidFill>
                  </a:tcPr>
                </a:tc>
              </a:tr>
              <a:tr h="245110">
                <a:tc>
                  <a:txBody>
                    <a:bodyPr/>
                    <a:p>
                      <a:pPr indent="0" algn="ctr">
                        <a:buNone/>
                      </a:pPr>
                      <a:r>
                        <a:rPr 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rPr>
                        <a:t>2022</a:t>
                      </a:r>
                      <a:endParaRPr lang="en-US" alt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tx1"/>
                    </a:solidFill>
                  </a:tcPr>
                </a:tc>
                <a:tc>
                  <a:txBody>
                    <a:bodyPr/>
                    <a:p>
                      <a:pPr indent="0" algn="ctr">
                        <a:buNone/>
                      </a:pPr>
                      <a:r>
                        <a:rPr 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rPr>
                        <a:t>4672</a:t>
                      </a:r>
                      <a:endParaRPr lang="en-US" alt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tx1"/>
                    </a:solidFill>
                  </a:tcPr>
                </a:tc>
                <a:tc>
                  <a:txBody>
                    <a:bodyPr/>
                    <a:p>
                      <a:pPr indent="0" algn="ctr">
                        <a:buNone/>
                      </a:pPr>
                      <a:r>
                        <a:rPr 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rPr>
                        <a:t>3.6</a:t>
                      </a:r>
                      <a:endParaRPr lang="en-US" alt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tx1"/>
                    </a:solidFill>
                  </a:tcPr>
                </a:tc>
                <a:tc>
                  <a:txBody>
                    <a:bodyPr/>
                    <a:p>
                      <a:pPr indent="0" algn="ctr">
                        <a:buNone/>
                      </a:pPr>
                      <a:r>
                        <a:rPr 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rPr>
                        <a:t>82794</a:t>
                      </a:r>
                      <a:endParaRPr lang="en-US" alt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tx1"/>
                    </a:solidFill>
                  </a:tcPr>
                </a:tc>
                <a:tc>
                  <a:txBody>
                    <a:bodyPr/>
                    <a:p>
                      <a:pPr indent="0" algn="ctr">
                        <a:buNone/>
                      </a:pPr>
                      <a:r>
                        <a:rPr 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rPr>
                        <a:t>4.4</a:t>
                      </a:r>
                      <a:endParaRPr lang="en-US" alt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tx1"/>
                    </a:solidFill>
                  </a:tcPr>
                </a:tc>
                <a:tc>
                  <a:txBody>
                    <a:bodyPr/>
                    <a:p>
                      <a:pPr indent="0" algn="ctr">
                        <a:buNone/>
                      </a:pPr>
                      <a:r>
                        <a:rPr 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rPr>
                        <a:t>24.3</a:t>
                      </a:r>
                      <a:endParaRPr lang="en-US" alt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tx1"/>
                    </a:solidFill>
                  </a:tcPr>
                </a:tc>
                <a:tc>
                  <a:txBody>
                    <a:bodyPr/>
                    <a:p>
                      <a:pPr indent="0" algn="ctr">
                        <a:buNone/>
                      </a:pPr>
                      <a:r>
                        <a:rPr 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rPr>
                        <a:t>71.3</a:t>
                      </a:r>
                      <a:endParaRPr lang="en-US" alt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tx1"/>
                    </a:solidFill>
                  </a:tcPr>
                </a:tc>
                <a:tc>
                  <a:txBody>
                    <a:bodyPr/>
                    <a:p>
                      <a:pPr indent="0" algn="ctr">
                        <a:buNone/>
                      </a:pPr>
                      <a:r>
                        <a:rPr 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rPr>
                        <a:t>21.9</a:t>
                      </a:r>
                      <a:endParaRPr lang="en-US" alt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tx1"/>
                    </a:solidFill>
                  </a:tcPr>
                </a:tc>
                <a:tc>
                  <a:txBody>
                    <a:bodyPr/>
                    <a:p>
                      <a:pPr indent="0" algn="ctr">
                        <a:buNone/>
                      </a:pPr>
                      <a:r>
                        <a:rPr 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rPr>
                        <a:t>39.9</a:t>
                      </a:r>
                      <a:endParaRPr lang="en-US" alt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tx1"/>
                    </a:solidFill>
                  </a:tcPr>
                </a:tc>
                <a:tc>
                  <a:txBody>
                    <a:bodyPr/>
                    <a:p>
                      <a:pPr indent="0" algn="ctr">
                        <a:buNone/>
                      </a:pPr>
                      <a:r>
                        <a:rPr 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rPr>
                        <a:t>36.2</a:t>
                      </a:r>
                      <a:endParaRPr lang="en-US" altLang="en-US" sz="1600" b="0">
                        <a:solidFill>
                          <a:schemeClr val="bg2">
                            <a:lumMod val="50000"/>
                            <a:lumOff val="50000"/>
                          </a:schemeClr>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tx1"/>
                    </a:solidFill>
                  </a:tcPr>
                </a:tc>
              </a:tr>
            </a:tbl>
          </a:graphicData>
        </a:graphic>
      </p:graphicFrame>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二、经济环境</a:t>
            </a:r>
            <a:endParaRPr lang="zh-CN" altLang="en-US" dirty="0"/>
          </a:p>
        </p:txBody>
      </p:sp>
      <p:sp>
        <p:nvSpPr>
          <p:cNvPr id="3" name="内容占位符 2"/>
          <p:cNvSpPr>
            <a:spLocks noGrp="1"/>
          </p:cNvSpPr>
          <p:nvPr>
            <p:ph idx="1"/>
          </p:nvPr>
        </p:nvSpPr>
        <p:spPr>
          <a:xfrm>
            <a:off x="695960" y="1301750"/>
            <a:ext cx="11162030" cy="4873625"/>
          </a:xfrm>
        </p:spPr>
        <p:txBody>
          <a:bodyPr>
            <a:normAutofit lnSpcReduction="10000"/>
          </a:bodyPr>
          <a:lstStyle/>
          <a:p>
            <a:r>
              <a:rPr lang="en-US" altLang="zh-CN" b="1" dirty="0" smtClean="0">
                <a:latin typeface="微软雅黑" panose="020B0503020204020204" charset="-122"/>
                <a:ea typeface="微软雅黑" panose="020B0503020204020204" charset="-122"/>
                <a:cs typeface="微软雅黑" panose="020B0503020204020204" charset="-122"/>
              </a:rPr>
              <a:t>2.</a:t>
            </a:r>
            <a:r>
              <a:rPr lang="zh-CN" altLang="en-US" b="1" dirty="0">
                <a:latin typeface="微软雅黑" panose="020B0503020204020204" charset="-122"/>
                <a:ea typeface="微软雅黑" panose="020B0503020204020204" charset="-122"/>
                <a:cs typeface="微软雅黑" panose="020B0503020204020204" charset="-122"/>
              </a:rPr>
              <a:t>产业状况</a:t>
            </a:r>
            <a:endParaRPr lang="en-US" altLang="zh-CN" b="1" dirty="0" smtClean="0">
              <a:latin typeface="微软雅黑" panose="020B0503020204020204" charset="-122"/>
              <a:ea typeface="微软雅黑" panose="020B0503020204020204" charset="-122"/>
              <a:cs typeface="微软雅黑" panose="020B0503020204020204" charset="-122"/>
            </a:endParaRPr>
          </a:p>
          <a:p>
            <a:pPr marL="0" indent="457200">
              <a:buNone/>
            </a:pPr>
            <a:r>
              <a:rPr dirty="0">
                <a:latin typeface="微软雅黑" panose="020B0503020204020204" charset="-122"/>
                <a:ea typeface="微软雅黑" panose="020B0503020204020204" charset="-122"/>
                <a:cs typeface="微软雅黑" panose="020B0503020204020204" charset="-122"/>
              </a:rPr>
              <a:t>服务业、制造业与建筑业是新加坡的支柱产业。根据数据现实2022年新加坡国内生产总值4672亿美元。制造业产值增长2.6％，建筑业产值增长6.5％，服务业产值增长5％。三大产业产值虽然均实现了不同程度的增长，但与2021年制造业产值增长13.2％、建筑业产值增长20.1％、服务业产值增长5.6％相比，增速均出现一定幅度下降。究其原因，主要与2020年各产业的比较基数较低等因素相关。</a:t>
            </a:r>
            <a:r>
              <a:rPr lang="en-US" dirty="0">
                <a:latin typeface="微软雅黑" panose="020B0503020204020204" charset="-122"/>
                <a:ea typeface="微软雅黑" panose="020B0503020204020204" charset="-122"/>
                <a:cs typeface="微软雅黑" panose="020B0503020204020204" charset="-122"/>
              </a:rPr>
              <a:t>     </a:t>
            </a:r>
            <a:endParaRPr lang="en-US" dirty="0">
              <a:latin typeface="微软雅黑" panose="020B0503020204020204" charset="-122"/>
              <a:ea typeface="微软雅黑" panose="020B0503020204020204" charset="-122"/>
              <a:cs typeface="微软雅黑" panose="020B0503020204020204" charset="-122"/>
            </a:endParaRPr>
          </a:p>
          <a:p>
            <a:pPr marL="0" indent="457200">
              <a:buNone/>
            </a:pPr>
            <a:r>
              <a:rPr dirty="0">
                <a:latin typeface="微软雅黑" panose="020B0503020204020204" charset="-122"/>
                <a:ea typeface="微软雅黑" panose="020B0503020204020204" charset="-122"/>
                <a:cs typeface="微软雅黑" panose="020B0503020204020204" charset="-122"/>
              </a:rPr>
              <a:t>农业园区位于林厝港和双溪登雅,拥有可耕地面积600多公顷只占国土面积约1%,产值占国民经济总量不到0.1%。绝大部分粮食、蔬菜从马来西亚、中国、印度尼西亚和澳大利亚进口。2020年，新加坡政府开始租赁部分停车场的屋顶，将其改造成种植蔬菜的农场，为民众提供更多蔬菜，这是新加坡政府粮食增产计划的一部分。</a:t>
            </a:r>
            <a:endParaRPr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二、经济环境</a:t>
            </a:r>
            <a:endParaRPr lang="zh-CN" altLang="en-US" dirty="0"/>
          </a:p>
        </p:txBody>
      </p:sp>
      <p:sp>
        <p:nvSpPr>
          <p:cNvPr id="3" name="内容占位符 2"/>
          <p:cNvSpPr>
            <a:spLocks noGrp="1"/>
          </p:cNvSpPr>
          <p:nvPr>
            <p:ph idx="1"/>
          </p:nvPr>
        </p:nvSpPr>
        <p:spPr>
          <a:xfrm>
            <a:off x="695960" y="1301750"/>
            <a:ext cx="11162030" cy="4873625"/>
          </a:xfrm>
        </p:spPr>
        <p:txBody>
          <a:bodyPr>
            <a:normAutofit lnSpcReduction="20000"/>
          </a:bodyPr>
          <a:lstStyle/>
          <a:p>
            <a:r>
              <a:rPr lang="en-US" altLang="zh-CN" b="1" dirty="0" smtClean="0">
                <a:latin typeface="微软雅黑" panose="020B0503020204020204" charset="-122"/>
                <a:ea typeface="微软雅黑" panose="020B0503020204020204" charset="-122"/>
                <a:cs typeface="微软雅黑" panose="020B0503020204020204" charset="-122"/>
              </a:rPr>
              <a:t>2.</a:t>
            </a:r>
            <a:r>
              <a:rPr lang="zh-CN" altLang="en-US" b="1" dirty="0">
                <a:latin typeface="微软雅黑" panose="020B0503020204020204" charset="-122"/>
                <a:ea typeface="微软雅黑" panose="020B0503020204020204" charset="-122"/>
                <a:cs typeface="微软雅黑" panose="020B0503020204020204" charset="-122"/>
              </a:rPr>
              <a:t>产业状况</a:t>
            </a:r>
            <a:endParaRPr lang="en-US" altLang="zh-CN" b="1" dirty="0" smtClean="0">
              <a:latin typeface="微软雅黑" panose="020B0503020204020204" charset="-122"/>
              <a:ea typeface="微软雅黑" panose="020B0503020204020204" charset="-122"/>
              <a:cs typeface="微软雅黑" panose="020B0503020204020204" charset="-122"/>
            </a:endParaRPr>
          </a:p>
          <a:p>
            <a:pPr marL="0" indent="457200">
              <a:buNone/>
            </a:pPr>
            <a:r>
              <a:rPr dirty="0">
                <a:latin typeface="微软雅黑" panose="020B0503020204020204" charset="-122"/>
                <a:ea typeface="微软雅黑" panose="020B0503020204020204" charset="-122"/>
                <a:cs typeface="微软雅黑" panose="020B0503020204020204" charset="-122"/>
              </a:rPr>
              <a:t>新加坡是一个政府财力雄厚，经济高度发达的资本主义国家。新加坡的基建主要集中在地铁、公路和港口码头领域，未来新加坡一方面将继续有选择性地填海造陆，另一方面将着力深挖地下空间，不断开发地下工程项目。近年来新加坡建筑业的增长靠公共住房、交通、医疗基础建设等政府项目推动，私人项目需求与全球经济复苏的步伐挂钩，出现稳健改善迹象。</a:t>
            </a:r>
            <a:endParaRPr dirty="0">
              <a:latin typeface="微软雅黑" panose="020B0503020204020204" charset="-122"/>
              <a:ea typeface="微软雅黑" panose="020B0503020204020204" charset="-122"/>
              <a:cs typeface="微软雅黑" panose="020B0503020204020204" charset="-122"/>
            </a:endParaRPr>
          </a:p>
          <a:p>
            <a:pPr marL="0" indent="457200">
              <a:buNone/>
            </a:pPr>
            <a:r>
              <a:rPr dirty="0">
                <a:latin typeface="微软雅黑" panose="020B0503020204020204" charset="-122"/>
                <a:ea typeface="微软雅黑" panose="020B0503020204020204" charset="-122"/>
                <a:cs typeface="微软雅黑" panose="020B0503020204020204" charset="-122"/>
              </a:rPr>
              <a:t>新加坡的旅游业占GDP的比重超过3%,外汇主要来源之一。游客主要来自中国、东盟国家、澳大利亚、印度和日本。</a:t>
            </a:r>
            <a:r>
              <a:rPr lang="en-US" dirty="0">
                <a:latin typeface="微软雅黑" panose="020B0503020204020204" charset="-122"/>
                <a:ea typeface="微软雅黑" panose="020B0503020204020204" charset="-122"/>
                <a:cs typeface="微软雅黑" panose="020B0503020204020204" charset="-122"/>
              </a:rPr>
              <a:t>   </a:t>
            </a:r>
            <a:endParaRPr lang="en-US" dirty="0">
              <a:latin typeface="微软雅黑" panose="020B0503020204020204" charset="-122"/>
              <a:ea typeface="微软雅黑" panose="020B0503020204020204" charset="-122"/>
              <a:cs typeface="微软雅黑" panose="020B0503020204020204" charset="-122"/>
            </a:endParaRPr>
          </a:p>
          <a:p>
            <a:pPr marL="0" indent="457200">
              <a:buNone/>
            </a:pPr>
            <a:r>
              <a:rPr dirty="0">
                <a:latin typeface="微软雅黑" panose="020B0503020204020204" charset="-122"/>
                <a:ea typeface="微软雅黑" panose="020B0503020204020204" charset="-122"/>
                <a:cs typeface="微软雅黑" panose="020B0503020204020204" charset="-122"/>
              </a:rPr>
              <a:t>2022年，新加坡数字经济对GDP的贡献超过17%，高于2017年的13%。2022年，数字经济对新加坡GDP的贡献达到1060亿新元（775亿美元），较2017年的580亿新元增加近一倍。</a:t>
            </a:r>
            <a:endParaRPr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二、经济环境</a:t>
            </a:r>
            <a:endParaRPr lang="zh-CN" altLang="en-US" dirty="0"/>
          </a:p>
        </p:txBody>
      </p:sp>
      <p:sp>
        <p:nvSpPr>
          <p:cNvPr id="3" name="内容占位符 2"/>
          <p:cNvSpPr>
            <a:spLocks noGrp="1"/>
          </p:cNvSpPr>
          <p:nvPr>
            <p:ph idx="1"/>
          </p:nvPr>
        </p:nvSpPr>
        <p:spPr>
          <a:xfrm>
            <a:off x="695960" y="1301749"/>
            <a:ext cx="10800000" cy="620183"/>
          </a:xfrm>
        </p:spPr>
        <p:txBody>
          <a:bodyPr/>
          <a:lstStyle/>
          <a:p>
            <a:r>
              <a:rPr lang="en-US" altLang="zh-CN" b="1" dirty="0" smtClean="0"/>
              <a:t>3.</a:t>
            </a:r>
            <a:r>
              <a:rPr lang="zh-CN" altLang="zh-CN" b="1" dirty="0"/>
              <a:t>金融</a:t>
            </a:r>
            <a:r>
              <a:rPr lang="zh-CN" altLang="zh-CN" b="1" dirty="0" smtClean="0"/>
              <a:t>情况</a:t>
            </a:r>
            <a:endParaRPr lang="zh-CN" altLang="zh-CN" b="1" dirty="0" smtClean="0"/>
          </a:p>
          <a:p>
            <a:pPr marL="0" indent="457200">
              <a:buNone/>
            </a:pPr>
            <a:endParaRPr lang="zh-CN" altLang="en-US" b="1" dirty="0"/>
          </a:p>
        </p:txBody>
      </p:sp>
      <p:sp>
        <p:nvSpPr>
          <p:cNvPr id="6" name="矩形 5"/>
          <p:cNvSpPr/>
          <p:nvPr/>
        </p:nvSpPr>
        <p:spPr bwMode="auto">
          <a:xfrm>
            <a:off x="768115" y="1988296"/>
            <a:ext cx="2203681" cy="1070610"/>
          </a:xfrm>
          <a:prstGeom prst="rect">
            <a:avLst/>
          </a:prstGeom>
          <a:solidFill>
            <a:srgbClr val="F368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cs typeface="+mn-ea"/>
              <a:sym typeface="+mn-lt"/>
            </a:endParaRPr>
          </a:p>
        </p:txBody>
      </p:sp>
      <p:sp>
        <p:nvSpPr>
          <p:cNvPr id="7" name="矩形 6"/>
          <p:cNvSpPr/>
          <p:nvPr/>
        </p:nvSpPr>
        <p:spPr bwMode="auto">
          <a:xfrm>
            <a:off x="764306" y="3108225"/>
            <a:ext cx="2946400" cy="2556933"/>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cs typeface="+mn-ea"/>
              <a:sym typeface="+mn-lt"/>
            </a:endParaRPr>
          </a:p>
        </p:txBody>
      </p:sp>
      <p:sp>
        <p:nvSpPr>
          <p:cNvPr id="8" name="文本框 13"/>
          <p:cNvSpPr txBox="1">
            <a:spLocks noChangeArrowheads="1"/>
          </p:cNvSpPr>
          <p:nvPr/>
        </p:nvSpPr>
        <p:spPr bwMode="auto">
          <a:xfrm>
            <a:off x="859872" y="2109313"/>
            <a:ext cx="1967288" cy="811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4000" dirty="0">
                <a:solidFill>
                  <a:schemeClr val="bg1"/>
                </a:solidFill>
                <a:latin typeface="微软雅黑" panose="020B0503020204020204" charset="-122"/>
                <a:ea typeface="微软雅黑" panose="020B0503020204020204" charset="-122"/>
                <a:cs typeface="+mn-ea"/>
                <a:sym typeface="+mn-lt"/>
              </a:rPr>
              <a:t>货币</a:t>
            </a:r>
            <a:endParaRPr lang="zh-CN" altLang="en-US" sz="4000" b="1" dirty="0">
              <a:solidFill>
                <a:prstClr val="black">
                  <a:lumMod val="75000"/>
                  <a:lumOff val="25000"/>
                </a:prstClr>
              </a:solidFill>
              <a:latin typeface="+mj-ea"/>
              <a:ea typeface="+mj-ea"/>
              <a:cs typeface="+mn-ea"/>
              <a:sym typeface="+mn-lt"/>
            </a:endParaRPr>
          </a:p>
          <a:p>
            <a:pPr algn="ctr" eaLnBrk="1" hangingPunct="1"/>
            <a:endParaRPr lang="zh-CN" altLang="en-US" sz="4400" b="1" dirty="0">
              <a:solidFill>
                <a:prstClr val="black">
                  <a:lumMod val="75000"/>
                  <a:lumOff val="25000"/>
                </a:prstClr>
              </a:solidFill>
              <a:latin typeface="+mj-ea"/>
              <a:ea typeface="+mj-ea"/>
              <a:cs typeface="+mn-ea"/>
              <a:sym typeface="+mn-lt"/>
            </a:endParaRPr>
          </a:p>
        </p:txBody>
      </p:sp>
      <p:sp>
        <p:nvSpPr>
          <p:cNvPr id="17" name="TextBox 13"/>
          <p:cNvSpPr txBox="1"/>
          <p:nvPr/>
        </p:nvSpPr>
        <p:spPr>
          <a:xfrm>
            <a:off x="714140" y="3317986"/>
            <a:ext cx="2423911" cy="3249069"/>
          </a:xfrm>
          <a:prstGeom prst="rect">
            <a:avLst/>
          </a:prstGeom>
          <a:noFill/>
        </p:spPr>
        <p:txBody>
          <a:bodyPr wrap="square" rtlCol="0">
            <a:noAutofit/>
          </a:bodyPr>
          <a:lstStyle/>
          <a:p>
            <a:pPr lvl="0" defTabSz="685800" fontAlgn="base">
              <a:lnSpc>
                <a:spcPct val="110000"/>
              </a:lnSpc>
              <a:spcBef>
                <a:spcPts val="450"/>
              </a:spcBef>
              <a:spcAft>
                <a:spcPct val="0"/>
              </a:spcAft>
              <a:buClr>
                <a:schemeClr val="accent1"/>
              </a:buClr>
              <a:buSzPct val="60000"/>
              <a:defRPr/>
            </a:pPr>
            <a:r>
              <a:rPr dirty="0">
                <a:latin typeface="微软雅黑" panose="020B0503020204020204" charset="-122"/>
                <a:ea typeface="微软雅黑" panose="020B0503020204020204" charset="-122"/>
                <a:cs typeface="微软雅黑" panose="020B0503020204020204" charset="-122"/>
              </a:rPr>
              <a:t>新加坡的货币为新加坡元（Singapore Dollar），简称“新元”。新元是可自由兑换货币。新加坡金融管理局通过将新元的贸易加权汇率维持在一定目标区域内实现货币政策目标。</a:t>
            </a:r>
            <a:endParaRPr dirty="0">
              <a:latin typeface="微软雅黑" panose="020B0503020204020204" charset="-122"/>
              <a:ea typeface="微软雅黑" panose="020B0503020204020204" charset="-122"/>
              <a:cs typeface="微软雅黑" panose="020B0503020204020204" charset="-122"/>
            </a:endParaRPr>
          </a:p>
        </p:txBody>
      </p:sp>
      <p:sp>
        <p:nvSpPr>
          <p:cNvPr id="18" name="矩形 17"/>
          <p:cNvSpPr/>
          <p:nvPr>
            <p:custDataLst>
              <p:tags r:id="rId1"/>
            </p:custDataLst>
          </p:nvPr>
        </p:nvSpPr>
        <p:spPr bwMode="auto">
          <a:xfrm>
            <a:off x="3554787" y="1988296"/>
            <a:ext cx="2203681" cy="1070610"/>
          </a:xfrm>
          <a:prstGeom prst="rect">
            <a:avLst/>
          </a:prstGeom>
          <a:solidFill>
            <a:srgbClr val="F368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cs typeface="+mn-ea"/>
              <a:sym typeface="+mn-lt"/>
            </a:endParaRPr>
          </a:p>
        </p:txBody>
      </p:sp>
      <p:sp>
        <p:nvSpPr>
          <p:cNvPr id="19" name="文本框 13"/>
          <p:cNvSpPr txBox="1">
            <a:spLocks noChangeArrowheads="1"/>
          </p:cNvSpPr>
          <p:nvPr>
            <p:custDataLst>
              <p:tags r:id="rId2"/>
            </p:custDataLst>
          </p:nvPr>
        </p:nvSpPr>
        <p:spPr bwMode="auto">
          <a:xfrm>
            <a:off x="3548291" y="2093072"/>
            <a:ext cx="1967288" cy="9658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a:r>
              <a:rPr lang="zh-CN" altLang="en-US" sz="4000" dirty="0">
                <a:solidFill>
                  <a:schemeClr val="bg1"/>
                </a:solidFill>
                <a:latin typeface="微软雅黑" panose="020B0503020204020204" charset="-122"/>
                <a:ea typeface="微软雅黑" panose="020B0503020204020204" charset="-122"/>
                <a:cs typeface="+mn-ea"/>
                <a:sym typeface="+mn-lt"/>
              </a:rPr>
              <a:t>银行</a:t>
            </a:r>
            <a:endParaRPr lang="zh-CN" altLang="en-US" sz="4400" b="1" dirty="0">
              <a:solidFill>
                <a:prstClr val="black">
                  <a:lumMod val="75000"/>
                  <a:lumOff val="25000"/>
                </a:prstClr>
              </a:solidFill>
              <a:latin typeface="+mj-ea"/>
              <a:ea typeface="+mj-ea"/>
              <a:cs typeface="+mn-ea"/>
              <a:sym typeface="+mn-lt"/>
            </a:endParaRPr>
          </a:p>
        </p:txBody>
      </p:sp>
      <p:sp>
        <p:nvSpPr>
          <p:cNvPr id="20" name="TextBox 13"/>
          <p:cNvSpPr txBox="1"/>
          <p:nvPr>
            <p:custDataLst>
              <p:tags r:id="rId3"/>
            </p:custDataLst>
          </p:nvPr>
        </p:nvSpPr>
        <p:spPr>
          <a:xfrm>
            <a:off x="3495960" y="3234801"/>
            <a:ext cx="2423911" cy="3249069"/>
          </a:xfrm>
          <a:prstGeom prst="rect">
            <a:avLst/>
          </a:prstGeom>
          <a:noFill/>
        </p:spPr>
        <p:txBody>
          <a:bodyPr wrap="square" rtlCol="0">
            <a:noAutofit/>
          </a:bodyPr>
          <a:lstStyle/>
          <a:p>
            <a:pPr lvl="0" defTabSz="685800" fontAlgn="base">
              <a:lnSpc>
                <a:spcPct val="110000"/>
              </a:lnSpc>
              <a:spcBef>
                <a:spcPts val="450"/>
              </a:spcBef>
              <a:spcAft>
                <a:spcPct val="0"/>
              </a:spcAft>
              <a:buClr>
                <a:schemeClr val="accent1"/>
              </a:buClr>
              <a:buSzPct val="60000"/>
              <a:defRPr/>
            </a:pPr>
            <a:r>
              <a:rPr dirty="0">
                <a:latin typeface="微软雅黑" panose="020B0503020204020204" charset="-122"/>
                <a:ea typeface="微软雅黑" panose="020B0503020204020204" charset="-122"/>
                <a:cs typeface="微软雅黑" panose="020B0503020204020204" charset="-122"/>
              </a:rPr>
              <a:t>新加坡未设中央银行，新加坡金融管理局行使央行职能</a:t>
            </a:r>
            <a:r>
              <a:rPr lang="zh-CN" dirty="0">
                <a:latin typeface="微软雅黑" panose="020B0503020204020204" charset="-122"/>
                <a:ea typeface="微软雅黑" panose="020B0503020204020204" charset="-122"/>
                <a:cs typeface="微软雅黑" panose="020B0503020204020204" charset="-122"/>
              </a:rPr>
              <a:t>。</a:t>
            </a:r>
            <a:r>
              <a:rPr dirty="0">
                <a:latin typeface="微软雅黑" panose="020B0503020204020204" charset="-122"/>
                <a:ea typeface="微软雅黑" panose="020B0503020204020204" charset="-122"/>
                <a:cs typeface="微软雅黑" panose="020B0503020204020204" charset="-122"/>
              </a:rPr>
              <a:t>2023年，新加坡共有商业银行132家，其中本地银行6家（均为全面银行），外资银行126家（其中全面银行30家，批发银行96家）</a:t>
            </a:r>
            <a:r>
              <a:rPr lang="zh-CN" altLang="en-US" dirty="0" smtClean="0">
                <a:latin typeface="微软雅黑" panose="020B0503020204020204" charset="-122"/>
                <a:ea typeface="微软雅黑" panose="020B0503020204020204" charset="-122"/>
                <a:cs typeface="微软雅黑" panose="020B0503020204020204" charset="-122"/>
              </a:rPr>
              <a:t>。</a:t>
            </a:r>
            <a:endParaRPr sz="2000" noProof="0" dirty="0" smtClean="0">
              <a:ln>
                <a:noFill/>
              </a:ln>
              <a:effectLst/>
              <a:uLnTx/>
              <a:uFillTx/>
              <a:latin typeface="微软雅黑" panose="020B0503020204020204" charset="-122"/>
              <a:ea typeface="微软雅黑" panose="020B0503020204020204" charset="-122"/>
              <a:cs typeface="微软雅黑" panose="020B0503020204020204" charset="-122"/>
              <a:sym typeface="+mn-ea"/>
            </a:endParaRPr>
          </a:p>
        </p:txBody>
      </p:sp>
      <p:sp>
        <p:nvSpPr>
          <p:cNvPr id="22" name="矩形 21"/>
          <p:cNvSpPr/>
          <p:nvPr>
            <p:custDataLst>
              <p:tags r:id="rId4"/>
            </p:custDataLst>
          </p:nvPr>
        </p:nvSpPr>
        <p:spPr bwMode="auto">
          <a:xfrm>
            <a:off x="6240657" y="1947675"/>
            <a:ext cx="2203681" cy="1070610"/>
          </a:xfrm>
          <a:prstGeom prst="rect">
            <a:avLst/>
          </a:prstGeom>
          <a:solidFill>
            <a:srgbClr val="F368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cs typeface="+mn-ea"/>
              <a:sym typeface="+mn-lt"/>
            </a:endParaRPr>
          </a:p>
        </p:txBody>
      </p:sp>
      <p:sp>
        <p:nvSpPr>
          <p:cNvPr id="23" name="矩形 22"/>
          <p:cNvSpPr/>
          <p:nvPr>
            <p:custDataLst>
              <p:tags r:id="rId5"/>
            </p:custDataLst>
          </p:nvPr>
        </p:nvSpPr>
        <p:spPr bwMode="auto">
          <a:xfrm>
            <a:off x="6236848" y="3115151"/>
            <a:ext cx="2946400" cy="2556933"/>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cs typeface="+mn-ea"/>
              <a:sym typeface="+mn-lt"/>
            </a:endParaRPr>
          </a:p>
        </p:txBody>
      </p:sp>
      <p:sp>
        <p:nvSpPr>
          <p:cNvPr id="24" name="文本框 13"/>
          <p:cNvSpPr txBox="1">
            <a:spLocks noChangeArrowheads="1"/>
          </p:cNvSpPr>
          <p:nvPr>
            <p:custDataLst>
              <p:tags r:id="rId6"/>
            </p:custDataLst>
          </p:nvPr>
        </p:nvSpPr>
        <p:spPr bwMode="auto">
          <a:xfrm>
            <a:off x="6332414" y="2116239"/>
            <a:ext cx="1967288" cy="811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a:r>
              <a:rPr lang="zh-CN" altLang="en-US" sz="4000" dirty="0">
                <a:solidFill>
                  <a:schemeClr val="bg1"/>
                </a:solidFill>
                <a:latin typeface="微软雅黑" panose="020B0503020204020204" charset="-122"/>
                <a:ea typeface="微软雅黑" panose="020B0503020204020204" charset="-122"/>
                <a:cs typeface="+mn-ea"/>
                <a:sym typeface="+mn-lt"/>
              </a:rPr>
              <a:t>证券</a:t>
            </a:r>
            <a:endParaRPr lang="zh-CN" altLang="en-US" sz="4400" b="1" dirty="0">
              <a:solidFill>
                <a:prstClr val="black">
                  <a:lumMod val="75000"/>
                  <a:lumOff val="25000"/>
                </a:prstClr>
              </a:solidFill>
              <a:latin typeface="+mj-ea"/>
              <a:ea typeface="+mj-ea"/>
              <a:cs typeface="+mn-ea"/>
              <a:sym typeface="+mn-lt"/>
            </a:endParaRPr>
          </a:p>
        </p:txBody>
      </p:sp>
      <p:sp>
        <p:nvSpPr>
          <p:cNvPr id="25" name="TextBox 13"/>
          <p:cNvSpPr txBox="1"/>
          <p:nvPr>
            <p:custDataLst>
              <p:tags r:id="rId7"/>
            </p:custDataLst>
          </p:nvPr>
        </p:nvSpPr>
        <p:spPr>
          <a:xfrm>
            <a:off x="6186805" y="3324860"/>
            <a:ext cx="2553970" cy="3249295"/>
          </a:xfrm>
          <a:prstGeom prst="rect">
            <a:avLst/>
          </a:prstGeom>
          <a:noFill/>
        </p:spPr>
        <p:txBody>
          <a:bodyPr wrap="square" rtlCol="0">
            <a:noAutofit/>
          </a:bodyPr>
          <a:lstStyle/>
          <a:p>
            <a:pPr lvl="0" defTabSz="685800" fontAlgn="base">
              <a:lnSpc>
                <a:spcPct val="110000"/>
              </a:lnSpc>
              <a:spcBef>
                <a:spcPts val="450"/>
              </a:spcBef>
              <a:spcAft>
                <a:spcPct val="0"/>
              </a:spcAft>
              <a:buClr>
                <a:schemeClr val="accent1"/>
              </a:buClr>
              <a:buSzPct val="60000"/>
              <a:defRPr/>
            </a:pPr>
            <a:r>
              <a:rPr dirty="0">
                <a:latin typeface="微软雅黑" panose="020B0503020204020204" charset="-122"/>
                <a:ea typeface="微软雅黑" panose="020B0503020204020204" charset="-122"/>
                <a:cs typeface="微软雅黑" panose="020B0503020204020204" charset="-122"/>
              </a:rPr>
              <a:t>新加坡证券交易所</a:t>
            </a:r>
            <a:r>
              <a:rPr lang="zh-CN" dirty="0">
                <a:latin typeface="微软雅黑" panose="020B0503020204020204" charset="-122"/>
                <a:ea typeface="微软雅黑" panose="020B0503020204020204" charset="-122"/>
                <a:cs typeface="微软雅黑" panose="020B0503020204020204" charset="-122"/>
              </a:rPr>
              <a:t>，</a:t>
            </a:r>
            <a:r>
              <a:rPr dirty="0">
                <a:latin typeface="微软雅黑" panose="020B0503020204020204" charset="-122"/>
                <a:ea typeface="微软雅黑" panose="020B0503020204020204" charset="-122"/>
                <a:cs typeface="微软雅黑" panose="020B0503020204020204" charset="-122"/>
              </a:rPr>
              <a:t>成立于1999年12月，由前新加坡股票交易所和新加坡国际金融交易所合并而成</a:t>
            </a:r>
            <a:r>
              <a:rPr lang="zh-CN" dirty="0">
                <a:latin typeface="微软雅黑" panose="020B0503020204020204" charset="-122"/>
                <a:ea typeface="微软雅黑" panose="020B0503020204020204" charset="-122"/>
                <a:cs typeface="微软雅黑" panose="020B0503020204020204" charset="-122"/>
              </a:rPr>
              <a:t>，</a:t>
            </a:r>
            <a:r>
              <a:rPr dirty="0">
                <a:latin typeface="微软雅黑" panose="020B0503020204020204" charset="-122"/>
                <a:ea typeface="微软雅黑" panose="020B0503020204020204" charset="-122"/>
                <a:cs typeface="微软雅黑" panose="020B0503020204020204" charset="-122"/>
              </a:rPr>
              <a:t>2000年11月成为亚太地区第二家通过公开募股和私募配售方式上市的交易所，也是亚洲首家实现电子化及无场地交易的证券交易所。</a:t>
            </a:r>
            <a:endParaRPr dirty="0">
              <a:latin typeface="微软雅黑" panose="020B0503020204020204" charset="-122"/>
              <a:ea typeface="微软雅黑" panose="020B0503020204020204" charset="-122"/>
              <a:cs typeface="微软雅黑" panose="020B0503020204020204" charset="-122"/>
            </a:endParaRPr>
          </a:p>
        </p:txBody>
      </p:sp>
      <p:sp>
        <p:nvSpPr>
          <p:cNvPr id="26" name="矩形 25"/>
          <p:cNvSpPr/>
          <p:nvPr>
            <p:custDataLst>
              <p:tags r:id="rId8"/>
            </p:custDataLst>
          </p:nvPr>
        </p:nvSpPr>
        <p:spPr bwMode="auto">
          <a:xfrm>
            <a:off x="9027329" y="1984790"/>
            <a:ext cx="2203681" cy="987650"/>
          </a:xfrm>
          <a:prstGeom prst="rect">
            <a:avLst/>
          </a:prstGeom>
          <a:solidFill>
            <a:srgbClr val="F368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cs typeface="+mn-ea"/>
              <a:sym typeface="+mn-lt"/>
            </a:endParaRPr>
          </a:p>
        </p:txBody>
      </p:sp>
      <p:sp>
        <p:nvSpPr>
          <p:cNvPr id="27" name="文本框 13"/>
          <p:cNvSpPr txBox="1">
            <a:spLocks noChangeArrowheads="1"/>
          </p:cNvSpPr>
          <p:nvPr>
            <p:custDataLst>
              <p:tags r:id="rId9"/>
            </p:custDataLst>
          </p:nvPr>
        </p:nvSpPr>
        <p:spPr bwMode="auto">
          <a:xfrm>
            <a:off x="9027329" y="2093071"/>
            <a:ext cx="1967288" cy="816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a:r>
              <a:rPr lang="zh-CN" altLang="en-US" sz="4000" dirty="0">
                <a:solidFill>
                  <a:schemeClr val="bg1"/>
                </a:solidFill>
                <a:latin typeface="微软雅黑" panose="020B0503020204020204" charset="-122"/>
                <a:ea typeface="微软雅黑" panose="020B0503020204020204" charset="-122"/>
                <a:cs typeface="+mn-ea"/>
                <a:sym typeface="+mn-lt"/>
              </a:rPr>
              <a:t>保险</a:t>
            </a:r>
            <a:endParaRPr lang="zh-CN" altLang="en-US" sz="4400" b="1" dirty="0">
              <a:solidFill>
                <a:prstClr val="black">
                  <a:lumMod val="75000"/>
                  <a:lumOff val="25000"/>
                </a:prstClr>
              </a:solidFill>
              <a:latin typeface="+mj-ea"/>
              <a:ea typeface="+mj-ea"/>
              <a:cs typeface="+mn-ea"/>
              <a:sym typeface="+mn-lt"/>
            </a:endParaRPr>
          </a:p>
        </p:txBody>
      </p:sp>
      <p:sp>
        <p:nvSpPr>
          <p:cNvPr id="28" name="TextBox 13"/>
          <p:cNvSpPr txBox="1"/>
          <p:nvPr>
            <p:custDataLst>
              <p:tags r:id="rId10"/>
            </p:custDataLst>
          </p:nvPr>
        </p:nvSpPr>
        <p:spPr>
          <a:xfrm>
            <a:off x="8877403" y="3241727"/>
            <a:ext cx="2831987" cy="3249069"/>
          </a:xfrm>
          <a:prstGeom prst="rect">
            <a:avLst/>
          </a:prstGeom>
          <a:noFill/>
        </p:spPr>
        <p:txBody>
          <a:bodyPr wrap="square" rtlCol="0">
            <a:noAutofit/>
          </a:bodyPr>
          <a:lstStyle/>
          <a:p>
            <a:pPr lvl="0" defTabSz="685800" fontAlgn="base">
              <a:lnSpc>
                <a:spcPct val="110000"/>
              </a:lnSpc>
              <a:spcBef>
                <a:spcPts val="450"/>
              </a:spcBef>
              <a:spcAft>
                <a:spcPct val="0"/>
              </a:spcAft>
              <a:buClr>
                <a:schemeClr val="accent1"/>
              </a:buClr>
              <a:buSzPct val="60000"/>
              <a:defRPr/>
            </a:pPr>
            <a:r>
              <a:rPr dirty="0">
                <a:latin typeface="微软雅黑" panose="020B0503020204020204" charset="-122"/>
                <a:ea typeface="微软雅黑" panose="020B0503020204020204" charset="-122"/>
                <a:cs typeface="微软雅黑" panose="020B0503020204020204" charset="-122"/>
              </a:rPr>
              <a:t>新加坡保险市场高度发达，市场主体众多，外资保险公司将新加坡作为区域中心辐射东南亚。根据新加坡统计局公布数据，2023年，新加坡共有保险公司217家，包括76家直接保险公司、51家专业再保险公司、83家自保保险公司和7家授权再保险公司。</a:t>
            </a:r>
            <a:endParaRPr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二、经济环境</a:t>
            </a:r>
            <a:endParaRPr lang="zh-CN" altLang="en-US" dirty="0"/>
          </a:p>
        </p:txBody>
      </p:sp>
      <p:sp>
        <p:nvSpPr>
          <p:cNvPr id="3" name="内容占位符 2"/>
          <p:cNvSpPr>
            <a:spLocks noGrp="1"/>
          </p:cNvSpPr>
          <p:nvPr>
            <p:ph idx="1"/>
          </p:nvPr>
        </p:nvSpPr>
        <p:spPr/>
        <p:txBody>
          <a:bodyPr>
            <a:normAutofit/>
          </a:bodyPr>
          <a:lstStyle/>
          <a:p>
            <a:r>
              <a:rPr lang="en-US" altLang="zh-CN" sz="2700" b="1" dirty="0" smtClean="0">
                <a:latin typeface="微软雅黑" panose="020B0503020204020204" charset="-122"/>
                <a:ea typeface="微软雅黑" panose="020B0503020204020204" charset="-122"/>
                <a:cs typeface="微软雅黑" panose="020B0503020204020204" charset="-122"/>
              </a:rPr>
              <a:t>4.</a:t>
            </a:r>
            <a:r>
              <a:rPr lang="zh-CN" altLang="zh-CN" sz="2700" b="1" dirty="0">
                <a:latin typeface="微软雅黑" panose="020B0503020204020204" charset="-122"/>
                <a:ea typeface="微软雅黑" panose="020B0503020204020204" charset="-122"/>
                <a:cs typeface="微软雅黑" panose="020B0503020204020204" charset="-122"/>
              </a:rPr>
              <a:t>外贸</a:t>
            </a:r>
            <a:r>
              <a:rPr lang="zh-CN" altLang="zh-CN" sz="2700" b="1" dirty="0" smtClean="0">
                <a:latin typeface="微软雅黑" panose="020B0503020204020204" charset="-122"/>
                <a:ea typeface="微软雅黑" panose="020B0503020204020204" charset="-122"/>
                <a:cs typeface="微软雅黑" panose="020B0503020204020204" charset="-122"/>
              </a:rPr>
              <a:t>情况</a:t>
            </a:r>
            <a:endParaRPr lang="en-US" altLang="zh-CN" sz="2700" b="1" dirty="0" smtClean="0">
              <a:latin typeface="微软雅黑" panose="020B0503020204020204" charset="-122"/>
              <a:ea typeface="微软雅黑" panose="020B0503020204020204" charset="-122"/>
              <a:cs typeface="微软雅黑" panose="020B0503020204020204" charset="-122"/>
            </a:endParaRPr>
          </a:p>
          <a:p>
            <a:pPr marL="0" indent="457200">
              <a:buNone/>
            </a:pPr>
            <a:r>
              <a:rPr sz="2700" dirty="0">
                <a:latin typeface="微软雅黑" panose="020B0503020204020204" charset="-122"/>
                <a:ea typeface="微软雅黑" panose="020B0503020204020204" charset="-122"/>
                <a:cs typeface="微软雅黑" panose="020B0503020204020204" charset="-122"/>
              </a:rPr>
              <a:t>新加坡国内市场规模小，经济外向程度高。因此，新加坡政府一直积极参与并推动。全球贸易自由化进程外贸是新加坡国民经济的重要支柱。</a:t>
            </a:r>
            <a:endParaRPr sz="2700" dirty="0">
              <a:latin typeface="微软雅黑" panose="020B0503020204020204" charset="-122"/>
              <a:ea typeface="微软雅黑" panose="020B0503020204020204" charset="-122"/>
              <a:cs typeface="微软雅黑" panose="020B0503020204020204" charset="-122"/>
            </a:endParaRPr>
          </a:p>
          <a:p>
            <a:pPr marL="0" indent="457200">
              <a:buNone/>
            </a:pPr>
            <a:r>
              <a:rPr altLang="zh-CN" sz="2700" dirty="0">
                <a:latin typeface="微软雅黑" panose="020B0503020204020204" charset="-122"/>
                <a:ea typeface="微软雅黑" panose="020B0503020204020204" charset="-122"/>
                <a:cs typeface="微软雅黑" panose="020B0503020204020204" charset="-122"/>
              </a:rPr>
              <a:t>2022年，新加坡货物贸易额13654亿新元，同比增长17.7%。其中，出口额7099.7亿新元，同比增加15.6%；进口额6554.3亿新元，同比增加20.1%；贸易顺差545.4亿新元。2023年对外货物贸易总额约12060亿新元（约合8739.1亿美元），其中出口约6384亿新元（约合4626.1亿美元），进口5676亿新元（约合4113.0亿美元）。</a:t>
            </a:r>
            <a:endParaRPr lang="zh-CN" altLang="zh-CN" sz="270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二、经济环境</a:t>
            </a:r>
            <a:endParaRPr lang="zh-CN" altLang="en-US" dirty="0"/>
          </a:p>
        </p:txBody>
      </p:sp>
      <p:sp>
        <p:nvSpPr>
          <p:cNvPr id="3" name="内容占位符 2"/>
          <p:cNvSpPr>
            <a:spLocks noGrp="1"/>
          </p:cNvSpPr>
          <p:nvPr>
            <p:ph idx="1"/>
          </p:nvPr>
        </p:nvSpPr>
        <p:spPr>
          <a:xfrm>
            <a:off x="695960" y="1301750"/>
            <a:ext cx="11208385" cy="4873625"/>
          </a:xfrm>
        </p:spPr>
        <p:txBody>
          <a:bodyPr/>
          <a:lstStyle/>
          <a:p>
            <a:r>
              <a:rPr lang="en-US" altLang="zh-CN" b="1" dirty="0" smtClean="0">
                <a:latin typeface="微软雅黑" panose="020B0503020204020204" charset="-122"/>
                <a:ea typeface="微软雅黑" panose="020B0503020204020204" charset="-122"/>
                <a:cs typeface="微软雅黑" panose="020B0503020204020204" charset="-122"/>
              </a:rPr>
              <a:t>4.</a:t>
            </a:r>
            <a:r>
              <a:rPr lang="zh-CN" altLang="zh-CN" b="1" dirty="0">
                <a:latin typeface="微软雅黑" panose="020B0503020204020204" charset="-122"/>
                <a:ea typeface="微软雅黑" panose="020B0503020204020204" charset="-122"/>
                <a:cs typeface="微软雅黑" panose="020B0503020204020204" charset="-122"/>
              </a:rPr>
              <a:t>外贸</a:t>
            </a:r>
            <a:r>
              <a:rPr lang="zh-CN" altLang="zh-CN" b="1" dirty="0" smtClean="0">
                <a:latin typeface="微软雅黑" panose="020B0503020204020204" charset="-122"/>
                <a:ea typeface="微软雅黑" panose="020B0503020204020204" charset="-122"/>
                <a:cs typeface="微软雅黑" panose="020B0503020204020204" charset="-122"/>
              </a:rPr>
              <a:t>情况</a:t>
            </a:r>
            <a:endParaRPr lang="en-US" altLang="zh-CN" b="1" dirty="0" smtClean="0">
              <a:latin typeface="微软雅黑" panose="020B0503020204020204" charset="-122"/>
              <a:ea typeface="微软雅黑" panose="020B0503020204020204" charset="-122"/>
              <a:cs typeface="微软雅黑" panose="020B0503020204020204" charset="-122"/>
            </a:endParaRPr>
          </a:p>
          <a:p>
            <a:pPr marL="0" indent="457200">
              <a:buNone/>
            </a:pPr>
            <a:r>
              <a:rPr altLang="zh-CN" dirty="0">
                <a:latin typeface="微软雅黑" panose="020B0503020204020204" charset="-122"/>
                <a:ea typeface="微软雅黑" panose="020B0503020204020204" charset="-122"/>
                <a:cs typeface="微软雅黑" panose="020B0503020204020204" charset="-122"/>
              </a:rPr>
              <a:t>2022年，新加坡服务贸易总额7580.8亿新元，同比增加10.8%。其中，出口额4015.4亿新元，同比增加12.1%；进口额3565.4亿新元，同比增长9.3%。</a:t>
            </a:r>
            <a:endParaRPr altLang="zh-CN" dirty="0">
              <a:latin typeface="微软雅黑" panose="020B0503020204020204" charset="-122"/>
              <a:ea typeface="微软雅黑" panose="020B0503020204020204" charset="-122"/>
              <a:cs typeface="微软雅黑" panose="020B0503020204020204" charset="-122"/>
            </a:endParaRPr>
          </a:p>
          <a:p>
            <a:pPr marL="0" indent="457200">
              <a:buNone/>
            </a:pPr>
            <a:r>
              <a:rPr>
                <a:latin typeface="微软雅黑" panose="020B0503020204020204" charset="-122"/>
                <a:ea typeface="微软雅黑" panose="020B0503020204020204" charset="-122"/>
                <a:cs typeface="微软雅黑" panose="020B0503020204020204" charset="-122"/>
              </a:rPr>
              <a:t>根据新加坡统计局数据，截至2021年末，新加坡累计吸收外国直接投资24789.9亿新元，较上年末增加3324.6亿新元。</a:t>
            </a:r>
            <a:endParaRPr>
              <a:latin typeface="微软雅黑" panose="020B0503020204020204" charset="-122"/>
              <a:ea typeface="微软雅黑" panose="020B0503020204020204" charset="-122"/>
              <a:cs typeface="微软雅黑" panose="020B0503020204020204" charset="-122"/>
            </a:endParaRPr>
          </a:p>
          <a:p>
            <a:pPr marL="0" indent="457200">
              <a:buNone/>
            </a:pPr>
            <a:endParaRPr>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nvPicPr>
        <p:blipFill>
          <a:blip r:embed="rId1"/>
          <a:stretch>
            <a:fillRect/>
          </a:stretch>
        </p:blipFill>
        <p:spPr>
          <a:xfrm>
            <a:off x="5982970" y="3853815"/>
            <a:ext cx="5599430" cy="2807970"/>
          </a:xfrm>
          <a:prstGeom prst="rect">
            <a:avLst/>
          </a:prstGeom>
          <a:solidFill>
            <a:schemeClr val="tx2"/>
          </a:solid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二、经济环境</a:t>
            </a:r>
            <a:endParaRPr lang="zh-CN" altLang="en-US" dirty="0"/>
          </a:p>
        </p:txBody>
      </p:sp>
      <p:sp>
        <p:nvSpPr>
          <p:cNvPr id="3" name="内容占位符 2"/>
          <p:cNvSpPr>
            <a:spLocks noGrp="1"/>
          </p:cNvSpPr>
          <p:nvPr>
            <p:ph idx="1"/>
          </p:nvPr>
        </p:nvSpPr>
        <p:spPr>
          <a:xfrm>
            <a:off x="695960" y="1301750"/>
            <a:ext cx="5032375" cy="5490845"/>
          </a:xfrm>
        </p:spPr>
        <p:txBody>
          <a:bodyPr>
            <a:noAutofit/>
          </a:bodyPr>
          <a:lstStyle/>
          <a:p>
            <a:r>
              <a:rPr lang="en-US" altLang="zh-CN" sz="2200" b="1" dirty="0">
                <a:latin typeface="微软雅黑" panose="020B0503020204020204" charset="-122"/>
                <a:ea typeface="微软雅黑" panose="020B0503020204020204" charset="-122"/>
                <a:cs typeface="微软雅黑" panose="020B0503020204020204" charset="-122"/>
              </a:rPr>
              <a:t>1</a:t>
            </a:r>
            <a:r>
              <a:rPr lang="en-US" altLang="zh-CN" sz="2200" b="1" dirty="0" smtClean="0">
                <a:latin typeface="微软雅黑" panose="020B0503020204020204" charset="-122"/>
                <a:ea typeface="微软雅黑" panose="020B0503020204020204" charset="-122"/>
                <a:cs typeface="微软雅黑" panose="020B0503020204020204" charset="-122"/>
              </a:rPr>
              <a:t>. </a:t>
            </a:r>
            <a:r>
              <a:rPr lang="zh-CN" altLang="en-US" sz="2200" b="1" dirty="0" smtClean="0">
                <a:latin typeface="微软雅黑" panose="020B0503020204020204" charset="-122"/>
                <a:ea typeface="微软雅黑" panose="020B0503020204020204" charset="-122"/>
                <a:cs typeface="微软雅黑" panose="020B0503020204020204" charset="-122"/>
              </a:rPr>
              <a:t>经济水平</a:t>
            </a:r>
            <a:endParaRPr lang="en-US" altLang="zh-CN" sz="2200" b="1" dirty="0" smtClean="0">
              <a:latin typeface="微软雅黑" panose="020B0503020204020204" charset="-122"/>
              <a:ea typeface="微软雅黑" panose="020B0503020204020204" charset="-122"/>
              <a:cs typeface="微软雅黑" panose="020B0503020204020204" charset="-122"/>
            </a:endParaRPr>
          </a:p>
          <a:p>
            <a:pPr marL="0" indent="745490" fontAlgn="auto">
              <a:buNone/>
            </a:pPr>
            <a:r>
              <a:rPr sz="2200" dirty="0">
                <a:latin typeface="微软雅黑" panose="020B0503020204020204" charset="-122"/>
                <a:ea typeface="微软雅黑" panose="020B0503020204020204" charset="-122"/>
                <a:cs typeface="微软雅黑" panose="020B0503020204020204" charset="-122"/>
              </a:rPr>
              <a:t>根据世界银行公布的数据，2022年，印尼GDP约1.32万亿美元，GDP增长率为5.3%，人均GDP约为4788美元。重返世界银行确定的中高收入国家行列</a:t>
            </a:r>
            <a:r>
              <a:rPr lang="zh-CN" sz="2200" dirty="0">
                <a:latin typeface="微软雅黑" panose="020B0503020204020204" charset="-122"/>
                <a:ea typeface="微软雅黑" panose="020B0503020204020204" charset="-122"/>
                <a:cs typeface="微软雅黑" panose="020B0503020204020204" charset="-122"/>
              </a:rPr>
              <a:t>。</a:t>
            </a:r>
            <a:r>
              <a:rPr sz="2200" dirty="0">
                <a:latin typeface="微软雅黑" panose="020B0503020204020204" charset="-122"/>
                <a:ea typeface="微软雅黑" panose="020B0503020204020204" charset="-122"/>
                <a:cs typeface="微软雅黑" panose="020B0503020204020204" charset="-122"/>
              </a:rPr>
              <a:t>2023年，印尼国内生产总值增长5.05%，位居东盟主要经济体前列。国际货币基金组织、世界银行、经合组织等多个国际组织看好印尼经济发展前景，认为该国今明两年经济增长率将达到5%甚至更高。</a:t>
            </a:r>
            <a:endParaRPr sz="2200" dirty="0">
              <a:latin typeface="微软雅黑" panose="020B0503020204020204" charset="-122"/>
              <a:ea typeface="微软雅黑" panose="020B0503020204020204" charset="-122"/>
              <a:cs typeface="微软雅黑" panose="020B0503020204020204" charset="-122"/>
            </a:endParaRPr>
          </a:p>
          <a:p>
            <a:pPr marL="0" indent="745490" fontAlgn="auto">
              <a:buNone/>
            </a:pPr>
            <a:endParaRPr sz="2200" dirty="0">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1"/>
          <a:srcRect l="1733" t="5534" r="2961" b="4246"/>
          <a:stretch>
            <a:fillRect/>
          </a:stretch>
        </p:blipFill>
        <p:spPr>
          <a:xfrm>
            <a:off x="5916930" y="2703830"/>
            <a:ext cx="6167120" cy="2380615"/>
          </a:xfrm>
          <a:prstGeom prst="rect">
            <a:avLst/>
          </a:prstGeom>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三、法律环境</a:t>
            </a:r>
            <a:endParaRPr lang="zh-CN" altLang="en-US" dirty="0"/>
          </a:p>
        </p:txBody>
      </p:sp>
      <p:graphicFrame>
        <p:nvGraphicFramePr>
          <p:cNvPr id="4" name="内容占位符 4"/>
          <p:cNvGraphicFramePr>
            <a:graphicFrameLocks noGrp="1"/>
          </p:cNvGraphicFramePr>
          <p:nvPr>
            <p:ph idx="1"/>
          </p:nvPr>
        </p:nvGraphicFramePr>
        <p:xfrm>
          <a:off x="695325" y="1301749"/>
          <a:ext cx="10801350" cy="5348433"/>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四、文化环境</a:t>
            </a:r>
            <a:endParaRPr lang="zh-CN" altLang="en-US" dirty="0"/>
          </a:p>
        </p:txBody>
      </p:sp>
      <p:sp>
        <p:nvSpPr>
          <p:cNvPr id="6" name="矩形 5"/>
          <p:cNvSpPr/>
          <p:nvPr>
            <p:custDataLst>
              <p:tags r:id="rId1"/>
            </p:custDataLst>
          </p:nvPr>
        </p:nvSpPr>
        <p:spPr bwMode="auto">
          <a:xfrm>
            <a:off x="768115" y="1727042"/>
            <a:ext cx="2203681" cy="1070610"/>
          </a:xfrm>
          <a:prstGeom prst="rect">
            <a:avLst/>
          </a:prstGeom>
          <a:solidFill>
            <a:srgbClr val="F368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Arial" panose="020B0604020202020204"/>
              <a:ea typeface="微软雅黑" panose="020B0503020204020204" charset="-122"/>
              <a:cs typeface="+mn-ea"/>
              <a:sym typeface="+mn-lt"/>
            </a:endParaRPr>
          </a:p>
        </p:txBody>
      </p:sp>
      <p:sp>
        <p:nvSpPr>
          <p:cNvPr id="7" name="矩形 6"/>
          <p:cNvSpPr/>
          <p:nvPr>
            <p:custDataLst>
              <p:tags r:id="rId2"/>
            </p:custDataLst>
          </p:nvPr>
        </p:nvSpPr>
        <p:spPr bwMode="auto">
          <a:xfrm>
            <a:off x="764306" y="2846971"/>
            <a:ext cx="2946400" cy="2556933"/>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Arial" panose="020B0604020202020204"/>
              <a:ea typeface="微软雅黑" panose="020B0503020204020204" charset="-122"/>
              <a:cs typeface="+mn-ea"/>
              <a:sym typeface="+mn-lt"/>
            </a:endParaRPr>
          </a:p>
        </p:txBody>
      </p:sp>
      <p:sp>
        <p:nvSpPr>
          <p:cNvPr id="8" name="文本框 13"/>
          <p:cNvSpPr txBox="1">
            <a:spLocks noChangeArrowheads="1"/>
          </p:cNvSpPr>
          <p:nvPr>
            <p:custDataLst>
              <p:tags r:id="rId3"/>
            </p:custDataLst>
          </p:nvPr>
        </p:nvSpPr>
        <p:spPr bwMode="auto">
          <a:xfrm>
            <a:off x="859872" y="1848059"/>
            <a:ext cx="1967288" cy="811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000" dirty="0">
                <a:solidFill>
                  <a:srgbClr val="000000"/>
                </a:solidFill>
                <a:latin typeface="微软雅黑" panose="020B0503020204020204" charset="-122"/>
                <a:ea typeface="微软雅黑" panose="020B0503020204020204" charset="-122"/>
                <a:cs typeface="+mn-ea"/>
                <a:sym typeface="+mn-lt"/>
              </a:rPr>
              <a:t>语言</a:t>
            </a:r>
            <a:endParaRPr kumimoji="0" lang="zh-CN" altLang="en-US" sz="40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44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ea"/>
              <a:sym typeface="+mn-lt"/>
            </a:endParaRPr>
          </a:p>
        </p:txBody>
      </p:sp>
      <p:sp>
        <p:nvSpPr>
          <p:cNvPr id="17" name="TextBox 13"/>
          <p:cNvSpPr txBox="1"/>
          <p:nvPr>
            <p:custDataLst>
              <p:tags r:id="rId4"/>
            </p:custDataLst>
          </p:nvPr>
        </p:nvSpPr>
        <p:spPr>
          <a:xfrm>
            <a:off x="714140" y="3056732"/>
            <a:ext cx="2423911" cy="3249069"/>
          </a:xfrm>
          <a:prstGeom prst="rect">
            <a:avLst/>
          </a:prstGeom>
          <a:noFill/>
        </p:spPr>
        <p:txBody>
          <a:bodyPr wrap="square" rtlCol="0">
            <a:noAutofit/>
          </a:bodyPr>
          <a:lstStyle/>
          <a:p>
            <a:pPr lvl="0" defTabSz="685800" fontAlgn="base">
              <a:lnSpc>
                <a:spcPct val="110000"/>
              </a:lnSpc>
              <a:spcBef>
                <a:spcPts val="450"/>
              </a:spcBef>
              <a:spcAft>
                <a:spcPct val="0"/>
              </a:spcAft>
              <a:buClr>
                <a:srgbClr val="C4813C"/>
              </a:buClr>
              <a:buSzPct val="60000"/>
              <a:defRPr/>
            </a:pPr>
            <a:r>
              <a:rPr altLang="zh-CN" dirty="0">
                <a:latin typeface="微软雅黑" panose="020B0503020204020204" charset="-122"/>
                <a:ea typeface="微软雅黑" panose="020B0503020204020204" charset="-122"/>
                <a:cs typeface="微软雅黑" panose="020B0503020204020204" charset="-122"/>
              </a:rPr>
              <a:t>新加坡是一个多语言的国家,拥有4种官方语言,即英语、马来语、华语和泰米尔语。《新加坡宪法》明定马来语为新加坡的国语,主要是尊重新加坡原住民所使用的语言。出于对内在和外在因素的考量,新加坡采用英语作为主要的通行语和教学语。</a:t>
            </a:r>
            <a:endParaRPr altLang="zh-CN" dirty="0">
              <a:latin typeface="微软雅黑" panose="020B0503020204020204" charset="-122"/>
              <a:ea typeface="微软雅黑" panose="020B0503020204020204" charset="-122"/>
              <a:cs typeface="微软雅黑" panose="020B0503020204020204" charset="-122"/>
            </a:endParaRPr>
          </a:p>
        </p:txBody>
      </p:sp>
      <p:sp>
        <p:nvSpPr>
          <p:cNvPr id="18" name="矩形 17"/>
          <p:cNvSpPr/>
          <p:nvPr>
            <p:custDataLst>
              <p:tags r:id="rId5"/>
            </p:custDataLst>
          </p:nvPr>
        </p:nvSpPr>
        <p:spPr bwMode="auto">
          <a:xfrm>
            <a:off x="3349516" y="1727042"/>
            <a:ext cx="2203681" cy="1070610"/>
          </a:xfrm>
          <a:prstGeom prst="rect">
            <a:avLst/>
          </a:prstGeom>
          <a:solidFill>
            <a:srgbClr val="F368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Arial" panose="020B0604020202020204"/>
              <a:ea typeface="微软雅黑" panose="020B0503020204020204" charset="-122"/>
              <a:cs typeface="+mn-ea"/>
              <a:sym typeface="+mn-lt"/>
            </a:endParaRPr>
          </a:p>
        </p:txBody>
      </p:sp>
      <p:sp>
        <p:nvSpPr>
          <p:cNvPr id="19" name="文本框 13"/>
          <p:cNvSpPr txBox="1">
            <a:spLocks noChangeArrowheads="1"/>
          </p:cNvSpPr>
          <p:nvPr>
            <p:custDataLst>
              <p:tags r:id="rId6"/>
            </p:custDataLst>
          </p:nvPr>
        </p:nvSpPr>
        <p:spPr bwMode="auto">
          <a:xfrm>
            <a:off x="3495960" y="1831818"/>
            <a:ext cx="1967288" cy="9658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000" dirty="0">
                <a:solidFill>
                  <a:srgbClr val="000000"/>
                </a:solidFill>
                <a:latin typeface="微软雅黑" panose="020B0503020204020204" charset="-122"/>
                <a:ea typeface="微软雅黑" panose="020B0503020204020204" charset="-122"/>
                <a:cs typeface="+mn-ea"/>
                <a:sym typeface="+mn-lt"/>
              </a:rPr>
              <a:t>节日</a:t>
            </a:r>
            <a:endParaRPr kumimoji="0" lang="zh-CN" altLang="en-US" sz="44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ea"/>
              <a:sym typeface="+mn-lt"/>
            </a:endParaRPr>
          </a:p>
        </p:txBody>
      </p:sp>
      <p:sp>
        <p:nvSpPr>
          <p:cNvPr id="20" name="TextBox 13"/>
          <p:cNvSpPr txBox="1"/>
          <p:nvPr>
            <p:custDataLst>
              <p:tags r:id="rId7"/>
            </p:custDataLst>
          </p:nvPr>
        </p:nvSpPr>
        <p:spPr>
          <a:xfrm>
            <a:off x="3423041" y="2990408"/>
            <a:ext cx="2168233" cy="3249069"/>
          </a:xfrm>
          <a:prstGeom prst="rect">
            <a:avLst/>
          </a:prstGeom>
          <a:noFill/>
        </p:spPr>
        <p:txBody>
          <a:bodyPr wrap="square" rtlCol="0">
            <a:noAutofit/>
          </a:bodyPr>
          <a:lstStyle/>
          <a:p>
            <a:pPr defTabSz="685800" fontAlgn="base">
              <a:lnSpc>
                <a:spcPct val="110000"/>
              </a:lnSpc>
              <a:spcBef>
                <a:spcPts val="450"/>
              </a:spcBef>
              <a:spcAft>
                <a:spcPct val="0"/>
              </a:spcAft>
              <a:buClr>
                <a:srgbClr val="C4813C"/>
              </a:buClr>
              <a:buSzPct val="60000"/>
              <a:defRPr/>
            </a:pPr>
            <a:r>
              <a:rPr dirty="0">
                <a:latin typeface="微软雅黑" panose="020B0503020204020204" charset="-122"/>
                <a:ea typeface="微软雅黑" panose="020B0503020204020204" charset="-122"/>
                <a:cs typeface="微软雅黑" panose="020B0503020204020204" charset="-122"/>
                <a:sym typeface="+mn-ea"/>
              </a:rPr>
              <a:t>（1）华人新年</a:t>
            </a:r>
            <a:endParaRPr dirty="0">
              <a:latin typeface="微软雅黑" panose="020B0503020204020204" charset="-122"/>
              <a:ea typeface="微软雅黑" panose="020B0503020204020204" charset="-122"/>
              <a:cs typeface="微软雅黑" panose="020B0503020204020204" charset="-122"/>
              <a:sym typeface="+mn-ea"/>
            </a:endParaRPr>
          </a:p>
          <a:p>
            <a:pPr defTabSz="685800" fontAlgn="base">
              <a:lnSpc>
                <a:spcPct val="110000"/>
              </a:lnSpc>
              <a:spcBef>
                <a:spcPts val="450"/>
              </a:spcBef>
              <a:spcAft>
                <a:spcPct val="0"/>
              </a:spcAft>
              <a:buClr>
                <a:srgbClr val="C4813C"/>
              </a:buClr>
              <a:buSzPct val="60000"/>
              <a:defRPr/>
            </a:pPr>
            <a:r>
              <a:rPr dirty="0">
                <a:latin typeface="微软雅黑" panose="020B0503020204020204" charset="-122"/>
                <a:ea typeface="微软雅黑" panose="020B0503020204020204" charset="-122"/>
                <a:cs typeface="微软雅黑" panose="020B0503020204020204" charset="-122"/>
                <a:sym typeface="+mn-ea"/>
              </a:rPr>
              <a:t>（2）泰米尔新年（屠妖节/万灯节）（3）卫塞节</a:t>
            </a:r>
            <a:endParaRPr dirty="0">
              <a:latin typeface="微软雅黑" panose="020B0503020204020204" charset="-122"/>
              <a:ea typeface="微软雅黑" panose="020B0503020204020204" charset="-122"/>
              <a:cs typeface="微软雅黑" panose="020B0503020204020204" charset="-122"/>
              <a:sym typeface="+mn-ea"/>
            </a:endParaRPr>
          </a:p>
          <a:p>
            <a:pPr defTabSz="685800" fontAlgn="base">
              <a:lnSpc>
                <a:spcPct val="110000"/>
              </a:lnSpc>
              <a:spcBef>
                <a:spcPts val="450"/>
              </a:spcBef>
              <a:spcAft>
                <a:spcPct val="0"/>
              </a:spcAft>
              <a:buClr>
                <a:srgbClr val="C4813C"/>
              </a:buClr>
              <a:buSzPct val="60000"/>
              <a:defRPr/>
            </a:pPr>
            <a:r>
              <a:rPr dirty="0">
                <a:latin typeface="微软雅黑" panose="020B0503020204020204" charset="-122"/>
                <a:ea typeface="微软雅黑" panose="020B0503020204020204" charset="-122"/>
                <a:cs typeface="微软雅黑" panose="020B0503020204020204" charset="-122"/>
                <a:sym typeface="+mn-ea"/>
              </a:rPr>
              <a:t>（4）国庆节</a:t>
            </a:r>
            <a:endParaRPr dirty="0">
              <a:latin typeface="微软雅黑" panose="020B0503020204020204" charset="-122"/>
              <a:ea typeface="微软雅黑" panose="020B0503020204020204" charset="-122"/>
              <a:cs typeface="微软雅黑" panose="020B0503020204020204" charset="-122"/>
              <a:sym typeface="+mn-ea"/>
            </a:endParaRPr>
          </a:p>
          <a:p>
            <a:pPr defTabSz="685800" fontAlgn="base">
              <a:lnSpc>
                <a:spcPct val="110000"/>
              </a:lnSpc>
              <a:spcBef>
                <a:spcPts val="450"/>
              </a:spcBef>
              <a:spcAft>
                <a:spcPct val="0"/>
              </a:spcAft>
              <a:buClr>
                <a:srgbClr val="C4813C"/>
              </a:buClr>
              <a:buSzPct val="60000"/>
              <a:defRPr/>
            </a:pPr>
            <a:r>
              <a:rPr dirty="0">
                <a:latin typeface="微软雅黑" panose="020B0503020204020204" charset="-122"/>
                <a:ea typeface="微软雅黑" panose="020B0503020204020204" charset="-122"/>
                <a:cs typeface="微软雅黑" panose="020B0503020204020204" charset="-122"/>
                <a:sym typeface="+mn-ea"/>
              </a:rPr>
              <a:t>（5）开斋节</a:t>
            </a:r>
            <a:endParaRPr dirty="0">
              <a:latin typeface="微软雅黑" panose="020B0503020204020204" charset="-122"/>
              <a:ea typeface="微软雅黑" panose="020B0503020204020204" charset="-122"/>
              <a:cs typeface="微软雅黑" panose="020B0503020204020204" charset="-122"/>
              <a:sym typeface="+mn-ea"/>
            </a:endParaRPr>
          </a:p>
          <a:p>
            <a:pPr defTabSz="685800" fontAlgn="base">
              <a:lnSpc>
                <a:spcPct val="110000"/>
              </a:lnSpc>
              <a:spcBef>
                <a:spcPts val="450"/>
              </a:spcBef>
              <a:spcAft>
                <a:spcPct val="0"/>
              </a:spcAft>
              <a:buClr>
                <a:srgbClr val="C4813C"/>
              </a:buClr>
              <a:buSzPct val="60000"/>
              <a:defRPr/>
            </a:pPr>
            <a:r>
              <a:rPr dirty="0">
                <a:latin typeface="微软雅黑" panose="020B0503020204020204" charset="-122"/>
                <a:ea typeface="微软雅黑" panose="020B0503020204020204" charset="-122"/>
                <a:cs typeface="微软雅黑" panose="020B0503020204020204" charset="-122"/>
                <a:sym typeface="+mn-ea"/>
              </a:rPr>
              <a:t>（6）圣诞节</a:t>
            </a:r>
            <a:endParaRPr dirty="0">
              <a:latin typeface="微软雅黑" panose="020B0503020204020204" charset="-122"/>
              <a:ea typeface="微软雅黑" panose="020B0503020204020204" charset="-122"/>
              <a:cs typeface="微软雅黑" panose="020B0503020204020204" charset="-122"/>
              <a:sym typeface="+mn-ea"/>
            </a:endParaRPr>
          </a:p>
        </p:txBody>
      </p:sp>
      <p:sp>
        <p:nvSpPr>
          <p:cNvPr id="22" name="矩形 21"/>
          <p:cNvSpPr/>
          <p:nvPr>
            <p:custDataLst>
              <p:tags r:id="rId8"/>
            </p:custDataLst>
          </p:nvPr>
        </p:nvSpPr>
        <p:spPr bwMode="auto">
          <a:xfrm>
            <a:off x="5930917" y="1686421"/>
            <a:ext cx="2513421" cy="1070610"/>
          </a:xfrm>
          <a:prstGeom prst="rect">
            <a:avLst/>
          </a:prstGeom>
          <a:solidFill>
            <a:srgbClr val="F368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Arial" panose="020B0604020202020204"/>
              <a:ea typeface="微软雅黑" panose="020B0503020204020204" charset="-122"/>
              <a:cs typeface="+mn-ea"/>
              <a:sym typeface="+mn-lt"/>
            </a:endParaRPr>
          </a:p>
        </p:txBody>
      </p:sp>
      <p:sp>
        <p:nvSpPr>
          <p:cNvPr id="23" name="矩形 22"/>
          <p:cNvSpPr/>
          <p:nvPr>
            <p:custDataLst>
              <p:tags r:id="rId9"/>
            </p:custDataLst>
          </p:nvPr>
        </p:nvSpPr>
        <p:spPr bwMode="auto">
          <a:xfrm>
            <a:off x="6236848" y="2853897"/>
            <a:ext cx="2946400" cy="2556933"/>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Arial" panose="020B0604020202020204"/>
              <a:ea typeface="微软雅黑" panose="020B0503020204020204" charset="-122"/>
              <a:cs typeface="+mn-ea"/>
              <a:sym typeface="+mn-lt"/>
            </a:endParaRPr>
          </a:p>
        </p:txBody>
      </p:sp>
      <p:sp>
        <p:nvSpPr>
          <p:cNvPr id="24" name="文本框 13"/>
          <p:cNvSpPr txBox="1">
            <a:spLocks noChangeArrowheads="1"/>
          </p:cNvSpPr>
          <p:nvPr>
            <p:custDataLst>
              <p:tags r:id="rId10"/>
            </p:custDataLst>
          </p:nvPr>
        </p:nvSpPr>
        <p:spPr bwMode="auto">
          <a:xfrm>
            <a:off x="6236848" y="1837218"/>
            <a:ext cx="1967288" cy="811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000" dirty="0">
                <a:solidFill>
                  <a:srgbClr val="000000"/>
                </a:solidFill>
                <a:latin typeface="微软雅黑" panose="020B0503020204020204" charset="-122"/>
                <a:ea typeface="微软雅黑" panose="020B0503020204020204" charset="-122"/>
                <a:cs typeface="+mn-ea"/>
                <a:sym typeface="+mn-lt"/>
              </a:rPr>
              <a:t>服饰</a:t>
            </a:r>
            <a:endParaRPr kumimoji="0" lang="zh-CN" altLang="en-US" sz="44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ea"/>
              <a:sym typeface="+mn-lt"/>
            </a:endParaRPr>
          </a:p>
        </p:txBody>
      </p:sp>
      <p:sp>
        <p:nvSpPr>
          <p:cNvPr id="25" name="TextBox 13"/>
          <p:cNvSpPr txBox="1"/>
          <p:nvPr>
            <p:custDataLst>
              <p:tags r:id="rId11"/>
            </p:custDataLst>
          </p:nvPr>
        </p:nvSpPr>
        <p:spPr>
          <a:xfrm>
            <a:off x="5876264" y="3063658"/>
            <a:ext cx="2888912" cy="3533088"/>
          </a:xfrm>
          <a:prstGeom prst="rect">
            <a:avLst/>
          </a:prstGeom>
          <a:noFill/>
        </p:spPr>
        <p:txBody>
          <a:bodyPr wrap="square" rtlCol="0">
            <a:noAutofit/>
          </a:bodyPr>
          <a:lstStyle/>
          <a:p>
            <a:pPr defTabSz="685800" fontAlgn="base">
              <a:lnSpc>
                <a:spcPct val="110000"/>
              </a:lnSpc>
              <a:spcBef>
                <a:spcPts val="450"/>
              </a:spcBef>
              <a:spcAft>
                <a:spcPct val="0"/>
              </a:spcAft>
              <a:buClr>
                <a:srgbClr val="C4813C"/>
              </a:buClr>
              <a:buSzPct val="60000"/>
              <a:defRPr/>
            </a:pPr>
            <a:r>
              <a:rPr dirty="0">
                <a:latin typeface="微软雅黑" panose="020B0503020204020204" charset="-122"/>
                <a:ea typeface="微软雅黑" panose="020B0503020204020204" charset="-122"/>
                <a:cs typeface="微软雅黑" panose="020B0503020204020204" charset="-122"/>
                <a:sym typeface="+mn-ea"/>
              </a:rPr>
              <a:t>新加坡服饰的特点,每个民族都有所差异。马来人男子头戴一顶叫“宋谷”的无边帽,上身穿一种无领、袖子宽大的衣服,下身穿长及足踝的“纱笼”;女子上衣宽大如袍,下穿纱笼。马来人最爱穿“巴汝”、纱笼,锡克人则是男子缠头、女子身披纱丽。</a:t>
            </a:r>
            <a:endParaRPr dirty="0">
              <a:latin typeface="微软雅黑" panose="020B0503020204020204" charset="-122"/>
              <a:ea typeface="微软雅黑" panose="020B0503020204020204" charset="-122"/>
              <a:cs typeface="微软雅黑" panose="020B0503020204020204" charset="-122"/>
              <a:sym typeface="+mn-ea"/>
            </a:endParaRPr>
          </a:p>
        </p:txBody>
      </p:sp>
      <p:sp>
        <p:nvSpPr>
          <p:cNvPr id="26" name="矩形 25"/>
          <p:cNvSpPr/>
          <p:nvPr/>
        </p:nvSpPr>
        <p:spPr bwMode="auto">
          <a:xfrm>
            <a:off x="8877403" y="1723536"/>
            <a:ext cx="2831987" cy="1033495"/>
          </a:xfrm>
          <a:prstGeom prst="rect">
            <a:avLst/>
          </a:prstGeom>
          <a:solidFill>
            <a:srgbClr val="F368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Arial" panose="020B0604020202020204"/>
              <a:ea typeface="微软雅黑" panose="020B0503020204020204" charset="-122"/>
              <a:cs typeface="+mn-ea"/>
              <a:sym typeface="+mn-lt"/>
            </a:endParaRPr>
          </a:p>
        </p:txBody>
      </p:sp>
      <p:sp>
        <p:nvSpPr>
          <p:cNvPr id="27" name="文本框 13"/>
          <p:cNvSpPr txBox="1">
            <a:spLocks noChangeArrowheads="1"/>
          </p:cNvSpPr>
          <p:nvPr/>
        </p:nvSpPr>
        <p:spPr bwMode="auto">
          <a:xfrm>
            <a:off x="9309752" y="1853881"/>
            <a:ext cx="1967288" cy="816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a:r>
              <a:rPr lang="zh-CN" altLang="en-US" sz="4000" dirty="0">
                <a:solidFill>
                  <a:srgbClr val="000000"/>
                </a:solidFill>
                <a:latin typeface="微软雅黑" panose="020B0503020204020204" charset="-122"/>
                <a:ea typeface="微软雅黑" panose="020B0503020204020204" charset="-122"/>
                <a:cs typeface="+mn-ea"/>
                <a:sym typeface="+mn-lt"/>
              </a:rPr>
              <a:t>社交与禁忌</a:t>
            </a:r>
            <a:endParaRPr lang="zh-CN" altLang="en-US" sz="4000" dirty="0">
              <a:solidFill>
                <a:srgbClr val="000000"/>
              </a:solidFill>
              <a:latin typeface="微软雅黑" panose="020B0503020204020204" charset="-122"/>
              <a:ea typeface="微软雅黑" panose="020B0503020204020204" charset="-122"/>
              <a:cs typeface="+mn-ea"/>
              <a:sym typeface="+mn-lt"/>
            </a:endParaRPr>
          </a:p>
        </p:txBody>
      </p:sp>
      <p:sp>
        <p:nvSpPr>
          <p:cNvPr id="28" name="TextBox 13"/>
          <p:cNvSpPr txBox="1"/>
          <p:nvPr/>
        </p:nvSpPr>
        <p:spPr>
          <a:xfrm>
            <a:off x="8877403" y="2980473"/>
            <a:ext cx="2831987" cy="3616273"/>
          </a:xfrm>
          <a:prstGeom prst="rect">
            <a:avLst/>
          </a:prstGeom>
          <a:noFill/>
        </p:spPr>
        <p:txBody>
          <a:bodyPr wrap="square" rtlCol="0">
            <a:noAutofit/>
          </a:bodyPr>
          <a:lstStyle/>
          <a:p>
            <a:pPr lvl="0" defTabSz="685800" fontAlgn="base">
              <a:lnSpc>
                <a:spcPct val="110000"/>
              </a:lnSpc>
              <a:spcBef>
                <a:spcPts val="450"/>
              </a:spcBef>
              <a:spcAft>
                <a:spcPct val="0"/>
              </a:spcAft>
              <a:buClr>
                <a:srgbClr val="C4813C"/>
              </a:buClr>
              <a:buSzPct val="60000"/>
              <a:defRPr/>
            </a:pPr>
            <a:r>
              <a:rPr dirty="0">
                <a:latin typeface="微软雅黑" panose="020B0503020204020204" charset="-122"/>
                <a:ea typeface="微软雅黑" panose="020B0503020204020204" charset="-122"/>
                <a:cs typeface="微软雅黑" panose="020B0503020204020204" charset="-122"/>
              </a:rPr>
              <a:t>　（1）接待礼仪</a:t>
            </a:r>
            <a:endParaRPr dirty="0">
              <a:latin typeface="微软雅黑" panose="020B0503020204020204" charset="-122"/>
              <a:ea typeface="微软雅黑" panose="020B0503020204020204" charset="-122"/>
              <a:cs typeface="微软雅黑" panose="020B0503020204020204" charset="-122"/>
            </a:endParaRPr>
          </a:p>
          <a:p>
            <a:pPr lvl="0" defTabSz="685800" fontAlgn="base">
              <a:lnSpc>
                <a:spcPct val="110000"/>
              </a:lnSpc>
              <a:spcBef>
                <a:spcPts val="450"/>
              </a:spcBef>
              <a:spcAft>
                <a:spcPct val="0"/>
              </a:spcAft>
              <a:buClr>
                <a:srgbClr val="C4813C"/>
              </a:buClr>
              <a:buSzPct val="60000"/>
              <a:defRPr/>
            </a:pPr>
            <a:r>
              <a:rPr dirty="0">
                <a:latin typeface="微软雅黑" panose="020B0503020204020204" charset="-122"/>
                <a:ea typeface="微软雅黑" panose="020B0503020204020204" charset="-122"/>
                <a:cs typeface="微软雅黑" panose="020B0503020204020204" charset="-122"/>
              </a:rPr>
              <a:t>　（2）称呼礼仪 </a:t>
            </a:r>
            <a:endParaRPr dirty="0">
              <a:latin typeface="微软雅黑" panose="020B0503020204020204" charset="-122"/>
              <a:ea typeface="微软雅黑" panose="020B0503020204020204" charset="-122"/>
              <a:cs typeface="微软雅黑" panose="020B0503020204020204" charset="-122"/>
            </a:endParaRPr>
          </a:p>
          <a:p>
            <a:pPr lvl="0" defTabSz="685800" fontAlgn="base">
              <a:lnSpc>
                <a:spcPct val="110000"/>
              </a:lnSpc>
              <a:spcBef>
                <a:spcPts val="450"/>
              </a:spcBef>
              <a:spcAft>
                <a:spcPct val="0"/>
              </a:spcAft>
              <a:buClr>
                <a:srgbClr val="C4813C"/>
              </a:buClr>
              <a:buSzPct val="60000"/>
              <a:defRPr/>
            </a:pPr>
            <a:r>
              <a:rPr dirty="0">
                <a:latin typeface="微软雅黑" panose="020B0503020204020204" charset="-122"/>
                <a:ea typeface="微软雅黑" panose="020B0503020204020204" charset="-122"/>
                <a:cs typeface="微软雅黑" panose="020B0503020204020204" charset="-122"/>
              </a:rPr>
              <a:t> </a:t>
            </a:r>
            <a:r>
              <a:rPr lang="en-US" dirty="0">
                <a:latin typeface="微软雅黑" panose="020B0503020204020204" charset="-122"/>
                <a:ea typeface="微软雅黑" panose="020B0503020204020204" charset="-122"/>
                <a:cs typeface="微软雅黑" panose="020B0503020204020204" charset="-122"/>
              </a:rPr>
              <a:t>  </a:t>
            </a:r>
            <a:r>
              <a:rPr dirty="0">
                <a:latin typeface="微软雅黑" panose="020B0503020204020204" charset="-122"/>
                <a:ea typeface="微软雅黑" panose="020B0503020204020204" charset="-122"/>
                <a:cs typeface="微软雅黑" panose="020B0503020204020204" charset="-122"/>
              </a:rPr>
              <a:t>（3）风俗禁忌</a:t>
            </a:r>
            <a:endParaRPr dirty="0">
              <a:latin typeface="微软雅黑" panose="020B0503020204020204" charset="-122"/>
              <a:ea typeface="微软雅黑" panose="020B0503020204020204" charset="-122"/>
              <a:cs typeface="微软雅黑" panose="020B0503020204020204" charset="-122"/>
            </a:endParaRPr>
          </a:p>
          <a:p>
            <a:pPr lvl="0" defTabSz="685800" fontAlgn="base">
              <a:lnSpc>
                <a:spcPct val="110000"/>
              </a:lnSpc>
              <a:spcBef>
                <a:spcPts val="450"/>
              </a:spcBef>
              <a:spcAft>
                <a:spcPct val="0"/>
              </a:spcAft>
              <a:buClr>
                <a:srgbClr val="C4813C"/>
              </a:buClr>
              <a:buSzPct val="60000"/>
              <a:defRPr/>
            </a:pPr>
            <a:r>
              <a:rPr lang="en-US" dirty="0">
                <a:latin typeface="微软雅黑" panose="020B0503020204020204" charset="-122"/>
                <a:ea typeface="微软雅黑" panose="020B0503020204020204" charset="-122"/>
                <a:cs typeface="微软雅黑" panose="020B0503020204020204" charset="-122"/>
              </a:rPr>
              <a:t>   </a:t>
            </a:r>
            <a:r>
              <a:rPr dirty="0">
                <a:latin typeface="微软雅黑" panose="020B0503020204020204" charset="-122"/>
                <a:ea typeface="微软雅黑" panose="020B0503020204020204" charset="-122"/>
                <a:cs typeface="微软雅黑" panose="020B0503020204020204" charset="-122"/>
              </a:rPr>
              <a:t>（4）社会生活禁忌</a:t>
            </a:r>
            <a:endParaRPr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7"/>
          <p:cNvSpPr>
            <a:spLocks noGrp="1"/>
          </p:cNvSpPr>
          <p:nvPr>
            <p:ph type="ctrTitle"/>
            <p:custDataLst>
              <p:tags r:id="rId1"/>
            </p:custDataLst>
          </p:nvPr>
        </p:nvSpPr>
        <p:spPr>
          <a:xfrm>
            <a:off x="205740" y="156210"/>
            <a:ext cx="11707495" cy="951865"/>
          </a:xfrm>
        </p:spPr>
        <p:txBody>
          <a:bodyPr/>
          <a:lstStyle/>
          <a:p>
            <a:r>
              <a:rPr lang="zh-CN" altLang="en-US" sz="4800" dirty="0">
                <a:latin typeface="微软雅黑" panose="020B0503020204020204" charset="-122"/>
                <a:ea typeface="微软雅黑" panose="020B0503020204020204" charset="-122"/>
                <a:cs typeface="微软雅黑" panose="020B0503020204020204" charset="-122"/>
              </a:rPr>
              <a:t>【思政小课堂】</a:t>
            </a:r>
            <a:endParaRPr lang="zh-CN" altLang="en-US" sz="4800" dirty="0">
              <a:latin typeface="微软雅黑" panose="020B0503020204020204" charset="-122"/>
              <a:ea typeface="微软雅黑" panose="020B0503020204020204" charset="-122"/>
              <a:cs typeface="微软雅黑" panose="020B0503020204020204" charset="-122"/>
              <a:sym typeface="+mn-ea"/>
            </a:endParaRPr>
          </a:p>
        </p:txBody>
      </p:sp>
      <p:grpSp>
        <p:nvGrpSpPr>
          <p:cNvPr id="2" name="名言框" descr="7b0a202020202274657874626f78223a2022220a7d0a"/>
          <p:cNvGrpSpPr/>
          <p:nvPr/>
        </p:nvGrpSpPr>
        <p:grpSpPr>
          <a:xfrm>
            <a:off x="-41" y="1922173"/>
            <a:ext cx="7458710" cy="4019550"/>
            <a:chOff x="5826" y="2821"/>
            <a:chExt cx="10639" cy="6011"/>
          </a:xfrm>
        </p:grpSpPr>
        <p:pic>
          <p:nvPicPr>
            <p:cNvPr id="13" name="图片 12" descr="F:\稻壳-阿源设计\H活动供稿\2020-01-07-文本框\SVG-横着\横着-13.svg横着-13"/>
            <p:cNvPicPr>
              <a:picLocks noChangeAspect="1"/>
            </p:cNvPicPr>
            <p:nvPr/>
          </p:nvPicPr>
          <p:blipFill>
            <a:blip r:embed="rId2">
              <a:extLst>
                <a:ext uri="{96DAC541-7B7A-43D3-8B79-37D633B846F1}">
                  <asvg:svgBlip xmlns:asvg="http://schemas.microsoft.com/office/drawing/2016/SVG/main" r:embed="rId3"/>
                </a:ext>
              </a:extLst>
            </a:blip>
            <a:srcRect/>
            <a:stretch>
              <a:fillRect/>
            </a:stretch>
          </p:blipFill>
          <p:spPr>
            <a:xfrm>
              <a:off x="5826" y="2821"/>
              <a:ext cx="10639" cy="6011"/>
            </a:xfrm>
            <a:prstGeom prst="rect">
              <a:avLst/>
            </a:prstGeom>
          </p:spPr>
        </p:pic>
        <p:sp>
          <p:nvSpPr>
            <p:cNvPr id="11" name="文本框 10"/>
            <p:cNvSpPr txBox="1"/>
            <p:nvPr/>
          </p:nvSpPr>
          <p:spPr>
            <a:xfrm>
              <a:off x="6761" y="4781"/>
              <a:ext cx="9040" cy="2709"/>
            </a:xfrm>
            <a:prstGeom prst="rect">
              <a:avLst/>
            </a:prstGeom>
            <a:noFill/>
          </p:spPr>
          <p:txBody>
            <a:bodyPr wrap="square"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4800" b="1" dirty="0">
                  <a:gradFill>
                    <a:gsLst>
                      <a:gs pos="0">
                        <a:srgbClr val="FFFFFF"/>
                      </a:gs>
                      <a:gs pos="100000">
                        <a:schemeClr val="accent3"/>
                      </a:gs>
                    </a:gsLst>
                    <a:lin ang="2700000" scaled="0"/>
                  </a:gradFill>
                  <a:latin typeface="微软雅黑" panose="020B0503020204020204" charset="-122"/>
                  <a:ea typeface="微软雅黑" panose="020B0503020204020204" charset="-122"/>
                  <a:cs typeface="微软雅黑" panose="020B0503020204020204" charset="-122"/>
                  <a:sym typeface="+mn-ea"/>
                </a:rPr>
                <a:t>“一带一路”倡议让大家实现合作共赢</a:t>
              </a:r>
              <a:endParaRPr lang="zh-CN" altLang="en-US" sz="4800" b="1" dirty="0">
                <a:gradFill>
                  <a:gsLst>
                    <a:gs pos="0">
                      <a:srgbClr val="FFFFFF"/>
                    </a:gs>
                    <a:gs pos="100000">
                      <a:schemeClr val="accent3"/>
                    </a:gs>
                  </a:gsLst>
                  <a:lin ang="2700000" scaled="0"/>
                </a:gradFill>
                <a:latin typeface="微软雅黑" panose="020B0503020204020204" charset="-122"/>
                <a:ea typeface="微软雅黑" panose="020B0503020204020204" charset="-122"/>
                <a:cs typeface="微软雅黑" panose="020B0503020204020204" charset="-122"/>
                <a:sym typeface="+mn-ea"/>
              </a:endParaRPr>
            </a:p>
          </p:txBody>
        </p:sp>
      </p:grpSp>
    </p:spTree>
    <p:custDataLst>
      <p:tags r:id="rId4"/>
    </p:custData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ctrTitle"/>
            <p:custDataLst>
              <p:tags r:id="rId1"/>
            </p:custDataLst>
          </p:nvPr>
        </p:nvSpPr>
        <p:spPr>
          <a:xfrm>
            <a:off x="838199" y="1761444"/>
            <a:ext cx="6120000" cy="2458863"/>
          </a:xfrm>
        </p:spPr>
        <p:txBody>
          <a:bodyPr>
            <a:noAutofit/>
          </a:bodyPr>
          <a:lstStyle/>
          <a:p>
            <a:pPr algn="ctr">
              <a:lnSpc>
                <a:spcPct val="100000"/>
              </a:lnSpc>
            </a:pPr>
            <a:r>
              <a:rPr lang="zh-CN" altLang="en-US" sz="6600" dirty="0"/>
              <a:t>第五章 泰国(</a:t>
            </a:r>
            <a:r>
              <a:rPr lang="en-US" altLang="zh-CN" sz="6600" dirty="0"/>
              <a:t>Thailand</a:t>
            </a:r>
            <a:r>
              <a:rPr lang="zh-CN" altLang="en-US" sz="6600" dirty="0"/>
              <a:t>)</a:t>
            </a:r>
            <a:endParaRPr lang="zh-CN" altLang="en-US" sz="6600" dirty="0"/>
          </a:p>
        </p:txBody>
      </p:sp>
    </p:spTree>
    <p:custDataLst>
      <p:tags r:id="rId2"/>
    </p:custData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圆角 8"/>
          <p:cNvSpPr/>
          <p:nvPr>
            <p:custDataLst>
              <p:tags r:id="rId1"/>
            </p:custDataLst>
          </p:nvPr>
        </p:nvSpPr>
        <p:spPr>
          <a:xfrm>
            <a:off x="635285" y="3280394"/>
            <a:ext cx="11217091" cy="2733045"/>
          </a:xfrm>
          <a:prstGeom prst="roundRect">
            <a:avLst>
              <a:gd name="adj" fmla="val 4409"/>
            </a:avLst>
          </a:prstGeom>
          <a:solidFill>
            <a:schemeClr val="bg1">
              <a:lumMod val="85000"/>
              <a:lumOff val="15000"/>
            </a:schemeClr>
          </a:solidFill>
          <a:ln w="6350">
            <a:solidFill>
              <a:schemeClr val="bg1">
                <a:lumMod val="50000"/>
                <a:lumOff val="50000"/>
              </a:schemeClr>
            </a:solidFill>
            <a:prstDash val="solid"/>
          </a:ln>
          <a:effectLst>
            <a:outerShdw blurRad="190500" dist="88900" algn="ctr" rotWithShape="0">
              <a:schemeClr val="bg2">
                <a:lumMod val="50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charset="-122"/>
              <a:cs typeface="微软雅黑" panose="020B0503020204020204" charset="-122"/>
            </a:endParaRPr>
          </a:p>
        </p:txBody>
      </p:sp>
      <p:cxnSp>
        <p:nvCxnSpPr>
          <p:cNvPr id="10" name="直接连接符 9"/>
          <p:cNvCxnSpPr/>
          <p:nvPr>
            <p:custDataLst>
              <p:tags r:id="rId2"/>
            </p:custDataLst>
          </p:nvPr>
        </p:nvCxnSpPr>
        <p:spPr>
          <a:xfrm flipV="1">
            <a:off x="3714841" y="3660276"/>
            <a:ext cx="0" cy="2036594"/>
          </a:xfrm>
          <a:prstGeom prst="line">
            <a:avLst/>
          </a:prstGeom>
          <a:ln>
            <a:gradFill flip="none" rotWithShape="1">
              <a:gsLst>
                <a:gs pos="50000">
                  <a:schemeClr val="accent4"/>
                </a:gs>
                <a:gs pos="0">
                  <a:schemeClr val="accent4">
                    <a:alpha val="0"/>
                  </a:schemeClr>
                </a:gs>
                <a:gs pos="100000">
                  <a:schemeClr val="accent4">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3"/>
            </p:custDataLst>
          </p:nvPr>
        </p:nvCxnSpPr>
        <p:spPr>
          <a:xfrm flipV="1">
            <a:off x="6381098" y="3660276"/>
            <a:ext cx="0" cy="2036594"/>
          </a:xfrm>
          <a:prstGeom prst="line">
            <a:avLst/>
          </a:prstGeom>
          <a:ln>
            <a:gradFill flip="none" rotWithShape="1">
              <a:gsLst>
                <a:gs pos="50000">
                  <a:schemeClr val="accent4"/>
                </a:gs>
                <a:gs pos="0">
                  <a:schemeClr val="accent4">
                    <a:alpha val="0"/>
                  </a:schemeClr>
                </a:gs>
                <a:gs pos="100000">
                  <a:schemeClr val="accent4">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4"/>
            </p:custDataLst>
          </p:nvPr>
        </p:nvCxnSpPr>
        <p:spPr>
          <a:xfrm flipV="1">
            <a:off x="9047354" y="3660276"/>
            <a:ext cx="0" cy="2036594"/>
          </a:xfrm>
          <a:prstGeom prst="line">
            <a:avLst/>
          </a:prstGeom>
          <a:ln>
            <a:gradFill flip="none" rotWithShape="1">
              <a:gsLst>
                <a:gs pos="50000">
                  <a:schemeClr val="accent4"/>
                </a:gs>
                <a:gs pos="0">
                  <a:schemeClr val="accent4">
                    <a:alpha val="0"/>
                  </a:schemeClr>
                </a:gs>
                <a:gs pos="100000">
                  <a:schemeClr val="accent4">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4" name="标题"/>
          <p:cNvSpPr>
            <a:spLocks noGrp="1"/>
          </p:cNvSpPr>
          <p:nvPr>
            <p:ph type="title"/>
            <p:custDataLst>
              <p:tags r:id="rId5"/>
            </p:custDataLst>
          </p:nvPr>
        </p:nvSpPr>
        <p:spPr>
          <a:xfrm>
            <a:off x="6096000" y="1818936"/>
            <a:ext cx="5512904" cy="1081088"/>
          </a:xfrm>
        </p:spPr>
        <p:txBody>
          <a:bodyPr>
            <a:normAutofit fontScale="90000"/>
          </a:bodyPr>
          <a:lstStyle/>
          <a:p>
            <a:r>
              <a:rPr lang="en-US" altLang="zh-CN"/>
              <a:t>CONTENTS</a:t>
            </a:r>
            <a:endParaRPr lang="en-US" altLang="zh-CN"/>
          </a:p>
        </p:txBody>
      </p:sp>
      <p:sp>
        <p:nvSpPr>
          <p:cNvPr id="6" name="序号"/>
          <p:cNvSpPr txBox="1"/>
          <p:nvPr>
            <p:custDataLst>
              <p:tags r:id="rId6"/>
            </p:custDataLst>
          </p:nvPr>
        </p:nvSpPr>
        <p:spPr>
          <a:xfrm>
            <a:off x="1061149" y="3875268"/>
            <a:ext cx="1216454" cy="375663"/>
          </a:xfrm>
          <a:prstGeom prst="roundRect">
            <a:avLst>
              <a:gd name="adj" fmla="val 50000"/>
            </a:avLst>
          </a:prstGeom>
          <a:gradFill flip="none" rotWithShape="1">
            <a:gsLst>
              <a:gs pos="0">
                <a:schemeClr val="accent2"/>
              </a:gs>
              <a:gs pos="100000">
                <a:schemeClr val="accent4"/>
              </a:gs>
            </a:gsLst>
            <a:lin ang="2700000" scaled="0"/>
            <a:tileRect/>
          </a:gradFill>
        </p:spPr>
        <p:txBody>
          <a:bodyPr wrap="none" lIns="0" tIns="0" rIns="0" bIns="0" rtlCol="0" anchor="ctr" anchorCtr="0">
            <a:normAutofit/>
          </a:bodyPr>
          <a:lstStyle/>
          <a:p>
            <a:pPr algn="ctr">
              <a:lnSpc>
                <a:spcPct val="100000"/>
              </a:lnSpc>
            </a:pPr>
            <a:r>
              <a:rPr lang="en-US" sz="1200" dirty="0">
                <a:solidFill>
                  <a:schemeClr val="dk1">
                    <a:lumMod val="100000"/>
                  </a:schemeClr>
                </a:solidFill>
                <a:latin typeface="+mj-ea"/>
                <a:ea typeface="+mj-ea"/>
              </a:rPr>
              <a:t>P</a:t>
            </a:r>
            <a:r>
              <a:rPr lang="en-US" altLang="zh-CN" sz="1200" dirty="0">
                <a:solidFill>
                  <a:schemeClr val="dk1">
                    <a:lumMod val="100000"/>
                  </a:schemeClr>
                </a:solidFill>
                <a:latin typeface="+mj-ea"/>
                <a:ea typeface="+mj-ea"/>
              </a:rPr>
              <a:t>art One</a:t>
            </a:r>
            <a:endParaRPr lang="en-US" sz="1200" dirty="0">
              <a:solidFill>
                <a:schemeClr val="dk1">
                  <a:lumMod val="100000"/>
                </a:schemeClr>
              </a:solidFill>
              <a:latin typeface="+mj-ea"/>
              <a:ea typeface="+mj-ea"/>
            </a:endParaRPr>
          </a:p>
        </p:txBody>
      </p:sp>
      <p:sp>
        <p:nvSpPr>
          <p:cNvPr id="7" name="项标题"/>
          <p:cNvSpPr txBox="1"/>
          <p:nvPr>
            <p:custDataLst>
              <p:tags r:id="rId7"/>
            </p:custDataLst>
          </p:nvPr>
        </p:nvSpPr>
        <p:spPr>
          <a:xfrm>
            <a:off x="1061148" y="4581584"/>
            <a:ext cx="2139277" cy="925614"/>
          </a:xfrm>
          <a:prstGeom prst="rect">
            <a:avLst/>
          </a:prstGeom>
          <a:noFill/>
        </p:spPr>
        <p:txBody>
          <a:bodyPr wrap="square" lIns="0" tIns="0" rIns="0" bIns="0" rtlCol="0" anchor="t" anchorCtr="0">
            <a:normAutofit/>
          </a:bodyPr>
          <a:lstStyle/>
          <a:p>
            <a:pPr>
              <a:lnSpc>
                <a:spcPct val="100000"/>
              </a:lnSpc>
            </a:pPr>
            <a:r>
              <a:rPr lang="zh-CN" altLang="en-US" sz="2400" b="1" spc="300" dirty="0">
                <a:gradFill>
                  <a:gsLst>
                    <a:gs pos="0">
                      <a:schemeClr val="tx1"/>
                    </a:gs>
                    <a:gs pos="100000">
                      <a:schemeClr val="accent1"/>
                    </a:gs>
                  </a:gsLst>
                  <a:lin ang="4800000" scaled="0"/>
                </a:gradFill>
                <a:latin typeface="+mj-ea"/>
                <a:ea typeface="+mj-ea"/>
              </a:rPr>
              <a:t>一、基本情况</a:t>
            </a:r>
            <a:endParaRPr lang="zh-CN" altLang="en-US" sz="2400" b="1" spc="300" dirty="0">
              <a:gradFill>
                <a:gsLst>
                  <a:gs pos="0">
                    <a:schemeClr val="tx1"/>
                  </a:gs>
                  <a:gs pos="100000">
                    <a:schemeClr val="accent1"/>
                  </a:gs>
                </a:gsLst>
                <a:lin ang="4800000" scaled="0"/>
              </a:gradFill>
              <a:latin typeface="+mj-ea"/>
              <a:ea typeface="+mj-ea"/>
            </a:endParaRPr>
          </a:p>
        </p:txBody>
      </p:sp>
      <p:sp>
        <p:nvSpPr>
          <p:cNvPr id="17" name="序号"/>
          <p:cNvSpPr txBox="1"/>
          <p:nvPr>
            <p:custDataLst>
              <p:tags r:id="rId8"/>
            </p:custDataLst>
          </p:nvPr>
        </p:nvSpPr>
        <p:spPr>
          <a:xfrm>
            <a:off x="3978331" y="3875268"/>
            <a:ext cx="1216454" cy="375663"/>
          </a:xfrm>
          <a:prstGeom prst="roundRect">
            <a:avLst>
              <a:gd name="adj" fmla="val 50000"/>
            </a:avLst>
          </a:prstGeom>
          <a:gradFill flip="none" rotWithShape="1">
            <a:gsLst>
              <a:gs pos="0">
                <a:schemeClr val="accent2"/>
              </a:gs>
              <a:gs pos="100000">
                <a:schemeClr val="accent4"/>
              </a:gs>
            </a:gsLst>
            <a:lin ang="2700000" scaled="0"/>
            <a:tileRect/>
          </a:gradFill>
        </p:spPr>
        <p:txBody>
          <a:bodyPr wrap="none" lIns="0" tIns="0" rIns="0" bIns="0" rtlCol="0" anchor="ctr" anchorCtr="0">
            <a:normAutofit/>
          </a:bodyPr>
          <a:lstStyle/>
          <a:p>
            <a:pPr algn="ctr">
              <a:lnSpc>
                <a:spcPct val="100000"/>
              </a:lnSpc>
            </a:pPr>
            <a:r>
              <a:rPr lang="en-US" sz="1200" dirty="0">
                <a:solidFill>
                  <a:schemeClr val="dk1">
                    <a:lumMod val="100000"/>
                  </a:schemeClr>
                </a:solidFill>
                <a:latin typeface="+mj-ea"/>
                <a:ea typeface="+mj-ea"/>
              </a:rPr>
              <a:t>P</a:t>
            </a:r>
            <a:r>
              <a:rPr lang="en-US" altLang="zh-CN" sz="1200" dirty="0">
                <a:solidFill>
                  <a:schemeClr val="dk1">
                    <a:lumMod val="100000"/>
                  </a:schemeClr>
                </a:solidFill>
                <a:latin typeface="+mj-ea"/>
                <a:ea typeface="+mj-ea"/>
              </a:rPr>
              <a:t>art Two</a:t>
            </a:r>
            <a:endParaRPr lang="en-US" sz="1200" dirty="0">
              <a:solidFill>
                <a:schemeClr val="dk1">
                  <a:lumMod val="100000"/>
                </a:schemeClr>
              </a:solidFill>
              <a:latin typeface="+mj-ea"/>
              <a:ea typeface="+mj-ea"/>
            </a:endParaRPr>
          </a:p>
        </p:txBody>
      </p:sp>
      <p:sp>
        <p:nvSpPr>
          <p:cNvPr id="18" name="项标题"/>
          <p:cNvSpPr txBox="1"/>
          <p:nvPr>
            <p:custDataLst>
              <p:tags r:id="rId9"/>
            </p:custDataLst>
          </p:nvPr>
        </p:nvSpPr>
        <p:spPr>
          <a:xfrm>
            <a:off x="3978330" y="4581584"/>
            <a:ext cx="2139277" cy="925614"/>
          </a:xfrm>
          <a:prstGeom prst="rect">
            <a:avLst/>
          </a:prstGeom>
          <a:noFill/>
        </p:spPr>
        <p:txBody>
          <a:bodyPr wrap="square" lIns="0" tIns="0" rIns="0" bIns="0" rtlCol="0" anchor="t" anchorCtr="0">
            <a:normAutofit/>
          </a:bodyPr>
          <a:lstStyle/>
          <a:p>
            <a:pPr>
              <a:lnSpc>
                <a:spcPct val="100000"/>
              </a:lnSpc>
            </a:pPr>
            <a:r>
              <a:rPr lang="zh-CN" altLang="en-US" sz="2400" b="1" spc="300" dirty="0">
                <a:gradFill>
                  <a:gsLst>
                    <a:gs pos="0">
                      <a:schemeClr val="tx1"/>
                    </a:gs>
                    <a:gs pos="100000">
                      <a:schemeClr val="accent1"/>
                    </a:gs>
                  </a:gsLst>
                  <a:lin ang="4800000" scaled="0"/>
                </a:gradFill>
                <a:latin typeface="+mj-ea"/>
                <a:ea typeface="+mj-ea"/>
              </a:rPr>
              <a:t>二、经济环境</a:t>
            </a:r>
            <a:endParaRPr lang="zh-CN" altLang="en-US" sz="2400" b="1" spc="300" dirty="0">
              <a:gradFill>
                <a:gsLst>
                  <a:gs pos="0">
                    <a:schemeClr val="tx1"/>
                  </a:gs>
                  <a:gs pos="100000">
                    <a:schemeClr val="accent1"/>
                  </a:gs>
                </a:gsLst>
                <a:lin ang="4800000" scaled="0"/>
              </a:gradFill>
              <a:latin typeface="+mj-ea"/>
              <a:ea typeface="+mj-ea"/>
            </a:endParaRPr>
          </a:p>
        </p:txBody>
      </p:sp>
      <p:sp>
        <p:nvSpPr>
          <p:cNvPr id="19" name="序号"/>
          <p:cNvSpPr txBox="1"/>
          <p:nvPr>
            <p:custDataLst>
              <p:tags r:id="rId10"/>
            </p:custDataLst>
          </p:nvPr>
        </p:nvSpPr>
        <p:spPr>
          <a:xfrm>
            <a:off x="6721984" y="3875268"/>
            <a:ext cx="1216454" cy="375663"/>
          </a:xfrm>
          <a:prstGeom prst="roundRect">
            <a:avLst>
              <a:gd name="adj" fmla="val 50000"/>
            </a:avLst>
          </a:prstGeom>
          <a:gradFill flip="none" rotWithShape="1">
            <a:gsLst>
              <a:gs pos="0">
                <a:schemeClr val="accent2"/>
              </a:gs>
              <a:gs pos="100000">
                <a:schemeClr val="accent4"/>
              </a:gs>
            </a:gsLst>
            <a:lin ang="2700000" scaled="0"/>
            <a:tileRect/>
          </a:gradFill>
        </p:spPr>
        <p:txBody>
          <a:bodyPr wrap="none" lIns="0" tIns="0" rIns="0" bIns="0" rtlCol="0" anchor="ctr" anchorCtr="0">
            <a:normAutofit/>
          </a:bodyPr>
          <a:lstStyle/>
          <a:p>
            <a:pPr algn="ctr">
              <a:lnSpc>
                <a:spcPct val="100000"/>
              </a:lnSpc>
            </a:pPr>
            <a:r>
              <a:rPr lang="en-US" sz="1200" dirty="0">
                <a:solidFill>
                  <a:schemeClr val="dk1">
                    <a:lumMod val="100000"/>
                  </a:schemeClr>
                </a:solidFill>
                <a:latin typeface="+mj-ea"/>
                <a:ea typeface="+mj-ea"/>
              </a:rPr>
              <a:t>P</a:t>
            </a:r>
            <a:r>
              <a:rPr lang="en-US" altLang="zh-CN" sz="1200" dirty="0">
                <a:solidFill>
                  <a:schemeClr val="dk1">
                    <a:lumMod val="100000"/>
                  </a:schemeClr>
                </a:solidFill>
                <a:latin typeface="+mj-ea"/>
                <a:ea typeface="+mj-ea"/>
              </a:rPr>
              <a:t>art Three</a:t>
            </a:r>
            <a:endParaRPr lang="en-US" sz="1200" dirty="0">
              <a:solidFill>
                <a:schemeClr val="dk1">
                  <a:lumMod val="100000"/>
                </a:schemeClr>
              </a:solidFill>
              <a:latin typeface="+mj-ea"/>
              <a:ea typeface="+mj-ea"/>
            </a:endParaRPr>
          </a:p>
        </p:txBody>
      </p:sp>
      <p:sp>
        <p:nvSpPr>
          <p:cNvPr id="20" name="项标题"/>
          <p:cNvSpPr txBox="1"/>
          <p:nvPr>
            <p:custDataLst>
              <p:tags r:id="rId11"/>
            </p:custDataLst>
          </p:nvPr>
        </p:nvSpPr>
        <p:spPr>
          <a:xfrm>
            <a:off x="6721983" y="4581584"/>
            <a:ext cx="2139277" cy="925614"/>
          </a:xfrm>
          <a:prstGeom prst="rect">
            <a:avLst/>
          </a:prstGeom>
          <a:noFill/>
        </p:spPr>
        <p:txBody>
          <a:bodyPr wrap="square" lIns="0" tIns="0" rIns="0" bIns="0" rtlCol="0" anchor="t" anchorCtr="0">
            <a:normAutofit/>
          </a:bodyPr>
          <a:lstStyle/>
          <a:p>
            <a:pPr>
              <a:lnSpc>
                <a:spcPct val="100000"/>
              </a:lnSpc>
            </a:pPr>
            <a:r>
              <a:rPr lang="zh-CN" altLang="en-US" sz="2400" b="1" spc="300" dirty="0">
                <a:gradFill>
                  <a:gsLst>
                    <a:gs pos="0">
                      <a:schemeClr val="tx1"/>
                    </a:gs>
                    <a:gs pos="100000">
                      <a:schemeClr val="accent1"/>
                    </a:gs>
                  </a:gsLst>
                  <a:lin ang="4800000" scaled="0"/>
                </a:gradFill>
                <a:latin typeface="+mj-ea"/>
                <a:ea typeface="+mj-ea"/>
              </a:rPr>
              <a:t>三、法律环境</a:t>
            </a:r>
            <a:endParaRPr lang="zh-CN" altLang="en-US" sz="2400" b="1" spc="300" dirty="0">
              <a:gradFill>
                <a:gsLst>
                  <a:gs pos="0">
                    <a:schemeClr val="tx1"/>
                  </a:gs>
                  <a:gs pos="100000">
                    <a:schemeClr val="accent1"/>
                  </a:gs>
                </a:gsLst>
                <a:lin ang="4800000" scaled="0"/>
              </a:gradFill>
              <a:latin typeface="+mj-ea"/>
              <a:ea typeface="+mj-ea"/>
            </a:endParaRPr>
          </a:p>
        </p:txBody>
      </p:sp>
      <p:sp>
        <p:nvSpPr>
          <p:cNvPr id="21" name="序号"/>
          <p:cNvSpPr txBox="1"/>
          <p:nvPr>
            <p:custDataLst>
              <p:tags r:id="rId12"/>
            </p:custDataLst>
          </p:nvPr>
        </p:nvSpPr>
        <p:spPr>
          <a:xfrm>
            <a:off x="9304977" y="3875268"/>
            <a:ext cx="1216454" cy="375663"/>
          </a:xfrm>
          <a:prstGeom prst="roundRect">
            <a:avLst>
              <a:gd name="adj" fmla="val 50000"/>
            </a:avLst>
          </a:prstGeom>
          <a:gradFill flip="none" rotWithShape="1">
            <a:gsLst>
              <a:gs pos="0">
                <a:schemeClr val="accent2"/>
              </a:gs>
              <a:gs pos="100000">
                <a:schemeClr val="accent4"/>
              </a:gs>
            </a:gsLst>
            <a:lin ang="2700000" scaled="0"/>
            <a:tileRect/>
          </a:gradFill>
        </p:spPr>
        <p:txBody>
          <a:bodyPr wrap="none" lIns="0" tIns="0" rIns="0" bIns="0" rtlCol="0" anchor="ctr" anchorCtr="0">
            <a:normAutofit/>
          </a:bodyPr>
          <a:lstStyle/>
          <a:p>
            <a:pPr algn="ctr">
              <a:lnSpc>
                <a:spcPct val="100000"/>
              </a:lnSpc>
            </a:pPr>
            <a:r>
              <a:rPr lang="en-US" sz="1200" dirty="0">
                <a:solidFill>
                  <a:schemeClr val="dk1">
                    <a:lumMod val="100000"/>
                  </a:schemeClr>
                </a:solidFill>
                <a:latin typeface="+mj-ea"/>
                <a:ea typeface="+mj-ea"/>
              </a:rPr>
              <a:t>P</a:t>
            </a:r>
            <a:r>
              <a:rPr lang="en-US" altLang="zh-CN" sz="1200" dirty="0">
                <a:solidFill>
                  <a:schemeClr val="dk1">
                    <a:lumMod val="100000"/>
                  </a:schemeClr>
                </a:solidFill>
                <a:latin typeface="+mj-ea"/>
                <a:ea typeface="+mj-ea"/>
              </a:rPr>
              <a:t>art Four</a:t>
            </a:r>
            <a:endParaRPr lang="en-US" sz="1200" dirty="0">
              <a:solidFill>
                <a:schemeClr val="dk1">
                  <a:lumMod val="100000"/>
                </a:schemeClr>
              </a:solidFill>
              <a:latin typeface="+mj-ea"/>
              <a:ea typeface="+mj-ea"/>
            </a:endParaRPr>
          </a:p>
        </p:txBody>
      </p:sp>
      <p:sp>
        <p:nvSpPr>
          <p:cNvPr id="22" name="项标题"/>
          <p:cNvSpPr txBox="1"/>
          <p:nvPr>
            <p:custDataLst>
              <p:tags r:id="rId13"/>
            </p:custDataLst>
          </p:nvPr>
        </p:nvSpPr>
        <p:spPr>
          <a:xfrm>
            <a:off x="9048115" y="4581525"/>
            <a:ext cx="2813685" cy="925195"/>
          </a:xfrm>
          <a:prstGeom prst="rect">
            <a:avLst/>
          </a:prstGeom>
          <a:noFill/>
        </p:spPr>
        <p:txBody>
          <a:bodyPr wrap="square" lIns="0" tIns="0" rIns="0" bIns="0" rtlCol="0" anchor="t" anchorCtr="0">
            <a:normAutofit/>
          </a:bodyPr>
          <a:lstStyle/>
          <a:p>
            <a:pPr>
              <a:lnSpc>
                <a:spcPct val="100000"/>
              </a:lnSpc>
            </a:pPr>
            <a:r>
              <a:rPr lang="zh-CN" altLang="en-US" sz="2400" b="1" spc="300" dirty="0">
                <a:gradFill>
                  <a:gsLst>
                    <a:gs pos="0">
                      <a:schemeClr val="tx1"/>
                    </a:gs>
                    <a:gs pos="100000">
                      <a:schemeClr val="accent1"/>
                    </a:gs>
                  </a:gsLst>
                  <a:lin ang="4800000" scaled="0"/>
                </a:gradFill>
                <a:latin typeface="+mj-ea"/>
                <a:ea typeface="+mj-ea"/>
              </a:rPr>
              <a:t>四、社会文化环境</a:t>
            </a:r>
            <a:endParaRPr lang="zh-CN" altLang="en-US" sz="2400" b="1" spc="300" dirty="0">
              <a:gradFill>
                <a:gsLst>
                  <a:gs pos="0">
                    <a:schemeClr val="tx1"/>
                  </a:gs>
                  <a:gs pos="100000">
                    <a:schemeClr val="accent1"/>
                  </a:gs>
                </a:gsLst>
                <a:lin ang="4800000" scaled="0"/>
              </a:gradFill>
              <a:latin typeface="+mj-ea"/>
              <a:ea typeface="+mj-ea"/>
            </a:endParaRPr>
          </a:p>
        </p:txBody>
      </p:sp>
    </p:spTree>
    <p:custDataLst>
      <p:tags r:id="rId14"/>
    </p:custData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gradFill>
                  <a:gsLst>
                    <a:gs pos="0">
                      <a:schemeClr val="tx1"/>
                    </a:gs>
                    <a:gs pos="100000">
                      <a:schemeClr val="accent1"/>
                    </a:gs>
                  </a:gsLst>
                  <a:lin ang="4800000" scaled="0"/>
                </a:gradFill>
                <a:latin typeface="+mj-ea"/>
              </a:rPr>
              <a:t>一、基本情况</a:t>
            </a:r>
            <a:endParaRPr lang="zh-CN" altLang="en-US" spc="300" dirty="0">
              <a:gradFill>
                <a:gsLst>
                  <a:gs pos="0">
                    <a:schemeClr val="tx1"/>
                  </a:gs>
                  <a:gs pos="100000">
                    <a:schemeClr val="accent1"/>
                  </a:gs>
                </a:gsLst>
                <a:lin ang="4800000" scaled="0"/>
              </a:gradFill>
              <a:latin typeface="+mj-ea"/>
            </a:endParaRPr>
          </a:p>
        </p:txBody>
      </p:sp>
      <p:sp>
        <p:nvSpPr>
          <p:cNvPr id="3" name="正文"/>
          <p:cNvSpPr>
            <a:spLocks noGrp="1"/>
          </p:cNvSpPr>
          <p:nvPr>
            <p:ph idx="1"/>
            <p:custDataLst>
              <p:tags r:id="rId2"/>
            </p:custDataLst>
          </p:nvPr>
        </p:nvSpPr>
        <p:spPr/>
        <p:txBody>
          <a:bodyPr/>
          <a:lstStyle/>
          <a:p>
            <a:r>
              <a:rPr dirty="0"/>
              <a:t>泰王国（The Kingdom of Thailand），简称“泰国”，旧称为“暹罗”。首都曼谷位于湄南河畔，距入海口15公里，面积1569平方公里，是泰国最大城市、东南亚第二大城市，也是泰国政治、经济、文化、交通中心。国土总面积513000平方千米，海岸线2705千米，全国分为五个地区，共有77个府。泰国总人口为6790万人（截至2024年1月），全国共有30多个民族，泰族为主要民族，其余为老挝族、华族、马来族等。90%以上的民众信仰佛教，泰语为国语。</a:t>
            </a:r>
            <a:endParaRPr dirty="0"/>
          </a:p>
        </p:txBody>
      </p:sp>
      <p:pic>
        <p:nvPicPr>
          <p:cNvPr id="4" name="图片 11" descr="国旗"/>
          <p:cNvPicPr>
            <a:picLocks noChangeAspect="1"/>
          </p:cNvPicPr>
          <p:nvPr/>
        </p:nvPicPr>
        <p:blipFill>
          <a:blip r:embed="rId3"/>
          <a:srcRect l="12555" t="16841" r="14009" b="18283"/>
          <a:stretch>
            <a:fillRect/>
          </a:stretch>
        </p:blipFill>
        <p:spPr>
          <a:xfrm>
            <a:off x="2310765" y="4418330"/>
            <a:ext cx="2522220" cy="1976120"/>
          </a:xfrm>
          <a:prstGeom prst="rect">
            <a:avLst/>
          </a:prstGeom>
          <a:noFill/>
          <a:ln>
            <a:noFill/>
          </a:ln>
        </p:spPr>
      </p:pic>
      <p:pic>
        <p:nvPicPr>
          <p:cNvPr id="5" name="图片 12" descr="国徽"/>
          <p:cNvPicPr>
            <a:picLocks noChangeAspect="1"/>
          </p:cNvPicPr>
          <p:nvPr/>
        </p:nvPicPr>
        <p:blipFill>
          <a:blip r:embed="rId4"/>
          <a:srcRect l="2936" t="1862" r="3096" b="2798"/>
          <a:stretch>
            <a:fillRect/>
          </a:stretch>
        </p:blipFill>
        <p:spPr>
          <a:xfrm>
            <a:off x="6354445" y="4418330"/>
            <a:ext cx="2355850" cy="1976120"/>
          </a:xfrm>
          <a:prstGeom prst="rect">
            <a:avLst/>
          </a:prstGeom>
          <a:noFill/>
          <a:ln>
            <a:noFill/>
          </a:ln>
        </p:spPr>
      </p:pic>
    </p:spTree>
    <p:custDataLst>
      <p:tags r:id="rId5"/>
    </p:custData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pc="300" dirty="0">
                <a:gradFill>
                  <a:gsLst>
                    <a:gs pos="0">
                      <a:schemeClr val="tx1"/>
                    </a:gs>
                    <a:gs pos="100000">
                      <a:schemeClr val="accent1"/>
                    </a:gs>
                  </a:gsLst>
                  <a:lin ang="4800000" scaled="0"/>
                </a:gradFill>
                <a:latin typeface="+mj-ea"/>
              </a:rPr>
              <a:t>一、基本情况</a:t>
            </a:r>
            <a:endParaRPr lang="zh-CN" altLang="en-US" dirty="0"/>
          </a:p>
        </p:txBody>
      </p:sp>
      <p:graphicFrame>
        <p:nvGraphicFramePr>
          <p:cNvPr id="5" name="内容占位符 4"/>
          <p:cNvGraphicFramePr>
            <a:graphicFrameLocks noGrp="1"/>
          </p:cNvGraphicFramePr>
          <p:nvPr>
            <p:ph idx="1"/>
          </p:nvPr>
        </p:nvGraphicFramePr>
        <p:xfrm>
          <a:off x="695324" y="1301750"/>
          <a:ext cx="11087967" cy="5125176"/>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二、经济环境</a:t>
            </a:r>
            <a:endParaRPr lang="zh-CN" altLang="en-US" dirty="0"/>
          </a:p>
        </p:txBody>
      </p:sp>
      <p:sp>
        <p:nvSpPr>
          <p:cNvPr id="3" name="内容占位符 2"/>
          <p:cNvSpPr>
            <a:spLocks noGrp="1"/>
          </p:cNvSpPr>
          <p:nvPr>
            <p:ph idx="1"/>
          </p:nvPr>
        </p:nvSpPr>
        <p:spPr>
          <a:xfrm>
            <a:off x="695960" y="1301750"/>
            <a:ext cx="5032375" cy="5490845"/>
          </a:xfrm>
        </p:spPr>
        <p:txBody>
          <a:bodyPr>
            <a:noAutofit/>
          </a:bodyPr>
          <a:lstStyle/>
          <a:p>
            <a:r>
              <a:rPr lang="en-US" altLang="zh-CN" sz="2200" b="1" dirty="0">
                <a:latin typeface="微软雅黑" panose="020B0503020204020204" charset="-122"/>
                <a:ea typeface="微软雅黑" panose="020B0503020204020204" charset="-122"/>
                <a:cs typeface="微软雅黑" panose="020B0503020204020204" charset="-122"/>
              </a:rPr>
              <a:t>1. </a:t>
            </a:r>
            <a:r>
              <a:rPr lang="zh-CN" altLang="en-US" sz="2200" b="1" dirty="0">
                <a:latin typeface="微软雅黑" panose="020B0503020204020204" charset="-122"/>
                <a:ea typeface="微软雅黑" panose="020B0503020204020204" charset="-122"/>
                <a:cs typeface="微软雅黑" panose="020B0503020204020204" charset="-122"/>
              </a:rPr>
              <a:t>经济水平</a:t>
            </a:r>
            <a:endParaRPr lang="en-US" altLang="zh-CN" sz="2200" b="1" dirty="0">
              <a:latin typeface="微软雅黑" panose="020B0503020204020204" charset="-122"/>
              <a:ea typeface="微软雅黑" panose="020B0503020204020204" charset="-122"/>
              <a:cs typeface="微软雅黑" panose="020B0503020204020204" charset="-122"/>
            </a:endParaRPr>
          </a:p>
          <a:p>
            <a:pPr marL="0" indent="457200">
              <a:buNone/>
            </a:pPr>
            <a:r>
              <a:rPr sz="2200" dirty="0">
                <a:latin typeface="微软雅黑" panose="020B0503020204020204" charset="-122"/>
                <a:ea typeface="微软雅黑" panose="020B0503020204020204" charset="-122"/>
                <a:cs typeface="微软雅黑" panose="020B0503020204020204" charset="-122"/>
              </a:rPr>
              <a:t>根据世界银行公布的2017年人均国民总收入数据分析,2017年泰国人均GDP为6593.82美元,属于中等偏上收入国家。</a:t>
            </a:r>
            <a:endParaRPr sz="2200" dirty="0">
              <a:latin typeface="微软雅黑" panose="020B0503020204020204" charset="-122"/>
              <a:ea typeface="微软雅黑" panose="020B0503020204020204" charset="-122"/>
              <a:cs typeface="微软雅黑" panose="020B0503020204020204" charset="-122"/>
            </a:endParaRPr>
          </a:p>
          <a:p>
            <a:pPr marL="0" indent="457200">
              <a:buNone/>
            </a:pPr>
            <a:r>
              <a:rPr sz="2200" dirty="0">
                <a:latin typeface="微软雅黑" panose="020B0503020204020204" charset="-122"/>
                <a:ea typeface="微软雅黑" panose="020B0503020204020204" charset="-122"/>
                <a:cs typeface="微软雅黑" panose="020B0503020204020204" charset="-122"/>
              </a:rPr>
              <a:t>近5年来泰国经济发展呈波动趋势。2020年因受全球新冠肺炎疫情影响，经济大幅下滑，2021年经济开始缓慢复苏。2018-2023年泰国人均GDP自疫情以来也在不断恢复，呈向好趋势。</a:t>
            </a:r>
            <a:endParaRPr sz="2200" dirty="0">
              <a:latin typeface="微软雅黑" panose="020B0503020204020204" charset="-122"/>
              <a:ea typeface="微软雅黑" panose="020B0503020204020204" charset="-122"/>
              <a:cs typeface="微软雅黑" panose="020B0503020204020204" charset="-122"/>
            </a:endParaRPr>
          </a:p>
        </p:txBody>
      </p:sp>
      <p:graphicFrame>
        <p:nvGraphicFramePr>
          <p:cNvPr id="1842913439" name="图表 4"/>
          <p:cNvGraphicFramePr/>
          <p:nvPr/>
        </p:nvGraphicFramePr>
        <p:xfrm>
          <a:off x="6398895" y="196533"/>
          <a:ext cx="5274310" cy="3076575"/>
        </p:xfrm>
        <a:graphic>
          <a:graphicData uri="http://schemas.openxmlformats.org/drawingml/2006/chart">
            <c:chart xmlns:c="http://schemas.openxmlformats.org/drawingml/2006/chart" xmlns:r="http://schemas.openxmlformats.org/officeDocument/2006/relationships" r:id="rId1"/>
          </a:graphicData>
        </a:graphic>
      </p:graphicFrame>
      <p:graphicFrame>
        <p:nvGraphicFramePr>
          <p:cNvPr id="731543245" name="图表 5"/>
          <p:cNvGraphicFramePr/>
          <p:nvPr/>
        </p:nvGraphicFramePr>
        <p:xfrm>
          <a:off x="6398895" y="3624263"/>
          <a:ext cx="5274310" cy="3076575"/>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二、经济环境</a:t>
            </a:r>
            <a:endParaRPr lang="zh-CN" altLang="en-US" dirty="0"/>
          </a:p>
        </p:txBody>
      </p:sp>
      <p:sp>
        <p:nvSpPr>
          <p:cNvPr id="3" name="内容占位符 2"/>
          <p:cNvSpPr>
            <a:spLocks noGrp="1"/>
          </p:cNvSpPr>
          <p:nvPr>
            <p:ph idx="1"/>
          </p:nvPr>
        </p:nvSpPr>
        <p:spPr/>
        <p:txBody>
          <a:bodyPr/>
          <a:lstStyle/>
          <a:p>
            <a:r>
              <a:rPr lang="en-US" altLang="zh-CN" b="1" dirty="0"/>
              <a:t>2.</a:t>
            </a:r>
            <a:r>
              <a:rPr lang="zh-CN" altLang="en-US" b="1" dirty="0"/>
              <a:t>产业状况</a:t>
            </a:r>
            <a:endParaRPr lang="en-US" altLang="zh-CN" b="1" dirty="0"/>
          </a:p>
          <a:p>
            <a:pPr marL="0" indent="457200">
              <a:buNone/>
            </a:pPr>
            <a:r>
              <a:rPr dirty="0"/>
              <a:t>泰国是世界新兴工业国家和世界新兴市场经济体之一。制造业、农业和旅游业是经济的主要部门,同时泰国是亚洲唯一的粮食净出口国,是世界五大农产品出口国之一。电子工业等制造业发展迅速,产业结构变化明显,汽车业是支柱产业,泰国是东南亚汽车制造中心和东盟最大的汽车市场。泰国三大产业结构比重呈现“三二一”特征。其中,第三产业对GDP的贡献较为稳定,为经济发展的主要动力。第一产业对GDP的贡献较小。第二产业和第三产业对国民经济的贡献度较高。</a:t>
            </a:r>
            <a:endParaRPr dirty="0"/>
          </a:p>
        </p:txBody>
      </p:sp>
      <p:graphicFrame>
        <p:nvGraphicFramePr>
          <p:cNvPr id="7" name="图表 7"/>
          <p:cNvGraphicFramePr/>
          <p:nvPr/>
        </p:nvGraphicFramePr>
        <p:xfrm>
          <a:off x="3832225" y="4723765"/>
          <a:ext cx="4107180" cy="2134235"/>
        </p:xfrm>
        <a:graphic>
          <a:graphicData uri="http://schemas.openxmlformats.org/drawingml/2006/chart">
            <c:chart xmlns:c="http://schemas.openxmlformats.org/drawingml/2006/chart" xmlns:r="http://schemas.openxmlformats.org/officeDocument/2006/relationships" r:id="rId1"/>
          </a:graphicData>
        </a:graphic>
      </p:graphicFrame>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二、经济环境</a:t>
            </a:r>
            <a:endParaRPr lang="zh-CN" altLang="en-US" dirty="0"/>
          </a:p>
        </p:txBody>
      </p:sp>
      <p:sp>
        <p:nvSpPr>
          <p:cNvPr id="3" name="内容占位符 2"/>
          <p:cNvSpPr>
            <a:spLocks noGrp="1"/>
          </p:cNvSpPr>
          <p:nvPr>
            <p:ph idx="1"/>
          </p:nvPr>
        </p:nvSpPr>
        <p:spPr>
          <a:xfrm>
            <a:off x="695960" y="1301749"/>
            <a:ext cx="10800000" cy="620183"/>
          </a:xfrm>
        </p:spPr>
        <p:txBody>
          <a:bodyPr/>
          <a:lstStyle/>
          <a:p>
            <a:r>
              <a:rPr lang="en-US" altLang="zh-CN" b="1" dirty="0"/>
              <a:t>3.</a:t>
            </a:r>
            <a:r>
              <a:rPr lang="zh-CN" altLang="zh-CN" b="1" dirty="0"/>
              <a:t>金融情况</a:t>
            </a:r>
            <a:endParaRPr lang="zh-CN" altLang="zh-CN" b="1" dirty="0"/>
          </a:p>
          <a:p>
            <a:pPr marL="0" indent="457200">
              <a:buNone/>
            </a:pPr>
            <a:endParaRPr lang="zh-CN" altLang="en-US" b="1" dirty="0"/>
          </a:p>
        </p:txBody>
      </p:sp>
      <p:sp>
        <p:nvSpPr>
          <p:cNvPr id="6" name="矩形 5"/>
          <p:cNvSpPr/>
          <p:nvPr/>
        </p:nvSpPr>
        <p:spPr bwMode="auto">
          <a:xfrm>
            <a:off x="768115" y="1988296"/>
            <a:ext cx="2203681" cy="1070610"/>
          </a:xfrm>
          <a:prstGeom prst="rect">
            <a:avLst/>
          </a:prstGeom>
          <a:solidFill>
            <a:srgbClr val="F368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cs typeface="+mn-ea"/>
              <a:sym typeface="+mn-lt"/>
            </a:endParaRPr>
          </a:p>
        </p:txBody>
      </p:sp>
      <p:sp>
        <p:nvSpPr>
          <p:cNvPr id="7" name="矩形 6"/>
          <p:cNvSpPr/>
          <p:nvPr/>
        </p:nvSpPr>
        <p:spPr bwMode="auto">
          <a:xfrm>
            <a:off x="764306" y="3108225"/>
            <a:ext cx="2946400" cy="2556933"/>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cs typeface="+mn-ea"/>
              <a:sym typeface="+mn-lt"/>
            </a:endParaRPr>
          </a:p>
        </p:txBody>
      </p:sp>
      <p:sp>
        <p:nvSpPr>
          <p:cNvPr id="8" name="文本框 13"/>
          <p:cNvSpPr txBox="1">
            <a:spLocks noChangeArrowheads="1"/>
          </p:cNvSpPr>
          <p:nvPr/>
        </p:nvSpPr>
        <p:spPr bwMode="auto">
          <a:xfrm>
            <a:off x="859872" y="2109313"/>
            <a:ext cx="1967288" cy="811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4000" dirty="0">
                <a:solidFill>
                  <a:schemeClr val="bg1"/>
                </a:solidFill>
                <a:latin typeface="微软雅黑" panose="020B0503020204020204" charset="-122"/>
                <a:ea typeface="微软雅黑" panose="020B0503020204020204" charset="-122"/>
                <a:cs typeface="+mn-ea"/>
                <a:sym typeface="+mn-lt"/>
              </a:rPr>
              <a:t>货币</a:t>
            </a:r>
            <a:endParaRPr lang="zh-CN" altLang="en-US" sz="4000" b="1" dirty="0">
              <a:solidFill>
                <a:prstClr val="black">
                  <a:lumMod val="75000"/>
                  <a:lumOff val="25000"/>
                </a:prstClr>
              </a:solidFill>
              <a:latin typeface="+mj-ea"/>
              <a:ea typeface="+mj-ea"/>
              <a:cs typeface="+mn-ea"/>
              <a:sym typeface="+mn-lt"/>
            </a:endParaRPr>
          </a:p>
          <a:p>
            <a:pPr algn="ctr" eaLnBrk="1" hangingPunct="1"/>
            <a:endParaRPr lang="zh-CN" altLang="en-US" sz="4400" b="1" dirty="0">
              <a:solidFill>
                <a:prstClr val="black">
                  <a:lumMod val="75000"/>
                  <a:lumOff val="25000"/>
                </a:prstClr>
              </a:solidFill>
              <a:latin typeface="+mj-ea"/>
              <a:ea typeface="+mj-ea"/>
              <a:cs typeface="+mn-ea"/>
              <a:sym typeface="+mn-lt"/>
            </a:endParaRPr>
          </a:p>
        </p:txBody>
      </p:sp>
      <p:sp>
        <p:nvSpPr>
          <p:cNvPr id="17" name="TextBox 13"/>
          <p:cNvSpPr txBox="1"/>
          <p:nvPr/>
        </p:nvSpPr>
        <p:spPr>
          <a:xfrm>
            <a:off x="714140" y="3317986"/>
            <a:ext cx="2423911" cy="3249069"/>
          </a:xfrm>
          <a:prstGeom prst="rect">
            <a:avLst/>
          </a:prstGeom>
          <a:noFill/>
        </p:spPr>
        <p:txBody>
          <a:bodyPr wrap="square" rtlCol="0">
            <a:noAutofit/>
          </a:bodyPr>
          <a:lstStyle/>
          <a:p>
            <a:pPr lvl="0" defTabSz="685800" fontAlgn="base">
              <a:lnSpc>
                <a:spcPct val="110000"/>
              </a:lnSpc>
              <a:spcBef>
                <a:spcPts val="450"/>
              </a:spcBef>
              <a:spcAft>
                <a:spcPct val="0"/>
              </a:spcAft>
              <a:buClr>
                <a:schemeClr val="accent1"/>
              </a:buClr>
              <a:buSzPct val="60000"/>
              <a:defRPr/>
            </a:pPr>
            <a:r>
              <a:rPr dirty="0">
                <a:latin typeface="微软雅黑" panose="020B0503020204020204" charset="-122"/>
                <a:ea typeface="微软雅黑" panose="020B0503020204020204" charset="-122"/>
                <a:cs typeface="微软雅黑" panose="020B0503020204020204" charset="-122"/>
              </a:rPr>
              <a:t>泰国货币单位为铢（Baht）。人民币与当地货币可以直接结算，中国银行率先在泰国市场实现人民币对泰铢的直接报价。泰国为有限外汇管制国家，泰国财政部授权央行负责外汇的管理。</a:t>
            </a:r>
            <a:endParaRPr dirty="0">
              <a:latin typeface="微软雅黑" panose="020B0503020204020204" charset="-122"/>
              <a:ea typeface="微软雅黑" panose="020B0503020204020204" charset="-122"/>
              <a:cs typeface="微软雅黑" panose="020B0503020204020204" charset="-122"/>
            </a:endParaRPr>
          </a:p>
        </p:txBody>
      </p:sp>
      <p:sp>
        <p:nvSpPr>
          <p:cNvPr id="18" name="矩形 17"/>
          <p:cNvSpPr/>
          <p:nvPr>
            <p:custDataLst>
              <p:tags r:id="rId1"/>
            </p:custDataLst>
          </p:nvPr>
        </p:nvSpPr>
        <p:spPr bwMode="auto">
          <a:xfrm>
            <a:off x="3554787" y="1988296"/>
            <a:ext cx="2203681" cy="1070610"/>
          </a:xfrm>
          <a:prstGeom prst="rect">
            <a:avLst/>
          </a:prstGeom>
          <a:solidFill>
            <a:srgbClr val="F368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cs typeface="+mn-ea"/>
              <a:sym typeface="+mn-lt"/>
            </a:endParaRPr>
          </a:p>
        </p:txBody>
      </p:sp>
      <p:sp>
        <p:nvSpPr>
          <p:cNvPr id="19" name="文本框 13"/>
          <p:cNvSpPr txBox="1">
            <a:spLocks noChangeArrowheads="1"/>
          </p:cNvSpPr>
          <p:nvPr>
            <p:custDataLst>
              <p:tags r:id="rId2"/>
            </p:custDataLst>
          </p:nvPr>
        </p:nvSpPr>
        <p:spPr bwMode="auto">
          <a:xfrm>
            <a:off x="3548291" y="2093072"/>
            <a:ext cx="1967288" cy="9658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a:r>
              <a:rPr lang="zh-CN" altLang="en-US" sz="4000" dirty="0">
                <a:solidFill>
                  <a:schemeClr val="bg1"/>
                </a:solidFill>
                <a:latin typeface="微软雅黑" panose="020B0503020204020204" charset="-122"/>
                <a:ea typeface="微软雅黑" panose="020B0503020204020204" charset="-122"/>
                <a:cs typeface="+mn-ea"/>
                <a:sym typeface="+mn-lt"/>
              </a:rPr>
              <a:t>银行</a:t>
            </a:r>
            <a:endParaRPr lang="zh-CN" altLang="en-US" sz="4400" b="1" dirty="0">
              <a:solidFill>
                <a:prstClr val="black">
                  <a:lumMod val="75000"/>
                  <a:lumOff val="25000"/>
                </a:prstClr>
              </a:solidFill>
              <a:latin typeface="+mj-ea"/>
              <a:ea typeface="+mj-ea"/>
              <a:cs typeface="+mn-ea"/>
              <a:sym typeface="+mn-lt"/>
            </a:endParaRPr>
          </a:p>
        </p:txBody>
      </p:sp>
      <p:sp>
        <p:nvSpPr>
          <p:cNvPr id="20" name="TextBox 13"/>
          <p:cNvSpPr txBox="1"/>
          <p:nvPr>
            <p:custDataLst>
              <p:tags r:id="rId3"/>
            </p:custDataLst>
          </p:nvPr>
        </p:nvSpPr>
        <p:spPr>
          <a:xfrm>
            <a:off x="3495960" y="3234801"/>
            <a:ext cx="2423911" cy="3249069"/>
          </a:xfrm>
          <a:prstGeom prst="rect">
            <a:avLst/>
          </a:prstGeom>
          <a:noFill/>
        </p:spPr>
        <p:txBody>
          <a:bodyPr wrap="square" rtlCol="0">
            <a:noAutofit/>
          </a:bodyPr>
          <a:lstStyle/>
          <a:p>
            <a:pPr lvl="0" defTabSz="685800" fontAlgn="base">
              <a:lnSpc>
                <a:spcPct val="110000"/>
              </a:lnSpc>
              <a:spcBef>
                <a:spcPts val="450"/>
              </a:spcBef>
              <a:spcAft>
                <a:spcPct val="0"/>
              </a:spcAft>
              <a:buClr>
                <a:schemeClr val="accent1"/>
              </a:buClr>
              <a:buSzPct val="60000"/>
              <a:defRPr/>
            </a:pPr>
            <a:r>
              <a:rPr lang="zh-CN" dirty="0">
                <a:latin typeface="微软雅黑" panose="020B0503020204020204" charset="-122"/>
                <a:ea typeface="微软雅黑" panose="020B0503020204020204" charset="-122"/>
              </a:rPr>
              <a:t>泰国</a:t>
            </a:r>
            <a:r>
              <a:rPr dirty="0">
                <a:latin typeface="微软雅黑" panose="020B0503020204020204" charset="-122"/>
                <a:ea typeface="微软雅黑" panose="020B0503020204020204" charset="-122"/>
              </a:rPr>
              <a:t>的</a:t>
            </a:r>
            <a:r>
              <a:rPr lang="zh-CN" dirty="0">
                <a:latin typeface="微软雅黑" panose="020B0503020204020204" charset="-122"/>
                <a:ea typeface="微软雅黑" panose="020B0503020204020204" charset="-122"/>
              </a:rPr>
              <a:t>商业</a:t>
            </a:r>
            <a:r>
              <a:rPr dirty="0">
                <a:latin typeface="微软雅黑" panose="020B0503020204020204" charset="-122"/>
                <a:ea typeface="微软雅黑" panose="020B0503020204020204" charset="-122"/>
              </a:rPr>
              <a:t>银行</a:t>
            </a:r>
            <a:r>
              <a:rPr lang="zh-CN" dirty="0">
                <a:latin typeface="微软雅黑" panose="020B0503020204020204" charset="-122"/>
                <a:ea typeface="微软雅黑" panose="020B0503020204020204" charset="-122"/>
              </a:rPr>
              <a:t>主要包括盘谷</a:t>
            </a:r>
            <a:r>
              <a:rPr dirty="0">
                <a:latin typeface="微软雅黑" panose="020B0503020204020204" charset="-122"/>
                <a:ea typeface="微软雅黑" panose="020B0503020204020204" charset="-122"/>
              </a:rPr>
              <a:t>银行、</a:t>
            </a:r>
            <a:r>
              <a:rPr lang="zh-CN" dirty="0">
                <a:latin typeface="微软雅黑" panose="020B0503020204020204" charset="-122"/>
                <a:ea typeface="微软雅黑" panose="020B0503020204020204" charset="-122"/>
              </a:rPr>
              <a:t>开泰</a:t>
            </a:r>
            <a:r>
              <a:rPr dirty="0">
                <a:latin typeface="微软雅黑" panose="020B0503020204020204" charset="-122"/>
                <a:ea typeface="微软雅黑" panose="020B0503020204020204" charset="-122"/>
              </a:rPr>
              <a:t>银行、</a:t>
            </a:r>
            <a:r>
              <a:rPr lang="zh-CN" dirty="0">
                <a:latin typeface="微软雅黑" panose="020B0503020204020204" charset="-122"/>
                <a:ea typeface="微软雅黑" panose="020B0503020204020204" charset="-122"/>
              </a:rPr>
              <a:t>泰国汇商银行和泰京银行四大</a:t>
            </a:r>
            <a:r>
              <a:rPr lang="zh-CN" dirty="0">
                <a:latin typeface="微软雅黑" panose="020B0503020204020204" charset="-122"/>
                <a:ea typeface="微软雅黑" panose="020B0503020204020204" charset="-122"/>
              </a:rPr>
              <a:t>银行；中资银行在泰国的中资银行主要为中国银行（泰国）股份有限公司和中国工商银行（泰国）股份有限公司。</a:t>
            </a:r>
            <a:endParaRPr lang="zh-CN" dirty="0">
              <a:latin typeface="微软雅黑" panose="020B0503020204020204" charset="-122"/>
              <a:ea typeface="微软雅黑" panose="020B0503020204020204" charset="-122"/>
            </a:endParaRPr>
          </a:p>
        </p:txBody>
      </p:sp>
      <p:sp>
        <p:nvSpPr>
          <p:cNvPr id="22" name="矩形 21"/>
          <p:cNvSpPr/>
          <p:nvPr>
            <p:custDataLst>
              <p:tags r:id="rId4"/>
            </p:custDataLst>
          </p:nvPr>
        </p:nvSpPr>
        <p:spPr bwMode="auto">
          <a:xfrm>
            <a:off x="6240657" y="1947675"/>
            <a:ext cx="2203681" cy="1070610"/>
          </a:xfrm>
          <a:prstGeom prst="rect">
            <a:avLst/>
          </a:prstGeom>
          <a:solidFill>
            <a:srgbClr val="F368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cs typeface="+mn-ea"/>
              <a:sym typeface="+mn-lt"/>
            </a:endParaRPr>
          </a:p>
        </p:txBody>
      </p:sp>
      <p:sp>
        <p:nvSpPr>
          <p:cNvPr id="23" name="矩形 22"/>
          <p:cNvSpPr/>
          <p:nvPr>
            <p:custDataLst>
              <p:tags r:id="rId5"/>
            </p:custDataLst>
          </p:nvPr>
        </p:nvSpPr>
        <p:spPr bwMode="auto">
          <a:xfrm>
            <a:off x="6236848" y="3115151"/>
            <a:ext cx="2946400" cy="2556933"/>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cs typeface="+mn-ea"/>
              <a:sym typeface="+mn-lt"/>
            </a:endParaRPr>
          </a:p>
        </p:txBody>
      </p:sp>
      <p:sp>
        <p:nvSpPr>
          <p:cNvPr id="24" name="文本框 13"/>
          <p:cNvSpPr txBox="1">
            <a:spLocks noChangeArrowheads="1"/>
          </p:cNvSpPr>
          <p:nvPr>
            <p:custDataLst>
              <p:tags r:id="rId6"/>
            </p:custDataLst>
          </p:nvPr>
        </p:nvSpPr>
        <p:spPr bwMode="auto">
          <a:xfrm>
            <a:off x="6332414" y="2116239"/>
            <a:ext cx="1967288" cy="811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a:r>
              <a:rPr lang="zh-CN" altLang="en-US" sz="4000" dirty="0">
                <a:solidFill>
                  <a:schemeClr val="bg1"/>
                </a:solidFill>
                <a:latin typeface="微软雅黑" panose="020B0503020204020204" charset="-122"/>
                <a:ea typeface="微软雅黑" panose="020B0503020204020204" charset="-122"/>
                <a:cs typeface="+mn-ea"/>
                <a:sym typeface="+mn-lt"/>
              </a:rPr>
              <a:t>证券</a:t>
            </a:r>
            <a:endParaRPr lang="zh-CN" altLang="en-US" sz="4400" b="1" dirty="0">
              <a:solidFill>
                <a:prstClr val="black">
                  <a:lumMod val="75000"/>
                  <a:lumOff val="25000"/>
                </a:prstClr>
              </a:solidFill>
              <a:latin typeface="+mj-ea"/>
              <a:ea typeface="+mj-ea"/>
              <a:cs typeface="+mn-ea"/>
              <a:sym typeface="+mn-lt"/>
            </a:endParaRPr>
          </a:p>
        </p:txBody>
      </p:sp>
      <p:sp>
        <p:nvSpPr>
          <p:cNvPr id="25" name="TextBox 13"/>
          <p:cNvSpPr txBox="1"/>
          <p:nvPr>
            <p:custDataLst>
              <p:tags r:id="rId7"/>
            </p:custDataLst>
          </p:nvPr>
        </p:nvSpPr>
        <p:spPr>
          <a:xfrm>
            <a:off x="6186682" y="3324912"/>
            <a:ext cx="2423911" cy="3249069"/>
          </a:xfrm>
          <a:prstGeom prst="rect">
            <a:avLst/>
          </a:prstGeom>
          <a:noFill/>
        </p:spPr>
        <p:txBody>
          <a:bodyPr wrap="square" rtlCol="0">
            <a:noAutofit/>
          </a:bodyPr>
          <a:lstStyle/>
          <a:p>
            <a:pPr lvl="0" defTabSz="685800" fontAlgn="base">
              <a:lnSpc>
                <a:spcPct val="110000"/>
              </a:lnSpc>
              <a:spcBef>
                <a:spcPts val="450"/>
              </a:spcBef>
              <a:spcAft>
                <a:spcPct val="0"/>
              </a:spcAft>
              <a:buClr>
                <a:schemeClr val="accent1"/>
              </a:buClr>
              <a:buSzPct val="60000"/>
              <a:defRPr/>
            </a:pPr>
            <a:r>
              <a:rPr lang="zh-CN" dirty="0">
                <a:latin typeface="微软雅黑" panose="020B0503020204020204" charset="-122"/>
                <a:ea typeface="微软雅黑" panose="020B0503020204020204" charset="-122"/>
                <a:cs typeface="微软雅黑" panose="020B0503020204020204" charset="-122"/>
              </a:rPr>
              <a:t>泰国证券交易所（SET）是泰国唯一的证券交易市场，于1975年4月正式开始运行。泰国证券市场主要有两个板块：SET市场为泰国证券交易所主板市场和MAI市场为泰国证券交易所二板市场，亦称中小企业板市场。</a:t>
            </a:r>
            <a:endParaRPr lang="zh-CN" dirty="0">
              <a:latin typeface="微软雅黑" panose="020B0503020204020204" charset="-122"/>
              <a:ea typeface="微软雅黑" panose="020B0503020204020204" charset="-122"/>
              <a:cs typeface="微软雅黑" panose="020B0503020204020204" charset="-122"/>
            </a:endParaRPr>
          </a:p>
        </p:txBody>
      </p:sp>
      <p:sp>
        <p:nvSpPr>
          <p:cNvPr id="26" name="矩形 25"/>
          <p:cNvSpPr/>
          <p:nvPr>
            <p:custDataLst>
              <p:tags r:id="rId8"/>
            </p:custDataLst>
          </p:nvPr>
        </p:nvSpPr>
        <p:spPr bwMode="auto">
          <a:xfrm>
            <a:off x="9027329" y="1984790"/>
            <a:ext cx="2203681" cy="987650"/>
          </a:xfrm>
          <a:prstGeom prst="rect">
            <a:avLst/>
          </a:prstGeom>
          <a:solidFill>
            <a:srgbClr val="F368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cs typeface="+mn-ea"/>
              <a:sym typeface="+mn-lt"/>
            </a:endParaRPr>
          </a:p>
        </p:txBody>
      </p:sp>
      <p:sp>
        <p:nvSpPr>
          <p:cNvPr id="27" name="文本框 13"/>
          <p:cNvSpPr txBox="1">
            <a:spLocks noChangeArrowheads="1"/>
          </p:cNvSpPr>
          <p:nvPr>
            <p:custDataLst>
              <p:tags r:id="rId9"/>
            </p:custDataLst>
          </p:nvPr>
        </p:nvSpPr>
        <p:spPr bwMode="auto">
          <a:xfrm>
            <a:off x="9027329" y="2093071"/>
            <a:ext cx="1967288" cy="816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a:r>
              <a:rPr lang="zh-CN" altLang="en-US" sz="4000" dirty="0">
                <a:solidFill>
                  <a:schemeClr val="bg1"/>
                </a:solidFill>
                <a:latin typeface="微软雅黑" panose="020B0503020204020204" charset="-122"/>
                <a:ea typeface="微软雅黑" panose="020B0503020204020204" charset="-122"/>
                <a:cs typeface="+mn-ea"/>
                <a:sym typeface="+mn-lt"/>
              </a:rPr>
              <a:t>保险</a:t>
            </a:r>
            <a:endParaRPr lang="zh-CN" altLang="en-US" sz="4400" b="1" dirty="0">
              <a:solidFill>
                <a:prstClr val="black">
                  <a:lumMod val="75000"/>
                  <a:lumOff val="25000"/>
                </a:prstClr>
              </a:solidFill>
              <a:latin typeface="+mj-ea"/>
              <a:ea typeface="+mj-ea"/>
              <a:cs typeface="+mn-ea"/>
              <a:sym typeface="+mn-lt"/>
            </a:endParaRPr>
          </a:p>
        </p:txBody>
      </p:sp>
      <p:sp>
        <p:nvSpPr>
          <p:cNvPr id="28" name="TextBox 13"/>
          <p:cNvSpPr txBox="1"/>
          <p:nvPr>
            <p:custDataLst>
              <p:tags r:id="rId10"/>
            </p:custDataLst>
          </p:nvPr>
        </p:nvSpPr>
        <p:spPr>
          <a:xfrm>
            <a:off x="8877403" y="3241727"/>
            <a:ext cx="2831987" cy="3249069"/>
          </a:xfrm>
          <a:prstGeom prst="rect">
            <a:avLst/>
          </a:prstGeom>
          <a:noFill/>
        </p:spPr>
        <p:txBody>
          <a:bodyPr wrap="square" rtlCol="0">
            <a:noAutofit/>
          </a:bodyPr>
          <a:lstStyle/>
          <a:p>
            <a:pPr lvl="0" defTabSz="685800" fontAlgn="base">
              <a:lnSpc>
                <a:spcPct val="110000"/>
              </a:lnSpc>
              <a:spcBef>
                <a:spcPts val="450"/>
              </a:spcBef>
              <a:spcAft>
                <a:spcPct val="0"/>
              </a:spcAft>
              <a:buClr>
                <a:schemeClr val="accent1"/>
              </a:buClr>
              <a:buSzPct val="60000"/>
              <a:defRPr/>
            </a:pPr>
            <a:r>
              <a:rPr dirty="0">
                <a:latin typeface="微软雅黑" panose="020B0503020204020204" charset="-122"/>
                <a:ea typeface="微软雅黑" panose="020B0503020204020204" charset="-122"/>
                <a:cs typeface="微软雅黑" panose="020B0503020204020204" charset="-122"/>
              </a:rPr>
              <a:t>泰国是东盟第二大保险市场，泰国主要的本地公司包括泰国人寿保险公司（Thai Life Insurance）和泰国保障人寿保险公司（Muang Thai Life Assurance），国际保险公司如安联（Allianz）和友邦（AIA）也在市场上占有重要份额。</a:t>
            </a:r>
            <a:endParaRPr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二、经济环境</a:t>
            </a:r>
            <a:endParaRPr lang="zh-CN" altLang="en-US" dirty="0"/>
          </a:p>
        </p:txBody>
      </p:sp>
      <p:sp>
        <p:nvSpPr>
          <p:cNvPr id="3" name="内容占位符 2"/>
          <p:cNvSpPr>
            <a:spLocks noGrp="1"/>
          </p:cNvSpPr>
          <p:nvPr>
            <p:ph idx="1"/>
          </p:nvPr>
        </p:nvSpPr>
        <p:spPr/>
        <p:txBody>
          <a:bodyPr/>
          <a:lstStyle/>
          <a:p>
            <a:r>
              <a:rPr lang="en-US" altLang="zh-CN" b="1" dirty="0" smtClean="0"/>
              <a:t>2.</a:t>
            </a:r>
            <a:r>
              <a:rPr lang="zh-CN" altLang="en-US" b="1" dirty="0"/>
              <a:t>产业状况</a:t>
            </a:r>
            <a:endParaRPr lang="en-US" altLang="zh-CN" b="1" dirty="0" smtClean="0"/>
          </a:p>
          <a:p>
            <a:pPr marL="0" indent="457200">
              <a:buNone/>
            </a:pPr>
            <a:r>
              <a:rPr dirty="0"/>
              <a:t>从2018年至2022年，印尼的产业结构发生了显著变化。农业增加值占GDP比重在此期间有所波动，最高点出现在2020年为13.70%，但随后逐渐下降至2022年的12.40%。工业则表现出强劲的增长趋势，从2018年的39.73%上升到2022年的41.43%，成为推动经济增长的重要力量。来源于制造业、采矿业和建设业的扩展。服务业虽然在2019年和2020年达到高峰44.41%，但随后比重有所下降，到2022年为41.79%。印尼正逐步向工业化经济转型，工业比重增加。</a:t>
            </a:r>
            <a:endParaRPr dirty="0"/>
          </a:p>
        </p:txBody>
      </p:sp>
      <p:pic>
        <p:nvPicPr>
          <p:cNvPr id="4" name="图片 3" descr="图片4"/>
          <p:cNvPicPr>
            <a:picLocks noChangeAspect="1"/>
          </p:cNvPicPr>
          <p:nvPr/>
        </p:nvPicPr>
        <p:blipFill>
          <a:blip r:embed="rId1"/>
          <a:stretch>
            <a:fillRect/>
          </a:stretch>
        </p:blipFill>
        <p:spPr>
          <a:xfrm>
            <a:off x="3687445" y="4794885"/>
            <a:ext cx="4817110" cy="2063115"/>
          </a:xfrm>
          <a:prstGeom prst="rect">
            <a:avLst/>
          </a:prstGeom>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二、经济环境</a:t>
            </a:r>
            <a:endParaRPr lang="zh-CN" altLang="en-US" dirty="0"/>
          </a:p>
        </p:txBody>
      </p:sp>
      <p:sp>
        <p:nvSpPr>
          <p:cNvPr id="3" name="内容占位符 2"/>
          <p:cNvSpPr>
            <a:spLocks noGrp="1"/>
          </p:cNvSpPr>
          <p:nvPr>
            <p:ph idx="1"/>
          </p:nvPr>
        </p:nvSpPr>
        <p:spPr/>
        <p:txBody>
          <a:bodyPr>
            <a:normAutofit lnSpcReduction="10000"/>
          </a:bodyPr>
          <a:lstStyle/>
          <a:p>
            <a:r>
              <a:rPr lang="en-US" altLang="zh-CN" b="1" dirty="0">
                <a:latin typeface="微软雅黑" panose="020B0503020204020204" charset="-122"/>
                <a:ea typeface="微软雅黑" panose="020B0503020204020204" charset="-122"/>
                <a:cs typeface="微软雅黑" panose="020B0503020204020204" charset="-122"/>
              </a:rPr>
              <a:t>4.</a:t>
            </a:r>
            <a:r>
              <a:rPr lang="zh-CN" altLang="zh-CN" b="1" dirty="0">
                <a:latin typeface="微软雅黑" panose="020B0503020204020204" charset="-122"/>
                <a:ea typeface="微软雅黑" panose="020B0503020204020204" charset="-122"/>
                <a:cs typeface="微软雅黑" panose="020B0503020204020204" charset="-122"/>
              </a:rPr>
              <a:t>外贸情况</a:t>
            </a:r>
            <a:endParaRPr lang="en-US" altLang="zh-CN" b="1" dirty="0">
              <a:latin typeface="微软雅黑" panose="020B0503020204020204" charset="-122"/>
              <a:ea typeface="微软雅黑" panose="020B0503020204020204" charset="-122"/>
              <a:cs typeface="微软雅黑" panose="020B0503020204020204" charset="-122"/>
            </a:endParaRPr>
          </a:p>
          <a:p>
            <a:pPr marL="0" indent="457200">
              <a:buNone/>
            </a:pPr>
            <a:r>
              <a:rPr dirty="0">
                <a:latin typeface="微软雅黑" panose="020B0503020204020204" charset="-122"/>
                <a:ea typeface="微软雅黑" panose="020B0503020204020204" charset="-122"/>
                <a:cs typeface="微软雅黑" panose="020B0503020204020204" charset="-122"/>
              </a:rPr>
              <a:t>据泰国商业部统计，2022年泰国货物进出口总额为5387.74亿美元，其中出口2711.74亿美元，进口2676.00亿美元，贸易顺差35.73亿美元。</a:t>
            </a:r>
            <a:endParaRPr dirty="0">
              <a:latin typeface="微软雅黑" panose="020B0503020204020204" charset="-122"/>
              <a:ea typeface="微软雅黑" panose="020B0503020204020204" charset="-122"/>
              <a:cs typeface="微软雅黑" panose="020B0503020204020204" charset="-122"/>
            </a:endParaRPr>
          </a:p>
          <a:p>
            <a:pPr marL="0" indent="457200">
              <a:buNone/>
            </a:pPr>
            <a:r>
              <a:rPr lang="zh-CN" dirty="0">
                <a:latin typeface="微软雅黑" panose="020B0503020204020204" charset="-122"/>
                <a:ea typeface="微软雅黑" panose="020B0503020204020204" charset="-122"/>
                <a:cs typeface="微软雅黑" panose="020B0503020204020204" charset="-122"/>
              </a:rPr>
              <a:t>中泰</a:t>
            </a:r>
            <a:r>
              <a:rPr dirty="0">
                <a:latin typeface="微软雅黑" panose="020B0503020204020204" charset="-122"/>
                <a:ea typeface="微软雅黑" panose="020B0503020204020204" charset="-122"/>
                <a:cs typeface="微软雅黑" panose="020B0503020204020204" charset="-122"/>
              </a:rPr>
              <a:t>双方签订了《促进和保护投资协定》（1985年）、《避免双重征税和防止偷漏税协定》（1986年）、《贸易经济和技术合作谅解备忘录》（1997年）、《双边货币互换协议》（2011年签订，2014、2021年续签）等</a:t>
            </a:r>
            <a:r>
              <a:rPr lang="zh-CN" dirty="0">
                <a:latin typeface="微软雅黑" panose="020B0503020204020204" charset="-122"/>
                <a:ea typeface="微软雅黑" panose="020B0503020204020204" charset="-122"/>
                <a:cs typeface="微软雅黑" panose="020B0503020204020204" charset="-122"/>
              </a:rPr>
              <a:t>经贸协议</a:t>
            </a:r>
            <a:r>
              <a:rPr dirty="0">
                <a:latin typeface="微软雅黑" panose="020B0503020204020204" charset="-122"/>
                <a:ea typeface="微软雅黑" panose="020B0503020204020204" charset="-122"/>
                <a:cs typeface="微软雅黑" panose="020B0503020204020204" charset="-122"/>
              </a:rPr>
              <a:t>。</a:t>
            </a:r>
            <a:endParaRPr dirty="0">
              <a:latin typeface="微软雅黑" panose="020B0503020204020204" charset="-122"/>
              <a:ea typeface="微软雅黑" panose="020B0503020204020204" charset="-122"/>
              <a:cs typeface="微软雅黑" panose="020B0503020204020204" charset="-122"/>
            </a:endParaRPr>
          </a:p>
          <a:p>
            <a:pPr marL="0" indent="457200">
              <a:buNone/>
            </a:pPr>
            <a:r>
              <a:rPr dirty="0">
                <a:latin typeface="微软雅黑" panose="020B0503020204020204" charset="-122"/>
                <a:ea typeface="微软雅黑" panose="020B0503020204020204" charset="-122"/>
                <a:cs typeface="微软雅黑" panose="020B0503020204020204" charset="-122"/>
              </a:rPr>
              <a:t>截至目前，泰国未发布其与服务贸易伙伴间数据，</a:t>
            </a:r>
            <a:r>
              <a:rPr lang="zh-CN" dirty="0">
                <a:latin typeface="微软雅黑" panose="020B0503020204020204" charset="-122"/>
                <a:ea typeface="微软雅黑" panose="020B0503020204020204" charset="-122"/>
                <a:cs typeface="微软雅黑" panose="020B0503020204020204" charset="-122"/>
              </a:rPr>
              <a:t>但是</a:t>
            </a:r>
            <a:r>
              <a:rPr dirty="0">
                <a:latin typeface="微软雅黑" panose="020B0503020204020204" charset="-122"/>
                <a:ea typeface="微软雅黑" panose="020B0503020204020204" charset="-122"/>
                <a:cs typeface="微软雅黑" panose="020B0503020204020204" charset="-122"/>
              </a:rPr>
              <a:t>从服务贸易项目进出口状况看，其伙伴主要是东盟、欧盟、美国、日本、中国、韩国等</a:t>
            </a:r>
            <a:endParaRPr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二、经济环境</a:t>
            </a:r>
            <a:endParaRPr lang="zh-CN" altLang="en-US" dirty="0"/>
          </a:p>
        </p:txBody>
      </p:sp>
      <p:sp>
        <p:nvSpPr>
          <p:cNvPr id="3" name="内容占位符 2"/>
          <p:cNvSpPr>
            <a:spLocks noGrp="1"/>
          </p:cNvSpPr>
          <p:nvPr>
            <p:ph idx="1"/>
          </p:nvPr>
        </p:nvSpPr>
        <p:spPr/>
        <p:txBody>
          <a:bodyPr/>
          <a:lstStyle/>
          <a:p>
            <a:r>
              <a:rPr lang="en-US" altLang="zh-CN" b="1" dirty="0">
                <a:latin typeface="微软雅黑" panose="020B0503020204020204" charset="-122"/>
                <a:ea typeface="微软雅黑" panose="020B0503020204020204" charset="-122"/>
                <a:cs typeface="微软雅黑" panose="020B0503020204020204" charset="-122"/>
              </a:rPr>
              <a:t>4.</a:t>
            </a:r>
            <a:r>
              <a:rPr lang="zh-CN" altLang="zh-CN" b="1" dirty="0">
                <a:latin typeface="微软雅黑" panose="020B0503020204020204" charset="-122"/>
                <a:ea typeface="微软雅黑" panose="020B0503020204020204" charset="-122"/>
                <a:cs typeface="微软雅黑" panose="020B0503020204020204" charset="-122"/>
              </a:rPr>
              <a:t>外贸情况</a:t>
            </a:r>
            <a:endParaRPr lang="en-US" altLang="zh-CN" b="1" dirty="0">
              <a:latin typeface="微软雅黑" panose="020B0503020204020204" charset="-122"/>
              <a:ea typeface="微软雅黑" panose="020B0503020204020204" charset="-122"/>
              <a:cs typeface="微软雅黑" panose="020B0503020204020204" charset="-122"/>
            </a:endParaRPr>
          </a:p>
          <a:p>
            <a:pPr marL="0" indent="457200">
              <a:buNone/>
            </a:pPr>
            <a:r>
              <a:rPr>
                <a:latin typeface="微软雅黑" panose="020B0503020204020204" charset="-122"/>
                <a:ea typeface="微软雅黑" panose="020B0503020204020204" charset="-122"/>
                <a:cs typeface="微软雅黑" panose="020B0503020204020204" charset="-122"/>
              </a:rPr>
              <a:t>泰国主要投资来源国有日本、中国、美国、东盟、韩国、欧盟和印度等。据泰国投资促进委员会（BOI）数据统计，2022年泰国外资申请投资优惠项目1070个，吸引外资6646亿铢</a:t>
            </a:r>
            <a:r>
              <a:rPr lang="zh-CN">
                <a:latin typeface="微软雅黑" panose="020B0503020204020204" charset="-122"/>
                <a:ea typeface="微软雅黑" panose="020B0503020204020204" charset="-122"/>
                <a:cs typeface="微软雅黑" panose="020B0503020204020204" charset="-122"/>
              </a:rPr>
              <a:t>。据《世界投资报告》（2023）统计，2022年泰国吸收外资流量100.3亿美元，截至2022年底，泰国吸收外资流量3061.6亿美元。</a:t>
            </a:r>
            <a:endParaRPr lang="zh-CN">
              <a:latin typeface="微软雅黑" panose="020B0503020204020204" charset="-122"/>
              <a:ea typeface="微软雅黑" panose="020B0503020204020204" charset="-122"/>
              <a:cs typeface="微软雅黑" panose="020B0503020204020204" charset="-122"/>
            </a:endParaRPr>
          </a:p>
          <a:p>
            <a:pPr marL="0" indent="457200">
              <a:buNone/>
            </a:pPr>
            <a:r>
              <a:rPr lang="zh-CN">
                <a:latin typeface="微软雅黑" panose="020B0503020204020204" charset="-122"/>
                <a:ea typeface="微软雅黑" panose="020B0503020204020204" charset="-122"/>
                <a:cs typeface="微软雅黑" panose="020B0503020204020204" charset="-122"/>
              </a:rPr>
              <a:t>据中国海关统计，2022年，中泰双边货物贸易总额1350亿美元，同比增长3%。其中，中国对泰国出口额785亿美元，同比增长13.4%；中国自泰国进口额565亿美元，同比下降8.6%。</a:t>
            </a:r>
            <a:endParaRPr lang="zh-CN">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三、法律环境</a:t>
            </a:r>
            <a:endParaRPr lang="zh-CN" altLang="en-US" dirty="0"/>
          </a:p>
        </p:txBody>
      </p:sp>
      <p:graphicFrame>
        <p:nvGraphicFramePr>
          <p:cNvPr id="4" name="内容占位符 4"/>
          <p:cNvGraphicFramePr>
            <a:graphicFrameLocks noGrp="1"/>
          </p:cNvGraphicFramePr>
          <p:nvPr>
            <p:ph idx="1"/>
          </p:nvPr>
        </p:nvGraphicFramePr>
        <p:xfrm>
          <a:off x="695325" y="1301750"/>
          <a:ext cx="10801350" cy="4873625"/>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三、法律环境</a:t>
            </a:r>
            <a:endParaRPr lang="zh-CN" altLang="en-US" dirty="0"/>
          </a:p>
        </p:txBody>
      </p:sp>
      <p:graphicFrame>
        <p:nvGraphicFramePr>
          <p:cNvPr id="4" name="内容占位符 4"/>
          <p:cNvGraphicFramePr>
            <a:graphicFrameLocks noGrp="1"/>
          </p:cNvGraphicFramePr>
          <p:nvPr>
            <p:ph idx="1"/>
          </p:nvPr>
        </p:nvGraphicFramePr>
        <p:xfrm>
          <a:off x="695325" y="1301749"/>
          <a:ext cx="10801350" cy="5348433"/>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四、文化环境</a:t>
            </a:r>
            <a:endParaRPr lang="zh-CN" altLang="en-US" dirty="0"/>
          </a:p>
        </p:txBody>
      </p:sp>
      <p:sp>
        <p:nvSpPr>
          <p:cNvPr id="6" name="矩形 5"/>
          <p:cNvSpPr/>
          <p:nvPr>
            <p:custDataLst>
              <p:tags r:id="rId1"/>
            </p:custDataLst>
          </p:nvPr>
        </p:nvSpPr>
        <p:spPr bwMode="auto">
          <a:xfrm>
            <a:off x="768115" y="1727042"/>
            <a:ext cx="2203681" cy="1070610"/>
          </a:xfrm>
          <a:prstGeom prst="rect">
            <a:avLst/>
          </a:prstGeom>
          <a:solidFill>
            <a:srgbClr val="F368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Arial" panose="020B0604020202020204"/>
              <a:ea typeface="微软雅黑" panose="020B0503020204020204" charset="-122"/>
              <a:cs typeface="+mn-ea"/>
              <a:sym typeface="+mn-lt"/>
            </a:endParaRPr>
          </a:p>
        </p:txBody>
      </p:sp>
      <p:sp>
        <p:nvSpPr>
          <p:cNvPr id="7" name="矩形 6"/>
          <p:cNvSpPr/>
          <p:nvPr>
            <p:custDataLst>
              <p:tags r:id="rId2"/>
            </p:custDataLst>
          </p:nvPr>
        </p:nvSpPr>
        <p:spPr bwMode="auto">
          <a:xfrm>
            <a:off x="764306" y="2846971"/>
            <a:ext cx="2946400" cy="2556933"/>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Arial" panose="020B0604020202020204"/>
              <a:ea typeface="微软雅黑" panose="020B0503020204020204" charset="-122"/>
              <a:cs typeface="+mn-ea"/>
              <a:sym typeface="+mn-lt"/>
            </a:endParaRPr>
          </a:p>
        </p:txBody>
      </p:sp>
      <p:sp>
        <p:nvSpPr>
          <p:cNvPr id="8" name="文本框 13"/>
          <p:cNvSpPr txBox="1">
            <a:spLocks noChangeArrowheads="1"/>
          </p:cNvSpPr>
          <p:nvPr>
            <p:custDataLst>
              <p:tags r:id="rId3"/>
            </p:custDataLst>
          </p:nvPr>
        </p:nvSpPr>
        <p:spPr bwMode="auto">
          <a:xfrm>
            <a:off x="859872" y="1848059"/>
            <a:ext cx="1967288" cy="811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000" dirty="0">
                <a:solidFill>
                  <a:srgbClr val="000000"/>
                </a:solidFill>
                <a:latin typeface="微软雅黑" panose="020B0503020204020204" charset="-122"/>
                <a:ea typeface="微软雅黑" panose="020B0503020204020204" charset="-122"/>
                <a:cs typeface="+mn-ea"/>
                <a:sym typeface="+mn-lt"/>
              </a:rPr>
              <a:t>语言</a:t>
            </a:r>
            <a:endParaRPr kumimoji="0" lang="zh-CN" altLang="en-US" sz="40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44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ea"/>
              <a:sym typeface="+mn-lt"/>
            </a:endParaRPr>
          </a:p>
        </p:txBody>
      </p:sp>
      <p:sp>
        <p:nvSpPr>
          <p:cNvPr id="17" name="TextBox 13"/>
          <p:cNvSpPr txBox="1"/>
          <p:nvPr>
            <p:custDataLst>
              <p:tags r:id="rId4"/>
            </p:custDataLst>
          </p:nvPr>
        </p:nvSpPr>
        <p:spPr>
          <a:xfrm>
            <a:off x="714140" y="3056732"/>
            <a:ext cx="2423911" cy="3249069"/>
          </a:xfrm>
          <a:prstGeom prst="rect">
            <a:avLst/>
          </a:prstGeom>
          <a:noFill/>
        </p:spPr>
        <p:txBody>
          <a:bodyPr wrap="square" rtlCol="0">
            <a:noAutofit/>
          </a:bodyPr>
          <a:lstStyle/>
          <a:p>
            <a:pPr lvl="0" defTabSz="685800" fontAlgn="base">
              <a:lnSpc>
                <a:spcPct val="110000"/>
              </a:lnSpc>
              <a:spcBef>
                <a:spcPts val="450"/>
              </a:spcBef>
              <a:spcAft>
                <a:spcPct val="0"/>
              </a:spcAft>
              <a:buClr>
                <a:srgbClr val="C4813C"/>
              </a:buClr>
              <a:buSzPct val="60000"/>
              <a:defRPr/>
            </a:pPr>
            <a:r>
              <a:rPr altLang="zh-CN" dirty="0">
                <a:latin typeface="微软雅黑" panose="020B0503020204020204" charset="-122"/>
                <a:ea typeface="微软雅黑" panose="020B0503020204020204" charset="-122"/>
                <a:cs typeface="微软雅黑" panose="020B0503020204020204" charset="-122"/>
              </a:rPr>
              <a:t>泰语为国语，官方语言为泰语和英语。每个地区都有自己的方言，但以中部曼谷地区的方言为标准语。潮州话、海南话、广东话在泰籍华人中使用较为普遍。此外还有马来语和高棉语。</a:t>
            </a:r>
            <a:endParaRPr altLang="zh-CN" dirty="0">
              <a:latin typeface="微软雅黑" panose="020B0503020204020204" charset="-122"/>
              <a:ea typeface="微软雅黑" panose="020B0503020204020204" charset="-122"/>
              <a:cs typeface="微软雅黑" panose="020B0503020204020204" charset="-122"/>
            </a:endParaRPr>
          </a:p>
        </p:txBody>
      </p:sp>
      <p:sp>
        <p:nvSpPr>
          <p:cNvPr id="18" name="矩形 17"/>
          <p:cNvSpPr/>
          <p:nvPr>
            <p:custDataLst>
              <p:tags r:id="rId5"/>
            </p:custDataLst>
          </p:nvPr>
        </p:nvSpPr>
        <p:spPr bwMode="auto">
          <a:xfrm>
            <a:off x="3349516" y="1727042"/>
            <a:ext cx="2203681" cy="1070610"/>
          </a:xfrm>
          <a:prstGeom prst="rect">
            <a:avLst/>
          </a:prstGeom>
          <a:solidFill>
            <a:srgbClr val="F368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Arial" panose="020B0604020202020204"/>
              <a:ea typeface="微软雅黑" panose="020B0503020204020204" charset="-122"/>
              <a:cs typeface="+mn-ea"/>
              <a:sym typeface="+mn-lt"/>
            </a:endParaRPr>
          </a:p>
        </p:txBody>
      </p:sp>
      <p:sp>
        <p:nvSpPr>
          <p:cNvPr id="19" name="文本框 13"/>
          <p:cNvSpPr txBox="1">
            <a:spLocks noChangeArrowheads="1"/>
          </p:cNvSpPr>
          <p:nvPr>
            <p:custDataLst>
              <p:tags r:id="rId6"/>
            </p:custDataLst>
          </p:nvPr>
        </p:nvSpPr>
        <p:spPr bwMode="auto">
          <a:xfrm>
            <a:off x="3495960" y="1831818"/>
            <a:ext cx="1967288" cy="9658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000" dirty="0">
                <a:solidFill>
                  <a:srgbClr val="000000"/>
                </a:solidFill>
                <a:latin typeface="微软雅黑" panose="020B0503020204020204" charset="-122"/>
                <a:ea typeface="微软雅黑" panose="020B0503020204020204" charset="-122"/>
                <a:cs typeface="+mn-ea"/>
                <a:sym typeface="+mn-lt"/>
              </a:rPr>
              <a:t>节日</a:t>
            </a:r>
            <a:endParaRPr kumimoji="0" lang="zh-CN" altLang="en-US" sz="44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ea"/>
              <a:sym typeface="+mn-lt"/>
            </a:endParaRPr>
          </a:p>
        </p:txBody>
      </p:sp>
      <p:sp>
        <p:nvSpPr>
          <p:cNvPr id="20" name="TextBox 13"/>
          <p:cNvSpPr txBox="1"/>
          <p:nvPr>
            <p:custDataLst>
              <p:tags r:id="rId7"/>
            </p:custDataLst>
          </p:nvPr>
        </p:nvSpPr>
        <p:spPr>
          <a:xfrm>
            <a:off x="3423041" y="2990408"/>
            <a:ext cx="2168233" cy="3249069"/>
          </a:xfrm>
          <a:prstGeom prst="rect">
            <a:avLst/>
          </a:prstGeom>
          <a:noFill/>
        </p:spPr>
        <p:txBody>
          <a:bodyPr wrap="square" rtlCol="0">
            <a:noAutofit/>
          </a:bodyPr>
          <a:lstStyle/>
          <a:p>
            <a:pPr defTabSz="685800" fontAlgn="base">
              <a:lnSpc>
                <a:spcPct val="110000"/>
              </a:lnSpc>
              <a:spcBef>
                <a:spcPts val="450"/>
              </a:spcBef>
              <a:spcAft>
                <a:spcPct val="0"/>
              </a:spcAft>
              <a:buClr>
                <a:srgbClr val="C4813C"/>
              </a:buClr>
              <a:buSzPct val="60000"/>
              <a:defRPr/>
            </a:pPr>
            <a:r>
              <a:rPr dirty="0">
                <a:latin typeface="微软雅黑" panose="020B0503020204020204" charset="-122"/>
                <a:ea typeface="微软雅黑" panose="020B0503020204020204" charset="-122"/>
                <a:cs typeface="微软雅黑" panose="020B0503020204020204" charset="-122"/>
                <a:sym typeface="+mn-ea"/>
              </a:rPr>
              <a:t>泰国节日较多，除国际性节日如公历新年外，许多与宗教相关的节日及王室纪念日都是法定假日。泰国华人众多，民间也庆祝春节、中秋节等中国传统节日。</a:t>
            </a:r>
            <a:endParaRPr dirty="0">
              <a:latin typeface="微软雅黑" panose="020B0503020204020204" charset="-122"/>
              <a:ea typeface="微软雅黑" panose="020B0503020204020204" charset="-122"/>
              <a:cs typeface="微软雅黑" panose="020B0503020204020204" charset="-122"/>
              <a:sym typeface="+mn-ea"/>
            </a:endParaRPr>
          </a:p>
        </p:txBody>
      </p:sp>
      <p:sp>
        <p:nvSpPr>
          <p:cNvPr id="22" name="矩形 21"/>
          <p:cNvSpPr/>
          <p:nvPr>
            <p:custDataLst>
              <p:tags r:id="rId8"/>
            </p:custDataLst>
          </p:nvPr>
        </p:nvSpPr>
        <p:spPr bwMode="auto">
          <a:xfrm>
            <a:off x="5930917" y="1686421"/>
            <a:ext cx="2513421" cy="1070610"/>
          </a:xfrm>
          <a:prstGeom prst="rect">
            <a:avLst/>
          </a:prstGeom>
          <a:solidFill>
            <a:srgbClr val="F368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Arial" panose="020B0604020202020204"/>
              <a:ea typeface="微软雅黑" panose="020B0503020204020204" charset="-122"/>
              <a:cs typeface="+mn-ea"/>
              <a:sym typeface="+mn-lt"/>
            </a:endParaRPr>
          </a:p>
        </p:txBody>
      </p:sp>
      <p:sp>
        <p:nvSpPr>
          <p:cNvPr id="23" name="矩形 22"/>
          <p:cNvSpPr/>
          <p:nvPr>
            <p:custDataLst>
              <p:tags r:id="rId9"/>
            </p:custDataLst>
          </p:nvPr>
        </p:nvSpPr>
        <p:spPr bwMode="auto">
          <a:xfrm>
            <a:off x="6236848" y="2853897"/>
            <a:ext cx="2946400" cy="2556933"/>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Arial" panose="020B0604020202020204"/>
              <a:ea typeface="微软雅黑" panose="020B0503020204020204" charset="-122"/>
              <a:cs typeface="+mn-ea"/>
              <a:sym typeface="+mn-lt"/>
            </a:endParaRPr>
          </a:p>
        </p:txBody>
      </p:sp>
      <p:sp>
        <p:nvSpPr>
          <p:cNvPr id="24" name="文本框 13"/>
          <p:cNvSpPr txBox="1">
            <a:spLocks noChangeArrowheads="1"/>
          </p:cNvSpPr>
          <p:nvPr>
            <p:custDataLst>
              <p:tags r:id="rId10"/>
            </p:custDataLst>
          </p:nvPr>
        </p:nvSpPr>
        <p:spPr bwMode="auto">
          <a:xfrm>
            <a:off x="6236848" y="1837218"/>
            <a:ext cx="1967288" cy="811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000" dirty="0">
                <a:solidFill>
                  <a:srgbClr val="000000"/>
                </a:solidFill>
                <a:latin typeface="微软雅黑" panose="020B0503020204020204" charset="-122"/>
                <a:ea typeface="微软雅黑" panose="020B0503020204020204" charset="-122"/>
                <a:cs typeface="+mn-ea"/>
                <a:sym typeface="+mn-lt"/>
              </a:rPr>
              <a:t>服饰</a:t>
            </a:r>
            <a:endParaRPr kumimoji="0" lang="zh-CN" altLang="en-US" sz="44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ea"/>
              <a:sym typeface="+mn-lt"/>
            </a:endParaRPr>
          </a:p>
        </p:txBody>
      </p:sp>
      <p:sp>
        <p:nvSpPr>
          <p:cNvPr id="25" name="TextBox 13"/>
          <p:cNvSpPr txBox="1"/>
          <p:nvPr>
            <p:custDataLst>
              <p:tags r:id="rId11"/>
            </p:custDataLst>
          </p:nvPr>
        </p:nvSpPr>
        <p:spPr>
          <a:xfrm>
            <a:off x="5876264" y="3063658"/>
            <a:ext cx="2888912" cy="3533088"/>
          </a:xfrm>
          <a:prstGeom prst="rect">
            <a:avLst/>
          </a:prstGeom>
          <a:noFill/>
        </p:spPr>
        <p:txBody>
          <a:bodyPr wrap="square" rtlCol="0">
            <a:noAutofit/>
          </a:bodyPr>
          <a:lstStyle/>
          <a:p>
            <a:pPr defTabSz="685800" fontAlgn="base">
              <a:lnSpc>
                <a:spcPct val="110000"/>
              </a:lnSpc>
              <a:spcBef>
                <a:spcPts val="450"/>
              </a:spcBef>
              <a:spcAft>
                <a:spcPct val="0"/>
              </a:spcAft>
              <a:buClr>
                <a:srgbClr val="C4813C"/>
              </a:buClr>
              <a:buSzPct val="60000"/>
              <a:defRPr/>
            </a:pPr>
            <a:r>
              <a:rPr dirty="0">
                <a:latin typeface="微软雅黑" panose="020B0503020204020204" charset="-122"/>
                <a:ea typeface="微软雅黑" panose="020B0503020204020204" charset="-122"/>
                <a:cs typeface="微软雅黑" panose="020B0503020204020204" charset="-122"/>
                <a:sym typeface="+mn-ea"/>
              </a:rPr>
              <a:t>泰服美观、高贵、优雅、得体，尽显暹罗男女之美。泰服总的来说比较朴素，充满异域风情。华美、色彩鲜艳、装饰繁复是泰服的特点。泰国</a:t>
            </a:r>
            <a:r>
              <a:rPr lang="zh-CN" dirty="0">
                <a:latin typeface="微软雅黑" panose="020B0503020204020204" charset="-122"/>
                <a:ea typeface="微软雅黑" panose="020B0503020204020204" charset="-122"/>
                <a:cs typeface="微软雅黑" panose="020B0503020204020204" charset="-122"/>
                <a:sym typeface="+mn-ea"/>
              </a:rPr>
              <a:t>女子</a:t>
            </a:r>
            <a:r>
              <a:rPr dirty="0">
                <a:latin typeface="微软雅黑" panose="020B0503020204020204" charset="-122"/>
                <a:ea typeface="微软雅黑" panose="020B0503020204020204" charset="-122"/>
                <a:cs typeface="微软雅黑" panose="020B0503020204020204" charset="-122"/>
                <a:sym typeface="+mn-ea"/>
              </a:rPr>
              <a:t>传统服饰</a:t>
            </a:r>
            <a:r>
              <a:rPr lang="zh-CN" dirty="0">
                <a:latin typeface="微软雅黑" panose="020B0503020204020204" charset="-122"/>
                <a:ea typeface="微软雅黑" panose="020B0503020204020204" charset="-122"/>
                <a:cs typeface="微软雅黑" panose="020B0503020204020204" charset="-122"/>
                <a:sym typeface="+mn-ea"/>
              </a:rPr>
              <a:t>为</a:t>
            </a:r>
            <a:r>
              <a:rPr dirty="0">
                <a:latin typeface="微软雅黑" panose="020B0503020204020204" charset="-122"/>
                <a:ea typeface="微软雅黑" panose="020B0503020204020204" charset="-122"/>
                <a:cs typeface="微软雅黑" panose="020B0503020204020204" charset="-122"/>
                <a:sym typeface="+mn-ea"/>
              </a:rPr>
              <a:t>筒裙</a:t>
            </a:r>
            <a:r>
              <a:rPr lang="zh-CN" dirty="0">
                <a:latin typeface="微软雅黑" panose="020B0503020204020204" charset="-122"/>
                <a:ea typeface="微软雅黑" panose="020B0503020204020204" charset="-122"/>
                <a:cs typeface="微软雅黑" panose="020B0503020204020204" charset="-122"/>
                <a:sym typeface="+mn-ea"/>
              </a:rPr>
              <a:t>，泰国男子的传统民族服装叫绊尾幔纱笼和帕农纱笼。</a:t>
            </a:r>
            <a:endParaRPr lang="zh-CN" dirty="0">
              <a:latin typeface="微软雅黑" panose="020B0503020204020204" charset="-122"/>
              <a:ea typeface="微软雅黑" panose="020B0503020204020204" charset="-122"/>
              <a:cs typeface="微软雅黑" panose="020B0503020204020204" charset="-122"/>
              <a:sym typeface="+mn-ea"/>
            </a:endParaRPr>
          </a:p>
        </p:txBody>
      </p:sp>
      <p:sp>
        <p:nvSpPr>
          <p:cNvPr id="26" name="矩形 25"/>
          <p:cNvSpPr/>
          <p:nvPr/>
        </p:nvSpPr>
        <p:spPr bwMode="auto">
          <a:xfrm>
            <a:off x="8877403" y="1723536"/>
            <a:ext cx="2831987" cy="1033495"/>
          </a:xfrm>
          <a:prstGeom prst="rect">
            <a:avLst/>
          </a:prstGeom>
          <a:solidFill>
            <a:srgbClr val="F368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Arial" panose="020B0604020202020204"/>
              <a:ea typeface="微软雅黑" panose="020B0503020204020204" charset="-122"/>
              <a:cs typeface="+mn-ea"/>
              <a:sym typeface="+mn-lt"/>
            </a:endParaRPr>
          </a:p>
        </p:txBody>
      </p:sp>
      <p:sp>
        <p:nvSpPr>
          <p:cNvPr id="27" name="文本框 13"/>
          <p:cNvSpPr txBox="1">
            <a:spLocks noChangeArrowheads="1"/>
          </p:cNvSpPr>
          <p:nvPr/>
        </p:nvSpPr>
        <p:spPr bwMode="auto">
          <a:xfrm>
            <a:off x="9309752" y="1853881"/>
            <a:ext cx="1967288" cy="816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a:r>
              <a:rPr lang="zh-CN" altLang="en-US" sz="4000" dirty="0">
                <a:solidFill>
                  <a:srgbClr val="000000"/>
                </a:solidFill>
                <a:latin typeface="微软雅黑" panose="020B0503020204020204" charset="-122"/>
                <a:ea typeface="微软雅黑" panose="020B0503020204020204" charset="-122"/>
                <a:cs typeface="+mn-ea"/>
                <a:sym typeface="+mn-lt"/>
              </a:rPr>
              <a:t>社交与禁忌</a:t>
            </a:r>
            <a:endParaRPr lang="zh-CN" altLang="en-US" sz="4000" dirty="0">
              <a:solidFill>
                <a:srgbClr val="000000"/>
              </a:solidFill>
              <a:latin typeface="微软雅黑" panose="020B0503020204020204" charset="-122"/>
              <a:ea typeface="微软雅黑" panose="020B0503020204020204" charset="-122"/>
              <a:cs typeface="+mn-ea"/>
              <a:sym typeface="+mn-lt"/>
            </a:endParaRPr>
          </a:p>
        </p:txBody>
      </p:sp>
      <p:sp>
        <p:nvSpPr>
          <p:cNvPr id="28" name="TextBox 13"/>
          <p:cNvSpPr txBox="1"/>
          <p:nvPr/>
        </p:nvSpPr>
        <p:spPr>
          <a:xfrm>
            <a:off x="8877403" y="2980473"/>
            <a:ext cx="2831987" cy="3616273"/>
          </a:xfrm>
          <a:prstGeom prst="rect">
            <a:avLst/>
          </a:prstGeom>
          <a:noFill/>
        </p:spPr>
        <p:txBody>
          <a:bodyPr wrap="square" rtlCol="0">
            <a:noAutofit/>
          </a:bodyPr>
          <a:lstStyle/>
          <a:p>
            <a:pPr lvl="0" defTabSz="685800" fontAlgn="base">
              <a:lnSpc>
                <a:spcPct val="110000"/>
              </a:lnSpc>
              <a:spcBef>
                <a:spcPts val="450"/>
              </a:spcBef>
              <a:spcAft>
                <a:spcPct val="0"/>
              </a:spcAft>
              <a:buClr>
                <a:srgbClr val="C4813C"/>
              </a:buClr>
              <a:buSzPct val="60000"/>
              <a:defRPr/>
            </a:pPr>
            <a:r>
              <a:rPr dirty="0">
                <a:latin typeface="微软雅黑" panose="020B0503020204020204" charset="-122"/>
                <a:ea typeface="微软雅黑" panose="020B0503020204020204" charset="-122"/>
                <a:cs typeface="微软雅黑" panose="020B0503020204020204" charset="-122"/>
              </a:rPr>
              <a:t>泰国商务礼俗：泰国的礼仪融合了佛教、伊斯兰教和中国儒家的礼仪形式</a:t>
            </a:r>
            <a:r>
              <a:rPr lang="zh-CN" dirty="0">
                <a:latin typeface="微软雅黑" panose="020B0503020204020204" charset="-122"/>
                <a:ea typeface="微软雅黑" panose="020B0503020204020204" charset="-122"/>
                <a:cs typeface="微软雅黑" panose="020B0503020204020204" charset="-122"/>
              </a:rPr>
              <a:t>；泰国人较注重等级关系，在这个国家，年长的人或政府官员具有较高的社会地位，尤其是男性。访问政府办公厅宜穿西装；泰国人非常重视人的头部；不可当着泰国人面对佛祖和国王说轻率的话。</a:t>
            </a:r>
            <a:endParaRPr lang="zh-CN"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7"/>
          <p:cNvSpPr>
            <a:spLocks noGrp="1"/>
          </p:cNvSpPr>
          <p:nvPr>
            <p:ph type="ctrTitle"/>
            <p:custDataLst>
              <p:tags r:id="rId1"/>
            </p:custDataLst>
          </p:nvPr>
        </p:nvSpPr>
        <p:spPr>
          <a:xfrm>
            <a:off x="205740" y="156210"/>
            <a:ext cx="11707495" cy="951865"/>
          </a:xfrm>
        </p:spPr>
        <p:txBody>
          <a:bodyPr/>
          <a:lstStyle/>
          <a:p>
            <a:r>
              <a:rPr lang="zh-CN" altLang="en-US" sz="4800" dirty="0">
                <a:latin typeface="微软雅黑" panose="020B0503020204020204" charset="-122"/>
                <a:ea typeface="微软雅黑" panose="020B0503020204020204" charset="-122"/>
                <a:cs typeface="微软雅黑" panose="020B0503020204020204" charset="-122"/>
              </a:rPr>
              <a:t>【思政小课堂】</a:t>
            </a:r>
            <a:endParaRPr lang="zh-CN" altLang="en-US" sz="4800" dirty="0">
              <a:latin typeface="微软雅黑" panose="020B0503020204020204" charset="-122"/>
              <a:ea typeface="微软雅黑" panose="020B0503020204020204" charset="-122"/>
              <a:cs typeface="微软雅黑" panose="020B0503020204020204" charset="-122"/>
              <a:sym typeface="+mn-ea"/>
            </a:endParaRPr>
          </a:p>
        </p:txBody>
      </p:sp>
      <p:grpSp>
        <p:nvGrpSpPr>
          <p:cNvPr id="2" name="名言框" descr="7b0a202020202274657874626f78223a2022220a7d0a"/>
          <p:cNvGrpSpPr/>
          <p:nvPr/>
        </p:nvGrpSpPr>
        <p:grpSpPr>
          <a:xfrm>
            <a:off x="-41" y="1922173"/>
            <a:ext cx="7458710" cy="4019550"/>
            <a:chOff x="5826" y="2821"/>
            <a:chExt cx="10639" cy="6011"/>
          </a:xfrm>
        </p:grpSpPr>
        <p:pic>
          <p:nvPicPr>
            <p:cNvPr id="13" name="图片 12" descr="F:\稻壳-阿源设计\H活动供稿\2020-01-07-文本框\SVG-横着\横着-13.svg横着-13"/>
            <p:cNvPicPr>
              <a:picLocks noChangeAspect="1"/>
            </p:cNvPicPr>
            <p:nvPr/>
          </p:nvPicPr>
          <p:blipFill>
            <a:blip r:embed="rId2">
              <a:extLst>
                <a:ext uri="{96DAC541-7B7A-43D3-8B79-37D633B846F1}">
                  <asvg:svgBlip xmlns:asvg="http://schemas.microsoft.com/office/drawing/2016/SVG/main" r:embed="rId3"/>
                </a:ext>
              </a:extLst>
            </a:blip>
            <a:srcRect/>
            <a:stretch>
              <a:fillRect/>
            </a:stretch>
          </p:blipFill>
          <p:spPr>
            <a:xfrm>
              <a:off x="5826" y="2821"/>
              <a:ext cx="10639" cy="6011"/>
            </a:xfrm>
            <a:prstGeom prst="rect">
              <a:avLst/>
            </a:prstGeom>
          </p:spPr>
        </p:pic>
        <p:sp>
          <p:nvSpPr>
            <p:cNvPr id="11" name="文本框 10"/>
            <p:cNvSpPr txBox="1"/>
            <p:nvPr/>
          </p:nvSpPr>
          <p:spPr>
            <a:xfrm>
              <a:off x="7270" y="4024"/>
              <a:ext cx="8361" cy="4347"/>
            </a:xfrm>
            <a:prstGeom prst="rect">
              <a:avLst/>
            </a:prstGeom>
            <a:noFill/>
          </p:spPr>
          <p:txBody>
            <a:bodyPr wrap="square"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4400" b="1" dirty="0">
                  <a:gradFill>
                    <a:gsLst>
                      <a:gs pos="0">
                        <a:srgbClr val="FFFFFF"/>
                      </a:gs>
                      <a:gs pos="100000">
                        <a:schemeClr val="accent3"/>
                      </a:gs>
                    </a:gsLst>
                    <a:lin ang="2700000" scaled="0"/>
                  </a:gradFill>
                  <a:latin typeface="微软雅黑" panose="020B0503020204020204" charset="-122"/>
                  <a:ea typeface="微软雅黑" panose="020B0503020204020204" charset="-122"/>
                  <a:cs typeface="微软雅黑" panose="020B0503020204020204" charset="-122"/>
                  <a:sym typeface="+mn-ea"/>
                </a:rPr>
                <a:t>泰国驻华大使：东南亚地区所有国家都将受益于“一带一路”互联互通项目</a:t>
              </a:r>
              <a:endParaRPr lang="zh-CN" altLang="en-US" sz="4400" b="1" dirty="0">
                <a:gradFill>
                  <a:gsLst>
                    <a:gs pos="0">
                      <a:srgbClr val="FFFFFF"/>
                    </a:gs>
                    <a:gs pos="100000">
                      <a:schemeClr val="accent3"/>
                    </a:gs>
                  </a:gsLst>
                  <a:lin ang="2700000" scaled="0"/>
                </a:gradFill>
                <a:latin typeface="微软雅黑" panose="020B0503020204020204" charset="-122"/>
                <a:ea typeface="微软雅黑" panose="020B0503020204020204" charset="-122"/>
                <a:cs typeface="微软雅黑" panose="020B0503020204020204" charset="-122"/>
                <a:sym typeface="+mn-ea"/>
              </a:endParaRPr>
            </a:p>
          </p:txBody>
        </p:sp>
      </p:grpSp>
    </p:spTree>
    <p:custDataLst>
      <p:tags r:id="rId4"/>
    </p:custData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ctrTitle"/>
            <p:custDataLst>
              <p:tags r:id="rId1"/>
            </p:custDataLst>
          </p:nvPr>
        </p:nvSpPr>
        <p:spPr>
          <a:xfrm>
            <a:off x="838199" y="1761444"/>
            <a:ext cx="6120000" cy="2458863"/>
          </a:xfrm>
        </p:spPr>
        <p:txBody>
          <a:bodyPr>
            <a:noAutofit/>
          </a:bodyPr>
          <a:lstStyle/>
          <a:p>
            <a:pPr algn="ctr"/>
            <a:r>
              <a:rPr lang="zh-CN" altLang="en-US" sz="6600" dirty="0" smtClean="0"/>
              <a:t>第六章 文莱（</a:t>
            </a:r>
            <a:r>
              <a:rPr lang="en-US" altLang="zh-CN" sz="6600" dirty="0" smtClean="0"/>
              <a:t>Brunei</a:t>
            </a:r>
            <a:r>
              <a:rPr lang="zh-CN" altLang="en-US" sz="6600" dirty="0" smtClean="0"/>
              <a:t>）</a:t>
            </a:r>
            <a:endParaRPr lang="zh-CN" altLang="en-US" sz="6600" dirty="0" smtClean="0"/>
          </a:p>
        </p:txBody>
      </p:sp>
    </p:spTree>
    <p:custDataLst>
      <p:tags r:id="rId2"/>
    </p:custData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圆角 8"/>
          <p:cNvSpPr/>
          <p:nvPr>
            <p:custDataLst>
              <p:tags r:id="rId1"/>
            </p:custDataLst>
          </p:nvPr>
        </p:nvSpPr>
        <p:spPr>
          <a:xfrm>
            <a:off x="635285" y="3280394"/>
            <a:ext cx="11217091" cy="2733045"/>
          </a:xfrm>
          <a:prstGeom prst="roundRect">
            <a:avLst>
              <a:gd name="adj" fmla="val 4409"/>
            </a:avLst>
          </a:prstGeom>
          <a:solidFill>
            <a:schemeClr val="bg1">
              <a:lumMod val="85000"/>
              <a:lumOff val="15000"/>
            </a:schemeClr>
          </a:solidFill>
          <a:ln w="6350">
            <a:solidFill>
              <a:schemeClr val="bg1">
                <a:lumMod val="50000"/>
                <a:lumOff val="50000"/>
              </a:schemeClr>
            </a:solidFill>
            <a:prstDash val="solid"/>
          </a:ln>
          <a:effectLst>
            <a:outerShdw blurRad="190500" dist="88900" algn="ctr" rotWithShape="0">
              <a:schemeClr val="bg2">
                <a:lumMod val="50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charset="-122"/>
              <a:cs typeface="微软雅黑" panose="020B0503020204020204" charset="-122"/>
            </a:endParaRPr>
          </a:p>
        </p:txBody>
      </p:sp>
      <p:cxnSp>
        <p:nvCxnSpPr>
          <p:cNvPr id="10" name="直接连接符 9"/>
          <p:cNvCxnSpPr/>
          <p:nvPr>
            <p:custDataLst>
              <p:tags r:id="rId2"/>
            </p:custDataLst>
          </p:nvPr>
        </p:nvCxnSpPr>
        <p:spPr>
          <a:xfrm flipV="1">
            <a:off x="3714841" y="3660276"/>
            <a:ext cx="0" cy="2036594"/>
          </a:xfrm>
          <a:prstGeom prst="line">
            <a:avLst/>
          </a:prstGeom>
          <a:ln>
            <a:gradFill flip="none" rotWithShape="1">
              <a:gsLst>
                <a:gs pos="50000">
                  <a:schemeClr val="accent4"/>
                </a:gs>
                <a:gs pos="0">
                  <a:schemeClr val="accent4">
                    <a:alpha val="0"/>
                  </a:schemeClr>
                </a:gs>
                <a:gs pos="100000">
                  <a:schemeClr val="accent4">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3"/>
            </p:custDataLst>
          </p:nvPr>
        </p:nvCxnSpPr>
        <p:spPr>
          <a:xfrm flipV="1">
            <a:off x="6381098" y="3660276"/>
            <a:ext cx="0" cy="2036594"/>
          </a:xfrm>
          <a:prstGeom prst="line">
            <a:avLst/>
          </a:prstGeom>
          <a:ln>
            <a:gradFill flip="none" rotWithShape="1">
              <a:gsLst>
                <a:gs pos="50000">
                  <a:schemeClr val="accent4"/>
                </a:gs>
                <a:gs pos="0">
                  <a:schemeClr val="accent4">
                    <a:alpha val="0"/>
                  </a:schemeClr>
                </a:gs>
                <a:gs pos="100000">
                  <a:schemeClr val="accent4">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4"/>
            </p:custDataLst>
          </p:nvPr>
        </p:nvCxnSpPr>
        <p:spPr>
          <a:xfrm flipV="1">
            <a:off x="9047354" y="3660276"/>
            <a:ext cx="0" cy="2036594"/>
          </a:xfrm>
          <a:prstGeom prst="line">
            <a:avLst/>
          </a:prstGeom>
          <a:ln>
            <a:gradFill flip="none" rotWithShape="1">
              <a:gsLst>
                <a:gs pos="50000">
                  <a:schemeClr val="accent4"/>
                </a:gs>
                <a:gs pos="0">
                  <a:schemeClr val="accent4">
                    <a:alpha val="0"/>
                  </a:schemeClr>
                </a:gs>
                <a:gs pos="100000">
                  <a:schemeClr val="accent4">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4" name="标题"/>
          <p:cNvSpPr>
            <a:spLocks noGrp="1"/>
          </p:cNvSpPr>
          <p:nvPr>
            <p:ph type="title"/>
            <p:custDataLst>
              <p:tags r:id="rId5"/>
            </p:custDataLst>
          </p:nvPr>
        </p:nvSpPr>
        <p:spPr>
          <a:xfrm>
            <a:off x="6096000" y="1818936"/>
            <a:ext cx="5512904" cy="1081088"/>
          </a:xfrm>
        </p:spPr>
        <p:txBody>
          <a:bodyPr>
            <a:normAutofit fontScale="90000"/>
          </a:bodyPr>
          <a:lstStyle/>
          <a:p>
            <a:r>
              <a:rPr lang="en-US" altLang="zh-CN"/>
              <a:t>CONTENTS</a:t>
            </a:r>
            <a:endParaRPr lang="en-US" altLang="zh-CN"/>
          </a:p>
        </p:txBody>
      </p:sp>
      <p:sp>
        <p:nvSpPr>
          <p:cNvPr id="6" name="序号"/>
          <p:cNvSpPr txBox="1"/>
          <p:nvPr>
            <p:custDataLst>
              <p:tags r:id="rId6"/>
            </p:custDataLst>
          </p:nvPr>
        </p:nvSpPr>
        <p:spPr>
          <a:xfrm>
            <a:off x="1061149" y="3875268"/>
            <a:ext cx="1216454" cy="375663"/>
          </a:xfrm>
          <a:prstGeom prst="roundRect">
            <a:avLst>
              <a:gd name="adj" fmla="val 50000"/>
            </a:avLst>
          </a:prstGeom>
          <a:gradFill flip="none" rotWithShape="1">
            <a:gsLst>
              <a:gs pos="0">
                <a:schemeClr val="accent2"/>
              </a:gs>
              <a:gs pos="100000">
                <a:schemeClr val="accent4"/>
              </a:gs>
            </a:gsLst>
            <a:lin ang="2700000" scaled="0"/>
            <a:tileRect/>
          </a:gradFill>
        </p:spPr>
        <p:txBody>
          <a:bodyPr wrap="none" lIns="0" tIns="0" rIns="0" bIns="0" rtlCol="0" anchor="ctr" anchorCtr="0">
            <a:normAutofit/>
          </a:bodyPr>
          <a:lstStyle/>
          <a:p>
            <a:pPr algn="ctr">
              <a:lnSpc>
                <a:spcPct val="100000"/>
              </a:lnSpc>
            </a:pPr>
            <a:r>
              <a:rPr lang="en-US" sz="1200" dirty="0">
                <a:solidFill>
                  <a:schemeClr val="dk1">
                    <a:lumMod val="100000"/>
                  </a:schemeClr>
                </a:solidFill>
                <a:latin typeface="+mj-ea"/>
                <a:ea typeface="+mj-ea"/>
              </a:rPr>
              <a:t>P</a:t>
            </a:r>
            <a:r>
              <a:rPr lang="en-US" altLang="zh-CN" sz="1200" dirty="0">
                <a:solidFill>
                  <a:schemeClr val="dk1">
                    <a:lumMod val="100000"/>
                  </a:schemeClr>
                </a:solidFill>
                <a:latin typeface="+mj-ea"/>
                <a:ea typeface="+mj-ea"/>
              </a:rPr>
              <a:t>art One</a:t>
            </a:r>
            <a:endParaRPr lang="en-US" sz="1200" dirty="0">
              <a:solidFill>
                <a:schemeClr val="dk1">
                  <a:lumMod val="100000"/>
                </a:schemeClr>
              </a:solidFill>
              <a:latin typeface="+mj-ea"/>
              <a:ea typeface="+mj-ea"/>
            </a:endParaRPr>
          </a:p>
        </p:txBody>
      </p:sp>
      <p:sp>
        <p:nvSpPr>
          <p:cNvPr id="7" name="项标题"/>
          <p:cNvSpPr txBox="1"/>
          <p:nvPr>
            <p:custDataLst>
              <p:tags r:id="rId7"/>
            </p:custDataLst>
          </p:nvPr>
        </p:nvSpPr>
        <p:spPr>
          <a:xfrm>
            <a:off x="1061148" y="4581584"/>
            <a:ext cx="2139277" cy="925614"/>
          </a:xfrm>
          <a:prstGeom prst="rect">
            <a:avLst/>
          </a:prstGeom>
          <a:noFill/>
        </p:spPr>
        <p:txBody>
          <a:bodyPr wrap="square" lIns="0" tIns="0" rIns="0" bIns="0" rtlCol="0" anchor="t" anchorCtr="0">
            <a:normAutofit/>
          </a:bodyPr>
          <a:lstStyle/>
          <a:p>
            <a:pPr>
              <a:lnSpc>
                <a:spcPct val="100000"/>
              </a:lnSpc>
            </a:pPr>
            <a:r>
              <a:rPr lang="zh-CN" altLang="en-US" sz="2400" b="1" spc="300" dirty="0">
                <a:gradFill>
                  <a:gsLst>
                    <a:gs pos="0">
                      <a:schemeClr val="tx1"/>
                    </a:gs>
                    <a:gs pos="100000">
                      <a:schemeClr val="accent1"/>
                    </a:gs>
                  </a:gsLst>
                  <a:lin ang="4800000" scaled="0"/>
                </a:gradFill>
                <a:latin typeface="+mj-ea"/>
                <a:ea typeface="+mj-ea"/>
              </a:rPr>
              <a:t>一、基本情况</a:t>
            </a:r>
            <a:endParaRPr lang="zh-CN" altLang="en-US" sz="2400" b="1" spc="300" dirty="0">
              <a:gradFill>
                <a:gsLst>
                  <a:gs pos="0">
                    <a:schemeClr val="tx1"/>
                  </a:gs>
                  <a:gs pos="100000">
                    <a:schemeClr val="accent1"/>
                  </a:gs>
                </a:gsLst>
                <a:lin ang="4800000" scaled="0"/>
              </a:gradFill>
              <a:latin typeface="+mj-ea"/>
              <a:ea typeface="+mj-ea"/>
            </a:endParaRPr>
          </a:p>
        </p:txBody>
      </p:sp>
      <p:sp>
        <p:nvSpPr>
          <p:cNvPr id="17" name="序号"/>
          <p:cNvSpPr txBox="1"/>
          <p:nvPr>
            <p:custDataLst>
              <p:tags r:id="rId8"/>
            </p:custDataLst>
          </p:nvPr>
        </p:nvSpPr>
        <p:spPr>
          <a:xfrm>
            <a:off x="3978331" y="3875268"/>
            <a:ext cx="1216454" cy="375663"/>
          </a:xfrm>
          <a:prstGeom prst="roundRect">
            <a:avLst>
              <a:gd name="adj" fmla="val 50000"/>
            </a:avLst>
          </a:prstGeom>
          <a:gradFill flip="none" rotWithShape="1">
            <a:gsLst>
              <a:gs pos="0">
                <a:schemeClr val="accent2"/>
              </a:gs>
              <a:gs pos="100000">
                <a:schemeClr val="accent4"/>
              </a:gs>
            </a:gsLst>
            <a:lin ang="2700000" scaled="0"/>
            <a:tileRect/>
          </a:gradFill>
        </p:spPr>
        <p:txBody>
          <a:bodyPr wrap="none" lIns="0" tIns="0" rIns="0" bIns="0" rtlCol="0" anchor="ctr" anchorCtr="0">
            <a:normAutofit/>
          </a:bodyPr>
          <a:lstStyle/>
          <a:p>
            <a:pPr algn="ctr">
              <a:lnSpc>
                <a:spcPct val="100000"/>
              </a:lnSpc>
            </a:pPr>
            <a:r>
              <a:rPr lang="en-US" sz="1200" dirty="0">
                <a:solidFill>
                  <a:schemeClr val="dk1">
                    <a:lumMod val="100000"/>
                  </a:schemeClr>
                </a:solidFill>
                <a:latin typeface="+mj-ea"/>
                <a:ea typeface="+mj-ea"/>
              </a:rPr>
              <a:t>P</a:t>
            </a:r>
            <a:r>
              <a:rPr lang="en-US" altLang="zh-CN" sz="1200" dirty="0">
                <a:solidFill>
                  <a:schemeClr val="dk1">
                    <a:lumMod val="100000"/>
                  </a:schemeClr>
                </a:solidFill>
                <a:latin typeface="+mj-ea"/>
                <a:ea typeface="+mj-ea"/>
              </a:rPr>
              <a:t>art Two</a:t>
            </a:r>
            <a:endParaRPr lang="en-US" sz="1200" dirty="0">
              <a:solidFill>
                <a:schemeClr val="dk1">
                  <a:lumMod val="100000"/>
                </a:schemeClr>
              </a:solidFill>
              <a:latin typeface="+mj-ea"/>
              <a:ea typeface="+mj-ea"/>
            </a:endParaRPr>
          </a:p>
        </p:txBody>
      </p:sp>
      <p:sp>
        <p:nvSpPr>
          <p:cNvPr id="18" name="项标题"/>
          <p:cNvSpPr txBox="1"/>
          <p:nvPr>
            <p:custDataLst>
              <p:tags r:id="rId9"/>
            </p:custDataLst>
          </p:nvPr>
        </p:nvSpPr>
        <p:spPr>
          <a:xfrm>
            <a:off x="3978330" y="4581584"/>
            <a:ext cx="2139277" cy="925614"/>
          </a:xfrm>
          <a:prstGeom prst="rect">
            <a:avLst/>
          </a:prstGeom>
          <a:noFill/>
        </p:spPr>
        <p:txBody>
          <a:bodyPr wrap="square" lIns="0" tIns="0" rIns="0" bIns="0" rtlCol="0" anchor="t" anchorCtr="0">
            <a:normAutofit/>
          </a:bodyPr>
          <a:lstStyle/>
          <a:p>
            <a:pPr>
              <a:lnSpc>
                <a:spcPct val="100000"/>
              </a:lnSpc>
            </a:pPr>
            <a:r>
              <a:rPr lang="zh-CN" altLang="en-US" sz="2400" b="1" spc="300" dirty="0">
                <a:gradFill>
                  <a:gsLst>
                    <a:gs pos="0">
                      <a:schemeClr val="tx1"/>
                    </a:gs>
                    <a:gs pos="100000">
                      <a:schemeClr val="accent1"/>
                    </a:gs>
                  </a:gsLst>
                  <a:lin ang="4800000" scaled="0"/>
                </a:gradFill>
                <a:latin typeface="+mj-ea"/>
                <a:ea typeface="+mj-ea"/>
              </a:rPr>
              <a:t>二、经济环境</a:t>
            </a:r>
            <a:endParaRPr lang="zh-CN" altLang="en-US" sz="2400" b="1" spc="300" dirty="0">
              <a:gradFill>
                <a:gsLst>
                  <a:gs pos="0">
                    <a:schemeClr val="tx1"/>
                  </a:gs>
                  <a:gs pos="100000">
                    <a:schemeClr val="accent1"/>
                  </a:gs>
                </a:gsLst>
                <a:lin ang="4800000" scaled="0"/>
              </a:gradFill>
              <a:latin typeface="+mj-ea"/>
              <a:ea typeface="+mj-ea"/>
            </a:endParaRPr>
          </a:p>
        </p:txBody>
      </p:sp>
      <p:sp>
        <p:nvSpPr>
          <p:cNvPr id="19" name="序号"/>
          <p:cNvSpPr txBox="1"/>
          <p:nvPr>
            <p:custDataLst>
              <p:tags r:id="rId10"/>
            </p:custDataLst>
          </p:nvPr>
        </p:nvSpPr>
        <p:spPr>
          <a:xfrm>
            <a:off x="6721984" y="3875268"/>
            <a:ext cx="1216454" cy="375663"/>
          </a:xfrm>
          <a:prstGeom prst="roundRect">
            <a:avLst>
              <a:gd name="adj" fmla="val 50000"/>
            </a:avLst>
          </a:prstGeom>
          <a:gradFill flip="none" rotWithShape="1">
            <a:gsLst>
              <a:gs pos="0">
                <a:schemeClr val="accent2"/>
              </a:gs>
              <a:gs pos="100000">
                <a:schemeClr val="accent4"/>
              </a:gs>
            </a:gsLst>
            <a:lin ang="2700000" scaled="0"/>
            <a:tileRect/>
          </a:gradFill>
        </p:spPr>
        <p:txBody>
          <a:bodyPr wrap="none" lIns="0" tIns="0" rIns="0" bIns="0" rtlCol="0" anchor="ctr" anchorCtr="0">
            <a:normAutofit/>
          </a:bodyPr>
          <a:lstStyle/>
          <a:p>
            <a:pPr algn="ctr">
              <a:lnSpc>
                <a:spcPct val="100000"/>
              </a:lnSpc>
            </a:pPr>
            <a:r>
              <a:rPr lang="en-US" sz="1200" dirty="0">
                <a:solidFill>
                  <a:schemeClr val="dk1">
                    <a:lumMod val="100000"/>
                  </a:schemeClr>
                </a:solidFill>
                <a:latin typeface="+mj-ea"/>
                <a:ea typeface="+mj-ea"/>
              </a:rPr>
              <a:t>P</a:t>
            </a:r>
            <a:r>
              <a:rPr lang="en-US" altLang="zh-CN" sz="1200" dirty="0">
                <a:solidFill>
                  <a:schemeClr val="dk1">
                    <a:lumMod val="100000"/>
                  </a:schemeClr>
                </a:solidFill>
                <a:latin typeface="+mj-ea"/>
                <a:ea typeface="+mj-ea"/>
              </a:rPr>
              <a:t>art Three</a:t>
            </a:r>
            <a:endParaRPr lang="en-US" sz="1200" dirty="0">
              <a:solidFill>
                <a:schemeClr val="dk1">
                  <a:lumMod val="100000"/>
                </a:schemeClr>
              </a:solidFill>
              <a:latin typeface="+mj-ea"/>
              <a:ea typeface="+mj-ea"/>
            </a:endParaRPr>
          </a:p>
        </p:txBody>
      </p:sp>
      <p:sp>
        <p:nvSpPr>
          <p:cNvPr id="20" name="项标题"/>
          <p:cNvSpPr txBox="1"/>
          <p:nvPr>
            <p:custDataLst>
              <p:tags r:id="rId11"/>
            </p:custDataLst>
          </p:nvPr>
        </p:nvSpPr>
        <p:spPr>
          <a:xfrm>
            <a:off x="6721983" y="4581584"/>
            <a:ext cx="2139277" cy="925614"/>
          </a:xfrm>
          <a:prstGeom prst="rect">
            <a:avLst/>
          </a:prstGeom>
          <a:noFill/>
        </p:spPr>
        <p:txBody>
          <a:bodyPr wrap="square" lIns="0" tIns="0" rIns="0" bIns="0" rtlCol="0" anchor="t" anchorCtr="0">
            <a:normAutofit/>
          </a:bodyPr>
          <a:lstStyle/>
          <a:p>
            <a:pPr>
              <a:lnSpc>
                <a:spcPct val="100000"/>
              </a:lnSpc>
            </a:pPr>
            <a:r>
              <a:rPr lang="zh-CN" altLang="en-US" sz="2400" b="1" spc="300" dirty="0">
                <a:gradFill>
                  <a:gsLst>
                    <a:gs pos="0">
                      <a:schemeClr val="tx1"/>
                    </a:gs>
                    <a:gs pos="100000">
                      <a:schemeClr val="accent1"/>
                    </a:gs>
                  </a:gsLst>
                  <a:lin ang="4800000" scaled="0"/>
                </a:gradFill>
                <a:latin typeface="+mj-ea"/>
                <a:ea typeface="+mj-ea"/>
              </a:rPr>
              <a:t>三、法律环境</a:t>
            </a:r>
            <a:endParaRPr lang="zh-CN" altLang="en-US" sz="2400" b="1" spc="300" dirty="0">
              <a:gradFill>
                <a:gsLst>
                  <a:gs pos="0">
                    <a:schemeClr val="tx1"/>
                  </a:gs>
                  <a:gs pos="100000">
                    <a:schemeClr val="accent1"/>
                  </a:gs>
                </a:gsLst>
                <a:lin ang="4800000" scaled="0"/>
              </a:gradFill>
              <a:latin typeface="+mj-ea"/>
              <a:ea typeface="+mj-ea"/>
            </a:endParaRPr>
          </a:p>
        </p:txBody>
      </p:sp>
      <p:sp>
        <p:nvSpPr>
          <p:cNvPr id="21" name="序号"/>
          <p:cNvSpPr txBox="1"/>
          <p:nvPr>
            <p:custDataLst>
              <p:tags r:id="rId12"/>
            </p:custDataLst>
          </p:nvPr>
        </p:nvSpPr>
        <p:spPr>
          <a:xfrm>
            <a:off x="9304977" y="3875268"/>
            <a:ext cx="1216454" cy="375663"/>
          </a:xfrm>
          <a:prstGeom prst="roundRect">
            <a:avLst>
              <a:gd name="adj" fmla="val 50000"/>
            </a:avLst>
          </a:prstGeom>
          <a:gradFill flip="none" rotWithShape="1">
            <a:gsLst>
              <a:gs pos="0">
                <a:schemeClr val="accent2"/>
              </a:gs>
              <a:gs pos="100000">
                <a:schemeClr val="accent4"/>
              </a:gs>
            </a:gsLst>
            <a:lin ang="2700000" scaled="0"/>
            <a:tileRect/>
          </a:gradFill>
        </p:spPr>
        <p:txBody>
          <a:bodyPr wrap="none" lIns="0" tIns="0" rIns="0" bIns="0" rtlCol="0" anchor="ctr" anchorCtr="0">
            <a:normAutofit/>
          </a:bodyPr>
          <a:lstStyle/>
          <a:p>
            <a:pPr algn="ctr">
              <a:lnSpc>
                <a:spcPct val="100000"/>
              </a:lnSpc>
            </a:pPr>
            <a:r>
              <a:rPr lang="en-US" sz="1200" dirty="0">
                <a:solidFill>
                  <a:schemeClr val="dk1">
                    <a:lumMod val="100000"/>
                  </a:schemeClr>
                </a:solidFill>
                <a:latin typeface="+mj-ea"/>
                <a:ea typeface="+mj-ea"/>
              </a:rPr>
              <a:t>P</a:t>
            </a:r>
            <a:r>
              <a:rPr lang="en-US" altLang="zh-CN" sz="1200" dirty="0">
                <a:solidFill>
                  <a:schemeClr val="dk1">
                    <a:lumMod val="100000"/>
                  </a:schemeClr>
                </a:solidFill>
                <a:latin typeface="+mj-ea"/>
                <a:ea typeface="+mj-ea"/>
              </a:rPr>
              <a:t>art Four</a:t>
            </a:r>
            <a:endParaRPr lang="en-US" sz="1200" dirty="0">
              <a:solidFill>
                <a:schemeClr val="dk1">
                  <a:lumMod val="100000"/>
                </a:schemeClr>
              </a:solidFill>
              <a:latin typeface="+mj-ea"/>
              <a:ea typeface="+mj-ea"/>
            </a:endParaRPr>
          </a:p>
        </p:txBody>
      </p:sp>
      <p:sp>
        <p:nvSpPr>
          <p:cNvPr id="22" name="项标题"/>
          <p:cNvSpPr txBox="1"/>
          <p:nvPr>
            <p:custDataLst>
              <p:tags r:id="rId13"/>
            </p:custDataLst>
          </p:nvPr>
        </p:nvSpPr>
        <p:spPr>
          <a:xfrm>
            <a:off x="9048115" y="4581525"/>
            <a:ext cx="2813685" cy="925195"/>
          </a:xfrm>
          <a:prstGeom prst="rect">
            <a:avLst/>
          </a:prstGeom>
          <a:noFill/>
        </p:spPr>
        <p:txBody>
          <a:bodyPr wrap="square" lIns="0" tIns="0" rIns="0" bIns="0" rtlCol="0" anchor="t" anchorCtr="0">
            <a:normAutofit/>
          </a:bodyPr>
          <a:lstStyle/>
          <a:p>
            <a:pPr>
              <a:lnSpc>
                <a:spcPct val="100000"/>
              </a:lnSpc>
            </a:pPr>
            <a:r>
              <a:rPr lang="zh-CN" altLang="en-US" sz="2400" b="1" spc="300" dirty="0">
                <a:gradFill>
                  <a:gsLst>
                    <a:gs pos="0">
                      <a:schemeClr val="tx1"/>
                    </a:gs>
                    <a:gs pos="100000">
                      <a:schemeClr val="accent1"/>
                    </a:gs>
                  </a:gsLst>
                  <a:lin ang="4800000" scaled="0"/>
                </a:gradFill>
                <a:latin typeface="+mj-ea"/>
                <a:ea typeface="+mj-ea"/>
              </a:rPr>
              <a:t>四、社会文化环境</a:t>
            </a:r>
            <a:endParaRPr lang="zh-CN" altLang="en-US" sz="2400" b="1" spc="300" dirty="0">
              <a:gradFill>
                <a:gsLst>
                  <a:gs pos="0">
                    <a:schemeClr val="tx1"/>
                  </a:gs>
                  <a:gs pos="100000">
                    <a:schemeClr val="accent1"/>
                  </a:gs>
                </a:gsLst>
                <a:lin ang="4800000" scaled="0"/>
              </a:gradFill>
              <a:latin typeface="+mj-ea"/>
              <a:ea typeface="+mj-ea"/>
            </a:endParaRPr>
          </a:p>
        </p:txBody>
      </p:sp>
    </p:spTree>
    <p:custDataLst>
      <p:tags r:id="rId14"/>
    </p:custData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gradFill>
                  <a:gsLst>
                    <a:gs pos="0">
                      <a:schemeClr val="tx1"/>
                    </a:gs>
                    <a:gs pos="100000">
                      <a:schemeClr val="accent1"/>
                    </a:gs>
                  </a:gsLst>
                  <a:lin ang="4800000" scaled="0"/>
                </a:gradFill>
                <a:latin typeface="+mj-ea"/>
              </a:rPr>
              <a:t>一、基本情况</a:t>
            </a:r>
            <a:endParaRPr lang="zh-CN" altLang="en-US" spc="300" dirty="0">
              <a:gradFill>
                <a:gsLst>
                  <a:gs pos="0">
                    <a:schemeClr val="tx1"/>
                  </a:gs>
                  <a:gs pos="100000">
                    <a:schemeClr val="accent1"/>
                  </a:gs>
                </a:gsLst>
                <a:lin ang="4800000" scaled="0"/>
              </a:gradFill>
              <a:latin typeface="+mj-ea"/>
            </a:endParaRPr>
          </a:p>
        </p:txBody>
      </p:sp>
      <p:sp>
        <p:nvSpPr>
          <p:cNvPr id="3" name="正文"/>
          <p:cNvSpPr>
            <a:spLocks noGrp="1"/>
          </p:cNvSpPr>
          <p:nvPr>
            <p:ph idx="1"/>
            <p:custDataLst>
              <p:tags r:id="rId2"/>
            </p:custDataLst>
          </p:nvPr>
        </p:nvSpPr>
        <p:spPr/>
        <p:txBody>
          <a:bodyPr/>
          <a:lstStyle/>
          <a:p>
            <a:r>
              <a:rPr lang="zh-CN" altLang="en-US" dirty="0"/>
              <a:t>文莱全称“文莱达鲁萨兰国”（马来语：</a:t>
            </a:r>
            <a:r>
              <a:rPr lang="en-US" altLang="zh-CN" dirty="0"/>
              <a:t>Negara Brunei Darussalam</a:t>
            </a:r>
            <a:r>
              <a:rPr lang="zh-CN" altLang="en-US" dirty="0"/>
              <a:t>），又称为文莱伊斯兰教君主国。位于亚洲东南部、加里曼丹岛西北部，共有</a:t>
            </a:r>
            <a:r>
              <a:rPr lang="en-US" altLang="zh-CN" dirty="0"/>
              <a:t>33</a:t>
            </a:r>
            <a:r>
              <a:rPr lang="zh-CN" altLang="en-US" dirty="0"/>
              <a:t>个岛屿。文莱是个以原油和天然气为主要经济支柱的国家，石油和天然气的生产和出</a:t>
            </a:r>
            <a:r>
              <a:rPr lang="zh-CN" altLang="en-US" dirty="0" smtClean="0"/>
              <a:t>口占</a:t>
            </a:r>
            <a:r>
              <a:rPr lang="zh-CN" altLang="en-US" dirty="0"/>
              <a:t>国内生产总值</a:t>
            </a:r>
            <a:r>
              <a:rPr lang="zh-CN" altLang="en-US" dirty="0" smtClean="0"/>
              <a:t>的</a:t>
            </a:r>
            <a:r>
              <a:rPr lang="en-US" altLang="zh-CN" dirty="0" smtClean="0"/>
              <a:t>50</a:t>
            </a:r>
            <a:r>
              <a:rPr lang="zh-CN" altLang="en-US" dirty="0" smtClean="0"/>
              <a:t>％以上。文莱</a:t>
            </a:r>
            <a:r>
              <a:rPr lang="zh-CN" altLang="en-US" dirty="0"/>
              <a:t>是世界上最富有的国家之一</a:t>
            </a:r>
            <a:r>
              <a:rPr lang="zh-CN" altLang="en-US" dirty="0" smtClean="0"/>
              <a:t>，</a:t>
            </a:r>
            <a:r>
              <a:rPr lang="en-US" altLang="zh-CN" dirty="0"/>
              <a:t> 2023</a:t>
            </a:r>
            <a:r>
              <a:rPr lang="zh-CN" altLang="zh-CN" dirty="0"/>
              <a:t>年文莱国内生产总值</a:t>
            </a:r>
            <a:r>
              <a:rPr lang="en-US" altLang="zh-CN" dirty="0"/>
              <a:t>151.28</a:t>
            </a:r>
            <a:r>
              <a:rPr lang="zh-CN" altLang="zh-CN" dirty="0"/>
              <a:t>亿美元，同比增长</a:t>
            </a:r>
            <a:r>
              <a:rPr lang="en-US" altLang="zh-CN" dirty="0"/>
              <a:t>1.4%</a:t>
            </a:r>
            <a:r>
              <a:rPr lang="zh-CN" altLang="zh-CN" dirty="0"/>
              <a:t>，人均</a:t>
            </a:r>
            <a:r>
              <a:rPr lang="en-US" altLang="zh-CN" dirty="0"/>
              <a:t>GDP33699</a:t>
            </a:r>
            <a:r>
              <a:rPr lang="zh-CN" altLang="zh-CN" dirty="0"/>
              <a:t>美元。</a:t>
            </a:r>
            <a:endParaRPr lang="zh-CN" altLang="en-US" dirty="0"/>
          </a:p>
        </p:txBody>
      </p:sp>
      <p:pic>
        <p:nvPicPr>
          <p:cNvPr id="6" name="图片 5" descr="https://timgsa.baidu.com/timg?image&amp;quality=80&amp;size=b9999_10000&amp;sec=1530874615513&amp;di=abe3fc9529935abcad26395769634779&amp;imgtype=0&amp;src=http%3A%2F%2Fa3.att.hudong.com%2F15%2F61%2F20300001024098147626610053107.jpg"/>
          <p:cNvPicPr/>
          <p:nvPr/>
        </p:nvPicPr>
        <p:blipFill>
          <a:blip r:embed="rId3"/>
          <a:srcRect/>
          <a:stretch>
            <a:fillRect/>
          </a:stretch>
        </p:blipFill>
        <p:spPr>
          <a:xfrm>
            <a:off x="2325500" y="4169745"/>
            <a:ext cx="3071253" cy="2227377"/>
          </a:xfrm>
          <a:prstGeom prst="rect">
            <a:avLst/>
          </a:prstGeom>
          <a:noFill/>
          <a:ln w="9525">
            <a:noFill/>
            <a:miter lim="800000"/>
            <a:headEnd/>
            <a:tailEnd/>
          </a:ln>
        </p:spPr>
      </p:pic>
      <p:pic>
        <p:nvPicPr>
          <p:cNvPr id="7" name="图片 6" descr="C:\Users\Administrator\AppData\Roaming\Tencent\Users\276086073\QQ\WinTemp\RichOle\1`[(AZOXCW9OVQ30KKSNPUN.png"/>
          <p:cNvPicPr/>
          <p:nvPr/>
        </p:nvPicPr>
        <p:blipFill>
          <a:blip r:embed="rId4"/>
          <a:srcRect/>
          <a:stretch>
            <a:fillRect/>
          </a:stretch>
        </p:blipFill>
        <p:spPr>
          <a:xfrm>
            <a:off x="6563023" y="4169744"/>
            <a:ext cx="2240318" cy="2227378"/>
          </a:xfrm>
          <a:prstGeom prst="rect">
            <a:avLst/>
          </a:prstGeom>
          <a:noFill/>
          <a:ln w="9525">
            <a:noFill/>
            <a:miter lim="800000"/>
            <a:headEnd/>
            <a:tailEnd/>
          </a:ln>
        </p:spPr>
      </p:pic>
    </p:spTree>
    <p:custDataLst>
      <p:tags r:id="rId5"/>
    </p:custData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pc="300" dirty="0">
                <a:gradFill>
                  <a:gsLst>
                    <a:gs pos="0">
                      <a:schemeClr val="tx1"/>
                    </a:gs>
                    <a:gs pos="100000">
                      <a:schemeClr val="accent1"/>
                    </a:gs>
                  </a:gsLst>
                  <a:lin ang="4800000" scaled="0"/>
                </a:gradFill>
                <a:latin typeface="+mj-ea"/>
              </a:rPr>
              <a:t>一、基本情况</a:t>
            </a:r>
            <a:endParaRPr lang="zh-CN" altLang="en-US" dirty="0"/>
          </a:p>
        </p:txBody>
      </p:sp>
      <p:graphicFrame>
        <p:nvGraphicFramePr>
          <p:cNvPr id="5" name="内容占位符 4"/>
          <p:cNvGraphicFramePr>
            <a:graphicFrameLocks noGrp="1"/>
          </p:cNvGraphicFramePr>
          <p:nvPr>
            <p:ph idx="1"/>
          </p:nvPr>
        </p:nvGraphicFramePr>
        <p:xfrm>
          <a:off x="695324" y="1301750"/>
          <a:ext cx="11087967" cy="5125176"/>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二、经济环境</a:t>
            </a:r>
            <a:endParaRPr lang="zh-CN" altLang="en-US" dirty="0"/>
          </a:p>
        </p:txBody>
      </p:sp>
      <p:sp>
        <p:nvSpPr>
          <p:cNvPr id="3" name="内容占位符 2"/>
          <p:cNvSpPr>
            <a:spLocks noGrp="1"/>
          </p:cNvSpPr>
          <p:nvPr>
            <p:ph idx="1"/>
          </p:nvPr>
        </p:nvSpPr>
        <p:spPr>
          <a:xfrm>
            <a:off x="695960" y="1301749"/>
            <a:ext cx="10800000" cy="620183"/>
          </a:xfrm>
        </p:spPr>
        <p:txBody>
          <a:bodyPr/>
          <a:lstStyle/>
          <a:p>
            <a:r>
              <a:rPr lang="en-US" altLang="zh-CN" b="1" dirty="0" smtClean="0"/>
              <a:t>3.</a:t>
            </a:r>
            <a:r>
              <a:rPr lang="zh-CN" altLang="zh-CN" b="1" dirty="0"/>
              <a:t>金融</a:t>
            </a:r>
            <a:r>
              <a:rPr lang="zh-CN" altLang="zh-CN" b="1" dirty="0" smtClean="0"/>
              <a:t>情况</a:t>
            </a:r>
            <a:endParaRPr lang="zh-CN" altLang="zh-CN" b="1" dirty="0" smtClean="0"/>
          </a:p>
          <a:p>
            <a:pPr marL="0" indent="457200">
              <a:buNone/>
            </a:pPr>
            <a:endParaRPr lang="zh-CN" altLang="en-US" b="1" dirty="0"/>
          </a:p>
        </p:txBody>
      </p:sp>
      <p:sp>
        <p:nvSpPr>
          <p:cNvPr id="6" name="矩形 5"/>
          <p:cNvSpPr/>
          <p:nvPr/>
        </p:nvSpPr>
        <p:spPr bwMode="auto">
          <a:xfrm>
            <a:off x="1380890" y="1922256"/>
            <a:ext cx="2203681" cy="1070610"/>
          </a:xfrm>
          <a:prstGeom prst="rect">
            <a:avLst/>
          </a:prstGeom>
          <a:solidFill>
            <a:srgbClr val="F368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cs typeface="+mn-ea"/>
              <a:sym typeface="+mn-lt"/>
            </a:endParaRPr>
          </a:p>
        </p:txBody>
      </p:sp>
      <p:sp>
        <p:nvSpPr>
          <p:cNvPr id="7" name="矩形 6"/>
          <p:cNvSpPr/>
          <p:nvPr/>
        </p:nvSpPr>
        <p:spPr bwMode="auto">
          <a:xfrm>
            <a:off x="1182370" y="3190875"/>
            <a:ext cx="2600960" cy="3499485"/>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cs typeface="+mn-ea"/>
              <a:sym typeface="+mn-lt"/>
            </a:endParaRPr>
          </a:p>
        </p:txBody>
      </p:sp>
      <p:sp>
        <p:nvSpPr>
          <p:cNvPr id="8" name="文本框 13"/>
          <p:cNvSpPr txBox="1">
            <a:spLocks noChangeArrowheads="1"/>
          </p:cNvSpPr>
          <p:nvPr/>
        </p:nvSpPr>
        <p:spPr bwMode="auto">
          <a:xfrm>
            <a:off x="1446612" y="1988028"/>
            <a:ext cx="1967288" cy="811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4000" dirty="0">
                <a:solidFill>
                  <a:schemeClr val="bg1"/>
                </a:solidFill>
                <a:latin typeface="微软雅黑" panose="020B0503020204020204" charset="-122"/>
                <a:ea typeface="微软雅黑" panose="020B0503020204020204" charset="-122"/>
                <a:cs typeface="+mn-ea"/>
                <a:sym typeface="+mn-lt"/>
              </a:rPr>
              <a:t>货币</a:t>
            </a:r>
            <a:endParaRPr lang="zh-CN" altLang="en-US" sz="4000" b="1" dirty="0">
              <a:solidFill>
                <a:prstClr val="black">
                  <a:lumMod val="75000"/>
                  <a:lumOff val="25000"/>
                </a:prstClr>
              </a:solidFill>
              <a:latin typeface="+mj-ea"/>
              <a:ea typeface="+mj-ea"/>
              <a:cs typeface="+mn-ea"/>
              <a:sym typeface="+mn-lt"/>
            </a:endParaRPr>
          </a:p>
          <a:p>
            <a:pPr algn="ctr" eaLnBrk="1" hangingPunct="1"/>
            <a:endParaRPr lang="zh-CN" altLang="en-US" sz="4400" b="1" dirty="0">
              <a:solidFill>
                <a:prstClr val="black">
                  <a:lumMod val="75000"/>
                  <a:lumOff val="25000"/>
                </a:prstClr>
              </a:solidFill>
              <a:latin typeface="+mj-ea"/>
              <a:ea typeface="+mj-ea"/>
              <a:cs typeface="+mn-ea"/>
              <a:sym typeface="+mn-lt"/>
            </a:endParaRPr>
          </a:p>
        </p:txBody>
      </p:sp>
      <p:sp>
        <p:nvSpPr>
          <p:cNvPr id="17" name="TextBox 13"/>
          <p:cNvSpPr txBox="1"/>
          <p:nvPr/>
        </p:nvSpPr>
        <p:spPr>
          <a:xfrm>
            <a:off x="1271035" y="3234801"/>
            <a:ext cx="2423911" cy="3249069"/>
          </a:xfrm>
          <a:prstGeom prst="rect">
            <a:avLst/>
          </a:prstGeom>
          <a:noFill/>
        </p:spPr>
        <p:txBody>
          <a:bodyPr wrap="square" rtlCol="0">
            <a:noAutofit/>
          </a:bodyPr>
          <a:lstStyle/>
          <a:p>
            <a:pPr lvl="0" defTabSz="685800" fontAlgn="base">
              <a:lnSpc>
                <a:spcPct val="110000"/>
              </a:lnSpc>
              <a:spcBef>
                <a:spcPts val="450"/>
              </a:spcBef>
              <a:spcAft>
                <a:spcPct val="0"/>
              </a:spcAft>
              <a:buClr>
                <a:schemeClr val="accent1"/>
              </a:buClr>
              <a:buSzPct val="60000"/>
              <a:defRPr/>
            </a:pPr>
            <a:r>
              <a:rPr dirty="0">
                <a:latin typeface="微软雅黑" panose="020B0503020204020204" charset="-122"/>
                <a:ea typeface="微软雅黑" panose="020B0503020204020204" charset="-122"/>
                <a:cs typeface="微软雅黑" panose="020B0503020204020204" charset="-122"/>
                <a:sym typeface="+mn-ea"/>
              </a:rPr>
              <a:t>印尼货币实行自由浮动汇率政策，</a:t>
            </a:r>
            <a:r>
              <a:rPr dirty="0">
                <a:latin typeface="微软雅黑" panose="020B0503020204020204" charset="-122"/>
                <a:ea typeface="微软雅黑" panose="020B0503020204020204" charset="-122"/>
                <a:cs typeface="微软雅黑" panose="020B0503020204020204" charset="-122"/>
              </a:rPr>
              <a:t>货币为印尼盾，可自由兑换。印尼银行采取一揽子货币汇率定价法，这种定价是基于印尼主要贸易伙伴的货币汇率在特别提款（SDR）中的变化来确定印尼盾的对外汇率，每日公布其汇率。</a:t>
            </a:r>
            <a:endParaRPr dirty="0">
              <a:latin typeface="微软雅黑" panose="020B0503020204020204" charset="-122"/>
              <a:ea typeface="微软雅黑" panose="020B0503020204020204" charset="-122"/>
              <a:cs typeface="微软雅黑" panose="020B0503020204020204" charset="-122"/>
            </a:endParaRPr>
          </a:p>
        </p:txBody>
      </p:sp>
      <p:sp>
        <p:nvSpPr>
          <p:cNvPr id="18" name="矩形 17"/>
          <p:cNvSpPr/>
          <p:nvPr>
            <p:custDataLst>
              <p:tags r:id="rId1"/>
            </p:custDataLst>
          </p:nvPr>
        </p:nvSpPr>
        <p:spPr bwMode="auto">
          <a:xfrm>
            <a:off x="4827327" y="1922256"/>
            <a:ext cx="2203681" cy="1070610"/>
          </a:xfrm>
          <a:prstGeom prst="rect">
            <a:avLst/>
          </a:prstGeom>
          <a:solidFill>
            <a:srgbClr val="F368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cs typeface="+mn-ea"/>
              <a:sym typeface="+mn-lt"/>
            </a:endParaRPr>
          </a:p>
        </p:txBody>
      </p:sp>
      <p:sp>
        <p:nvSpPr>
          <p:cNvPr id="19" name="文本框 13"/>
          <p:cNvSpPr txBox="1">
            <a:spLocks noChangeArrowheads="1"/>
          </p:cNvSpPr>
          <p:nvPr>
            <p:custDataLst>
              <p:tags r:id="rId2"/>
            </p:custDataLst>
          </p:nvPr>
        </p:nvSpPr>
        <p:spPr bwMode="auto">
          <a:xfrm>
            <a:off x="4945291" y="1988297"/>
            <a:ext cx="1967288" cy="9658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a:r>
              <a:rPr lang="zh-CN" altLang="en-US" sz="4000" dirty="0">
                <a:solidFill>
                  <a:schemeClr val="bg1"/>
                </a:solidFill>
                <a:latin typeface="微软雅黑" panose="020B0503020204020204" charset="-122"/>
                <a:ea typeface="微软雅黑" panose="020B0503020204020204" charset="-122"/>
                <a:cs typeface="+mn-ea"/>
                <a:sym typeface="+mn-lt"/>
              </a:rPr>
              <a:t>银行</a:t>
            </a:r>
            <a:endParaRPr lang="zh-CN" altLang="en-US" sz="4400" b="1" dirty="0">
              <a:solidFill>
                <a:prstClr val="black">
                  <a:lumMod val="75000"/>
                  <a:lumOff val="25000"/>
                </a:prstClr>
              </a:solidFill>
              <a:latin typeface="+mj-ea"/>
              <a:ea typeface="+mj-ea"/>
              <a:cs typeface="+mn-ea"/>
              <a:sym typeface="+mn-lt"/>
            </a:endParaRPr>
          </a:p>
        </p:txBody>
      </p:sp>
      <p:sp>
        <p:nvSpPr>
          <p:cNvPr id="20" name="TextBox 13"/>
          <p:cNvSpPr txBox="1"/>
          <p:nvPr>
            <p:custDataLst>
              <p:tags r:id="rId3"/>
            </p:custDataLst>
          </p:nvPr>
        </p:nvSpPr>
        <p:spPr>
          <a:xfrm>
            <a:off x="4719320" y="3099435"/>
            <a:ext cx="2418715" cy="3467735"/>
          </a:xfrm>
          <a:prstGeom prst="rect">
            <a:avLst/>
          </a:prstGeom>
          <a:noFill/>
        </p:spPr>
        <p:txBody>
          <a:bodyPr wrap="square" rtlCol="0">
            <a:noAutofit/>
          </a:bodyPr>
          <a:lstStyle/>
          <a:p>
            <a:pPr lvl="0" defTabSz="685800" fontAlgn="base">
              <a:lnSpc>
                <a:spcPct val="110000"/>
              </a:lnSpc>
              <a:spcBef>
                <a:spcPts val="450"/>
              </a:spcBef>
              <a:spcAft>
                <a:spcPct val="0"/>
              </a:spcAft>
              <a:buClr>
                <a:schemeClr val="accent1"/>
              </a:buClr>
              <a:buSzPct val="60000"/>
              <a:defRPr/>
            </a:pPr>
            <a:r>
              <a:rPr lang="zh-CN" dirty="0">
                <a:latin typeface="微软雅黑" panose="020B0503020204020204" charset="-122"/>
                <a:ea typeface="微软雅黑" panose="020B0503020204020204" charset="-122"/>
              </a:rPr>
              <a:t>印尼</a:t>
            </a:r>
            <a:r>
              <a:rPr dirty="0">
                <a:latin typeface="微软雅黑" panose="020B0503020204020204" charset="-122"/>
                <a:ea typeface="微软雅黑" panose="020B0503020204020204" charset="-122"/>
              </a:rPr>
              <a:t>的银行体系由中央银行、</a:t>
            </a:r>
            <a:r>
              <a:rPr lang="zh-CN" dirty="0">
                <a:latin typeface="微软雅黑" panose="020B0503020204020204" charset="-122"/>
                <a:ea typeface="微软雅黑" panose="020B0503020204020204" charset="-122"/>
              </a:rPr>
              <a:t>当地</a:t>
            </a:r>
            <a:r>
              <a:rPr dirty="0">
                <a:latin typeface="微软雅黑" panose="020B0503020204020204" charset="-122"/>
                <a:ea typeface="微软雅黑" panose="020B0503020204020204" charset="-122"/>
              </a:rPr>
              <a:t>商业银行和外资银行等多种金融组织构成</a:t>
            </a:r>
            <a:r>
              <a:rPr lang="zh-CN" dirty="0">
                <a:latin typeface="微软雅黑" panose="020B0503020204020204" charset="-122"/>
                <a:ea typeface="微软雅黑" panose="020B0503020204020204" charset="-122"/>
              </a:rPr>
              <a:t>。其中中央银行其职能是维护金融稳定、加强监督；制定并履行货币政策，维护盾币稳定；管理货币流通和利率，</a:t>
            </a:r>
            <a:r>
              <a:rPr lang="zh-CN" dirty="0">
                <a:latin typeface="微软雅黑" panose="020B0503020204020204" charset="-122"/>
                <a:ea typeface="微软雅黑" panose="020B0503020204020204" charset="-122"/>
              </a:rPr>
              <a:t>通过监管手段健全银行和贷款体系。 </a:t>
            </a:r>
            <a:endParaRPr lang="zh-CN" dirty="0">
              <a:latin typeface="微软雅黑" panose="020B0503020204020204" charset="-122"/>
              <a:ea typeface="微软雅黑" panose="020B0503020204020204" charset="-122"/>
            </a:endParaRPr>
          </a:p>
        </p:txBody>
      </p:sp>
      <p:sp>
        <p:nvSpPr>
          <p:cNvPr id="22" name="矩形 21"/>
          <p:cNvSpPr/>
          <p:nvPr>
            <p:custDataLst>
              <p:tags r:id="rId4"/>
            </p:custDataLst>
          </p:nvPr>
        </p:nvSpPr>
        <p:spPr bwMode="auto">
          <a:xfrm>
            <a:off x="8444107" y="1922275"/>
            <a:ext cx="2203681" cy="1070610"/>
          </a:xfrm>
          <a:prstGeom prst="rect">
            <a:avLst/>
          </a:prstGeom>
          <a:solidFill>
            <a:srgbClr val="F368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cs typeface="+mn-ea"/>
              <a:sym typeface="+mn-lt"/>
            </a:endParaRPr>
          </a:p>
        </p:txBody>
      </p:sp>
      <p:sp>
        <p:nvSpPr>
          <p:cNvPr id="23" name="矩形 22"/>
          <p:cNvSpPr/>
          <p:nvPr>
            <p:custDataLst>
              <p:tags r:id="rId5"/>
            </p:custDataLst>
          </p:nvPr>
        </p:nvSpPr>
        <p:spPr bwMode="auto">
          <a:xfrm>
            <a:off x="8444230" y="3164205"/>
            <a:ext cx="2376805" cy="3275965"/>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cs typeface="+mn-ea"/>
              <a:sym typeface="+mn-lt"/>
            </a:endParaRPr>
          </a:p>
        </p:txBody>
      </p:sp>
      <p:sp>
        <p:nvSpPr>
          <p:cNvPr id="24" name="文本框 13"/>
          <p:cNvSpPr txBox="1">
            <a:spLocks noChangeArrowheads="1"/>
          </p:cNvSpPr>
          <p:nvPr>
            <p:custDataLst>
              <p:tags r:id="rId6"/>
            </p:custDataLst>
          </p:nvPr>
        </p:nvSpPr>
        <p:spPr bwMode="auto">
          <a:xfrm>
            <a:off x="8444424" y="1987969"/>
            <a:ext cx="1967288" cy="811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a:r>
              <a:rPr lang="zh-CN" altLang="en-US" sz="4000" dirty="0">
                <a:solidFill>
                  <a:schemeClr val="bg1"/>
                </a:solidFill>
                <a:latin typeface="微软雅黑" panose="020B0503020204020204" charset="-122"/>
                <a:ea typeface="微软雅黑" panose="020B0503020204020204" charset="-122"/>
                <a:cs typeface="+mn-ea"/>
                <a:sym typeface="+mn-lt"/>
              </a:rPr>
              <a:t>证券</a:t>
            </a:r>
            <a:endParaRPr lang="zh-CN" altLang="en-US" sz="4400" b="1" dirty="0">
              <a:solidFill>
                <a:prstClr val="black">
                  <a:lumMod val="75000"/>
                  <a:lumOff val="25000"/>
                </a:prstClr>
              </a:solidFill>
              <a:latin typeface="+mj-ea"/>
              <a:ea typeface="+mj-ea"/>
              <a:cs typeface="+mn-ea"/>
              <a:sym typeface="+mn-lt"/>
            </a:endParaRPr>
          </a:p>
        </p:txBody>
      </p:sp>
      <p:sp>
        <p:nvSpPr>
          <p:cNvPr id="25" name="TextBox 13"/>
          <p:cNvSpPr txBox="1"/>
          <p:nvPr>
            <p:custDataLst>
              <p:tags r:id="rId7"/>
            </p:custDataLst>
          </p:nvPr>
        </p:nvSpPr>
        <p:spPr>
          <a:xfrm>
            <a:off x="8444107" y="3164257"/>
            <a:ext cx="2423911" cy="3249069"/>
          </a:xfrm>
          <a:prstGeom prst="rect">
            <a:avLst/>
          </a:prstGeom>
          <a:noFill/>
        </p:spPr>
        <p:txBody>
          <a:bodyPr wrap="square" rtlCol="0">
            <a:noAutofit/>
          </a:bodyPr>
          <a:lstStyle/>
          <a:p>
            <a:pPr lvl="0" defTabSz="685800" fontAlgn="base">
              <a:lnSpc>
                <a:spcPct val="110000"/>
              </a:lnSpc>
              <a:spcBef>
                <a:spcPts val="450"/>
              </a:spcBef>
              <a:spcAft>
                <a:spcPct val="0"/>
              </a:spcAft>
              <a:buClr>
                <a:schemeClr val="accent1"/>
              </a:buClr>
              <a:buSzPct val="60000"/>
              <a:defRPr/>
            </a:pPr>
            <a:r>
              <a:rPr dirty="0">
                <a:latin typeface="微软雅黑" panose="020B0503020204020204" charset="-122"/>
                <a:ea typeface="微软雅黑" panose="020B0503020204020204" charset="-122"/>
                <a:cs typeface="微软雅黑" panose="020B0503020204020204" charset="-122"/>
              </a:rPr>
              <a:t>2007年11月30日，印尼雅加达股市和泗水股市合并为一个全国性的股票市场，名为印尼证券交易（IDX）。截至2022年1月中旬，印尼证券交易所有768家上市公司。</a:t>
            </a:r>
            <a:endParaRPr dirty="0">
              <a:latin typeface="微软雅黑" panose="020B0503020204020204" charset="-122"/>
              <a:ea typeface="微软雅黑" panose="020B0503020204020204" charset="-122"/>
              <a:cs typeface="微软雅黑" panose="020B0503020204020204" charset="-122"/>
            </a:endParaRPr>
          </a:p>
        </p:txBody>
      </p:sp>
      <p:sp>
        <p:nvSpPr>
          <p:cNvPr id="28" name="TextBox 13"/>
          <p:cNvSpPr txBox="1"/>
          <p:nvPr>
            <p:custDataLst>
              <p:tags r:id="rId8"/>
            </p:custDataLst>
          </p:nvPr>
        </p:nvSpPr>
        <p:spPr>
          <a:xfrm>
            <a:off x="8959953" y="3234742"/>
            <a:ext cx="2831987" cy="3249069"/>
          </a:xfrm>
          <a:prstGeom prst="rect">
            <a:avLst/>
          </a:prstGeom>
          <a:noFill/>
        </p:spPr>
        <p:txBody>
          <a:bodyPr wrap="square" rtlCol="0">
            <a:noAutofit/>
          </a:bodyPr>
          <a:lstStyle/>
          <a:p>
            <a:pPr lvl="0" defTabSz="685800" fontAlgn="base">
              <a:lnSpc>
                <a:spcPct val="110000"/>
              </a:lnSpc>
              <a:spcBef>
                <a:spcPts val="450"/>
              </a:spcBef>
              <a:spcAft>
                <a:spcPct val="0"/>
              </a:spcAft>
              <a:buClr>
                <a:schemeClr val="accent1"/>
              </a:buClr>
              <a:buSzPct val="60000"/>
              <a:defRPr/>
            </a:pPr>
            <a:endParaRPr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二、经济环境</a:t>
            </a:r>
            <a:endParaRPr lang="zh-CN" altLang="en-US" dirty="0"/>
          </a:p>
        </p:txBody>
      </p:sp>
      <p:sp>
        <p:nvSpPr>
          <p:cNvPr id="3" name="内容占位符 2"/>
          <p:cNvSpPr>
            <a:spLocks noGrp="1"/>
          </p:cNvSpPr>
          <p:nvPr>
            <p:ph idx="1"/>
          </p:nvPr>
        </p:nvSpPr>
        <p:spPr>
          <a:xfrm>
            <a:off x="695960" y="1301750"/>
            <a:ext cx="5711825" cy="5466080"/>
          </a:xfrm>
        </p:spPr>
        <p:txBody>
          <a:bodyPr>
            <a:normAutofit fontScale="30000"/>
          </a:bodyPr>
          <a:lstStyle/>
          <a:p>
            <a:r>
              <a:rPr lang="en-US" altLang="zh-CN" sz="8000" b="1" dirty="0">
                <a:latin typeface="微软雅黑" panose="020B0503020204020204" charset="-122"/>
                <a:ea typeface="微软雅黑" panose="020B0503020204020204" charset="-122"/>
                <a:cs typeface="微软雅黑" panose="020B0503020204020204" charset="-122"/>
              </a:rPr>
              <a:t>1</a:t>
            </a:r>
            <a:r>
              <a:rPr lang="en-US" altLang="zh-CN" sz="8000" b="1" dirty="0" smtClean="0">
                <a:latin typeface="微软雅黑" panose="020B0503020204020204" charset="-122"/>
                <a:ea typeface="微软雅黑" panose="020B0503020204020204" charset="-122"/>
                <a:cs typeface="微软雅黑" panose="020B0503020204020204" charset="-122"/>
              </a:rPr>
              <a:t>. </a:t>
            </a:r>
            <a:r>
              <a:rPr lang="zh-CN" altLang="en-US" sz="8000" b="1" dirty="0" smtClean="0">
                <a:latin typeface="微软雅黑" panose="020B0503020204020204" charset="-122"/>
                <a:ea typeface="微软雅黑" panose="020B0503020204020204" charset="-122"/>
                <a:cs typeface="微软雅黑" panose="020B0503020204020204" charset="-122"/>
              </a:rPr>
              <a:t>经济水平</a:t>
            </a:r>
            <a:endParaRPr lang="en-US" altLang="zh-CN" sz="8000" b="1" dirty="0" smtClean="0">
              <a:latin typeface="微软雅黑" panose="020B0503020204020204" charset="-122"/>
              <a:ea typeface="微软雅黑" panose="020B0503020204020204" charset="-122"/>
              <a:cs typeface="微软雅黑" panose="020B0503020204020204" charset="-122"/>
            </a:endParaRPr>
          </a:p>
          <a:p>
            <a:pPr marL="0" indent="457200">
              <a:lnSpc>
                <a:spcPct val="100000"/>
              </a:lnSpc>
              <a:buNone/>
            </a:pPr>
            <a:r>
              <a:rPr lang="zh-CN" altLang="en-US" sz="6700" dirty="0">
                <a:latin typeface="微软雅黑" panose="020B0503020204020204" charset="-122"/>
                <a:ea typeface="微软雅黑" panose="020B0503020204020204" charset="-122"/>
                <a:cs typeface="微软雅黑" panose="020B0503020204020204" charset="-122"/>
              </a:rPr>
              <a:t>文莱是东南亚主要产油国和世界主要液化天然气生产国，经济高度依赖油气</a:t>
            </a:r>
            <a:r>
              <a:rPr lang="zh-CN" altLang="en-US" sz="6700" dirty="0" smtClean="0">
                <a:latin typeface="微软雅黑" panose="020B0503020204020204" charset="-122"/>
                <a:ea typeface="微软雅黑" panose="020B0503020204020204" charset="-122"/>
                <a:cs typeface="微软雅黑" panose="020B0503020204020204" charset="-122"/>
              </a:rPr>
              <a:t>产业，石油</a:t>
            </a:r>
            <a:r>
              <a:rPr lang="zh-CN" altLang="en-US" sz="6700" dirty="0">
                <a:latin typeface="微软雅黑" panose="020B0503020204020204" charset="-122"/>
                <a:ea typeface="微软雅黑" panose="020B0503020204020204" charset="-122"/>
                <a:cs typeface="微软雅黑" panose="020B0503020204020204" charset="-122"/>
              </a:rPr>
              <a:t>和天然气的生产和出口是国民经济的支柱</a:t>
            </a:r>
            <a:r>
              <a:rPr lang="zh-CN" altLang="en-US" sz="6700" dirty="0" smtClean="0">
                <a:latin typeface="微软雅黑" panose="020B0503020204020204" charset="-122"/>
                <a:ea typeface="微软雅黑" panose="020B0503020204020204" charset="-122"/>
                <a:cs typeface="微软雅黑" panose="020B0503020204020204" charset="-122"/>
              </a:rPr>
              <a:t>。</a:t>
            </a:r>
            <a:r>
              <a:rPr lang="zh-CN" altLang="zh-CN" sz="6700" dirty="0">
                <a:latin typeface="微软雅黑" panose="020B0503020204020204" charset="-122"/>
                <a:ea typeface="微软雅黑" panose="020B0503020204020204" charset="-122"/>
                <a:cs typeface="微软雅黑" panose="020B0503020204020204" charset="-122"/>
              </a:rPr>
              <a:t>受新冠疫情和油气减产的影响，</a:t>
            </a:r>
            <a:r>
              <a:rPr lang="en-US" altLang="zh-CN" sz="6700" dirty="0">
                <a:latin typeface="微软雅黑" panose="020B0503020204020204" charset="-122"/>
                <a:ea typeface="微软雅黑" panose="020B0503020204020204" charset="-122"/>
                <a:cs typeface="微软雅黑" panose="020B0503020204020204" charset="-122"/>
              </a:rPr>
              <a:t>2021-2022</a:t>
            </a:r>
            <a:r>
              <a:rPr lang="zh-CN" altLang="zh-CN" sz="6700" dirty="0">
                <a:latin typeface="微软雅黑" panose="020B0503020204020204" charset="-122"/>
                <a:ea typeface="微软雅黑" panose="020B0503020204020204" charset="-122"/>
                <a:cs typeface="微软雅黑" panose="020B0503020204020204" charset="-122"/>
              </a:rPr>
              <a:t>年文莱</a:t>
            </a:r>
            <a:r>
              <a:rPr lang="en-US" altLang="zh-CN" sz="6700" dirty="0">
                <a:latin typeface="微软雅黑" panose="020B0503020204020204" charset="-122"/>
                <a:ea typeface="微软雅黑" panose="020B0503020204020204" charset="-122"/>
                <a:cs typeface="微软雅黑" panose="020B0503020204020204" charset="-122"/>
              </a:rPr>
              <a:t>GDP</a:t>
            </a:r>
            <a:r>
              <a:rPr lang="zh-CN" altLang="zh-CN" sz="6700" dirty="0">
                <a:latin typeface="微软雅黑" panose="020B0503020204020204" charset="-122"/>
                <a:ea typeface="微软雅黑" panose="020B0503020204020204" charset="-122"/>
                <a:cs typeface="微软雅黑" panose="020B0503020204020204" charset="-122"/>
              </a:rPr>
              <a:t>连续两年负增长。</a:t>
            </a:r>
            <a:r>
              <a:rPr lang="en-US" altLang="zh-CN" sz="6700" dirty="0">
                <a:latin typeface="微软雅黑" panose="020B0503020204020204" charset="-122"/>
                <a:ea typeface="微软雅黑" panose="020B0503020204020204" charset="-122"/>
                <a:cs typeface="微软雅黑" panose="020B0503020204020204" charset="-122"/>
              </a:rPr>
              <a:t>2023</a:t>
            </a:r>
            <a:r>
              <a:rPr lang="zh-CN" altLang="zh-CN" sz="6700" dirty="0">
                <a:latin typeface="微软雅黑" panose="020B0503020204020204" charset="-122"/>
                <a:ea typeface="微软雅黑" panose="020B0503020204020204" charset="-122"/>
                <a:cs typeface="微软雅黑" panose="020B0503020204020204" charset="-122"/>
              </a:rPr>
              <a:t>年，文莱经济扭转负增长态势，</a:t>
            </a:r>
            <a:r>
              <a:rPr lang="en-US" altLang="zh-CN" sz="6700" dirty="0">
                <a:latin typeface="微软雅黑" panose="020B0503020204020204" charset="-122"/>
                <a:ea typeface="微软雅黑" panose="020B0503020204020204" charset="-122"/>
                <a:cs typeface="微软雅黑" panose="020B0503020204020204" charset="-122"/>
              </a:rPr>
              <a:t>GDP151.28</a:t>
            </a:r>
            <a:r>
              <a:rPr lang="zh-CN" altLang="zh-CN" sz="6700" dirty="0">
                <a:latin typeface="微软雅黑" panose="020B0503020204020204" charset="-122"/>
                <a:ea typeface="微软雅黑" panose="020B0503020204020204" charset="-122"/>
                <a:cs typeface="微软雅黑" panose="020B0503020204020204" charset="-122"/>
              </a:rPr>
              <a:t>亿美元，剔除价格因素后，全年实际</a:t>
            </a:r>
            <a:r>
              <a:rPr lang="en-US" altLang="zh-CN" sz="6700" dirty="0">
                <a:latin typeface="微软雅黑" panose="020B0503020204020204" charset="-122"/>
                <a:ea typeface="微软雅黑" panose="020B0503020204020204" charset="-122"/>
                <a:cs typeface="微软雅黑" panose="020B0503020204020204" charset="-122"/>
              </a:rPr>
              <a:t>GDP</a:t>
            </a:r>
            <a:r>
              <a:rPr lang="zh-CN" altLang="zh-CN" sz="6700" dirty="0">
                <a:latin typeface="微软雅黑" panose="020B0503020204020204" charset="-122"/>
                <a:ea typeface="微软雅黑" panose="020B0503020204020204" charset="-122"/>
                <a:cs typeface="微软雅黑" panose="020B0503020204020204" charset="-122"/>
              </a:rPr>
              <a:t>同比增长</a:t>
            </a:r>
            <a:r>
              <a:rPr lang="en-US" altLang="zh-CN" sz="6700" dirty="0">
                <a:latin typeface="微软雅黑" panose="020B0503020204020204" charset="-122"/>
                <a:ea typeface="微软雅黑" panose="020B0503020204020204" charset="-122"/>
                <a:cs typeface="微软雅黑" panose="020B0503020204020204" charset="-122"/>
              </a:rPr>
              <a:t>1.4</a:t>
            </a:r>
            <a:r>
              <a:rPr lang="en-US" altLang="zh-CN" sz="6700" dirty="0" smtClean="0">
                <a:latin typeface="微软雅黑" panose="020B0503020204020204" charset="-122"/>
                <a:ea typeface="微软雅黑" panose="020B0503020204020204" charset="-122"/>
                <a:cs typeface="微软雅黑" panose="020B0503020204020204" charset="-122"/>
              </a:rPr>
              <a:t>%</a:t>
            </a:r>
            <a:r>
              <a:rPr lang="zh-CN" altLang="en-US" sz="6700" dirty="0" smtClean="0">
                <a:latin typeface="微软雅黑" panose="020B0503020204020204" charset="-122"/>
                <a:ea typeface="微软雅黑" panose="020B0503020204020204" charset="-122"/>
                <a:cs typeface="微软雅黑" panose="020B0503020204020204" charset="-122"/>
              </a:rPr>
              <a:t>，</a:t>
            </a:r>
            <a:r>
              <a:rPr lang="zh-CN" altLang="zh-CN" sz="6700" dirty="0">
                <a:latin typeface="微软雅黑" panose="020B0503020204020204" charset="-122"/>
                <a:ea typeface="微软雅黑" panose="020B0503020204020204" charset="-122"/>
                <a:cs typeface="微软雅黑" panose="020B0503020204020204" charset="-122"/>
              </a:rPr>
              <a:t>但人均</a:t>
            </a:r>
            <a:r>
              <a:rPr lang="en-US" altLang="zh-CN" sz="6700" dirty="0" smtClean="0">
                <a:latin typeface="微软雅黑" panose="020B0503020204020204" charset="-122"/>
                <a:ea typeface="微软雅黑" panose="020B0503020204020204" charset="-122"/>
                <a:cs typeface="微软雅黑" panose="020B0503020204020204" charset="-122"/>
              </a:rPr>
              <a:t>GDP</a:t>
            </a:r>
            <a:r>
              <a:rPr lang="zh-CN" altLang="zh-CN" sz="6700" dirty="0" smtClean="0">
                <a:latin typeface="微软雅黑" panose="020B0503020204020204" charset="-122"/>
                <a:ea typeface="微软雅黑" panose="020B0503020204020204" charset="-122"/>
                <a:cs typeface="微软雅黑" panose="020B0503020204020204" charset="-122"/>
              </a:rPr>
              <a:t>同比</a:t>
            </a:r>
            <a:r>
              <a:rPr lang="zh-CN" altLang="zh-CN" sz="6700" dirty="0">
                <a:latin typeface="微软雅黑" panose="020B0503020204020204" charset="-122"/>
                <a:ea typeface="微软雅黑" panose="020B0503020204020204" charset="-122"/>
                <a:cs typeface="微软雅黑" panose="020B0503020204020204" charset="-122"/>
              </a:rPr>
              <a:t>下降</a:t>
            </a:r>
            <a:r>
              <a:rPr lang="en-US" altLang="zh-CN" sz="6700" dirty="0">
                <a:latin typeface="微软雅黑" panose="020B0503020204020204" charset="-122"/>
                <a:ea typeface="微软雅黑" panose="020B0503020204020204" charset="-122"/>
                <a:cs typeface="微软雅黑" panose="020B0503020204020204" charset="-122"/>
              </a:rPr>
              <a:t>10.0</a:t>
            </a:r>
            <a:r>
              <a:rPr lang="en-US" altLang="zh-CN" sz="6700" dirty="0" smtClean="0">
                <a:latin typeface="微软雅黑" panose="020B0503020204020204" charset="-122"/>
                <a:ea typeface="微软雅黑" panose="020B0503020204020204" charset="-122"/>
                <a:cs typeface="微软雅黑" panose="020B0503020204020204" charset="-122"/>
              </a:rPr>
              <a:t>%</a:t>
            </a:r>
            <a:r>
              <a:rPr lang="zh-CN" altLang="en-US" sz="6700" dirty="0" smtClean="0">
                <a:latin typeface="微软雅黑" panose="020B0503020204020204" charset="-122"/>
                <a:ea typeface="微软雅黑" panose="020B0503020204020204" charset="-122"/>
                <a:cs typeface="微软雅黑" panose="020B0503020204020204" charset="-122"/>
              </a:rPr>
              <a:t>。</a:t>
            </a:r>
            <a:endParaRPr lang="en-US" altLang="zh-CN" sz="6700" dirty="0" smtClean="0">
              <a:latin typeface="微软雅黑" panose="020B0503020204020204" charset="-122"/>
              <a:ea typeface="微软雅黑" panose="020B0503020204020204" charset="-122"/>
              <a:cs typeface="微软雅黑" panose="020B0503020204020204" charset="-122"/>
            </a:endParaRPr>
          </a:p>
          <a:p>
            <a:pPr marL="0" indent="457200">
              <a:lnSpc>
                <a:spcPct val="100000"/>
              </a:lnSpc>
              <a:buNone/>
            </a:pPr>
            <a:r>
              <a:rPr lang="zh-CN" altLang="en-US" sz="6700" dirty="0">
                <a:latin typeface="微软雅黑" panose="020B0503020204020204" charset="-122"/>
                <a:ea typeface="微软雅黑" panose="020B0503020204020204" charset="-122"/>
                <a:cs typeface="微软雅黑" panose="020B0503020204020204" charset="-122"/>
              </a:rPr>
              <a:t>文莱重视发展数字经济，致力于建设智慧国家。文莱政府于</a:t>
            </a:r>
            <a:r>
              <a:rPr lang="en-US" altLang="zh-CN" sz="6700" dirty="0">
                <a:latin typeface="微软雅黑" panose="020B0503020204020204" charset="-122"/>
                <a:ea typeface="微软雅黑" panose="020B0503020204020204" charset="-122"/>
                <a:cs typeface="微软雅黑" panose="020B0503020204020204" charset="-122"/>
              </a:rPr>
              <a:t>2020</a:t>
            </a:r>
            <a:r>
              <a:rPr lang="zh-CN" altLang="en-US" sz="6700" dirty="0">
                <a:latin typeface="微软雅黑" panose="020B0503020204020204" charset="-122"/>
                <a:ea typeface="微软雅黑" panose="020B0503020204020204" charset="-122"/>
                <a:cs typeface="微软雅黑" panose="020B0503020204020204" charset="-122"/>
              </a:rPr>
              <a:t>年</a:t>
            </a:r>
            <a:r>
              <a:rPr lang="en-US" altLang="zh-CN" sz="6700" dirty="0">
                <a:latin typeface="微软雅黑" panose="020B0503020204020204" charset="-122"/>
                <a:ea typeface="微软雅黑" panose="020B0503020204020204" charset="-122"/>
                <a:cs typeface="微软雅黑" panose="020B0503020204020204" charset="-122"/>
              </a:rPr>
              <a:t>6</a:t>
            </a:r>
            <a:r>
              <a:rPr lang="zh-CN" altLang="en-US" sz="6700" dirty="0">
                <a:latin typeface="微软雅黑" panose="020B0503020204020204" charset="-122"/>
                <a:ea typeface="微软雅黑" panose="020B0503020204020204" charset="-122"/>
                <a:cs typeface="微软雅黑" panose="020B0503020204020204" charset="-122"/>
              </a:rPr>
              <a:t>月推出</a:t>
            </a:r>
            <a:r>
              <a:rPr lang="en-US" altLang="zh-CN" sz="6700" dirty="0">
                <a:latin typeface="微软雅黑" panose="020B0503020204020204" charset="-122"/>
                <a:ea typeface="微软雅黑" panose="020B0503020204020204" charset="-122"/>
                <a:cs typeface="微软雅黑" panose="020B0503020204020204" charset="-122"/>
              </a:rPr>
              <a:t>《</a:t>
            </a:r>
            <a:r>
              <a:rPr lang="zh-CN" altLang="en-US" sz="6700" dirty="0">
                <a:latin typeface="微软雅黑" panose="020B0503020204020204" charset="-122"/>
                <a:ea typeface="微软雅黑" panose="020B0503020204020204" charset="-122"/>
                <a:cs typeface="微软雅黑" panose="020B0503020204020204" charset="-122"/>
              </a:rPr>
              <a:t>数字经济总体规划</a:t>
            </a:r>
            <a:r>
              <a:rPr lang="en-US" altLang="zh-CN" sz="6700" dirty="0">
                <a:latin typeface="微软雅黑" panose="020B0503020204020204" charset="-122"/>
                <a:ea typeface="微软雅黑" panose="020B0503020204020204" charset="-122"/>
                <a:cs typeface="微软雅黑" panose="020B0503020204020204" charset="-122"/>
              </a:rPr>
              <a:t>2025》</a:t>
            </a:r>
            <a:r>
              <a:rPr lang="zh-CN" altLang="en-US" sz="6700" dirty="0">
                <a:latin typeface="微软雅黑" panose="020B0503020204020204" charset="-122"/>
                <a:ea typeface="微软雅黑" panose="020B0503020204020204" charset="-122"/>
                <a:cs typeface="微软雅黑" panose="020B0503020204020204" charset="-122"/>
              </a:rPr>
              <a:t>，其愿景是通过数字化转型，在</a:t>
            </a:r>
            <a:r>
              <a:rPr lang="en-US" altLang="zh-CN" sz="6700" dirty="0">
                <a:latin typeface="微软雅黑" panose="020B0503020204020204" charset="-122"/>
                <a:ea typeface="微软雅黑" panose="020B0503020204020204" charset="-122"/>
                <a:cs typeface="微软雅黑" panose="020B0503020204020204" charset="-122"/>
              </a:rPr>
              <a:t>2025</a:t>
            </a:r>
            <a:r>
              <a:rPr lang="zh-CN" altLang="en-US" sz="6700" dirty="0">
                <a:latin typeface="微软雅黑" panose="020B0503020204020204" charset="-122"/>
                <a:ea typeface="微软雅黑" panose="020B0503020204020204" charset="-122"/>
                <a:cs typeface="微软雅黑" panose="020B0503020204020204" charset="-122"/>
              </a:rPr>
              <a:t>年将文莱建成一个智慧国家，优先在物流和运输、能源、商业服务、旅游、金融服务、健康、农业食品、教育和清真产业等九个领域实施数字化转型。</a:t>
            </a:r>
            <a:endParaRPr lang="zh-CN" altLang="en-US" sz="6700" dirty="0">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nvPicPr>
        <p:blipFill>
          <a:blip r:embed="rId1"/>
          <a:stretch>
            <a:fillRect/>
          </a:stretch>
        </p:blipFill>
        <p:spPr>
          <a:xfrm>
            <a:off x="6501765" y="311785"/>
            <a:ext cx="5632450" cy="3086100"/>
          </a:xfrm>
          <a:prstGeom prst="rect">
            <a:avLst/>
          </a:prstGeom>
        </p:spPr>
      </p:pic>
      <p:pic>
        <p:nvPicPr>
          <p:cNvPr id="5" name="图片 4"/>
          <p:cNvPicPr>
            <a:picLocks noChangeAspect="1"/>
          </p:cNvPicPr>
          <p:nvPr/>
        </p:nvPicPr>
        <p:blipFill>
          <a:blip r:embed="rId2"/>
          <a:stretch>
            <a:fillRect/>
          </a:stretch>
        </p:blipFill>
        <p:spPr>
          <a:xfrm>
            <a:off x="6501765" y="3429000"/>
            <a:ext cx="5661025" cy="3164205"/>
          </a:xfrm>
          <a:prstGeom prst="rect">
            <a:avLst/>
          </a:prstGeom>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二、经济环境</a:t>
            </a:r>
            <a:endParaRPr lang="zh-CN" altLang="en-US" dirty="0"/>
          </a:p>
        </p:txBody>
      </p:sp>
      <p:sp>
        <p:nvSpPr>
          <p:cNvPr id="3" name="内容占位符 2"/>
          <p:cNvSpPr>
            <a:spLocks noGrp="1"/>
          </p:cNvSpPr>
          <p:nvPr>
            <p:ph idx="1"/>
          </p:nvPr>
        </p:nvSpPr>
        <p:spPr/>
        <p:txBody>
          <a:bodyPr/>
          <a:lstStyle/>
          <a:p>
            <a:r>
              <a:rPr lang="en-US" altLang="zh-CN" b="1" dirty="0" smtClean="0"/>
              <a:t>2.</a:t>
            </a:r>
            <a:r>
              <a:rPr lang="zh-CN" altLang="en-US" b="1" dirty="0"/>
              <a:t>产业状况</a:t>
            </a:r>
            <a:endParaRPr lang="en-US" altLang="zh-CN" b="1" dirty="0" smtClean="0"/>
          </a:p>
          <a:p>
            <a:pPr marL="0" indent="457200">
              <a:buNone/>
            </a:pPr>
            <a:r>
              <a:rPr lang="zh-CN" altLang="en-US" dirty="0"/>
              <a:t>近年来，随着文莱政府经济多元化改革的</a:t>
            </a:r>
            <a:r>
              <a:rPr lang="zh-CN" altLang="en-US" dirty="0" smtClean="0"/>
              <a:t>深入，服务业</a:t>
            </a:r>
            <a:r>
              <a:rPr lang="zh-CN" altLang="en-US" dirty="0"/>
              <a:t>产值提高，占</a:t>
            </a:r>
            <a:r>
              <a:rPr lang="en-US" altLang="zh-CN" dirty="0"/>
              <a:t>GDP</a:t>
            </a:r>
            <a:r>
              <a:rPr lang="zh-CN" altLang="en-US" dirty="0"/>
              <a:t>比重呈上升趋势。从总体上看，文莱产业结构呈二、三、一特征，第二产业对国民经济贡献较大，第三产业逐渐成为经济发展的主要动力</a:t>
            </a:r>
            <a:r>
              <a:rPr lang="zh-CN" altLang="en-US" dirty="0" smtClean="0"/>
              <a:t>。</a:t>
            </a:r>
            <a:endParaRPr lang="en-US" altLang="zh-CN" dirty="0" smtClean="0"/>
          </a:p>
          <a:p>
            <a:pPr marL="0" indent="457200">
              <a:buNone/>
            </a:pPr>
            <a:endParaRPr lang="zh-CN" altLang="en-US" b="1" dirty="0"/>
          </a:p>
        </p:txBody>
      </p:sp>
      <p:pic>
        <p:nvPicPr>
          <p:cNvPr id="5" name="图片 4"/>
          <p:cNvPicPr>
            <a:picLocks noChangeAspect="1"/>
          </p:cNvPicPr>
          <p:nvPr/>
        </p:nvPicPr>
        <p:blipFill>
          <a:blip r:embed="rId1"/>
          <a:stretch>
            <a:fillRect/>
          </a:stretch>
        </p:blipFill>
        <p:spPr>
          <a:xfrm>
            <a:off x="2314820" y="3482449"/>
            <a:ext cx="6791858" cy="3219670"/>
          </a:xfrm>
          <a:prstGeom prst="rect">
            <a:avLst/>
          </a:prstGeom>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二、经济环境</a:t>
            </a:r>
            <a:endParaRPr lang="zh-CN" altLang="en-US" dirty="0"/>
          </a:p>
        </p:txBody>
      </p:sp>
      <p:sp>
        <p:nvSpPr>
          <p:cNvPr id="3" name="内容占位符 2"/>
          <p:cNvSpPr>
            <a:spLocks noGrp="1"/>
          </p:cNvSpPr>
          <p:nvPr>
            <p:ph idx="1"/>
          </p:nvPr>
        </p:nvSpPr>
        <p:spPr>
          <a:xfrm>
            <a:off x="695960" y="1301749"/>
            <a:ext cx="10800000" cy="620183"/>
          </a:xfrm>
        </p:spPr>
        <p:txBody>
          <a:bodyPr/>
          <a:lstStyle/>
          <a:p>
            <a:r>
              <a:rPr lang="en-US" altLang="zh-CN" b="1" dirty="0" smtClean="0"/>
              <a:t>3.</a:t>
            </a:r>
            <a:r>
              <a:rPr lang="zh-CN" altLang="zh-CN" b="1" dirty="0"/>
              <a:t>金融</a:t>
            </a:r>
            <a:r>
              <a:rPr lang="zh-CN" altLang="zh-CN" b="1" dirty="0" smtClean="0"/>
              <a:t>情况</a:t>
            </a:r>
            <a:endParaRPr lang="zh-CN" altLang="zh-CN" b="1" dirty="0" smtClean="0"/>
          </a:p>
          <a:p>
            <a:pPr marL="0" indent="457200">
              <a:buNone/>
            </a:pPr>
            <a:endParaRPr lang="zh-CN" altLang="en-US" b="1" dirty="0"/>
          </a:p>
        </p:txBody>
      </p:sp>
      <p:sp>
        <p:nvSpPr>
          <p:cNvPr id="6" name="矩形 5"/>
          <p:cNvSpPr/>
          <p:nvPr/>
        </p:nvSpPr>
        <p:spPr bwMode="auto">
          <a:xfrm>
            <a:off x="768115" y="1988296"/>
            <a:ext cx="2203681" cy="1070610"/>
          </a:xfrm>
          <a:prstGeom prst="rect">
            <a:avLst/>
          </a:prstGeom>
          <a:solidFill>
            <a:srgbClr val="F368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cs typeface="+mn-ea"/>
              <a:sym typeface="+mn-lt"/>
            </a:endParaRPr>
          </a:p>
        </p:txBody>
      </p:sp>
      <p:sp>
        <p:nvSpPr>
          <p:cNvPr id="7" name="矩形 6"/>
          <p:cNvSpPr/>
          <p:nvPr/>
        </p:nvSpPr>
        <p:spPr bwMode="auto">
          <a:xfrm>
            <a:off x="764306" y="3108225"/>
            <a:ext cx="2946400" cy="2556933"/>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cs typeface="+mn-ea"/>
              <a:sym typeface="+mn-lt"/>
            </a:endParaRPr>
          </a:p>
        </p:txBody>
      </p:sp>
      <p:sp>
        <p:nvSpPr>
          <p:cNvPr id="8" name="文本框 13"/>
          <p:cNvSpPr txBox="1">
            <a:spLocks noChangeArrowheads="1"/>
          </p:cNvSpPr>
          <p:nvPr/>
        </p:nvSpPr>
        <p:spPr bwMode="auto">
          <a:xfrm>
            <a:off x="859872" y="2109313"/>
            <a:ext cx="1967288" cy="811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4000" dirty="0">
                <a:solidFill>
                  <a:schemeClr val="bg1"/>
                </a:solidFill>
                <a:latin typeface="微软雅黑" panose="020B0503020204020204" charset="-122"/>
                <a:ea typeface="微软雅黑" panose="020B0503020204020204" charset="-122"/>
                <a:cs typeface="+mn-ea"/>
                <a:sym typeface="+mn-lt"/>
              </a:rPr>
              <a:t>货币</a:t>
            </a:r>
            <a:endParaRPr lang="zh-CN" altLang="en-US" sz="4000" b="1" dirty="0">
              <a:solidFill>
                <a:prstClr val="black">
                  <a:lumMod val="75000"/>
                  <a:lumOff val="25000"/>
                </a:prstClr>
              </a:solidFill>
              <a:latin typeface="+mj-ea"/>
              <a:ea typeface="+mj-ea"/>
              <a:cs typeface="+mn-ea"/>
              <a:sym typeface="+mn-lt"/>
            </a:endParaRPr>
          </a:p>
          <a:p>
            <a:pPr algn="ctr" eaLnBrk="1" hangingPunct="1"/>
            <a:endParaRPr lang="zh-CN" altLang="en-US" sz="4400" b="1" dirty="0">
              <a:solidFill>
                <a:prstClr val="black">
                  <a:lumMod val="75000"/>
                  <a:lumOff val="25000"/>
                </a:prstClr>
              </a:solidFill>
              <a:latin typeface="+mj-ea"/>
              <a:ea typeface="+mj-ea"/>
              <a:cs typeface="+mn-ea"/>
              <a:sym typeface="+mn-lt"/>
            </a:endParaRPr>
          </a:p>
        </p:txBody>
      </p:sp>
      <p:sp>
        <p:nvSpPr>
          <p:cNvPr id="17" name="TextBox 13"/>
          <p:cNvSpPr txBox="1"/>
          <p:nvPr/>
        </p:nvSpPr>
        <p:spPr>
          <a:xfrm>
            <a:off x="714140" y="3317986"/>
            <a:ext cx="2423911" cy="3249069"/>
          </a:xfrm>
          <a:prstGeom prst="rect">
            <a:avLst/>
          </a:prstGeom>
          <a:noFill/>
        </p:spPr>
        <p:txBody>
          <a:bodyPr wrap="square" rtlCol="0">
            <a:noAutofit/>
          </a:bodyPr>
          <a:lstStyle/>
          <a:p>
            <a:pPr lvl="0" defTabSz="685800" fontAlgn="base">
              <a:lnSpc>
                <a:spcPct val="110000"/>
              </a:lnSpc>
              <a:spcBef>
                <a:spcPts val="450"/>
              </a:spcBef>
              <a:spcAft>
                <a:spcPct val="0"/>
              </a:spcAft>
              <a:buClr>
                <a:schemeClr val="accent1"/>
              </a:buClr>
              <a:buSzPct val="60000"/>
              <a:defRPr/>
            </a:pPr>
            <a:r>
              <a:rPr lang="zh-CN" altLang="zh-CN" dirty="0"/>
              <a:t>文莱货币为文莱</a:t>
            </a:r>
            <a:r>
              <a:rPr lang="zh-CN" altLang="zh-CN" dirty="0" smtClean="0"/>
              <a:t>元</a:t>
            </a:r>
            <a:r>
              <a:rPr lang="zh-CN" altLang="en-US" dirty="0"/>
              <a:t>，采取钉住汇率制，与新加坡货币按</a:t>
            </a:r>
            <a:r>
              <a:rPr lang="en-US" altLang="zh-CN" dirty="0"/>
              <a:t>1:1</a:t>
            </a:r>
            <a:r>
              <a:rPr lang="zh-CN" altLang="en-US" dirty="0"/>
              <a:t>兑换</a:t>
            </a:r>
            <a:r>
              <a:rPr lang="zh-CN" altLang="en-US" dirty="0" smtClean="0"/>
              <a:t>。</a:t>
            </a:r>
            <a:r>
              <a:rPr lang="en-US" altLang="zh-CN" dirty="0"/>
              <a:t>2023</a:t>
            </a:r>
            <a:r>
              <a:rPr lang="zh-CN" altLang="en-US" dirty="0"/>
              <a:t>年</a:t>
            </a:r>
            <a:r>
              <a:rPr lang="en-US" altLang="zh-CN" dirty="0"/>
              <a:t>6</a:t>
            </a:r>
            <a:r>
              <a:rPr lang="zh-CN" altLang="en-US" dirty="0"/>
              <a:t>月，</a:t>
            </a:r>
            <a:r>
              <a:rPr lang="en-US" altLang="zh-CN" dirty="0"/>
              <a:t>1</a:t>
            </a:r>
            <a:r>
              <a:rPr lang="zh-CN" altLang="en-US" dirty="0"/>
              <a:t>美元约合</a:t>
            </a:r>
            <a:r>
              <a:rPr lang="en-US" altLang="zh-CN" dirty="0"/>
              <a:t>1.36</a:t>
            </a:r>
            <a:r>
              <a:rPr lang="zh-CN" altLang="en-US" dirty="0"/>
              <a:t>文元，</a:t>
            </a:r>
            <a:r>
              <a:rPr lang="en-US" altLang="zh-CN" dirty="0"/>
              <a:t>1</a:t>
            </a:r>
            <a:r>
              <a:rPr lang="zh-CN" altLang="en-US" dirty="0"/>
              <a:t>欧元约合</a:t>
            </a:r>
            <a:r>
              <a:rPr lang="en-US" altLang="zh-CN" dirty="0"/>
              <a:t>1.42</a:t>
            </a:r>
            <a:r>
              <a:rPr lang="zh-CN" altLang="en-US" dirty="0"/>
              <a:t>文元，</a:t>
            </a:r>
            <a:r>
              <a:rPr lang="en-US" altLang="zh-CN" dirty="0"/>
              <a:t>1</a:t>
            </a:r>
            <a:r>
              <a:rPr lang="zh-CN" altLang="en-US" dirty="0"/>
              <a:t>人民币约合</a:t>
            </a:r>
            <a:r>
              <a:rPr lang="en-US" altLang="zh-CN" dirty="0"/>
              <a:t>0.19</a:t>
            </a:r>
            <a:r>
              <a:rPr lang="zh-CN" altLang="en-US" dirty="0"/>
              <a:t>文元。人民币与文莱元可直接兑换</a:t>
            </a:r>
            <a:r>
              <a:rPr lang="zh-CN" altLang="en-US" dirty="0" smtClean="0"/>
              <a:t>。</a:t>
            </a:r>
            <a:endParaRPr sz="2000" noProof="0" dirty="0" smtClean="0">
              <a:ln>
                <a:noFill/>
              </a:ln>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8" name="矩形 17"/>
          <p:cNvSpPr/>
          <p:nvPr/>
        </p:nvSpPr>
        <p:spPr bwMode="auto">
          <a:xfrm>
            <a:off x="3554787" y="1988296"/>
            <a:ext cx="2203681" cy="1070610"/>
          </a:xfrm>
          <a:prstGeom prst="rect">
            <a:avLst/>
          </a:prstGeom>
          <a:solidFill>
            <a:srgbClr val="F368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cs typeface="+mn-ea"/>
              <a:sym typeface="+mn-lt"/>
            </a:endParaRPr>
          </a:p>
        </p:txBody>
      </p:sp>
      <p:sp>
        <p:nvSpPr>
          <p:cNvPr id="19" name="文本框 13"/>
          <p:cNvSpPr txBox="1">
            <a:spLocks noChangeArrowheads="1"/>
          </p:cNvSpPr>
          <p:nvPr/>
        </p:nvSpPr>
        <p:spPr bwMode="auto">
          <a:xfrm>
            <a:off x="3548291" y="2093072"/>
            <a:ext cx="1967288" cy="9658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a:r>
              <a:rPr lang="zh-CN" altLang="en-US" sz="4000" dirty="0">
                <a:solidFill>
                  <a:schemeClr val="bg1"/>
                </a:solidFill>
                <a:latin typeface="微软雅黑" panose="020B0503020204020204" charset="-122"/>
                <a:ea typeface="微软雅黑" panose="020B0503020204020204" charset="-122"/>
                <a:cs typeface="+mn-ea"/>
                <a:sym typeface="+mn-lt"/>
              </a:rPr>
              <a:t>银行</a:t>
            </a:r>
            <a:endParaRPr lang="zh-CN" altLang="en-US" sz="4400" b="1" dirty="0">
              <a:solidFill>
                <a:prstClr val="black">
                  <a:lumMod val="75000"/>
                  <a:lumOff val="25000"/>
                </a:prstClr>
              </a:solidFill>
              <a:latin typeface="+mj-ea"/>
              <a:ea typeface="+mj-ea"/>
              <a:cs typeface="+mn-ea"/>
              <a:sym typeface="+mn-lt"/>
            </a:endParaRPr>
          </a:p>
        </p:txBody>
      </p:sp>
      <p:sp>
        <p:nvSpPr>
          <p:cNvPr id="20" name="TextBox 13"/>
          <p:cNvSpPr txBox="1"/>
          <p:nvPr/>
        </p:nvSpPr>
        <p:spPr>
          <a:xfrm>
            <a:off x="3404862" y="3234801"/>
            <a:ext cx="2515010" cy="3249069"/>
          </a:xfrm>
          <a:prstGeom prst="rect">
            <a:avLst/>
          </a:prstGeom>
          <a:noFill/>
        </p:spPr>
        <p:txBody>
          <a:bodyPr wrap="square" rtlCol="0">
            <a:noAutofit/>
          </a:bodyPr>
          <a:lstStyle/>
          <a:p>
            <a:pPr lvl="0" defTabSz="685800" fontAlgn="base">
              <a:lnSpc>
                <a:spcPct val="110000"/>
              </a:lnSpc>
              <a:spcBef>
                <a:spcPts val="450"/>
              </a:spcBef>
              <a:spcAft>
                <a:spcPct val="0"/>
              </a:spcAft>
              <a:buClr>
                <a:schemeClr val="accent1"/>
              </a:buClr>
              <a:buSzPct val="60000"/>
              <a:defRPr/>
            </a:pPr>
            <a:r>
              <a:rPr lang="en-US" altLang="zh-CN" dirty="0"/>
              <a:t>2000</a:t>
            </a:r>
            <a:r>
              <a:rPr lang="zh-CN" altLang="zh-CN" dirty="0"/>
              <a:t>年，文莱成立国际</a:t>
            </a:r>
            <a:r>
              <a:rPr lang="zh-CN" altLang="zh-CN" dirty="0" smtClean="0"/>
              <a:t>金融中心。</a:t>
            </a:r>
            <a:r>
              <a:rPr lang="zh-CN" altLang="zh-CN" dirty="0"/>
              <a:t>一些国际知名银行纷纷在中心注册，发展离岸金融</a:t>
            </a:r>
            <a:r>
              <a:rPr lang="zh-CN" altLang="zh-CN" dirty="0" smtClean="0"/>
              <a:t>业务</a:t>
            </a:r>
            <a:r>
              <a:rPr lang="zh-CN" altLang="en-US" dirty="0" smtClean="0"/>
              <a:t>。</a:t>
            </a:r>
            <a:r>
              <a:rPr lang="zh-CN" altLang="zh-CN" dirty="0" smtClean="0"/>
              <a:t>文莱当地主要商业银行</a:t>
            </a:r>
            <a:r>
              <a:rPr lang="zh-CN" altLang="zh-CN" dirty="0"/>
              <a:t>有文莱达鲁萨兰伊斯兰银行（</a:t>
            </a:r>
            <a:r>
              <a:rPr lang="en-US" altLang="zh-CN" dirty="0"/>
              <a:t>BIBD</a:t>
            </a:r>
            <a:r>
              <a:rPr lang="zh-CN" altLang="zh-CN" dirty="0"/>
              <a:t>）和佰都利银行（</a:t>
            </a:r>
            <a:r>
              <a:rPr lang="en-US" altLang="zh-CN" dirty="0"/>
              <a:t>BAIDURI</a:t>
            </a:r>
            <a:r>
              <a:rPr lang="zh-CN" altLang="zh-CN" dirty="0"/>
              <a:t>）；外资银行有渣打</a:t>
            </a:r>
            <a:r>
              <a:rPr lang="zh-CN" altLang="zh-CN" dirty="0" smtClean="0"/>
              <a:t>银行、新加坡大华银行、马来亚银行</a:t>
            </a:r>
            <a:r>
              <a:rPr lang="zh-CN" altLang="zh-CN" dirty="0"/>
              <a:t>等。</a:t>
            </a:r>
            <a:endParaRPr sz="2000" noProof="0" dirty="0" smtClean="0">
              <a:ln>
                <a:noFill/>
              </a:ln>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22" name="矩形 21"/>
          <p:cNvSpPr/>
          <p:nvPr/>
        </p:nvSpPr>
        <p:spPr bwMode="auto">
          <a:xfrm>
            <a:off x="6240657" y="1947675"/>
            <a:ext cx="2203681" cy="1070610"/>
          </a:xfrm>
          <a:prstGeom prst="rect">
            <a:avLst/>
          </a:prstGeom>
          <a:solidFill>
            <a:srgbClr val="F368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cs typeface="+mn-ea"/>
              <a:sym typeface="+mn-lt"/>
            </a:endParaRPr>
          </a:p>
        </p:txBody>
      </p:sp>
      <p:sp>
        <p:nvSpPr>
          <p:cNvPr id="23" name="矩形 22"/>
          <p:cNvSpPr/>
          <p:nvPr/>
        </p:nvSpPr>
        <p:spPr bwMode="auto">
          <a:xfrm>
            <a:off x="6236848" y="3115151"/>
            <a:ext cx="2946400" cy="2556933"/>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cs typeface="+mn-ea"/>
              <a:sym typeface="+mn-lt"/>
            </a:endParaRPr>
          </a:p>
        </p:txBody>
      </p:sp>
      <p:sp>
        <p:nvSpPr>
          <p:cNvPr id="24" name="文本框 13"/>
          <p:cNvSpPr txBox="1">
            <a:spLocks noChangeArrowheads="1"/>
          </p:cNvSpPr>
          <p:nvPr/>
        </p:nvSpPr>
        <p:spPr bwMode="auto">
          <a:xfrm>
            <a:off x="6332414" y="2116239"/>
            <a:ext cx="1967288" cy="811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a:r>
              <a:rPr lang="zh-CN" altLang="en-US" sz="4000" dirty="0">
                <a:solidFill>
                  <a:schemeClr val="bg1"/>
                </a:solidFill>
                <a:latin typeface="微软雅黑" panose="020B0503020204020204" charset="-122"/>
                <a:ea typeface="微软雅黑" panose="020B0503020204020204" charset="-122"/>
                <a:cs typeface="+mn-ea"/>
                <a:sym typeface="+mn-lt"/>
              </a:rPr>
              <a:t>证券</a:t>
            </a:r>
            <a:endParaRPr lang="zh-CN" altLang="en-US" sz="4400" b="1" dirty="0">
              <a:solidFill>
                <a:prstClr val="black">
                  <a:lumMod val="75000"/>
                  <a:lumOff val="25000"/>
                </a:prstClr>
              </a:solidFill>
              <a:latin typeface="+mj-ea"/>
              <a:ea typeface="+mj-ea"/>
              <a:cs typeface="+mn-ea"/>
              <a:sym typeface="+mn-lt"/>
            </a:endParaRPr>
          </a:p>
        </p:txBody>
      </p:sp>
      <p:sp>
        <p:nvSpPr>
          <p:cNvPr id="25" name="TextBox 13"/>
          <p:cNvSpPr txBox="1"/>
          <p:nvPr/>
        </p:nvSpPr>
        <p:spPr>
          <a:xfrm>
            <a:off x="6186682" y="3324912"/>
            <a:ext cx="2423911" cy="3249069"/>
          </a:xfrm>
          <a:prstGeom prst="rect">
            <a:avLst/>
          </a:prstGeom>
          <a:noFill/>
        </p:spPr>
        <p:txBody>
          <a:bodyPr wrap="square" rtlCol="0">
            <a:noAutofit/>
          </a:bodyPr>
          <a:lstStyle/>
          <a:p>
            <a:pPr lvl="0" defTabSz="685800" fontAlgn="base">
              <a:lnSpc>
                <a:spcPct val="110000"/>
              </a:lnSpc>
              <a:spcBef>
                <a:spcPts val="450"/>
              </a:spcBef>
              <a:spcAft>
                <a:spcPct val="0"/>
              </a:spcAft>
              <a:buClr>
                <a:schemeClr val="accent1"/>
              </a:buClr>
              <a:buSzPct val="60000"/>
              <a:defRPr/>
            </a:pPr>
            <a:r>
              <a:rPr lang="zh-CN" altLang="zh-CN" dirty="0"/>
              <a:t>文莱暂无证券市场，但正在积极研究，有望在未来几年组建证券交易所。</a:t>
            </a:r>
            <a:endParaRPr sz="2000" noProof="0" dirty="0" smtClean="0">
              <a:ln>
                <a:noFill/>
              </a:ln>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26" name="矩形 25"/>
          <p:cNvSpPr/>
          <p:nvPr/>
        </p:nvSpPr>
        <p:spPr bwMode="auto">
          <a:xfrm>
            <a:off x="9027329" y="1984790"/>
            <a:ext cx="2203681" cy="987650"/>
          </a:xfrm>
          <a:prstGeom prst="rect">
            <a:avLst/>
          </a:prstGeom>
          <a:solidFill>
            <a:srgbClr val="F368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cs typeface="+mn-ea"/>
              <a:sym typeface="+mn-lt"/>
            </a:endParaRPr>
          </a:p>
        </p:txBody>
      </p:sp>
      <p:sp>
        <p:nvSpPr>
          <p:cNvPr id="27" name="文本框 13"/>
          <p:cNvSpPr txBox="1">
            <a:spLocks noChangeArrowheads="1"/>
          </p:cNvSpPr>
          <p:nvPr/>
        </p:nvSpPr>
        <p:spPr bwMode="auto">
          <a:xfrm>
            <a:off x="9027329" y="2093071"/>
            <a:ext cx="1967288" cy="816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a:r>
              <a:rPr lang="zh-CN" altLang="en-US" sz="4000" dirty="0">
                <a:solidFill>
                  <a:schemeClr val="bg1"/>
                </a:solidFill>
                <a:latin typeface="微软雅黑" panose="020B0503020204020204" charset="-122"/>
                <a:ea typeface="微软雅黑" panose="020B0503020204020204" charset="-122"/>
                <a:cs typeface="+mn-ea"/>
                <a:sym typeface="+mn-lt"/>
              </a:rPr>
              <a:t>保险</a:t>
            </a:r>
            <a:endParaRPr lang="zh-CN" altLang="en-US" sz="4400" b="1" dirty="0">
              <a:solidFill>
                <a:prstClr val="black">
                  <a:lumMod val="75000"/>
                  <a:lumOff val="25000"/>
                </a:prstClr>
              </a:solidFill>
              <a:latin typeface="+mj-ea"/>
              <a:ea typeface="+mj-ea"/>
              <a:cs typeface="+mn-ea"/>
              <a:sym typeface="+mn-lt"/>
            </a:endParaRPr>
          </a:p>
        </p:txBody>
      </p:sp>
      <p:sp>
        <p:nvSpPr>
          <p:cNvPr id="28" name="TextBox 13"/>
          <p:cNvSpPr txBox="1"/>
          <p:nvPr/>
        </p:nvSpPr>
        <p:spPr>
          <a:xfrm>
            <a:off x="8877403" y="3241727"/>
            <a:ext cx="2618557" cy="3249069"/>
          </a:xfrm>
          <a:prstGeom prst="rect">
            <a:avLst/>
          </a:prstGeom>
          <a:noFill/>
        </p:spPr>
        <p:txBody>
          <a:bodyPr wrap="square" rtlCol="0">
            <a:noAutofit/>
          </a:bodyPr>
          <a:lstStyle/>
          <a:p>
            <a:pPr lvl="0" defTabSz="685800" fontAlgn="base">
              <a:lnSpc>
                <a:spcPct val="110000"/>
              </a:lnSpc>
              <a:spcBef>
                <a:spcPts val="450"/>
              </a:spcBef>
              <a:spcAft>
                <a:spcPct val="0"/>
              </a:spcAft>
              <a:buClr>
                <a:schemeClr val="accent1"/>
              </a:buClr>
              <a:buSzPct val="60000"/>
              <a:defRPr/>
            </a:pPr>
            <a:r>
              <a:rPr lang="zh-CN" altLang="zh-CN" dirty="0"/>
              <a:t>文莱保险公司有传统型保险公司（例如友邦）和伊斯兰保险公司</a:t>
            </a:r>
            <a:r>
              <a:rPr lang="zh-CN" altLang="zh-CN" dirty="0" smtClean="0"/>
              <a:t>。</a:t>
            </a:r>
            <a:r>
              <a:rPr lang="zh-CN" altLang="zh-CN" dirty="0"/>
              <a:t>文莱伊斯兰保险公司根据《伊斯兰保险令（</a:t>
            </a:r>
            <a:r>
              <a:rPr lang="en-US" altLang="zh-CN" dirty="0"/>
              <a:t>2008</a:t>
            </a:r>
            <a:r>
              <a:rPr lang="zh-CN" altLang="zh-CN" dirty="0"/>
              <a:t>）》成立</a:t>
            </a:r>
            <a:r>
              <a:rPr lang="zh-CN" altLang="zh-CN" dirty="0" smtClean="0"/>
              <a:t>，</a:t>
            </a:r>
            <a:r>
              <a:rPr lang="zh-CN" altLang="zh-CN" dirty="0"/>
              <a:t>具有</a:t>
            </a:r>
            <a:r>
              <a:rPr lang="en-US" altLang="zh-CN" dirty="0"/>
              <a:t>20</a:t>
            </a:r>
            <a:r>
              <a:rPr lang="zh-CN" altLang="zh-CN" dirty="0"/>
              <a:t>多年的伊斯兰保险经验，并因其创新产品和服务而被公认为市场领导者。</a:t>
            </a:r>
            <a:endParaRPr sz="2000" noProof="0" dirty="0" smtClean="0">
              <a:ln>
                <a:noFill/>
              </a:ln>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二、经济环境</a:t>
            </a:r>
            <a:endParaRPr lang="zh-CN" altLang="en-US" dirty="0"/>
          </a:p>
        </p:txBody>
      </p:sp>
      <p:sp>
        <p:nvSpPr>
          <p:cNvPr id="3" name="内容占位符 2"/>
          <p:cNvSpPr>
            <a:spLocks noGrp="1"/>
          </p:cNvSpPr>
          <p:nvPr>
            <p:ph idx="1"/>
          </p:nvPr>
        </p:nvSpPr>
        <p:spPr/>
        <p:txBody>
          <a:bodyPr/>
          <a:lstStyle/>
          <a:p>
            <a:r>
              <a:rPr lang="en-US" altLang="zh-CN" b="1" dirty="0" smtClean="0"/>
              <a:t>4.</a:t>
            </a:r>
            <a:r>
              <a:rPr lang="zh-CN" altLang="zh-CN" b="1" dirty="0"/>
              <a:t>外贸</a:t>
            </a:r>
            <a:r>
              <a:rPr lang="zh-CN" altLang="zh-CN" b="1" dirty="0" smtClean="0"/>
              <a:t>情况</a:t>
            </a:r>
            <a:endParaRPr lang="en-US" altLang="zh-CN" b="1" dirty="0" smtClean="0"/>
          </a:p>
          <a:p>
            <a:pPr marL="0" indent="457200">
              <a:buNone/>
            </a:pPr>
            <a:r>
              <a:rPr lang="zh-CN" altLang="zh-CN" dirty="0"/>
              <a:t>文莱主要出口原油、石油产品和液化天然气，外贸收入受国际市场原油价格影响较大。据文莱官方统计，</a:t>
            </a:r>
            <a:r>
              <a:rPr lang="en-US" altLang="zh-CN" dirty="0"/>
              <a:t>2022</a:t>
            </a:r>
            <a:r>
              <a:rPr lang="zh-CN" altLang="zh-CN" dirty="0"/>
              <a:t>年文莱货物进出口贸易总额</a:t>
            </a:r>
            <a:r>
              <a:rPr lang="en-US" altLang="zh-CN" dirty="0"/>
              <a:t>323</a:t>
            </a:r>
            <a:r>
              <a:rPr lang="zh-CN" altLang="zh-CN" dirty="0"/>
              <a:t>亿文元，较上年大幅提升</a:t>
            </a:r>
            <a:r>
              <a:rPr lang="en-US" altLang="zh-CN" dirty="0"/>
              <a:t>36.7%</a:t>
            </a:r>
            <a:r>
              <a:rPr lang="zh-CN" altLang="zh-CN" dirty="0"/>
              <a:t>。其中，出口额</a:t>
            </a:r>
            <a:r>
              <a:rPr lang="en-US" altLang="zh-CN" dirty="0"/>
              <a:t>193.6</a:t>
            </a:r>
            <a:r>
              <a:rPr lang="zh-CN" altLang="zh-CN" dirty="0"/>
              <a:t>亿文元，进口额</a:t>
            </a:r>
            <a:r>
              <a:rPr lang="en-US" altLang="zh-CN" dirty="0"/>
              <a:t>129.4</a:t>
            </a:r>
            <a:r>
              <a:rPr lang="zh-CN" altLang="zh-CN" dirty="0"/>
              <a:t>亿文元。 </a:t>
            </a:r>
            <a:endParaRPr lang="en-US" altLang="zh-CN" dirty="0" smtClean="0"/>
          </a:p>
          <a:p>
            <a:pPr marL="0" indent="457200">
              <a:buNone/>
            </a:pPr>
            <a:r>
              <a:rPr lang="en-US" altLang="zh-CN" dirty="0"/>
              <a:t>2022</a:t>
            </a:r>
            <a:r>
              <a:rPr lang="zh-CN" altLang="zh-CN" dirty="0"/>
              <a:t>年文莱主要贸易伙伴依次为马来西亚（占比</a:t>
            </a:r>
            <a:r>
              <a:rPr lang="en-US" altLang="zh-CN" dirty="0"/>
              <a:t>24.28%</a:t>
            </a:r>
            <a:r>
              <a:rPr lang="zh-CN" altLang="zh-CN" dirty="0"/>
              <a:t>）、澳大利亚（占比</a:t>
            </a:r>
            <a:r>
              <a:rPr lang="en-US" altLang="zh-CN" dirty="0"/>
              <a:t>13.8%</a:t>
            </a:r>
            <a:r>
              <a:rPr lang="zh-CN" altLang="zh-CN" dirty="0"/>
              <a:t>）、中国（占比</a:t>
            </a:r>
            <a:r>
              <a:rPr lang="en-US" altLang="zh-CN" dirty="0"/>
              <a:t>12.2%</a:t>
            </a:r>
            <a:r>
              <a:rPr lang="zh-CN" altLang="zh-CN" dirty="0"/>
              <a:t>）、日本（占比</a:t>
            </a:r>
            <a:r>
              <a:rPr lang="en-US" altLang="zh-CN" dirty="0"/>
              <a:t>10.4%</a:t>
            </a:r>
            <a:r>
              <a:rPr lang="zh-CN" altLang="zh-CN" dirty="0"/>
              <a:t>）、新加坡（占比</a:t>
            </a:r>
            <a:r>
              <a:rPr lang="en-US" altLang="zh-CN" dirty="0"/>
              <a:t>10.%</a:t>
            </a:r>
            <a:r>
              <a:rPr lang="zh-CN" altLang="zh-CN" dirty="0"/>
              <a:t>）</a:t>
            </a:r>
            <a:r>
              <a:rPr lang="zh-CN" altLang="zh-CN" dirty="0" smtClean="0"/>
              <a:t>。</a:t>
            </a:r>
            <a:endParaRPr lang="en-US" altLang="zh-CN" dirty="0" smtClean="0"/>
          </a:p>
          <a:p>
            <a:pPr marL="0" indent="457200">
              <a:buNone/>
            </a:pPr>
            <a:r>
              <a:rPr lang="zh-CN" altLang="zh-CN" dirty="0"/>
              <a:t>文莱经济规划统计局数据显示，</a:t>
            </a:r>
            <a:r>
              <a:rPr lang="en-US" altLang="zh-CN" dirty="0"/>
              <a:t>2022</a:t>
            </a:r>
            <a:r>
              <a:rPr lang="zh-CN" altLang="zh-CN" dirty="0"/>
              <a:t>年，文莱外资流量撤资</a:t>
            </a:r>
            <a:r>
              <a:rPr lang="en-US" altLang="zh-CN" dirty="0"/>
              <a:t>4</a:t>
            </a:r>
            <a:r>
              <a:rPr lang="zh-CN" altLang="zh-CN" dirty="0"/>
              <a:t>亿美元；截至</a:t>
            </a:r>
            <a:r>
              <a:rPr lang="en-US" altLang="zh-CN" dirty="0"/>
              <a:t>2022</a:t>
            </a:r>
            <a:r>
              <a:rPr lang="zh-CN" altLang="zh-CN" dirty="0"/>
              <a:t>年底，文莱吸收外资存量为</a:t>
            </a:r>
            <a:r>
              <a:rPr lang="en-US" altLang="zh-CN" dirty="0"/>
              <a:t>91.9</a:t>
            </a:r>
            <a:r>
              <a:rPr lang="zh-CN" altLang="zh-CN" dirty="0"/>
              <a:t>亿美元。</a:t>
            </a:r>
            <a:endParaRPr lang="en-US" altLang="zh-CN" dirty="0"/>
          </a:p>
          <a:p>
            <a:pPr marL="0" indent="457200">
              <a:buNone/>
            </a:pPr>
            <a:endParaRPr lang="en-US" altLang="zh-CN" dirty="0" smtClean="0"/>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二、经济环境</a:t>
            </a:r>
            <a:endParaRPr lang="zh-CN" altLang="en-US" dirty="0"/>
          </a:p>
        </p:txBody>
      </p:sp>
      <p:sp>
        <p:nvSpPr>
          <p:cNvPr id="3" name="内容占位符 2"/>
          <p:cNvSpPr>
            <a:spLocks noGrp="1"/>
          </p:cNvSpPr>
          <p:nvPr>
            <p:ph idx="1"/>
          </p:nvPr>
        </p:nvSpPr>
        <p:spPr/>
        <p:txBody>
          <a:bodyPr/>
          <a:lstStyle/>
          <a:p>
            <a:r>
              <a:rPr lang="en-US" altLang="zh-CN" b="1" dirty="0" smtClean="0"/>
              <a:t>4.</a:t>
            </a:r>
            <a:r>
              <a:rPr lang="zh-CN" altLang="zh-CN" b="1" dirty="0"/>
              <a:t>外贸</a:t>
            </a:r>
            <a:r>
              <a:rPr lang="zh-CN" altLang="zh-CN" b="1" dirty="0" smtClean="0"/>
              <a:t>情况</a:t>
            </a:r>
            <a:endParaRPr lang="en-US" altLang="zh-CN" b="1" dirty="0" smtClean="0"/>
          </a:p>
          <a:p>
            <a:pPr marL="0" indent="457200">
              <a:buNone/>
            </a:pPr>
            <a:r>
              <a:rPr lang="en-US" altLang="zh-CN" dirty="0"/>
              <a:t>1991</a:t>
            </a:r>
            <a:r>
              <a:rPr lang="zh-CN" altLang="zh-CN" dirty="0"/>
              <a:t>年</a:t>
            </a:r>
            <a:r>
              <a:rPr lang="en-US" altLang="zh-CN" dirty="0"/>
              <a:t>9</a:t>
            </a:r>
            <a:r>
              <a:rPr lang="zh-CN" altLang="zh-CN" dirty="0"/>
              <a:t>月，中国和文莱于建立外交关系，双边关系发展顺利，各领域友好交流与合作逐步</a:t>
            </a:r>
            <a:r>
              <a:rPr lang="zh-CN" altLang="zh-CN" dirty="0" smtClean="0"/>
              <a:t>展开</a:t>
            </a:r>
            <a:r>
              <a:rPr lang="zh-CN" altLang="zh-CN" dirty="0" smtClean="0"/>
              <a:t>。</a:t>
            </a:r>
            <a:r>
              <a:rPr lang="en-US" altLang="zh-CN" dirty="0"/>
              <a:t> 2013</a:t>
            </a:r>
            <a:r>
              <a:rPr lang="zh-CN" altLang="zh-CN" dirty="0"/>
              <a:t>年，两国建立战略合作关系</a:t>
            </a:r>
            <a:r>
              <a:rPr lang="zh-CN" altLang="zh-CN" dirty="0" smtClean="0"/>
              <a:t>。</a:t>
            </a:r>
            <a:endParaRPr lang="en-US" altLang="zh-CN" dirty="0" smtClean="0"/>
          </a:p>
          <a:p>
            <a:pPr marL="0" indent="457200">
              <a:buNone/>
            </a:pPr>
            <a:r>
              <a:rPr lang="zh-CN" altLang="en-US" dirty="0"/>
              <a:t>据中国海关统计，近年来中文贸易规模不断扩大，但从</a:t>
            </a:r>
            <a:r>
              <a:rPr lang="en-US" altLang="zh-CN" dirty="0"/>
              <a:t>2020</a:t>
            </a:r>
            <a:r>
              <a:rPr lang="zh-CN" altLang="en-US" dirty="0"/>
              <a:t>年起中国对文莱贸易一直为逆差状态。</a:t>
            </a:r>
            <a:r>
              <a:rPr lang="en-US" altLang="zh-CN" dirty="0"/>
              <a:t>2023</a:t>
            </a:r>
            <a:r>
              <a:rPr lang="zh-CN" altLang="en-US" dirty="0"/>
              <a:t>年，中文贸双边易额</a:t>
            </a:r>
            <a:r>
              <a:rPr lang="en-US" altLang="zh-CN" dirty="0"/>
              <a:t>28.1</a:t>
            </a:r>
            <a:r>
              <a:rPr lang="zh-CN" altLang="en-US" dirty="0"/>
              <a:t>亿美元，同比下降</a:t>
            </a:r>
            <a:r>
              <a:rPr lang="en-US" altLang="zh-CN" dirty="0"/>
              <a:t>8.0%</a:t>
            </a:r>
            <a:r>
              <a:rPr lang="zh-CN" altLang="en-US" dirty="0"/>
              <a:t>。其中，中国对文莱出口</a:t>
            </a:r>
            <a:r>
              <a:rPr lang="en-US" altLang="zh-CN" dirty="0"/>
              <a:t>8.6</a:t>
            </a:r>
            <a:r>
              <a:rPr lang="zh-CN" altLang="en-US" dirty="0"/>
              <a:t>亿美元，同比增长</a:t>
            </a:r>
            <a:r>
              <a:rPr lang="en-US" altLang="zh-CN" dirty="0"/>
              <a:t>6.9%</a:t>
            </a:r>
            <a:r>
              <a:rPr lang="zh-CN" altLang="en-US" dirty="0"/>
              <a:t>；自文莱进口</a:t>
            </a:r>
            <a:r>
              <a:rPr lang="en-US" altLang="zh-CN" dirty="0"/>
              <a:t>19.5</a:t>
            </a:r>
            <a:r>
              <a:rPr lang="zh-CN" altLang="en-US" dirty="0"/>
              <a:t>亿美元，同比下降</a:t>
            </a:r>
            <a:r>
              <a:rPr lang="en-US" altLang="zh-CN" dirty="0"/>
              <a:t>13.3%</a:t>
            </a:r>
            <a:r>
              <a:rPr lang="zh-CN" altLang="en-US" dirty="0"/>
              <a:t>，贸易逆差</a:t>
            </a:r>
            <a:r>
              <a:rPr lang="en-US" altLang="zh-CN" dirty="0"/>
              <a:t>10.9</a:t>
            </a:r>
            <a:r>
              <a:rPr lang="zh-CN" altLang="en-US" dirty="0"/>
              <a:t>亿美元。中方从文方进口的商品主要是原油，向文方出口的商品主要为纺织品、建材和塑料制品等。</a:t>
            </a:r>
            <a:endParaRPr lang="zh-CN" altLang="en-US" dirty="0"/>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三、法律环境</a:t>
            </a:r>
            <a:endParaRPr lang="zh-CN" altLang="en-US" dirty="0"/>
          </a:p>
        </p:txBody>
      </p:sp>
      <p:graphicFrame>
        <p:nvGraphicFramePr>
          <p:cNvPr id="4" name="内容占位符 4"/>
          <p:cNvGraphicFramePr>
            <a:graphicFrameLocks noGrp="1"/>
          </p:cNvGraphicFramePr>
          <p:nvPr>
            <p:ph idx="1"/>
          </p:nvPr>
        </p:nvGraphicFramePr>
        <p:xfrm>
          <a:off x="695325" y="1301750"/>
          <a:ext cx="10801350" cy="4873625"/>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三、法律环境</a:t>
            </a:r>
            <a:endParaRPr lang="zh-CN" altLang="en-US" dirty="0"/>
          </a:p>
        </p:txBody>
      </p:sp>
      <p:graphicFrame>
        <p:nvGraphicFramePr>
          <p:cNvPr id="4" name="内容占位符 4"/>
          <p:cNvGraphicFramePr>
            <a:graphicFrameLocks noGrp="1"/>
          </p:cNvGraphicFramePr>
          <p:nvPr>
            <p:ph idx="1"/>
          </p:nvPr>
        </p:nvGraphicFramePr>
        <p:xfrm>
          <a:off x="695325" y="1301749"/>
          <a:ext cx="10801350" cy="5348433"/>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四、文化环境</a:t>
            </a:r>
            <a:endParaRPr lang="zh-CN" altLang="en-US" dirty="0"/>
          </a:p>
        </p:txBody>
      </p:sp>
      <p:sp>
        <p:nvSpPr>
          <p:cNvPr id="6" name="矩形 5"/>
          <p:cNvSpPr/>
          <p:nvPr/>
        </p:nvSpPr>
        <p:spPr bwMode="auto">
          <a:xfrm>
            <a:off x="768115" y="1727042"/>
            <a:ext cx="2203681" cy="1070610"/>
          </a:xfrm>
          <a:prstGeom prst="rect">
            <a:avLst/>
          </a:prstGeom>
          <a:solidFill>
            <a:srgbClr val="F368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Arial" panose="020B0604020202020204"/>
              <a:ea typeface="微软雅黑" panose="020B0503020204020204" charset="-122"/>
              <a:cs typeface="+mn-ea"/>
              <a:sym typeface="+mn-lt"/>
            </a:endParaRPr>
          </a:p>
        </p:txBody>
      </p:sp>
      <p:sp>
        <p:nvSpPr>
          <p:cNvPr id="7" name="矩形 6"/>
          <p:cNvSpPr/>
          <p:nvPr/>
        </p:nvSpPr>
        <p:spPr bwMode="auto">
          <a:xfrm>
            <a:off x="764306" y="2846971"/>
            <a:ext cx="2946400" cy="2556933"/>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Arial" panose="020B0604020202020204"/>
              <a:ea typeface="微软雅黑" panose="020B0503020204020204" charset="-122"/>
              <a:cs typeface="+mn-ea"/>
              <a:sym typeface="+mn-lt"/>
            </a:endParaRPr>
          </a:p>
        </p:txBody>
      </p:sp>
      <p:sp>
        <p:nvSpPr>
          <p:cNvPr id="8" name="文本框 13"/>
          <p:cNvSpPr txBox="1">
            <a:spLocks noChangeArrowheads="1"/>
          </p:cNvSpPr>
          <p:nvPr/>
        </p:nvSpPr>
        <p:spPr bwMode="auto">
          <a:xfrm>
            <a:off x="859872" y="1848059"/>
            <a:ext cx="1967288" cy="811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000" dirty="0">
                <a:solidFill>
                  <a:srgbClr val="000000"/>
                </a:solidFill>
                <a:latin typeface="微软雅黑" panose="020B0503020204020204" charset="-122"/>
                <a:ea typeface="微软雅黑" panose="020B0503020204020204" charset="-122"/>
                <a:cs typeface="+mn-ea"/>
                <a:sym typeface="+mn-lt"/>
              </a:rPr>
              <a:t>语言</a:t>
            </a:r>
            <a:endParaRPr kumimoji="0" lang="zh-CN" altLang="en-US" sz="40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44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ea"/>
              <a:sym typeface="+mn-lt"/>
            </a:endParaRPr>
          </a:p>
        </p:txBody>
      </p:sp>
      <p:sp>
        <p:nvSpPr>
          <p:cNvPr id="17" name="TextBox 13"/>
          <p:cNvSpPr txBox="1"/>
          <p:nvPr/>
        </p:nvSpPr>
        <p:spPr>
          <a:xfrm>
            <a:off x="714141" y="3056732"/>
            <a:ext cx="2257655" cy="3249069"/>
          </a:xfrm>
          <a:prstGeom prst="rect">
            <a:avLst/>
          </a:prstGeom>
          <a:noFill/>
        </p:spPr>
        <p:txBody>
          <a:bodyPr wrap="square" rtlCol="0">
            <a:noAutofit/>
          </a:bodyPr>
          <a:lstStyle/>
          <a:p>
            <a:pPr lvl="0" defTabSz="685800" fontAlgn="base">
              <a:lnSpc>
                <a:spcPct val="110000"/>
              </a:lnSpc>
              <a:spcBef>
                <a:spcPts val="450"/>
              </a:spcBef>
              <a:spcAft>
                <a:spcPct val="0"/>
              </a:spcAft>
              <a:buClr>
                <a:srgbClr val="C4813C"/>
              </a:buClr>
              <a:buSzPct val="60000"/>
              <a:defRPr/>
            </a:pPr>
            <a:r>
              <a:rPr lang="zh-CN" altLang="en-US" dirty="0"/>
              <a:t>文莱的官方文字为马来文和爪夷文</a:t>
            </a:r>
            <a:r>
              <a:rPr lang="en-US" altLang="zh-CN" dirty="0"/>
              <a:t>,</a:t>
            </a:r>
            <a:r>
              <a:rPr lang="zh-CN" altLang="en-US" dirty="0"/>
              <a:t>官方语言为马来语</a:t>
            </a:r>
            <a:r>
              <a:rPr lang="en-US" altLang="zh-CN" dirty="0"/>
              <a:t>,</a:t>
            </a:r>
            <a:r>
              <a:rPr lang="zh-CN" altLang="en-US" dirty="0"/>
              <a:t>属马来</a:t>
            </a:r>
            <a:r>
              <a:rPr lang="en-US" altLang="zh-CN" dirty="0"/>
              <a:t>—</a:t>
            </a:r>
            <a:r>
              <a:rPr lang="zh-CN" altLang="en-US" dirty="0"/>
              <a:t>波利尼西亚语系</a:t>
            </a:r>
            <a:r>
              <a:rPr lang="zh-CN" altLang="en-US" dirty="0" smtClean="0"/>
              <a:t>。</a:t>
            </a:r>
            <a:r>
              <a:rPr lang="en-US" altLang="zh-CN" dirty="0"/>
              <a:t>19</a:t>
            </a:r>
            <a:r>
              <a:rPr lang="zh-CN" altLang="zh-CN" dirty="0" smtClean="0"/>
              <a:t>世纪</a:t>
            </a:r>
            <a:r>
              <a:rPr lang="zh-CN" altLang="en-US" dirty="0" smtClean="0"/>
              <a:t>后，</a:t>
            </a:r>
            <a:r>
              <a:rPr lang="zh-CN" altLang="zh-CN" dirty="0" smtClean="0"/>
              <a:t>英语开始</a:t>
            </a:r>
            <a:r>
              <a:rPr lang="zh-CN" altLang="zh-CN" dirty="0"/>
              <a:t>广泛通用</a:t>
            </a:r>
            <a:r>
              <a:rPr lang="zh-CN" altLang="zh-CN" dirty="0" smtClean="0"/>
              <a:t>。</a:t>
            </a:r>
            <a:r>
              <a:rPr lang="zh-CN" altLang="en-US" dirty="0"/>
              <a:t>文莱主要报纸用英文、马来文和中文出版。</a:t>
            </a:r>
            <a:endParaRPr lang="zh-CN" altLang="en-US" dirty="0"/>
          </a:p>
        </p:txBody>
      </p:sp>
      <p:sp>
        <p:nvSpPr>
          <p:cNvPr id="18" name="矩形 17"/>
          <p:cNvSpPr/>
          <p:nvPr/>
        </p:nvSpPr>
        <p:spPr bwMode="auto">
          <a:xfrm>
            <a:off x="3349516" y="1727042"/>
            <a:ext cx="2203681" cy="1070610"/>
          </a:xfrm>
          <a:prstGeom prst="rect">
            <a:avLst/>
          </a:prstGeom>
          <a:solidFill>
            <a:srgbClr val="F368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Arial" panose="020B0604020202020204"/>
              <a:ea typeface="微软雅黑" panose="020B0503020204020204" charset="-122"/>
              <a:cs typeface="+mn-ea"/>
              <a:sym typeface="+mn-lt"/>
            </a:endParaRPr>
          </a:p>
        </p:txBody>
      </p:sp>
      <p:sp>
        <p:nvSpPr>
          <p:cNvPr id="19" name="文本框 13"/>
          <p:cNvSpPr txBox="1">
            <a:spLocks noChangeArrowheads="1"/>
          </p:cNvSpPr>
          <p:nvPr/>
        </p:nvSpPr>
        <p:spPr bwMode="auto">
          <a:xfrm>
            <a:off x="3495960" y="1831818"/>
            <a:ext cx="1967288" cy="9658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000" dirty="0">
                <a:solidFill>
                  <a:srgbClr val="000000"/>
                </a:solidFill>
                <a:latin typeface="微软雅黑" panose="020B0503020204020204" charset="-122"/>
                <a:ea typeface="微软雅黑" panose="020B0503020204020204" charset="-122"/>
                <a:cs typeface="+mn-ea"/>
                <a:sym typeface="+mn-lt"/>
              </a:rPr>
              <a:t>节日</a:t>
            </a:r>
            <a:endParaRPr kumimoji="0" lang="zh-CN" altLang="en-US" sz="44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ea"/>
              <a:sym typeface="+mn-lt"/>
            </a:endParaRPr>
          </a:p>
        </p:txBody>
      </p:sp>
      <p:sp>
        <p:nvSpPr>
          <p:cNvPr id="20" name="TextBox 13"/>
          <p:cNvSpPr txBox="1"/>
          <p:nvPr/>
        </p:nvSpPr>
        <p:spPr>
          <a:xfrm>
            <a:off x="3332381" y="2990408"/>
            <a:ext cx="2258894" cy="3249069"/>
          </a:xfrm>
          <a:prstGeom prst="rect">
            <a:avLst/>
          </a:prstGeom>
          <a:noFill/>
        </p:spPr>
        <p:txBody>
          <a:bodyPr wrap="square" rtlCol="0">
            <a:noAutofit/>
          </a:bodyPr>
          <a:lstStyle/>
          <a:p>
            <a:pPr defTabSz="685800" fontAlgn="base">
              <a:lnSpc>
                <a:spcPct val="110000"/>
              </a:lnSpc>
              <a:spcBef>
                <a:spcPts val="450"/>
              </a:spcBef>
              <a:spcAft>
                <a:spcPct val="0"/>
              </a:spcAft>
              <a:buClr>
                <a:srgbClr val="C4813C"/>
              </a:buClr>
              <a:buSzPct val="60000"/>
              <a:defRPr/>
            </a:pPr>
            <a:r>
              <a:rPr lang="zh-CN" altLang="en-US" dirty="0">
                <a:sym typeface="+mn-ea"/>
              </a:rPr>
              <a:t>国庆节</a:t>
            </a:r>
            <a:endParaRPr lang="zh-CN" altLang="en-US" dirty="0">
              <a:sym typeface="+mn-ea"/>
            </a:endParaRPr>
          </a:p>
          <a:p>
            <a:pPr defTabSz="685800" fontAlgn="base">
              <a:lnSpc>
                <a:spcPct val="110000"/>
              </a:lnSpc>
              <a:spcBef>
                <a:spcPts val="450"/>
              </a:spcBef>
              <a:spcAft>
                <a:spcPct val="0"/>
              </a:spcAft>
              <a:buClr>
                <a:srgbClr val="C4813C"/>
              </a:buClr>
              <a:buSzPct val="60000"/>
              <a:defRPr/>
            </a:pPr>
            <a:r>
              <a:rPr lang="zh-CN" altLang="en-US" dirty="0">
                <a:sym typeface="+mn-ea"/>
              </a:rPr>
              <a:t>华人春节</a:t>
            </a:r>
            <a:endParaRPr lang="zh-CN" altLang="en-US" dirty="0">
              <a:sym typeface="+mn-ea"/>
            </a:endParaRPr>
          </a:p>
          <a:p>
            <a:pPr defTabSz="685800" fontAlgn="base">
              <a:lnSpc>
                <a:spcPct val="110000"/>
              </a:lnSpc>
              <a:spcBef>
                <a:spcPts val="450"/>
              </a:spcBef>
              <a:spcAft>
                <a:spcPct val="0"/>
              </a:spcAft>
              <a:buClr>
                <a:srgbClr val="C4813C"/>
              </a:buClr>
              <a:buSzPct val="60000"/>
              <a:defRPr/>
            </a:pPr>
            <a:r>
              <a:rPr lang="zh-CN" altLang="en-US" dirty="0">
                <a:sym typeface="+mn-ea"/>
              </a:rPr>
              <a:t>回历新年</a:t>
            </a:r>
            <a:endParaRPr lang="zh-CN" altLang="en-US" dirty="0">
              <a:sym typeface="+mn-ea"/>
            </a:endParaRPr>
          </a:p>
          <a:p>
            <a:pPr defTabSz="685800" fontAlgn="base">
              <a:lnSpc>
                <a:spcPct val="110000"/>
              </a:lnSpc>
              <a:spcBef>
                <a:spcPts val="450"/>
              </a:spcBef>
              <a:spcAft>
                <a:spcPct val="0"/>
              </a:spcAft>
              <a:buClr>
                <a:srgbClr val="C4813C"/>
              </a:buClr>
              <a:buSzPct val="60000"/>
              <a:defRPr/>
            </a:pPr>
            <a:r>
              <a:rPr lang="zh-CN" altLang="en-US" dirty="0">
                <a:sym typeface="+mn-ea"/>
              </a:rPr>
              <a:t>穆罕默德先知诞辰日</a:t>
            </a:r>
            <a:endParaRPr lang="zh-CN" altLang="en-US" dirty="0">
              <a:sym typeface="+mn-ea"/>
            </a:endParaRPr>
          </a:p>
          <a:p>
            <a:pPr defTabSz="685800" fontAlgn="base">
              <a:lnSpc>
                <a:spcPct val="110000"/>
              </a:lnSpc>
              <a:spcBef>
                <a:spcPts val="450"/>
              </a:spcBef>
              <a:spcAft>
                <a:spcPct val="0"/>
              </a:spcAft>
              <a:buClr>
                <a:srgbClr val="C4813C"/>
              </a:buClr>
              <a:buSzPct val="60000"/>
              <a:defRPr/>
            </a:pPr>
            <a:r>
              <a:rPr lang="zh-CN" altLang="en-US" dirty="0">
                <a:sym typeface="+mn-ea"/>
              </a:rPr>
              <a:t>苏丹陛下华诞</a:t>
            </a:r>
            <a:endParaRPr lang="zh-CN" altLang="en-US" dirty="0">
              <a:sym typeface="+mn-ea"/>
            </a:endParaRPr>
          </a:p>
          <a:p>
            <a:pPr defTabSz="685800" fontAlgn="base">
              <a:lnSpc>
                <a:spcPct val="110000"/>
              </a:lnSpc>
              <a:spcBef>
                <a:spcPts val="450"/>
              </a:spcBef>
              <a:spcAft>
                <a:spcPct val="0"/>
              </a:spcAft>
              <a:buClr>
                <a:srgbClr val="C4813C"/>
              </a:buClr>
              <a:buSzPct val="60000"/>
              <a:defRPr/>
            </a:pPr>
            <a:r>
              <a:rPr lang="zh-CN" altLang="en-US" dirty="0">
                <a:sym typeface="+mn-ea"/>
              </a:rPr>
              <a:t>斋戒月</a:t>
            </a:r>
            <a:endParaRPr lang="zh-CN" altLang="en-US" dirty="0">
              <a:sym typeface="+mn-ea"/>
            </a:endParaRPr>
          </a:p>
          <a:p>
            <a:pPr defTabSz="685800" fontAlgn="base">
              <a:lnSpc>
                <a:spcPct val="110000"/>
              </a:lnSpc>
              <a:spcBef>
                <a:spcPts val="450"/>
              </a:spcBef>
              <a:spcAft>
                <a:spcPct val="0"/>
              </a:spcAft>
              <a:buClr>
                <a:srgbClr val="C4813C"/>
              </a:buClr>
              <a:buSzPct val="60000"/>
              <a:defRPr/>
            </a:pPr>
            <a:r>
              <a:rPr lang="zh-CN" altLang="en-US" dirty="0">
                <a:sym typeface="+mn-ea"/>
              </a:rPr>
              <a:t>开斋节</a:t>
            </a:r>
            <a:endParaRPr lang="zh-CN" altLang="en-US" dirty="0">
              <a:sym typeface="+mn-ea"/>
            </a:endParaRPr>
          </a:p>
        </p:txBody>
      </p:sp>
      <p:sp>
        <p:nvSpPr>
          <p:cNvPr id="22" name="矩形 21"/>
          <p:cNvSpPr/>
          <p:nvPr/>
        </p:nvSpPr>
        <p:spPr bwMode="auto">
          <a:xfrm>
            <a:off x="5930917" y="1686421"/>
            <a:ext cx="2513421" cy="1070610"/>
          </a:xfrm>
          <a:prstGeom prst="rect">
            <a:avLst/>
          </a:prstGeom>
          <a:solidFill>
            <a:srgbClr val="F368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Arial" panose="020B0604020202020204"/>
              <a:ea typeface="微软雅黑" panose="020B0503020204020204" charset="-122"/>
              <a:cs typeface="+mn-ea"/>
              <a:sym typeface="+mn-lt"/>
            </a:endParaRPr>
          </a:p>
        </p:txBody>
      </p:sp>
      <p:sp>
        <p:nvSpPr>
          <p:cNvPr id="23" name="矩形 22"/>
          <p:cNvSpPr/>
          <p:nvPr/>
        </p:nvSpPr>
        <p:spPr bwMode="auto">
          <a:xfrm>
            <a:off x="6236848" y="2853897"/>
            <a:ext cx="2946400" cy="2556933"/>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Arial" panose="020B0604020202020204"/>
              <a:ea typeface="微软雅黑" panose="020B0503020204020204" charset="-122"/>
              <a:cs typeface="+mn-ea"/>
              <a:sym typeface="+mn-lt"/>
            </a:endParaRPr>
          </a:p>
        </p:txBody>
      </p:sp>
      <p:sp>
        <p:nvSpPr>
          <p:cNvPr id="24" name="文本框 13"/>
          <p:cNvSpPr txBox="1">
            <a:spLocks noChangeArrowheads="1"/>
          </p:cNvSpPr>
          <p:nvPr/>
        </p:nvSpPr>
        <p:spPr bwMode="auto">
          <a:xfrm>
            <a:off x="6236848" y="1837218"/>
            <a:ext cx="1967288" cy="811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000" dirty="0">
                <a:solidFill>
                  <a:srgbClr val="000000"/>
                </a:solidFill>
                <a:latin typeface="微软雅黑" panose="020B0503020204020204" charset="-122"/>
                <a:ea typeface="微软雅黑" panose="020B0503020204020204" charset="-122"/>
                <a:cs typeface="+mn-ea"/>
                <a:sym typeface="+mn-lt"/>
              </a:rPr>
              <a:t>服饰</a:t>
            </a:r>
            <a:endParaRPr kumimoji="0" lang="zh-CN" altLang="en-US" sz="44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ea"/>
              <a:sym typeface="+mn-lt"/>
            </a:endParaRPr>
          </a:p>
        </p:txBody>
      </p:sp>
      <p:sp>
        <p:nvSpPr>
          <p:cNvPr id="25" name="TextBox 13"/>
          <p:cNvSpPr txBox="1"/>
          <p:nvPr/>
        </p:nvSpPr>
        <p:spPr>
          <a:xfrm>
            <a:off x="5773272" y="3063658"/>
            <a:ext cx="2671066" cy="3533088"/>
          </a:xfrm>
          <a:prstGeom prst="rect">
            <a:avLst/>
          </a:prstGeom>
          <a:noFill/>
        </p:spPr>
        <p:txBody>
          <a:bodyPr wrap="square" rtlCol="0">
            <a:noAutofit/>
          </a:bodyPr>
          <a:lstStyle/>
          <a:p>
            <a:pPr defTabSz="685800" fontAlgn="base">
              <a:lnSpc>
                <a:spcPct val="110000"/>
              </a:lnSpc>
              <a:spcBef>
                <a:spcPts val="450"/>
              </a:spcBef>
              <a:spcAft>
                <a:spcPct val="0"/>
              </a:spcAft>
              <a:buClr>
                <a:srgbClr val="C4813C"/>
              </a:buClr>
              <a:buSzPct val="60000"/>
              <a:defRPr/>
            </a:pPr>
            <a:r>
              <a:rPr lang="zh-CN" altLang="en-US" dirty="0">
                <a:latin typeface="+mn-ea"/>
                <a:cs typeface="宋体" panose="02010600030101010101" pitchFamily="2" charset="-122"/>
                <a:sym typeface="+mn-ea"/>
              </a:rPr>
              <a:t>文莱马来族的男子</a:t>
            </a:r>
            <a:r>
              <a:rPr lang="en-US" altLang="zh-CN" dirty="0">
                <a:latin typeface="+mn-ea"/>
                <a:cs typeface="宋体" panose="02010600030101010101" pitchFamily="2" charset="-122"/>
                <a:sym typeface="+mn-ea"/>
              </a:rPr>
              <a:t>,</a:t>
            </a:r>
            <a:r>
              <a:rPr lang="zh-CN" altLang="en-US" dirty="0">
                <a:latin typeface="+mn-ea"/>
                <a:cs typeface="宋体" panose="02010600030101010101" pitchFamily="2" charset="-122"/>
                <a:sym typeface="+mn-ea"/>
              </a:rPr>
              <a:t>在日常生活中习惯上身穿“巴汝”</a:t>
            </a:r>
            <a:r>
              <a:rPr lang="en-US" altLang="zh-CN" dirty="0">
                <a:latin typeface="+mn-ea"/>
                <a:cs typeface="宋体" panose="02010600030101010101" pitchFamily="2" charset="-122"/>
                <a:sym typeface="+mn-ea"/>
              </a:rPr>
              <a:t>,</a:t>
            </a:r>
            <a:r>
              <a:rPr lang="zh-CN" altLang="en-US" dirty="0">
                <a:latin typeface="+mn-ea"/>
                <a:cs typeface="宋体" panose="02010600030101010101" pitchFamily="2" charset="-122"/>
                <a:sym typeface="+mn-ea"/>
              </a:rPr>
              <a:t>下身围上“纱笼”</a:t>
            </a:r>
            <a:r>
              <a:rPr lang="en-US" altLang="zh-CN" dirty="0">
                <a:latin typeface="+mn-ea"/>
                <a:cs typeface="宋体" panose="02010600030101010101" pitchFamily="2" charset="-122"/>
                <a:sym typeface="+mn-ea"/>
              </a:rPr>
              <a:t>;</a:t>
            </a:r>
            <a:r>
              <a:rPr lang="zh-CN" altLang="en-US" dirty="0">
                <a:latin typeface="+mn-ea"/>
                <a:cs typeface="宋体" panose="02010600030101010101" pitchFamily="2" charset="-122"/>
                <a:sym typeface="+mn-ea"/>
              </a:rPr>
              <a:t>在正式的交际场合</a:t>
            </a:r>
            <a:r>
              <a:rPr lang="en-US" altLang="zh-CN" dirty="0">
                <a:latin typeface="+mn-ea"/>
                <a:cs typeface="宋体" panose="02010600030101010101" pitchFamily="2" charset="-122"/>
                <a:sym typeface="+mn-ea"/>
              </a:rPr>
              <a:t>,</a:t>
            </a:r>
            <a:r>
              <a:rPr lang="zh-CN" altLang="en-US" dirty="0">
                <a:latin typeface="+mn-ea"/>
                <a:cs typeface="宋体" panose="02010600030101010101" pitchFamily="2" charset="-122"/>
                <a:sym typeface="+mn-ea"/>
              </a:rPr>
              <a:t>一般穿以蜡染的花布做成的长袖衬衣。文莱马来族的女子</a:t>
            </a:r>
            <a:r>
              <a:rPr lang="en-US" altLang="zh-CN" dirty="0">
                <a:latin typeface="+mn-ea"/>
                <a:cs typeface="宋体" panose="02010600030101010101" pitchFamily="2" charset="-122"/>
                <a:sym typeface="+mn-ea"/>
              </a:rPr>
              <a:t>,</a:t>
            </a:r>
            <a:r>
              <a:rPr lang="zh-CN" altLang="en-US" dirty="0">
                <a:latin typeface="+mn-ea"/>
                <a:cs typeface="宋体" panose="02010600030101010101" pitchFamily="2" charset="-122"/>
                <a:sym typeface="+mn-ea"/>
              </a:rPr>
              <a:t>在生活中一般穿无领长袖连衣长裙</a:t>
            </a:r>
            <a:r>
              <a:rPr lang="en-US" altLang="zh-CN" dirty="0">
                <a:latin typeface="+mn-ea"/>
                <a:cs typeface="宋体" panose="02010600030101010101" pitchFamily="2" charset="-122"/>
                <a:sym typeface="+mn-ea"/>
              </a:rPr>
              <a:t>,</a:t>
            </a:r>
            <a:r>
              <a:rPr lang="zh-CN" altLang="en-US" dirty="0">
                <a:latin typeface="+mn-ea"/>
                <a:cs typeface="宋体" panose="02010600030101010101" pitchFamily="2" charset="-122"/>
                <a:sym typeface="+mn-ea"/>
              </a:rPr>
              <a:t>围上头巾</a:t>
            </a:r>
            <a:r>
              <a:rPr lang="en-US" altLang="zh-CN" dirty="0">
                <a:latin typeface="+mn-ea"/>
                <a:cs typeface="宋体" panose="02010600030101010101" pitchFamily="2" charset="-122"/>
                <a:sym typeface="+mn-ea"/>
              </a:rPr>
              <a:t>;</a:t>
            </a:r>
            <a:r>
              <a:rPr lang="zh-CN" altLang="en-US" dirty="0">
                <a:latin typeface="+mn-ea"/>
                <a:cs typeface="宋体" panose="02010600030101010101" pitchFamily="2" charset="-122"/>
                <a:sym typeface="+mn-ea"/>
              </a:rPr>
              <a:t>在正式场合</a:t>
            </a:r>
            <a:r>
              <a:rPr lang="en-US" altLang="zh-CN" dirty="0">
                <a:latin typeface="+mn-ea"/>
                <a:cs typeface="宋体" panose="02010600030101010101" pitchFamily="2" charset="-122"/>
                <a:sym typeface="+mn-ea"/>
              </a:rPr>
              <a:t>,</a:t>
            </a:r>
            <a:r>
              <a:rPr lang="zh-CN" altLang="en-US" dirty="0">
                <a:latin typeface="+mn-ea"/>
                <a:cs typeface="宋体" panose="02010600030101010101" pitchFamily="2" charset="-122"/>
                <a:sym typeface="+mn-ea"/>
              </a:rPr>
              <a:t>则衣着西装或套裙</a:t>
            </a:r>
            <a:r>
              <a:rPr lang="zh-CN" altLang="en-US" dirty="0" smtClean="0">
                <a:latin typeface="+mn-ea"/>
                <a:cs typeface="宋体" panose="02010600030101010101" pitchFamily="2" charset="-122"/>
                <a:sym typeface="+mn-ea"/>
              </a:rPr>
              <a:t>。</a:t>
            </a:r>
            <a:endParaRPr kumimoji="0" sz="2000" b="0" i="0" u="none" strike="noStrike" kern="1200" cap="none" spc="0" normalizeH="0" baseline="0" noProof="0" dirty="0" smtClean="0">
              <a:ln>
                <a:noFill/>
              </a:ln>
              <a:solidFill>
                <a:srgbClr val="FFFFFF"/>
              </a:solidFill>
              <a:effectLst/>
              <a:uLnTx/>
              <a:uFillTx/>
              <a:latin typeface="+mn-ea"/>
              <a:cs typeface="宋体" panose="02010600030101010101" pitchFamily="2" charset="-122"/>
              <a:sym typeface="+mn-ea"/>
            </a:endParaRPr>
          </a:p>
        </p:txBody>
      </p:sp>
      <p:sp>
        <p:nvSpPr>
          <p:cNvPr id="26" name="矩形 25"/>
          <p:cNvSpPr/>
          <p:nvPr/>
        </p:nvSpPr>
        <p:spPr bwMode="auto">
          <a:xfrm>
            <a:off x="8877403" y="1723536"/>
            <a:ext cx="2831987" cy="1033495"/>
          </a:xfrm>
          <a:prstGeom prst="rect">
            <a:avLst/>
          </a:prstGeom>
          <a:solidFill>
            <a:srgbClr val="F368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Arial" panose="020B0604020202020204"/>
              <a:ea typeface="微软雅黑" panose="020B0503020204020204" charset="-122"/>
              <a:cs typeface="+mn-ea"/>
              <a:sym typeface="+mn-lt"/>
            </a:endParaRPr>
          </a:p>
        </p:txBody>
      </p:sp>
      <p:sp>
        <p:nvSpPr>
          <p:cNvPr id="27" name="文本框 13"/>
          <p:cNvSpPr txBox="1">
            <a:spLocks noChangeArrowheads="1"/>
          </p:cNvSpPr>
          <p:nvPr/>
        </p:nvSpPr>
        <p:spPr bwMode="auto">
          <a:xfrm>
            <a:off x="9309752" y="1853881"/>
            <a:ext cx="1967288" cy="816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a:r>
              <a:rPr lang="zh-CN" altLang="en-US" sz="4000" dirty="0">
                <a:solidFill>
                  <a:srgbClr val="000000"/>
                </a:solidFill>
                <a:latin typeface="微软雅黑" panose="020B0503020204020204" charset="-122"/>
                <a:ea typeface="微软雅黑" panose="020B0503020204020204" charset="-122"/>
                <a:cs typeface="+mn-ea"/>
                <a:sym typeface="+mn-lt"/>
              </a:rPr>
              <a:t>社交与禁忌</a:t>
            </a:r>
            <a:endParaRPr lang="zh-CN" altLang="en-US" sz="4000" dirty="0">
              <a:solidFill>
                <a:srgbClr val="000000"/>
              </a:solidFill>
              <a:latin typeface="微软雅黑" panose="020B0503020204020204" charset="-122"/>
              <a:ea typeface="微软雅黑" panose="020B0503020204020204" charset="-122"/>
              <a:cs typeface="+mn-ea"/>
              <a:sym typeface="+mn-lt"/>
            </a:endParaRPr>
          </a:p>
        </p:txBody>
      </p:sp>
      <p:sp>
        <p:nvSpPr>
          <p:cNvPr id="28" name="TextBox 13"/>
          <p:cNvSpPr txBox="1"/>
          <p:nvPr/>
        </p:nvSpPr>
        <p:spPr>
          <a:xfrm>
            <a:off x="8877300" y="2891790"/>
            <a:ext cx="2992120" cy="3877310"/>
          </a:xfrm>
          <a:prstGeom prst="rect">
            <a:avLst/>
          </a:prstGeom>
          <a:noFill/>
        </p:spPr>
        <p:txBody>
          <a:bodyPr wrap="square" rtlCol="0">
            <a:noAutofit/>
          </a:bodyPr>
          <a:lstStyle/>
          <a:p>
            <a:pPr lvl="0" defTabSz="685800" fontAlgn="base">
              <a:lnSpc>
                <a:spcPct val="110000"/>
              </a:lnSpc>
              <a:spcBef>
                <a:spcPts val="450"/>
              </a:spcBef>
              <a:spcAft>
                <a:spcPct val="0"/>
              </a:spcAft>
              <a:buClr>
                <a:srgbClr val="C4813C"/>
              </a:buClr>
              <a:buSzPct val="60000"/>
              <a:defRPr/>
            </a:pPr>
            <a:r>
              <a:rPr lang="zh-CN" altLang="zh-CN" dirty="0"/>
              <a:t>文莱人与客人相见时，一般都以握手为礼。文莱人握手时，通常把手收回到胸前轻触一下，以示真诚</a:t>
            </a:r>
            <a:r>
              <a:rPr lang="zh-CN" altLang="zh-CN" dirty="0" smtClean="0"/>
              <a:t>。</a:t>
            </a:r>
            <a:r>
              <a:rPr lang="zh-CN" altLang="zh-CN" dirty="0"/>
              <a:t>年轻人见到老人后，要把双手朝胸前作抱状，身体朝前弯下如鞠躬</a:t>
            </a:r>
            <a:r>
              <a:rPr lang="zh-CN" altLang="zh-CN" dirty="0" smtClean="0"/>
              <a:t>。</a:t>
            </a:r>
            <a:r>
              <a:rPr lang="zh-CN" altLang="zh-CN" dirty="0"/>
              <a:t>参观清真寺或到马来人家做客时，进门前要脱鞋以示尊重和</a:t>
            </a:r>
            <a:r>
              <a:rPr lang="zh-CN" altLang="zh-CN" dirty="0" smtClean="0"/>
              <a:t>清洁</a:t>
            </a:r>
            <a:r>
              <a:rPr lang="zh-CN" altLang="en-US" dirty="0" smtClean="0"/>
              <a:t>。</a:t>
            </a:r>
            <a:r>
              <a:rPr lang="zh-CN" altLang="zh-CN" dirty="0"/>
              <a:t>不要用手去摸马来人的头部或</a:t>
            </a:r>
            <a:r>
              <a:rPr lang="zh-CN" altLang="zh-CN" dirty="0" smtClean="0"/>
              <a:t>后背</a:t>
            </a:r>
            <a:r>
              <a:rPr lang="zh-CN" altLang="en-US" dirty="0" smtClean="0"/>
              <a:t>。</a:t>
            </a:r>
            <a:r>
              <a:rPr lang="zh-CN" altLang="zh-CN" dirty="0"/>
              <a:t>左手被认为是不洁的，在接送物品时要用右手</a:t>
            </a:r>
            <a:r>
              <a:rPr lang="zh-CN" altLang="zh-CN" dirty="0" smtClean="0"/>
              <a:t>。</a:t>
            </a:r>
            <a:r>
              <a:rPr lang="zh-CN" altLang="zh-CN" dirty="0"/>
              <a:t>不要随意打听</a:t>
            </a:r>
            <a:r>
              <a:rPr lang="zh-CN" altLang="zh-CN" dirty="0" smtClean="0"/>
              <a:t>隐私</a:t>
            </a:r>
            <a:r>
              <a:rPr lang="zh-CN" altLang="en-US" dirty="0" smtClean="0"/>
              <a:t>。</a:t>
            </a:r>
            <a:endParaRPr dirty="0">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7"/>
          <p:cNvSpPr>
            <a:spLocks noGrp="1"/>
          </p:cNvSpPr>
          <p:nvPr>
            <p:ph type="ctrTitle"/>
            <p:custDataLst>
              <p:tags r:id="rId1"/>
            </p:custDataLst>
          </p:nvPr>
        </p:nvSpPr>
        <p:spPr>
          <a:xfrm>
            <a:off x="205740" y="156210"/>
            <a:ext cx="11707495" cy="951865"/>
          </a:xfrm>
        </p:spPr>
        <p:txBody>
          <a:bodyPr/>
          <a:lstStyle/>
          <a:p>
            <a:r>
              <a:rPr lang="zh-CN" altLang="en-US" sz="4800" dirty="0">
                <a:latin typeface="微软雅黑" panose="020B0503020204020204" charset="-122"/>
                <a:ea typeface="微软雅黑" panose="020B0503020204020204" charset="-122"/>
                <a:cs typeface="微软雅黑" panose="020B0503020204020204" charset="-122"/>
              </a:rPr>
              <a:t>【思政小课堂】</a:t>
            </a:r>
            <a:endParaRPr lang="zh-CN" altLang="en-US" sz="4800" dirty="0">
              <a:latin typeface="微软雅黑" panose="020B0503020204020204" charset="-122"/>
              <a:ea typeface="微软雅黑" panose="020B0503020204020204" charset="-122"/>
              <a:cs typeface="微软雅黑" panose="020B0503020204020204" charset="-122"/>
              <a:sym typeface="+mn-ea"/>
            </a:endParaRPr>
          </a:p>
        </p:txBody>
      </p:sp>
      <p:grpSp>
        <p:nvGrpSpPr>
          <p:cNvPr id="2" name="名言框" descr="7b0a202020202274657874626f78223a2022220a7d0a"/>
          <p:cNvGrpSpPr/>
          <p:nvPr/>
        </p:nvGrpSpPr>
        <p:grpSpPr>
          <a:xfrm>
            <a:off x="-41" y="1922173"/>
            <a:ext cx="7458710" cy="4019550"/>
            <a:chOff x="5826" y="2821"/>
            <a:chExt cx="10639" cy="6011"/>
          </a:xfrm>
        </p:grpSpPr>
        <p:pic>
          <p:nvPicPr>
            <p:cNvPr id="13" name="图片 12" descr="F:\稻壳-阿源设计\H活动供稿\2020-01-07-文本框\SVG-横着\横着-13.svg横着-13"/>
            <p:cNvPicPr>
              <a:picLocks noChangeAspect="1"/>
            </p:cNvPicPr>
            <p:nvPr/>
          </p:nvPicPr>
          <p:blipFill>
            <a:blip r:embed="rId2">
              <a:extLst>
                <a:ext uri="{96DAC541-7B7A-43D3-8B79-37D633B846F1}">
                  <asvg:svgBlip xmlns:asvg="http://schemas.microsoft.com/office/drawing/2016/SVG/main" r:embed="rId3"/>
                </a:ext>
              </a:extLst>
            </a:blip>
            <a:srcRect/>
            <a:stretch>
              <a:fillRect/>
            </a:stretch>
          </p:blipFill>
          <p:spPr>
            <a:xfrm>
              <a:off x="5826" y="2821"/>
              <a:ext cx="10639" cy="6011"/>
            </a:xfrm>
            <a:prstGeom prst="rect">
              <a:avLst/>
            </a:prstGeom>
          </p:spPr>
        </p:pic>
        <p:sp>
          <p:nvSpPr>
            <p:cNvPr id="11" name="文本框 10"/>
            <p:cNvSpPr txBox="1"/>
            <p:nvPr/>
          </p:nvSpPr>
          <p:spPr>
            <a:xfrm>
              <a:off x="7440" y="3656"/>
              <a:ext cx="8361" cy="4347"/>
            </a:xfrm>
            <a:prstGeom prst="rect">
              <a:avLst/>
            </a:prstGeom>
            <a:noFill/>
          </p:spPr>
          <p:txBody>
            <a:bodyPr wrap="square"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4400" b="1" dirty="0">
                  <a:gradFill>
                    <a:gsLst>
                      <a:gs pos="0">
                        <a:srgbClr val="FFFFFF"/>
                      </a:gs>
                      <a:gs pos="100000">
                        <a:schemeClr val="accent3"/>
                      </a:gs>
                    </a:gsLst>
                    <a:lin ang="2700000" scaled="0"/>
                  </a:gradFill>
                  <a:latin typeface="微软雅黑" panose="020B0503020204020204" charset="-122"/>
                  <a:ea typeface="微软雅黑" panose="020B0503020204020204" charset="-122"/>
                  <a:cs typeface="微软雅黑" panose="020B0503020204020204" charset="-122"/>
                  <a:sym typeface="+mn-ea"/>
                </a:rPr>
                <a:t>“一带一路”在行动</a:t>
              </a:r>
              <a:endParaRPr lang="zh-CN" altLang="en-US" sz="4400" b="1" dirty="0">
                <a:gradFill>
                  <a:gsLst>
                    <a:gs pos="0">
                      <a:srgbClr val="FFFFFF"/>
                    </a:gs>
                    <a:gs pos="100000">
                      <a:schemeClr val="accent3"/>
                    </a:gs>
                  </a:gsLst>
                  <a:lin ang="2700000" scaled="0"/>
                </a:gradFill>
                <a:latin typeface="微软雅黑" panose="020B0503020204020204" charset="-122"/>
                <a:ea typeface="微软雅黑" panose="020B0503020204020204" charset="-122"/>
                <a:cs typeface="微软雅黑" panose="020B0503020204020204" charset="-122"/>
                <a:sym typeface="+mn-ea"/>
              </a:endParaRPr>
            </a:p>
            <a:p>
              <a:pPr algn="l"/>
              <a:r>
                <a:rPr lang="zh-CN" altLang="en-US" sz="4400" b="1" dirty="0">
                  <a:gradFill>
                    <a:gsLst>
                      <a:gs pos="0">
                        <a:srgbClr val="FFFFFF"/>
                      </a:gs>
                      <a:gs pos="100000">
                        <a:schemeClr val="accent3"/>
                      </a:gs>
                    </a:gsLst>
                    <a:lin ang="2700000" scaled="0"/>
                  </a:gradFill>
                  <a:latin typeface="微软雅黑" panose="020B0503020204020204" charset="-122"/>
                  <a:ea typeface="微软雅黑" panose="020B0503020204020204" charset="-122"/>
                  <a:cs typeface="微软雅黑" panose="020B0503020204020204" charset="-122"/>
                  <a:sym typeface="+mn-ea"/>
                </a:rPr>
                <a:t>施工“不落地”！中国在文莱实现“零着陆”建桥</a:t>
              </a:r>
              <a:endParaRPr lang="zh-CN" altLang="en-US" sz="4400" b="1" dirty="0">
                <a:gradFill>
                  <a:gsLst>
                    <a:gs pos="0">
                      <a:srgbClr val="FFFFFF"/>
                    </a:gs>
                    <a:gs pos="100000">
                      <a:schemeClr val="accent3"/>
                    </a:gs>
                  </a:gsLst>
                  <a:lin ang="2700000" scaled="0"/>
                </a:gradFill>
                <a:latin typeface="微软雅黑" panose="020B0503020204020204" charset="-122"/>
                <a:ea typeface="微软雅黑" panose="020B0503020204020204" charset="-122"/>
                <a:cs typeface="微软雅黑" panose="020B0503020204020204" charset="-122"/>
                <a:sym typeface="+mn-ea"/>
              </a:endParaRPr>
            </a:p>
          </p:txBody>
        </p:sp>
      </p:grpSp>
    </p:spTree>
    <p:custDataLst>
      <p:tags r:id="rId4"/>
    </p:custData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ctrTitle"/>
            <p:custDataLst>
              <p:tags r:id="rId1"/>
            </p:custDataLst>
          </p:nvPr>
        </p:nvSpPr>
        <p:spPr>
          <a:xfrm>
            <a:off x="838199" y="1761444"/>
            <a:ext cx="6120000" cy="2458863"/>
          </a:xfrm>
        </p:spPr>
        <p:txBody>
          <a:bodyPr>
            <a:noAutofit/>
          </a:bodyPr>
          <a:lstStyle/>
          <a:p>
            <a:pPr algn="ctr"/>
            <a:r>
              <a:rPr lang="zh-CN" altLang="en-US" sz="6600" dirty="0" smtClean="0"/>
              <a:t>第七章 </a:t>
            </a:r>
            <a:r>
              <a:rPr lang="en-US" altLang="zh-CN" sz="6600" dirty="0" smtClean="0"/>
              <a:t> </a:t>
            </a:r>
            <a:r>
              <a:rPr lang="zh-CN" altLang="en-US" sz="6600" dirty="0"/>
              <a:t>越南</a:t>
            </a:r>
            <a:r>
              <a:rPr lang="zh-CN" altLang="en-US" sz="6600" dirty="0" smtClean="0"/>
              <a:t>（</a:t>
            </a:r>
            <a:r>
              <a:rPr lang="en-US" altLang="zh-CN" sz="6600" dirty="0"/>
              <a:t>Vietnam</a:t>
            </a:r>
            <a:r>
              <a:rPr lang="zh-CN" altLang="en-US" sz="6600" dirty="0" smtClean="0"/>
              <a:t>）</a:t>
            </a:r>
            <a:endParaRPr lang="zh-CN" altLang="en-US" sz="6600" dirty="0" smtClean="0"/>
          </a:p>
        </p:txBody>
      </p:sp>
    </p:spTree>
    <p:custDataLst>
      <p:tags r:id="rId2"/>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二、经济环境</a:t>
            </a:r>
            <a:endParaRPr lang="zh-CN" altLang="en-US" dirty="0"/>
          </a:p>
        </p:txBody>
      </p:sp>
      <p:sp>
        <p:nvSpPr>
          <p:cNvPr id="3" name="内容占位符 2"/>
          <p:cNvSpPr>
            <a:spLocks noGrp="1"/>
          </p:cNvSpPr>
          <p:nvPr>
            <p:ph idx="1"/>
          </p:nvPr>
        </p:nvSpPr>
        <p:spPr/>
        <p:txBody>
          <a:bodyPr>
            <a:normAutofit/>
          </a:bodyPr>
          <a:lstStyle/>
          <a:p>
            <a:r>
              <a:rPr lang="en-US" altLang="zh-CN" b="1" dirty="0" smtClean="0">
                <a:latin typeface="微软雅黑" panose="020B0503020204020204" charset="-122"/>
                <a:ea typeface="微软雅黑" panose="020B0503020204020204" charset="-122"/>
                <a:cs typeface="微软雅黑" panose="020B0503020204020204" charset="-122"/>
              </a:rPr>
              <a:t>4.</a:t>
            </a:r>
            <a:r>
              <a:rPr lang="zh-CN" altLang="zh-CN" b="1" dirty="0">
                <a:latin typeface="微软雅黑" panose="020B0503020204020204" charset="-122"/>
                <a:ea typeface="微软雅黑" panose="020B0503020204020204" charset="-122"/>
                <a:cs typeface="微软雅黑" panose="020B0503020204020204" charset="-122"/>
              </a:rPr>
              <a:t>外贸</a:t>
            </a:r>
            <a:r>
              <a:rPr lang="zh-CN" altLang="zh-CN" b="1" dirty="0" smtClean="0">
                <a:latin typeface="微软雅黑" panose="020B0503020204020204" charset="-122"/>
                <a:ea typeface="微软雅黑" panose="020B0503020204020204" charset="-122"/>
                <a:cs typeface="微软雅黑" panose="020B0503020204020204" charset="-122"/>
              </a:rPr>
              <a:t>情况</a:t>
            </a:r>
            <a:endParaRPr lang="en-US" altLang="zh-CN" b="1" dirty="0" smtClean="0">
              <a:latin typeface="微软雅黑" panose="020B0503020204020204" charset="-122"/>
              <a:ea typeface="微软雅黑" panose="020B0503020204020204" charset="-122"/>
              <a:cs typeface="微软雅黑" panose="020B0503020204020204" charset="-122"/>
            </a:endParaRPr>
          </a:p>
          <a:p>
            <a:pPr marL="0" indent="457200">
              <a:buNone/>
            </a:pPr>
            <a:r>
              <a:rPr dirty="0">
                <a:latin typeface="微软雅黑" panose="020B0503020204020204" charset="-122"/>
                <a:ea typeface="微软雅黑" panose="020B0503020204020204" charset="-122"/>
                <a:cs typeface="微软雅黑" panose="020B0503020204020204" charset="-122"/>
              </a:rPr>
              <a:t>2022年印尼货物进出口贸易总额为5294.26亿美元，同比增长23.78%。其中，进口额2374.47亿美元，同比增长21.03%；出口额2919.79亿美元，同比增长26.11%。</a:t>
            </a:r>
            <a:endParaRPr dirty="0">
              <a:latin typeface="微软雅黑" panose="020B0503020204020204" charset="-122"/>
              <a:ea typeface="微软雅黑" panose="020B0503020204020204" charset="-122"/>
              <a:cs typeface="微软雅黑" panose="020B0503020204020204" charset="-122"/>
            </a:endParaRPr>
          </a:p>
          <a:p>
            <a:pPr marL="0" indent="457200">
              <a:buNone/>
            </a:pPr>
            <a:r>
              <a:rPr dirty="0">
                <a:latin typeface="微软雅黑" panose="020B0503020204020204" charset="-122"/>
                <a:ea typeface="微软雅黑" panose="020B0503020204020204" charset="-122"/>
                <a:cs typeface="微软雅黑" panose="020B0503020204020204" charset="-122"/>
              </a:rPr>
              <a:t>主要贸易伙伴有十大出口目的地：中国、美国、日本、印度、马来西亚、新加坡、菲律宾、韩国、中国台湾、越南；十大进口来源地：中国、新加坡、日本、马来西亚、韩国、美国、泰国、澳大利亚、印度、沙特阿拉伯。</a:t>
            </a:r>
            <a:endParaRPr dirty="0">
              <a:latin typeface="微软雅黑" panose="020B0503020204020204" charset="-122"/>
              <a:ea typeface="微软雅黑" panose="020B0503020204020204" charset="-122"/>
              <a:cs typeface="微软雅黑" panose="020B0503020204020204" charset="-122"/>
            </a:endParaRPr>
          </a:p>
          <a:p>
            <a:pPr marL="0" indent="457200">
              <a:buNone/>
            </a:pPr>
            <a:endParaRPr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圆角 8"/>
          <p:cNvSpPr/>
          <p:nvPr>
            <p:custDataLst>
              <p:tags r:id="rId1"/>
            </p:custDataLst>
          </p:nvPr>
        </p:nvSpPr>
        <p:spPr>
          <a:xfrm>
            <a:off x="635285" y="3280394"/>
            <a:ext cx="11217091" cy="2733045"/>
          </a:xfrm>
          <a:prstGeom prst="roundRect">
            <a:avLst>
              <a:gd name="adj" fmla="val 4409"/>
            </a:avLst>
          </a:prstGeom>
          <a:solidFill>
            <a:schemeClr val="bg1">
              <a:lumMod val="85000"/>
              <a:lumOff val="15000"/>
            </a:schemeClr>
          </a:solidFill>
          <a:ln w="6350">
            <a:solidFill>
              <a:schemeClr val="bg1">
                <a:lumMod val="50000"/>
                <a:lumOff val="50000"/>
              </a:schemeClr>
            </a:solidFill>
            <a:prstDash val="solid"/>
          </a:ln>
          <a:effectLst>
            <a:outerShdw blurRad="190500" dist="88900" algn="ctr" rotWithShape="0">
              <a:schemeClr val="bg2">
                <a:lumMod val="50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charset="-122"/>
              <a:cs typeface="微软雅黑" panose="020B0503020204020204" charset="-122"/>
            </a:endParaRPr>
          </a:p>
        </p:txBody>
      </p:sp>
      <p:cxnSp>
        <p:nvCxnSpPr>
          <p:cNvPr id="10" name="直接连接符 9"/>
          <p:cNvCxnSpPr/>
          <p:nvPr>
            <p:custDataLst>
              <p:tags r:id="rId2"/>
            </p:custDataLst>
          </p:nvPr>
        </p:nvCxnSpPr>
        <p:spPr>
          <a:xfrm flipV="1">
            <a:off x="3714841" y="3660276"/>
            <a:ext cx="0" cy="2036594"/>
          </a:xfrm>
          <a:prstGeom prst="line">
            <a:avLst/>
          </a:prstGeom>
          <a:ln>
            <a:gradFill flip="none" rotWithShape="1">
              <a:gsLst>
                <a:gs pos="50000">
                  <a:schemeClr val="accent4"/>
                </a:gs>
                <a:gs pos="0">
                  <a:schemeClr val="accent4">
                    <a:alpha val="0"/>
                  </a:schemeClr>
                </a:gs>
                <a:gs pos="100000">
                  <a:schemeClr val="accent4">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3"/>
            </p:custDataLst>
          </p:nvPr>
        </p:nvCxnSpPr>
        <p:spPr>
          <a:xfrm flipV="1">
            <a:off x="6381098" y="3660276"/>
            <a:ext cx="0" cy="2036594"/>
          </a:xfrm>
          <a:prstGeom prst="line">
            <a:avLst/>
          </a:prstGeom>
          <a:ln>
            <a:gradFill flip="none" rotWithShape="1">
              <a:gsLst>
                <a:gs pos="50000">
                  <a:schemeClr val="accent4"/>
                </a:gs>
                <a:gs pos="0">
                  <a:schemeClr val="accent4">
                    <a:alpha val="0"/>
                  </a:schemeClr>
                </a:gs>
                <a:gs pos="100000">
                  <a:schemeClr val="accent4">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4"/>
            </p:custDataLst>
          </p:nvPr>
        </p:nvCxnSpPr>
        <p:spPr>
          <a:xfrm flipV="1">
            <a:off x="9047354" y="3660276"/>
            <a:ext cx="0" cy="2036594"/>
          </a:xfrm>
          <a:prstGeom prst="line">
            <a:avLst/>
          </a:prstGeom>
          <a:ln>
            <a:gradFill flip="none" rotWithShape="1">
              <a:gsLst>
                <a:gs pos="50000">
                  <a:schemeClr val="accent4"/>
                </a:gs>
                <a:gs pos="0">
                  <a:schemeClr val="accent4">
                    <a:alpha val="0"/>
                  </a:schemeClr>
                </a:gs>
                <a:gs pos="100000">
                  <a:schemeClr val="accent4">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4" name="标题"/>
          <p:cNvSpPr>
            <a:spLocks noGrp="1"/>
          </p:cNvSpPr>
          <p:nvPr>
            <p:ph type="title"/>
            <p:custDataLst>
              <p:tags r:id="rId5"/>
            </p:custDataLst>
          </p:nvPr>
        </p:nvSpPr>
        <p:spPr>
          <a:xfrm>
            <a:off x="6096000" y="1818936"/>
            <a:ext cx="5512904" cy="1081088"/>
          </a:xfrm>
        </p:spPr>
        <p:txBody>
          <a:bodyPr>
            <a:normAutofit fontScale="90000"/>
          </a:bodyPr>
          <a:lstStyle/>
          <a:p>
            <a:r>
              <a:rPr lang="en-US" altLang="zh-CN"/>
              <a:t>CONTENTS</a:t>
            </a:r>
            <a:endParaRPr lang="en-US" altLang="zh-CN"/>
          </a:p>
        </p:txBody>
      </p:sp>
      <p:sp>
        <p:nvSpPr>
          <p:cNvPr id="6" name="序号"/>
          <p:cNvSpPr txBox="1"/>
          <p:nvPr>
            <p:custDataLst>
              <p:tags r:id="rId6"/>
            </p:custDataLst>
          </p:nvPr>
        </p:nvSpPr>
        <p:spPr>
          <a:xfrm>
            <a:off x="1061149" y="3875268"/>
            <a:ext cx="1216454" cy="375663"/>
          </a:xfrm>
          <a:prstGeom prst="roundRect">
            <a:avLst>
              <a:gd name="adj" fmla="val 50000"/>
            </a:avLst>
          </a:prstGeom>
          <a:gradFill flip="none" rotWithShape="1">
            <a:gsLst>
              <a:gs pos="0">
                <a:schemeClr val="accent2"/>
              </a:gs>
              <a:gs pos="100000">
                <a:schemeClr val="accent4"/>
              </a:gs>
            </a:gsLst>
            <a:lin ang="2700000" scaled="0"/>
            <a:tileRect/>
          </a:gradFill>
        </p:spPr>
        <p:txBody>
          <a:bodyPr wrap="none" lIns="0" tIns="0" rIns="0" bIns="0" rtlCol="0" anchor="ctr" anchorCtr="0">
            <a:normAutofit/>
          </a:bodyPr>
          <a:lstStyle/>
          <a:p>
            <a:pPr algn="ctr">
              <a:lnSpc>
                <a:spcPct val="100000"/>
              </a:lnSpc>
            </a:pPr>
            <a:r>
              <a:rPr lang="en-US" sz="1200" dirty="0">
                <a:solidFill>
                  <a:schemeClr val="dk1">
                    <a:lumMod val="100000"/>
                  </a:schemeClr>
                </a:solidFill>
                <a:latin typeface="+mj-ea"/>
                <a:ea typeface="+mj-ea"/>
              </a:rPr>
              <a:t>P</a:t>
            </a:r>
            <a:r>
              <a:rPr lang="en-US" altLang="zh-CN" sz="1200" dirty="0">
                <a:solidFill>
                  <a:schemeClr val="dk1">
                    <a:lumMod val="100000"/>
                  </a:schemeClr>
                </a:solidFill>
                <a:latin typeface="+mj-ea"/>
                <a:ea typeface="+mj-ea"/>
              </a:rPr>
              <a:t>art One</a:t>
            </a:r>
            <a:endParaRPr lang="en-US" sz="1200" dirty="0">
              <a:solidFill>
                <a:schemeClr val="dk1">
                  <a:lumMod val="100000"/>
                </a:schemeClr>
              </a:solidFill>
              <a:latin typeface="+mj-ea"/>
              <a:ea typeface="+mj-ea"/>
            </a:endParaRPr>
          </a:p>
        </p:txBody>
      </p:sp>
      <p:sp>
        <p:nvSpPr>
          <p:cNvPr id="7" name="项标题"/>
          <p:cNvSpPr txBox="1"/>
          <p:nvPr>
            <p:custDataLst>
              <p:tags r:id="rId7"/>
            </p:custDataLst>
          </p:nvPr>
        </p:nvSpPr>
        <p:spPr>
          <a:xfrm>
            <a:off x="1061148" y="4581584"/>
            <a:ext cx="2139277" cy="925614"/>
          </a:xfrm>
          <a:prstGeom prst="rect">
            <a:avLst/>
          </a:prstGeom>
          <a:noFill/>
        </p:spPr>
        <p:txBody>
          <a:bodyPr wrap="square" lIns="0" tIns="0" rIns="0" bIns="0" rtlCol="0" anchor="t" anchorCtr="0">
            <a:normAutofit/>
          </a:bodyPr>
          <a:lstStyle/>
          <a:p>
            <a:pPr>
              <a:lnSpc>
                <a:spcPct val="100000"/>
              </a:lnSpc>
            </a:pPr>
            <a:r>
              <a:rPr lang="zh-CN" altLang="en-US" sz="2400" b="1" spc="300" dirty="0">
                <a:gradFill>
                  <a:gsLst>
                    <a:gs pos="0">
                      <a:schemeClr val="tx1"/>
                    </a:gs>
                    <a:gs pos="100000">
                      <a:schemeClr val="accent1"/>
                    </a:gs>
                  </a:gsLst>
                  <a:lin ang="4800000" scaled="0"/>
                </a:gradFill>
                <a:latin typeface="+mj-ea"/>
                <a:ea typeface="+mj-ea"/>
              </a:rPr>
              <a:t>一、基本情况</a:t>
            </a:r>
            <a:endParaRPr lang="zh-CN" altLang="en-US" sz="2400" b="1" spc="300" dirty="0">
              <a:gradFill>
                <a:gsLst>
                  <a:gs pos="0">
                    <a:schemeClr val="tx1"/>
                  </a:gs>
                  <a:gs pos="100000">
                    <a:schemeClr val="accent1"/>
                  </a:gs>
                </a:gsLst>
                <a:lin ang="4800000" scaled="0"/>
              </a:gradFill>
              <a:latin typeface="+mj-ea"/>
              <a:ea typeface="+mj-ea"/>
            </a:endParaRPr>
          </a:p>
        </p:txBody>
      </p:sp>
      <p:sp>
        <p:nvSpPr>
          <p:cNvPr id="17" name="序号"/>
          <p:cNvSpPr txBox="1"/>
          <p:nvPr>
            <p:custDataLst>
              <p:tags r:id="rId8"/>
            </p:custDataLst>
          </p:nvPr>
        </p:nvSpPr>
        <p:spPr>
          <a:xfrm>
            <a:off x="3978331" y="3875268"/>
            <a:ext cx="1216454" cy="375663"/>
          </a:xfrm>
          <a:prstGeom prst="roundRect">
            <a:avLst>
              <a:gd name="adj" fmla="val 50000"/>
            </a:avLst>
          </a:prstGeom>
          <a:gradFill flip="none" rotWithShape="1">
            <a:gsLst>
              <a:gs pos="0">
                <a:schemeClr val="accent2"/>
              </a:gs>
              <a:gs pos="100000">
                <a:schemeClr val="accent4"/>
              </a:gs>
            </a:gsLst>
            <a:lin ang="2700000" scaled="0"/>
            <a:tileRect/>
          </a:gradFill>
        </p:spPr>
        <p:txBody>
          <a:bodyPr wrap="none" lIns="0" tIns="0" rIns="0" bIns="0" rtlCol="0" anchor="ctr" anchorCtr="0">
            <a:normAutofit/>
          </a:bodyPr>
          <a:lstStyle/>
          <a:p>
            <a:pPr algn="ctr">
              <a:lnSpc>
                <a:spcPct val="100000"/>
              </a:lnSpc>
            </a:pPr>
            <a:r>
              <a:rPr lang="en-US" sz="1200" dirty="0">
                <a:solidFill>
                  <a:schemeClr val="dk1">
                    <a:lumMod val="100000"/>
                  </a:schemeClr>
                </a:solidFill>
                <a:latin typeface="+mj-ea"/>
                <a:ea typeface="+mj-ea"/>
              </a:rPr>
              <a:t>P</a:t>
            </a:r>
            <a:r>
              <a:rPr lang="en-US" altLang="zh-CN" sz="1200" dirty="0">
                <a:solidFill>
                  <a:schemeClr val="dk1">
                    <a:lumMod val="100000"/>
                  </a:schemeClr>
                </a:solidFill>
                <a:latin typeface="+mj-ea"/>
                <a:ea typeface="+mj-ea"/>
              </a:rPr>
              <a:t>art Two</a:t>
            </a:r>
            <a:endParaRPr lang="en-US" sz="1200" dirty="0">
              <a:solidFill>
                <a:schemeClr val="dk1">
                  <a:lumMod val="100000"/>
                </a:schemeClr>
              </a:solidFill>
              <a:latin typeface="+mj-ea"/>
              <a:ea typeface="+mj-ea"/>
            </a:endParaRPr>
          </a:p>
        </p:txBody>
      </p:sp>
      <p:sp>
        <p:nvSpPr>
          <p:cNvPr id="18" name="项标题"/>
          <p:cNvSpPr txBox="1"/>
          <p:nvPr>
            <p:custDataLst>
              <p:tags r:id="rId9"/>
            </p:custDataLst>
          </p:nvPr>
        </p:nvSpPr>
        <p:spPr>
          <a:xfrm>
            <a:off x="3978330" y="4581584"/>
            <a:ext cx="2139277" cy="925614"/>
          </a:xfrm>
          <a:prstGeom prst="rect">
            <a:avLst/>
          </a:prstGeom>
          <a:noFill/>
        </p:spPr>
        <p:txBody>
          <a:bodyPr wrap="square" lIns="0" tIns="0" rIns="0" bIns="0" rtlCol="0" anchor="t" anchorCtr="0">
            <a:normAutofit/>
          </a:bodyPr>
          <a:lstStyle/>
          <a:p>
            <a:pPr>
              <a:lnSpc>
                <a:spcPct val="100000"/>
              </a:lnSpc>
            </a:pPr>
            <a:r>
              <a:rPr lang="zh-CN" altLang="en-US" sz="2400" b="1" spc="300" dirty="0">
                <a:gradFill>
                  <a:gsLst>
                    <a:gs pos="0">
                      <a:schemeClr val="tx1"/>
                    </a:gs>
                    <a:gs pos="100000">
                      <a:schemeClr val="accent1"/>
                    </a:gs>
                  </a:gsLst>
                  <a:lin ang="4800000" scaled="0"/>
                </a:gradFill>
                <a:latin typeface="+mj-ea"/>
                <a:ea typeface="+mj-ea"/>
              </a:rPr>
              <a:t>二、经济环境</a:t>
            </a:r>
            <a:endParaRPr lang="zh-CN" altLang="en-US" sz="2400" b="1" spc="300" dirty="0">
              <a:gradFill>
                <a:gsLst>
                  <a:gs pos="0">
                    <a:schemeClr val="tx1"/>
                  </a:gs>
                  <a:gs pos="100000">
                    <a:schemeClr val="accent1"/>
                  </a:gs>
                </a:gsLst>
                <a:lin ang="4800000" scaled="0"/>
              </a:gradFill>
              <a:latin typeface="+mj-ea"/>
              <a:ea typeface="+mj-ea"/>
            </a:endParaRPr>
          </a:p>
        </p:txBody>
      </p:sp>
      <p:sp>
        <p:nvSpPr>
          <p:cNvPr id="19" name="序号"/>
          <p:cNvSpPr txBox="1"/>
          <p:nvPr>
            <p:custDataLst>
              <p:tags r:id="rId10"/>
            </p:custDataLst>
          </p:nvPr>
        </p:nvSpPr>
        <p:spPr>
          <a:xfrm>
            <a:off x="6721984" y="3875268"/>
            <a:ext cx="1216454" cy="375663"/>
          </a:xfrm>
          <a:prstGeom prst="roundRect">
            <a:avLst>
              <a:gd name="adj" fmla="val 50000"/>
            </a:avLst>
          </a:prstGeom>
          <a:gradFill flip="none" rotWithShape="1">
            <a:gsLst>
              <a:gs pos="0">
                <a:schemeClr val="accent2"/>
              </a:gs>
              <a:gs pos="100000">
                <a:schemeClr val="accent4"/>
              </a:gs>
            </a:gsLst>
            <a:lin ang="2700000" scaled="0"/>
            <a:tileRect/>
          </a:gradFill>
        </p:spPr>
        <p:txBody>
          <a:bodyPr wrap="none" lIns="0" tIns="0" rIns="0" bIns="0" rtlCol="0" anchor="ctr" anchorCtr="0">
            <a:normAutofit/>
          </a:bodyPr>
          <a:lstStyle/>
          <a:p>
            <a:pPr algn="ctr">
              <a:lnSpc>
                <a:spcPct val="100000"/>
              </a:lnSpc>
            </a:pPr>
            <a:r>
              <a:rPr lang="en-US" sz="1200" dirty="0">
                <a:solidFill>
                  <a:schemeClr val="dk1">
                    <a:lumMod val="100000"/>
                  </a:schemeClr>
                </a:solidFill>
                <a:latin typeface="+mj-ea"/>
                <a:ea typeface="+mj-ea"/>
              </a:rPr>
              <a:t>P</a:t>
            </a:r>
            <a:r>
              <a:rPr lang="en-US" altLang="zh-CN" sz="1200" dirty="0">
                <a:solidFill>
                  <a:schemeClr val="dk1">
                    <a:lumMod val="100000"/>
                  </a:schemeClr>
                </a:solidFill>
                <a:latin typeface="+mj-ea"/>
                <a:ea typeface="+mj-ea"/>
              </a:rPr>
              <a:t>art Three</a:t>
            </a:r>
            <a:endParaRPr lang="en-US" sz="1200" dirty="0">
              <a:solidFill>
                <a:schemeClr val="dk1">
                  <a:lumMod val="100000"/>
                </a:schemeClr>
              </a:solidFill>
              <a:latin typeface="+mj-ea"/>
              <a:ea typeface="+mj-ea"/>
            </a:endParaRPr>
          </a:p>
        </p:txBody>
      </p:sp>
      <p:sp>
        <p:nvSpPr>
          <p:cNvPr id="20" name="项标题"/>
          <p:cNvSpPr txBox="1"/>
          <p:nvPr>
            <p:custDataLst>
              <p:tags r:id="rId11"/>
            </p:custDataLst>
          </p:nvPr>
        </p:nvSpPr>
        <p:spPr>
          <a:xfrm>
            <a:off x="6721983" y="4581584"/>
            <a:ext cx="2139277" cy="925614"/>
          </a:xfrm>
          <a:prstGeom prst="rect">
            <a:avLst/>
          </a:prstGeom>
          <a:noFill/>
        </p:spPr>
        <p:txBody>
          <a:bodyPr wrap="square" lIns="0" tIns="0" rIns="0" bIns="0" rtlCol="0" anchor="t" anchorCtr="0">
            <a:normAutofit/>
          </a:bodyPr>
          <a:lstStyle/>
          <a:p>
            <a:pPr>
              <a:lnSpc>
                <a:spcPct val="100000"/>
              </a:lnSpc>
            </a:pPr>
            <a:r>
              <a:rPr lang="zh-CN" altLang="en-US" sz="2400" b="1" spc="300" dirty="0">
                <a:gradFill>
                  <a:gsLst>
                    <a:gs pos="0">
                      <a:schemeClr val="tx1"/>
                    </a:gs>
                    <a:gs pos="100000">
                      <a:schemeClr val="accent1"/>
                    </a:gs>
                  </a:gsLst>
                  <a:lin ang="4800000" scaled="0"/>
                </a:gradFill>
                <a:latin typeface="+mj-ea"/>
                <a:ea typeface="+mj-ea"/>
              </a:rPr>
              <a:t>三、法律环境</a:t>
            </a:r>
            <a:endParaRPr lang="zh-CN" altLang="en-US" sz="2400" b="1" spc="300" dirty="0">
              <a:gradFill>
                <a:gsLst>
                  <a:gs pos="0">
                    <a:schemeClr val="tx1"/>
                  </a:gs>
                  <a:gs pos="100000">
                    <a:schemeClr val="accent1"/>
                  </a:gs>
                </a:gsLst>
                <a:lin ang="4800000" scaled="0"/>
              </a:gradFill>
              <a:latin typeface="+mj-ea"/>
              <a:ea typeface="+mj-ea"/>
            </a:endParaRPr>
          </a:p>
        </p:txBody>
      </p:sp>
      <p:sp>
        <p:nvSpPr>
          <p:cNvPr id="21" name="序号"/>
          <p:cNvSpPr txBox="1"/>
          <p:nvPr>
            <p:custDataLst>
              <p:tags r:id="rId12"/>
            </p:custDataLst>
          </p:nvPr>
        </p:nvSpPr>
        <p:spPr>
          <a:xfrm>
            <a:off x="9304977" y="3875268"/>
            <a:ext cx="1216454" cy="375663"/>
          </a:xfrm>
          <a:prstGeom prst="roundRect">
            <a:avLst>
              <a:gd name="adj" fmla="val 50000"/>
            </a:avLst>
          </a:prstGeom>
          <a:gradFill flip="none" rotWithShape="1">
            <a:gsLst>
              <a:gs pos="0">
                <a:schemeClr val="accent2"/>
              </a:gs>
              <a:gs pos="100000">
                <a:schemeClr val="accent4"/>
              </a:gs>
            </a:gsLst>
            <a:lin ang="2700000" scaled="0"/>
            <a:tileRect/>
          </a:gradFill>
        </p:spPr>
        <p:txBody>
          <a:bodyPr wrap="none" lIns="0" tIns="0" rIns="0" bIns="0" rtlCol="0" anchor="ctr" anchorCtr="0">
            <a:normAutofit/>
          </a:bodyPr>
          <a:lstStyle/>
          <a:p>
            <a:pPr algn="ctr">
              <a:lnSpc>
                <a:spcPct val="100000"/>
              </a:lnSpc>
            </a:pPr>
            <a:r>
              <a:rPr lang="en-US" sz="1200" dirty="0">
                <a:solidFill>
                  <a:schemeClr val="dk1">
                    <a:lumMod val="100000"/>
                  </a:schemeClr>
                </a:solidFill>
                <a:latin typeface="+mj-ea"/>
                <a:ea typeface="+mj-ea"/>
              </a:rPr>
              <a:t>P</a:t>
            </a:r>
            <a:r>
              <a:rPr lang="en-US" altLang="zh-CN" sz="1200" dirty="0">
                <a:solidFill>
                  <a:schemeClr val="dk1">
                    <a:lumMod val="100000"/>
                  </a:schemeClr>
                </a:solidFill>
                <a:latin typeface="+mj-ea"/>
                <a:ea typeface="+mj-ea"/>
              </a:rPr>
              <a:t>art Four</a:t>
            </a:r>
            <a:endParaRPr lang="en-US" sz="1200" dirty="0">
              <a:solidFill>
                <a:schemeClr val="dk1">
                  <a:lumMod val="100000"/>
                </a:schemeClr>
              </a:solidFill>
              <a:latin typeface="+mj-ea"/>
              <a:ea typeface="+mj-ea"/>
            </a:endParaRPr>
          </a:p>
        </p:txBody>
      </p:sp>
      <p:sp>
        <p:nvSpPr>
          <p:cNvPr id="22" name="项标题"/>
          <p:cNvSpPr txBox="1"/>
          <p:nvPr>
            <p:custDataLst>
              <p:tags r:id="rId13"/>
            </p:custDataLst>
          </p:nvPr>
        </p:nvSpPr>
        <p:spPr>
          <a:xfrm>
            <a:off x="9048115" y="4581525"/>
            <a:ext cx="2813685" cy="925195"/>
          </a:xfrm>
          <a:prstGeom prst="rect">
            <a:avLst/>
          </a:prstGeom>
          <a:noFill/>
        </p:spPr>
        <p:txBody>
          <a:bodyPr wrap="square" lIns="0" tIns="0" rIns="0" bIns="0" rtlCol="0" anchor="t" anchorCtr="0">
            <a:normAutofit/>
          </a:bodyPr>
          <a:lstStyle/>
          <a:p>
            <a:pPr>
              <a:lnSpc>
                <a:spcPct val="100000"/>
              </a:lnSpc>
            </a:pPr>
            <a:r>
              <a:rPr lang="zh-CN" altLang="en-US" sz="2400" b="1" spc="300" dirty="0">
                <a:gradFill>
                  <a:gsLst>
                    <a:gs pos="0">
                      <a:schemeClr val="tx1"/>
                    </a:gs>
                    <a:gs pos="100000">
                      <a:schemeClr val="accent1"/>
                    </a:gs>
                  </a:gsLst>
                  <a:lin ang="4800000" scaled="0"/>
                </a:gradFill>
                <a:latin typeface="+mj-ea"/>
                <a:ea typeface="+mj-ea"/>
              </a:rPr>
              <a:t>四、社会文化环境</a:t>
            </a:r>
            <a:endParaRPr lang="zh-CN" altLang="en-US" sz="2400" b="1" spc="300" dirty="0">
              <a:gradFill>
                <a:gsLst>
                  <a:gs pos="0">
                    <a:schemeClr val="tx1"/>
                  </a:gs>
                  <a:gs pos="100000">
                    <a:schemeClr val="accent1"/>
                  </a:gs>
                </a:gsLst>
                <a:lin ang="4800000" scaled="0"/>
              </a:gradFill>
              <a:latin typeface="+mj-ea"/>
              <a:ea typeface="+mj-ea"/>
            </a:endParaRPr>
          </a:p>
        </p:txBody>
      </p:sp>
    </p:spTree>
    <p:custDataLst>
      <p:tags r:id="rId14"/>
    </p:custData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gradFill>
                  <a:gsLst>
                    <a:gs pos="0">
                      <a:schemeClr val="tx1"/>
                    </a:gs>
                    <a:gs pos="100000">
                      <a:schemeClr val="accent1"/>
                    </a:gs>
                  </a:gsLst>
                  <a:lin ang="4800000" scaled="0"/>
                </a:gradFill>
                <a:latin typeface="+mj-ea"/>
              </a:rPr>
              <a:t>一、基本情况</a:t>
            </a:r>
            <a:endParaRPr lang="zh-CN" altLang="en-US" spc="300" dirty="0">
              <a:gradFill>
                <a:gsLst>
                  <a:gs pos="0">
                    <a:schemeClr val="tx1"/>
                  </a:gs>
                  <a:gs pos="100000">
                    <a:schemeClr val="accent1"/>
                  </a:gs>
                </a:gsLst>
                <a:lin ang="4800000" scaled="0"/>
              </a:gradFill>
              <a:latin typeface="+mj-ea"/>
            </a:endParaRPr>
          </a:p>
        </p:txBody>
      </p:sp>
      <p:sp>
        <p:nvSpPr>
          <p:cNvPr id="3" name="正文"/>
          <p:cNvSpPr>
            <a:spLocks noGrp="1"/>
          </p:cNvSpPr>
          <p:nvPr>
            <p:ph idx="1"/>
            <p:custDataLst>
              <p:tags r:id="rId2"/>
            </p:custDataLst>
          </p:nvPr>
        </p:nvSpPr>
        <p:spPr/>
        <p:txBody>
          <a:bodyPr/>
          <a:lstStyle/>
          <a:p>
            <a:r>
              <a:rPr lang="zh-CN" altLang="en-US" dirty="0"/>
              <a:t>越南，全称</a:t>
            </a:r>
            <a:r>
              <a:rPr lang="zh-CN" altLang="en-US" dirty="0" smtClean="0"/>
              <a:t>“越南社会主义共和国”</a:t>
            </a:r>
            <a:r>
              <a:rPr lang="en-US" altLang="zh-CN" dirty="0"/>
              <a:t> </a:t>
            </a:r>
            <a:r>
              <a:rPr lang="zh-CN" altLang="en-US" dirty="0"/>
              <a:t>（</a:t>
            </a:r>
            <a:r>
              <a:rPr lang="en-US" altLang="zh-CN" dirty="0"/>
              <a:t>Socialist Republic of Vietnam</a:t>
            </a:r>
            <a:r>
              <a:rPr lang="zh-CN" altLang="en-US" dirty="0"/>
              <a:t>），是亚洲的一个社会主义国家。越南位于东南亚的中南半岛东部，北与中国广西、云南接壤，西与老挝、柬埔寨交界，国土狭长，面积约</a:t>
            </a:r>
            <a:r>
              <a:rPr lang="en-US" altLang="zh-CN" dirty="0"/>
              <a:t>33</a:t>
            </a:r>
            <a:r>
              <a:rPr lang="zh-CN" altLang="en-US" dirty="0"/>
              <a:t>万</a:t>
            </a:r>
            <a:r>
              <a:rPr lang="zh-CN" altLang="en-US" dirty="0" smtClean="0"/>
              <a:t>平方公里。</a:t>
            </a:r>
            <a:r>
              <a:rPr lang="zh-CN" altLang="zh-CN" dirty="0"/>
              <a:t>越南矿产资源丰富，港口优势突出。</a:t>
            </a:r>
            <a:r>
              <a:rPr lang="en-US" altLang="zh-CN" dirty="0"/>
              <a:t>2023</a:t>
            </a:r>
            <a:r>
              <a:rPr lang="zh-CN" altLang="zh-CN" dirty="0"/>
              <a:t>年，越南国内生产总值（</a:t>
            </a:r>
            <a:r>
              <a:rPr lang="en-US" altLang="zh-CN" dirty="0"/>
              <a:t>GDP</a:t>
            </a:r>
            <a:r>
              <a:rPr lang="zh-CN" altLang="zh-CN" dirty="0"/>
              <a:t>）</a:t>
            </a:r>
            <a:r>
              <a:rPr lang="en-US" altLang="zh-CN" dirty="0"/>
              <a:t>4300</a:t>
            </a:r>
            <a:r>
              <a:rPr lang="zh-CN" altLang="zh-CN" dirty="0"/>
              <a:t>亿美元，增长率</a:t>
            </a:r>
            <a:r>
              <a:rPr lang="en-US" altLang="zh-CN" dirty="0"/>
              <a:t>5.05%</a:t>
            </a:r>
            <a:r>
              <a:rPr lang="zh-CN" altLang="zh-CN" dirty="0"/>
              <a:t>，人均</a:t>
            </a:r>
            <a:r>
              <a:rPr lang="en-US" altLang="zh-CN" dirty="0"/>
              <a:t>GDP4284</a:t>
            </a:r>
            <a:r>
              <a:rPr lang="zh-CN" altLang="zh-CN" dirty="0"/>
              <a:t>美元。</a:t>
            </a:r>
            <a:endParaRPr lang="zh-CN" altLang="en-US" dirty="0"/>
          </a:p>
        </p:txBody>
      </p:sp>
      <p:pic>
        <p:nvPicPr>
          <p:cNvPr id="8" name="图片 7" descr="http://photo.hanyu.iciba.com/upload/chinesewiki/C/0/C0iU.jpg"/>
          <p:cNvPicPr/>
          <p:nvPr/>
        </p:nvPicPr>
        <p:blipFill>
          <a:blip r:embed="rId3"/>
          <a:srcRect/>
          <a:stretch>
            <a:fillRect/>
          </a:stretch>
        </p:blipFill>
        <p:spPr>
          <a:xfrm>
            <a:off x="2243137" y="4269745"/>
            <a:ext cx="3281363" cy="2101599"/>
          </a:xfrm>
          <a:prstGeom prst="rect">
            <a:avLst/>
          </a:prstGeom>
          <a:noFill/>
          <a:ln w="9525">
            <a:noFill/>
            <a:miter lim="800000"/>
            <a:headEnd/>
            <a:tailEnd/>
          </a:ln>
        </p:spPr>
      </p:pic>
      <p:pic>
        <p:nvPicPr>
          <p:cNvPr id="9" name="图片 8" descr="C:\Users\Administrator\AppData\Roaming\Tencent\Users\276086073\QQ\WinTemp\RichOle\XQ5M[JG_D012%T@)80GGCVY.png"/>
          <p:cNvPicPr/>
          <p:nvPr/>
        </p:nvPicPr>
        <p:blipFill>
          <a:blip r:embed="rId4"/>
          <a:srcRect/>
          <a:stretch>
            <a:fillRect/>
          </a:stretch>
        </p:blipFill>
        <p:spPr>
          <a:xfrm>
            <a:off x="6629360" y="3975099"/>
            <a:ext cx="2476540" cy="2422023"/>
          </a:xfrm>
          <a:prstGeom prst="rect">
            <a:avLst/>
          </a:prstGeom>
          <a:noFill/>
          <a:ln w="9525">
            <a:noFill/>
            <a:miter lim="800000"/>
            <a:headEnd/>
            <a:tailEnd/>
          </a:ln>
        </p:spPr>
      </p:pic>
    </p:spTree>
    <p:custDataLst>
      <p:tags r:id="rId5"/>
    </p:custData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pc="300" dirty="0">
                <a:gradFill>
                  <a:gsLst>
                    <a:gs pos="0">
                      <a:schemeClr val="tx1"/>
                    </a:gs>
                    <a:gs pos="100000">
                      <a:schemeClr val="accent1"/>
                    </a:gs>
                  </a:gsLst>
                  <a:lin ang="4800000" scaled="0"/>
                </a:gradFill>
                <a:latin typeface="+mj-ea"/>
              </a:rPr>
              <a:t>一、基本情况</a:t>
            </a:r>
            <a:endParaRPr lang="zh-CN" altLang="en-US" dirty="0"/>
          </a:p>
        </p:txBody>
      </p:sp>
      <p:graphicFrame>
        <p:nvGraphicFramePr>
          <p:cNvPr id="5" name="内容占位符 4"/>
          <p:cNvGraphicFramePr>
            <a:graphicFrameLocks noGrp="1"/>
          </p:cNvGraphicFramePr>
          <p:nvPr>
            <p:ph idx="1"/>
          </p:nvPr>
        </p:nvGraphicFramePr>
        <p:xfrm>
          <a:off x="695324" y="1301750"/>
          <a:ext cx="11087967" cy="555625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二、经济环境</a:t>
            </a:r>
            <a:endParaRPr lang="zh-CN" altLang="en-US" dirty="0"/>
          </a:p>
        </p:txBody>
      </p:sp>
      <p:sp>
        <p:nvSpPr>
          <p:cNvPr id="3" name="内容占位符 2"/>
          <p:cNvSpPr>
            <a:spLocks noGrp="1"/>
          </p:cNvSpPr>
          <p:nvPr>
            <p:ph idx="1"/>
          </p:nvPr>
        </p:nvSpPr>
        <p:spPr>
          <a:xfrm>
            <a:off x="695960" y="1301750"/>
            <a:ext cx="5765165" cy="5505450"/>
          </a:xfrm>
        </p:spPr>
        <p:txBody>
          <a:bodyPr/>
          <a:lstStyle/>
          <a:p>
            <a:r>
              <a:rPr lang="en-US" altLang="zh-CN" b="1" dirty="0">
                <a:latin typeface="微软雅黑" panose="020B0503020204020204" charset="-122"/>
                <a:ea typeface="微软雅黑" panose="020B0503020204020204" charset="-122"/>
                <a:cs typeface="微软雅黑" panose="020B0503020204020204" charset="-122"/>
              </a:rPr>
              <a:t>1</a:t>
            </a:r>
            <a:r>
              <a:rPr lang="en-US" altLang="zh-CN" b="1" dirty="0" smtClean="0">
                <a:latin typeface="微软雅黑" panose="020B0503020204020204" charset="-122"/>
                <a:ea typeface="微软雅黑" panose="020B0503020204020204" charset="-122"/>
                <a:cs typeface="微软雅黑" panose="020B0503020204020204" charset="-122"/>
              </a:rPr>
              <a:t>. </a:t>
            </a:r>
            <a:r>
              <a:rPr lang="zh-CN" altLang="en-US" b="1" dirty="0" smtClean="0">
                <a:latin typeface="微软雅黑" panose="020B0503020204020204" charset="-122"/>
                <a:ea typeface="微软雅黑" panose="020B0503020204020204" charset="-122"/>
                <a:cs typeface="微软雅黑" panose="020B0503020204020204" charset="-122"/>
              </a:rPr>
              <a:t>经济水平</a:t>
            </a:r>
            <a:endParaRPr lang="en-US" altLang="zh-CN" b="1" dirty="0" smtClean="0">
              <a:latin typeface="微软雅黑" panose="020B0503020204020204" charset="-122"/>
              <a:ea typeface="微软雅黑" panose="020B0503020204020204" charset="-122"/>
              <a:cs typeface="微软雅黑" panose="020B0503020204020204" charset="-122"/>
            </a:endParaRPr>
          </a:p>
          <a:p>
            <a:pPr marL="0" indent="457200">
              <a:buNone/>
            </a:pPr>
            <a:r>
              <a:rPr lang="zh-CN" altLang="zh-CN" sz="1800" dirty="0">
                <a:latin typeface="微软雅黑" panose="020B0503020204020204" charset="-122"/>
                <a:ea typeface="微软雅黑" panose="020B0503020204020204" charset="-122"/>
                <a:cs typeface="微软雅黑" panose="020B0503020204020204" charset="-122"/>
              </a:rPr>
              <a:t>越南是一个社会主义发展中国家， </a:t>
            </a:r>
            <a:r>
              <a:rPr lang="en-US" altLang="zh-CN" sz="1800" dirty="0">
                <a:latin typeface="微软雅黑" panose="020B0503020204020204" charset="-122"/>
                <a:ea typeface="微软雅黑" panose="020B0503020204020204" charset="-122"/>
                <a:cs typeface="微软雅黑" panose="020B0503020204020204" charset="-122"/>
              </a:rPr>
              <a:t>2001</a:t>
            </a:r>
            <a:r>
              <a:rPr lang="zh-CN" altLang="zh-CN" sz="1800" dirty="0">
                <a:latin typeface="微软雅黑" panose="020B0503020204020204" charset="-122"/>
                <a:ea typeface="微软雅黑" panose="020B0503020204020204" charset="-122"/>
                <a:cs typeface="微软雅黑" panose="020B0503020204020204" charset="-122"/>
              </a:rPr>
              <a:t>年越共九大确定建立社会主义定向的市场经济体制。 </a:t>
            </a:r>
            <a:r>
              <a:rPr lang="en-US" altLang="zh-CN" sz="1800" dirty="0">
                <a:latin typeface="微软雅黑" panose="020B0503020204020204" charset="-122"/>
                <a:ea typeface="微软雅黑" panose="020B0503020204020204" charset="-122"/>
                <a:cs typeface="微软雅黑" panose="020B0503020204020204" charset="-122"/>
              </a:rPr>
              <a:t>2006</a:t>
            </a:r>
            <a:r>
              <a:rPr lang="zh-CN" altLang="zh-CN" sz="1800" dirty="0">
                <a:latin typeface="微软雅黑" panose="020B0503020204020204" charset="-122"/>
                <a:ea typeface="微软雅黑" panose="020B0503020204020204" charset="-122"/>
                <a:cs typeface="微软雅黑" panose="020B0503020204020204" charset="-122"/>
              </a:rPr>
              <a:t>年，越南正式加入</a:t>
            </a:r>
            <a:r>
              <a:rPr lang="en-US" altLang="zh-CN" sz="1800" dirty="0">
                <a:latin typeface="微软雅黑" panose="020B0503020204020204" charset="-122"/>
                <a:ea typeface="微软雅黑" panose="020B0503020204020204" charset="-122"/>
                <a:cs typeface="微软雅黑" panose="020B0503020204020204" charset="-122"/>
              </a:rPr>
              <a:t>WTO</a:t>
            </a:r>
            <a:r>
              <a:rPr lang="zh-CN" altLang="zh-CN" sz="1800" dirty="0" smtClean="0">
                <a:latin typeface="微软雅黑" panose="020B0503020204020204" charset="-122"/>
                <a:ea typeface="微软雅黑" panose="020B0503020204020204" charset="-122"/>
                <a:cs typeface="微软雅黑" panose="020B0503020204020204" charset="-122"/>
              </a:rPr>
              <a:t>，</a:t>
            </a:r>
            <a:r>
              <a:rPr lang="zh-CN" altLang="en-US" sz="1800" dirty="0">
                <a:latin typeface="微软雅黑" panose="020B0503020204020204" charset="-122"/>
                <a:ea typeface="微软雅黑" panose="020B0503020204020204" charset="-122"/>
                <a:cs typeface="微软雅黑" panose="020B0503020204020204" charset="-122"/>
              </a:rPr>
              <a:t>与国际接轨</a:t>
            </a:r>
            <a:r>
              <a:rPr lang="zh-CN" altLang="en-US" sz="1800" dirty="0" smtClean="0">
                <a:latin typeface="微软雅黑" panose="020B0503020204020204" charset="-122"/>
                <a:ea typeface="微软雅黑" panose="020B0503020204020204" charset="-122"/>
                <a:cs typeface="微软雅黑" panose="020B0503020204020204" charset="-122"/>
              </a:rPr>
              <a:t>。近年来，</a:t>
            </a:r>
            <a:r>
              <a:rPr lang="zh-CN" altLang="zh-CN" sz="1800" dirty="0" smtClean="0">
                <a:latin typeface="微软雅黑" panose="020B0503020204020204" charset="-122"/>
                <a:ea typeface="微软雅黑" panose="020B0503020204020204" charset="-122"/>
                <a:cs typeface="微软雅黑" panose="020B0503020204020204" charset="-122"/>
              </a:rPr>
              <a:t>越南</a:t>
            </a:r>
            <a:r>
              <a:rPr lang="zh-CN" altLang="zh-CN" sz="1800" dirty="0">
                <a:latin typeface="微软雅黑" panose="020B0503020204020204" charset="-122"/>
                <a:ea typeface="微软雅黑" panose="020B0503020204020204" charset="-122"/>
                <a:cs typeface="微软雅黑" panose="020B0503020204020204" charset="-122"/>
              </a:rPr>
              <a:t>经济总体稳定，</a:t>
            </a:r>
            <a:r>
              <a:rPr lang="en-US" altLang="zh-CN" sz="1800" dirty="0">
                <a:latin typeface="微软雅黑" panose="020B0503020204020204" charset="-122"/>
                <a:ea typeface="微软雅黑" panose="020B0503020204020204" charset="-122"/>
                <a:cs typeface="微软雅黑" panose="020B0503020204020204" charset="-122"/>
              </a:rPr>
              <a:t>GDP</a:t>
            </a:r>
            <a:r>
              <a:rPr lang="zh-CN" altLang="zh-CN" sz="1800" dirty="0">
                <a:latin typeface="微软雅黑" panose="020B0503020204020204" charset="-122"/>
                <a:ea typeface="微软雅黑" panose="020B0503020204020204" charset="-122"/>
                <a:cs typeface="微软雅黑" panose="020B0503020204020204" charset="-122"/>
              </a:rPr>
              <a:t>总量呈逐步增长</a:t>
            </a:r>
            <a:r>
              <a:rPr lang="zh-CN" altLang="zh-CN" sz="1800" dirty="0" smtClean="0">
                <a:latin typeface="微软雅黑" panose="020B0503020204020204" charset="-122"/>
                <a:ea typeface="微软雅黑" panose="020B0503020204020204" charset="-122"/>
                <a:cs typeface="微软雅黑" panose="020B0503020204020204" charset="-122"/>
              </a:rPr>
              <a:t>态势</a:t>
            </a:r>
            <a:r>
              <a:rPr lang="zh-CN" altLang="en-US" sz="1800" dirty="0" smtClean="0">
                <a:latin typeface="微软雅黑" panose="020B0503020204020204" charset="-122"/>
                <a:ea typeface="微软雅黑" panose="020B0503020204020204" charset="-122"/>
                <a:cs typeface="微软雅黑" panose="020B0503020204020204" charset="-122"/>
              </a:rPr>
              <a:t>。</a:t>
            </a:r>
            <a:r>
              <a:rPr lang="en-US" altLang="zh-CN" sz="1800" dirty="0">
                <a:latin typeface="微软雅黑" panose="020B0503020204020204" charset="-122"/>
                <a:ea typeface="微软雅黑" panose="020B0503020204020204" charset="-122"/>
                <a:cs typeface="微软雅黑" panose="020B0503020204020204" charset="-122"/>
              </a:rPr>
              <a:t> 2022</a:t>
            </a:r>
            <a:r>
              <a:rPr lang="zh-CN" altLang="zh-CN" sz="1800" dirty="0">
                <a:latin typeface="微软雅黑" panose="020B0503020204020204" charset="-122"/>
                <a:ea typeface="微软雅黑" panose="020B0503020204020204" charset="-122"/>
                <a:cs typeface="微软雅黑" panose="020B0503020204020204" charset="-122"/>
              </a:rPr>
              <a:t>年，越南</a:t>
            </a:r>
            <a:r>
              <a:rPr lang="en-US" altLang="zh-CN" sz="1800" dirty="0">
                <a:latin typeface="微软雅黑" panose="020B0503020204020204" charset="-122"/>
                <a:ea typeface="微软雅黑" panose="020B0503020204020204" charset="-122"/>
                <a:cs typeface="微软雅黑" panose="020B0503020204020204" charset="-122"/>
              </a:rPr>
              <a:t>GDP</a:t>
            </a:r>
            <a:r>
              <a:rPr lang="zh-CN" altLang="zh-CN" sz="1800" dirty="0">
                <a:latin typeface="微软雅黑" panose="020B0503020204020204" charset="-122"/>
                <a:ea typeface="微软雅黑" panose="020B0503020204020204" charset="-122"/>
                <a:cs typeface="微软雅黑" panose="020B0503020204020204" charset="-122"/>
              </a:rPr>
              <a:t>同比增长</a:t>
            </a:r>
            <a:r>
              <a:rPr lang="en-US" altLang="zh-CN" sz="1800" dirty="0">
                <a:latin typeface="微软雅黑" panose="020B0503020204020204" charset="-122"/>
                <a:ea typeface="微软雅黑" panose="020B0503020204020204" charset="-122"/>
                <a:cs typeface="微软雅黑" panose="020B0503020204020204" charset="-122"/>
              </a:rPr>
              <a:t>8.02%</a:t>
            </a:r>
            <a:r>
              <a:rPr lang="zh-CN" altLang="zh-CN" sz="1800" dirty="0">
                <a:latin typeface="微软雅黑" panose="020B0503020204020204" charset="-122"/>
                <a:ea typeface="微软雅黑" panose="020B0503020204020204" charset="-122"/>
                <a:cs typeface="微软雅黑" panose="020B0503020204020204" charset="-122"/>
              </a:rPr>
              <a:t>，为全球经济增长最快的国家之一</a:t>
            </a:r>
            <a:r>
              <a:rPr lang="zh-CN" altLang="zh-CN" sz="1800" dirty="0" smtClean="0">
                <a:latin typeface="微软雅黑" panose="020B0503020204020204" charset="-122"/>
                <a:ea typeface="微软雅黑" panose="020B0503020204020204" charset="-122"/>
                <a:cs typeface="微软雅黑" panose="020B0503020204020204" charset="-122"/>
              </a:rPr>
              <a:t>。</a:t>
            </a:r>
            <a:r>
              <a:rPr lang="zh-CN" altLang="zh-CN" sz="1800" dirty="0">
                <a:latin typeface="微软雅黑" panose="020B0503020204020204" charset="-122"/>
                <a:ea typeface="微软雅黑" panose="020B0503020204020204" charset="-122"/>
                <a:cs typeface="微软雅黑" panose="020B0503020204020204" charset="-122"/>
              </a:rPr>
              <a:t> 。根据越南统计总局公布的数据，</a:t>
            </a:r>
            <a:r>
              <a:rPr lang="en-US" altLang="zh-CN" sz="1800" dirty="0">
                <a:latin typeface="微软雅黑" panose="020B0503020204020204" charset="-122"/>
                <a:ea typeface="微软雅黑" panose="020B0503020204020204" charset="-122"/>
                <a:cs typeface="微软雅黑" panose="020B0503020204020204" charset="-122"/>
              </a:rPr>
              <a:t>2023</a:t>
            </a:r>
            <a:r>
              <a:rPr lang="zh-CN" altLang="zh-CN" sz="1800" dirty="0">
                <a:latin typeface="微软雅黑" panose="020B0503020204020204" charset="-122"/>
                <a:ea typeface="微软雅黑" panose="020B0503020204020204" charset="-122"/>
                <a:cs typeface="微软雅黑" panose="020B0503020204020204" charset="-122"/>
              </a:rPr>
              <a:t>年越南国内生产总值</a:t>
            </a:r>
            <a:r>
              <a:rPr lang="en-US" altLang="zh-CN" sz="1800" dirty="0">
                <a:latin typeface="微软雅黑" panose="020B0503020204020204" charset="-122"/>
                <a:ea typeface="微软雅黑" panose="020B0503020204020204" charset="-122"/>
                <a:cs typeface="微软雅黑" panose="020B0503020204020204" charset="-122"/>
              </a:rPr>
              <a:t>4300</a:t>
            </a:r>
            <a:r>
              <a:rPr lang="zh-CN" altLang="zh-CN" sz="1800" dirty="0">
                <a:latin typeface="微软雅黑" panose="020B0503020204020204" charset="-122"/>
                <a:ea typeface="微软雅黑" panose="020B0503020204020204" charset="-122"/>
                <a:cs typeface="微软雅黑" panose="020B0503020204020204" charset="-122"/>
              </a:rPr>
              <a:t>亿美元，人均国内生产总值</a:t>
            </a:r>
            <a:r>
              <a:rPr lang="en-US" altLang="zh-CN" sz="1800" dirty="0">
                <a:latin typeface="微软雅黑" panose="020B0503020204020204" charset="-122"/>
                <a:ea typeface="微软雅黑" panose="020B0503020204020204" charset="-122"/>
                <a:cs typeface="微软雅黑" panose="020B0503020204020204" charset="-122"/>
              </a:rPr>
              <a:t>4284</a:t>
            </a:r>
            <a:r>
              <a:rPr lang="zh-CN" altLang="zh-CN" sz="1800" dirty="0">
                <a:latin typeface="微软雅黑" panose="020B0503020204020204" charset="-122"/>
                <a:ea typeface="微软雅黑" panose="020B0503020204020204" charset="-122"/>
                <a:cs typeface="微软雅黑" panose="020B0503020204020204" charset="-122"/>
              </a:rPr>
              <a:t>美元。</a:t>
            </a:r>
            <a:endParaRPr lang="en-US" altLang="zh-CN" sz="1800" dirty="0" smtClean="0">
              <a:latin typeface="微软雅黑" panose="020B0503020204020204" charset="-122"/>
              <a:ea typeface="微软雅黑" panose="020B0503020204020204" charset="-122"/>
              <a:cs typeface="微软雅黑" panose="020B0503020204020204" charset="-122"/>
            </a:endParaRPr>
          </a:p>
          <a:p>
            <a:pPr marL="0" indent="457200">
              <a:buNone/>
            </a:pPr>
            <a:r>
              <a:rPr lang="zh-CN" altLang="zh-CN" sz="1800" dirty="0">
                <a:latin typeface="微软雅黑" panose="020B0503020204020204" charset="-122"/>
                <a:ea typeface="微软雅黑" panose="020B0503020204020204" charset="-122"/>
                <a:cs typeface="微软雅黑" panose="020B0503020204020204" charset="-122"/>
              </a:rPr>
              <a:t>近年来，越南电子商务市场呈现出高速发展的态势，年均增长率达到了</a:t>
            </a:r>
            <a:r>
              <a:rPr lang="en-US" altLang="zh-CN" sz="1800" dirty="0">
                <a:latin typeface="微软雅黑" panose="020B0503020204020204" charset="-122"/>
                <a:ea typeface="微软雅黑" panose="020B0503020204020204" charset="-122"/>
                <a:cs typeface="微软雅黑" panose="020B0503020204020204" charset="-122"/>
              </a:rPr>
              <a:t>20-25%</a:t>
            </a:r>
            <a:r>
              <a:rPr lang="zh-CN" altLang="zh-CN" sz="1800" dirty="0">
                <a:latin typeface="微软雅黑" panose="020B0503020204020204" charset="-122"/>
                <a:ea typeface="微软雅黑" panose="020B0503020204020204" charset="-122"/>
                <a:cs typeface="微软雅黑" panose="020B0503020204020204" charset="-122"/>
              </a:rPr>
              <a:t>。 </a:t>
            </a:r>
            <a:r>
              <a:rPr lang="en-US" altLang="zh-CN" sz="1800" dirty="0">
                <a:latin typeface="微软雅黑" panose="020B0503020204020204" charset="-122"/>
                <a:ea typeface="微软雅黑" panose="020B0503020204020204" charset="-122"/>
                <a:cs typeface="微软雅黑" panose="020B0503020204020204" charset="-122"/>
              </a:rPr>
              <a:t>2022</a:t>
            </a:r>
            <a:r>
              <a:rPr lang="zh-CN" altLang="en-US" sz="1800" dirty="0">
                <a:latin typeface="微软雅黑" panose="020B0503020204020204" charset="-122"/>
                <a:ea typeface="微软雅黑" panose="020B0503020204020204" charset="-122"/>
                <a:cs typeface="微软雅黑" panose="020B0503020204020204" charset="-122"/>
              </a:rPr>
              <a:t>年越南数字经济规模约</a:t>
            </a:r>
            <a:r>
              <a:rPr lang="en-US" altLang="zh-CN" sz="1800" dirty="0">
                <a:latin typeface="微软雅黑" panose="020B0503020204020204" charset="-122"/>
                <a:ea typeface="微软雅黑" panose="020B0503020204020204" charset="-122"/>
                <a:cs typeface="微软雅黑" panose="020B0503020204020204" charset="-122"/>
              </a:rPr>
              <a:t>1480</a:t>
            </a:r>
            <a:r>
              <a:rPr lang="zh-CN" altLang="en-US" sz="1800" dirty="0">
                <a:latin typeface="微软雅黑" panose="020B0503020204020204" charset="-122"/>
                <a:ea typeface="微软雅黑" panose="020B0503020204020204" charset="-122"/>
                <a:cs typeface="微软雅黑" panose="020B0503020204020204" charset="-122"/>
              </a:rPr>
              <a:t>亿美元，同比增长</a:t>
            </a:r>
            <a:r>
              <a:rPr lang="en-US" altLang="zh-CN" sz="1800" dirty="0">
                <a:latin typeface="微软雅黑" panose="020B0503020204020204" charset="-122"/>
                <a:ea typeface="微软雅黑" panose="020B0503020204020204" charset="-122"/>
                <a:cs typeface="微软雅黑" panose="020B0503020204020204" charset="-122"/>
              </a:rPr>
              <a:t>10</a:t>
            </a:r>
            <a:r>
              <a:rPr lang="en-US" altLang="zh-CN" sz="1800" dirty="0" smtClean="0">
                <a:latin typeface="微软雅黑" panose="020B0503020204020204" charset="-122"/>
                <a:ea typeface="微软雅黑" panose="020B0503020204020204" charset="-122"/>
                <a:cs typeface="微软雅黑" panose="020B0503020204020204" charset="-122"/>
              </a:rPr>
              <a:t>%</a:t>
            </a:r>
            <a:r>
              <a:rPr lang="zh-CN" altLang="en-US" sz="1800" dirty="0" smtClean="0">
                <a:latin typeface="微软雅黑" panose="020B0503020204020204" charset="-122"/>
                <a:ea typeface="微软雅黑" panose="020B0503020204020204" charset="-122"/>
                <a:cs typeface="微软雅黑" panose="020B0503020204020204" charset="-122"/>
              </a:rPr>
              <a:t>。</a:t>
            </a:r>
            <a:r>
              <a:rPr lang="zh-CN" altLang="en-US" sz="1800" dirty="0">
                <a:latin typeface="微软雅黑" panose="020B0503020204020204" charset="-122"/>
                <a:ea typeface="微软雅黑" panose="020B0503020204020204" charset="-122"/>
                <a:cs typeface="微软雅黑" panose="020B0503020204020204" charset="-122"/>
              </a:rPr>
              <a:t>谷歌、淡马锡和贝恩咨询联合发布的</a:t>
            </a:r>
            <a:r>
              <a:rPr lang="en-US" altLang="zh-CN" sz="1800" dirty="0">
                <a:latin typeface="微软雅黑" panose="020B0503020204020204" charset="-122"/>
                <a:ea typeface="微软雅黑" panose="020B0503020204020204" charset="-122"/>
                <a:cs typeface="微软雅黑" panose="020B0503020204020204" charset="-122"/>
              </a:rPr>
              <a:t>《2021</a:t>
            </a:r>
            <a:r>
              <a:rPr lang="zh-CN" altLang="en-US" sz="1800" dirty="0">
                <a:latin typeface="微软雅黑" panose="020B0503020204020204" charset="-122"/>
                <a:ea typeface="微软雅黑" panose="020B0503020204020204" charset="-122"/>
                <a:cs typeface="微软雅黑" panose="020B0503020204020204" charset="-122"/>
              </a:rPr>
              <a:t>年度东南亚电商报告</a:t>
            </a:r>
            <a:r>
              <a:rPr lang="en-US" altLang="zh-CN" sz="1800" dirty="0">
                <a:latin typeface="微软雅黑" panose="020B0503020204020204" charset="-122"/>
                <a:ea typeface="微软雅黑" panose="020B0503020204020204" charset="-122"/>
                <a:cs typeface="微软雅黑" panose="020B0503020204020204" charset="-122"/>
              </a:rPr>
              <a:t>》</a:t>
            </a:r>
            <a:r>
              <a:rPr lang="zh-CN" altLang="en-US" sz="1800" dirty="0">
                <a:latin typeface="微软雅黑" panose="020B0503020204020204" charset="-122"/>
                <a:ea typeface="微软雅黑" panose="020B0503020204020204" charset="-122"/>
                <a:cs typeface="微软雅黑" panose="020B0503020204020204" charset="-122"/>
              </a:rPr>
              <a:t>指出，越南互联网经济规模到</a:t>
            </a:r>
            <a:r>
              <a:rPr lang="en-US" altLang="zh-CN" sz="1800" dirty="0">
                <a:latin typeface="微软雅黑" panose="020B0503020204020204" charset="-122"/>
                <a:ea typeface="微软雅黑" panose="020B0503020204020204" charset="-122"/>
                <a:cs typeface="微软雅黑" panose="020B0503020204020204" charset="-122"/>
              </a:rPr>
              <a:t>2025</a:t>
            </a:r>
            <a:r>
              <a:rPr lang="zh-CN" altLang="en-US" sz="1800" dirty="0">
                <a:latin typeface="微软雅黑" panose="020B0503020204020204" charset="-122"/>
                <a:ea typeface="微软雅黑" panose="020B0503020204020204" charset="-122"/>
                <a:cs typeface="微软雅黑" panose="020B0503020204020204" charset="-122"/>
              </a:rPr>
              <a:t>年将达到</a:t>
            </a:r>
            <a:r>
              <a:rPr lang="en-US" altLang="zh-CN" sz="1800" dirty="0">
                <a:latin typeface="微软雅黑" panose="020B0503020204020204" charset="-122"/>
                <a:ea typeface="微软雅黑" panose="020B0503020204020204" charset="-122"/>
                <a:cs typeface="微软雅黑" panose="020B0503020204020204" charset="-122"/>
              </a:rPr>
              <a:t>570</a:t>
            </a:r>
            <a:r>
              <a:rPr lang="zh-CN" altLang="en-US" sz="1800" dirty="0">
                <a:latin typeface="微软雅黑" panose="020B0503020204020204" charset="-122"/>
                <a:ea typeface="微软雅黑" panose="020B0503020204020204" charset="-122"/>
                <a:cs typeface="微软雅黑" panose="020B0503020204020204" charset="-122"/>
              </a:rPr>
              <a:t>亿美元，届时将反超印尼，成为东南亚第一</a:t>
            </a:r>
            <a:r>
              <a:rPr lang="zh-CN" altLang="en-US" sz="1800" dirty="0" smtClean="0">
                <a:latin typeface="微软雅黑" panose="020B0503020204020204" charset="-122"/>
                <a:ea typeface="微软雅黑" panose="020B0503020204020204" charset="-122"/>
                <a:cs typeface="微软雅黑" panose="020B0503020204020204" charset="-122"/>
              </a:rPr>
              <a:t>。</a:t>
            </a:r>
            <a:endParaRPr lang="zh-CN" altLang="en-US" sz="1800" dirty="0" smtClean="0">
              <a:latin typeface="微软雅黑" panose="020B0503020204020204" charset="-122"/>
              <a:ea typeface="微软雅黑" panose="020B0503020204020204" charset="-122"/>
              <a:cs typeface="微软雅黑" panose="020B0503020204020204" charset="-122"/>
            </a:endParaRPr>
          </a:p>
        </p:txBody>
      </p:sp>
      <p:pic>
        <p:nvPicPr>
          <p:cNvPr id="5" name="图片 4"/>
          <p:cNvPicPr>
            <a:picLocks noChangeAspect="1"/>
          </p:cNvPicPr>
          <p:nvPr/>
        </p:nvPicPr>
        <p:blipFill>
          <a:blip r:embed="rId1"/>
          <a:stretch>
            <a:fillRect/>
          </a:stretch>
        </p:blipFill>
        <p:spPr>
          <a:xfrm>
            <a:off x="6563995" y="231140"/>
            <a:ext cx="5627370" cy="2882265"/>
          </a:xfrm>
          <a:prstGeom prst="rect">
            <a:avLst/>
          </a:prstGeom>
        </p:spPr>
      </p:pic>
      <p:pic>
        <p:nvPicPr>
          <p:cNvPr id="7" name="图片 6"/>
          <p:cNvPicPr>
            <a:picLocks noChangeAspect="1"/>
          </p:cNvPicPr>
          <p:nvPr/>
        </p:nvPicPr>
        <p:blipFill>
          <a:blip r:embed="rId2"/>
          <a:stretch>
            <a:fillRect/>
          </a:stretch>
        </p:blipFill>
        <p:spPr>
          <a:xfrm>
            <a:off x="6563360" y="3113405"/>
            <a:ext cx="5628005" cy="3058160"/>
          </a:xfrm>
          <a:prstGeom prst="rect">
            <a:avLst/>
          </a:prstGeom>
        </p:spPr>
      </p:pic>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二、经济环境</a:t>
            </a:r>
            <a:endParaRPr lang="zh-CN" altLang="en-US" dirty="0"/>
          </a:p>
        </p:txBody>
      </p:sp>
      <p:sp>
        <p:nvSpPr>
          <p:cNvPr id="3" name="内容占位符 2"/>
          <p:cNvSpPr>
            <a:spLocks noGrp="1"/>
          </p:cNvSpPr>
          <p:nvPr>
            <p:ph idx="1"/>
          </p:nvPr>
        </p:nvSpPr>
        <p:spPr/>
        <p:txBody>
          <a:bodyPr/>
          <a:lstStyle/>
          <a:p>
            <a:r>
              <a:rPr lang="en-US" altLang="zh-CN" b="1" dirty="0" smtClean="0"/>
              <a:t>2.</a:t>
            </a:r>
            <a:r>
              <a:rPr lang="zh-CN" altLang="en-US" b="1" dirty="0"/>
              <a:t>产业状况</a:t>
            </a:r>
            <a:endParaRPr lang="en-US" altLang="zh-CN" b="1" dirty="0" smtClean="0"/>
          </a:p>
          <a:p>
            <a:pPr marL="0" indent="457200">
              <a:buNone/>
            </a:pPr>
            <a:r>
              <a:rPr lang="zh-CN" altLang="en-US" dirty="0"/>
              <a:t>越南革新开放以来，经济保持较快增长，三大产业结构趋向协调</a:t>
            </a:r>
            <a:r>
              <a:rPr lang="en-US" altLang="zh-CN" dirty="0"/>
              <a:t>,</a:t>
            </a:r>
            <a:r>
              <a:rPr lang="zh-CN" altLang="en-US" dirty="0"/>
              <a:t>结构比重呈现三、二、一特征。其中，第一产业对</a:t>
            </a:r>
            <a:r>
              <a:rPr lang="en-US" altLang="zh-CN" dirty="0"/>
              <a:t>GDP</a:t>
            </a:r>
            <a:r>
              <a:rPr lang="zh-CN" altLang="en-US" dirty="0"/>
              <a:t>的拉动作用缓慢下降，第二产业对</a:t>
            </a:r>
            <a:r>
              <a:rPr lang="en-US" altLang="zh-CN" dirty="0"/>
              <a:t>GDP</a:t>
            </a:r>
            <a:r>
              <a:rPr lang="zh-CN" altLang="en-US" dirty="0"/>
              <a:t>的贡献稳定在</a:t>
            </a:r>
            <a:r>
              <a:rPr lang="en-US" altLang="zh-CN" dirty="0"/>
              <a:t>32%</a:t>
            </a:r>
            <a:r>
              <a:rPr lang="zh-CN" altLang="en-US" dirty="0"/>
              <a:t>左右</a:t>
            </a:r>
            <a:r>
              <a:rPr lang="en-US" altLang="zh-CN" dirty="0"/>
              <a:t>,</a:t>
            </a:r>
            <a:r>
              <a:rPr lang="zh-CN" altLang="en-US" dirty="0"/>
              <a:t>第三产业比重不断上升，逐渐成为经济发展的主要</a:t>
            </a:r>
            <a:r>
              <a:rPr lang="zh-CN" altLang="en-US" dirty="0" smtClean="0"/>
              <a:t>动力。</a:t>
            </a:r>
            <a:endParaRPr lang="en-US" altLang="zh-CN" dirty="0" smtClean="0"/>
          </a:p>
          <a:p>
            <a:pPr marL="0" indent="457200">
              <a:buNone/>
            </a:pPr>
            <a:endParaRPr lang="zh-CN" altLang="en-US" b="1" dirty="0"/>
          </a:p>
        </p:txBody>
      </p:sp>
      <p:pic>
        <p:nvPicPr>
          <p:cNvPr id="4" name="图片 3"/>
          <p:cNvPicPr>
            <a:picLocks noChangeAspect="1"/>
          </p:cNvPicPr>
          <p:nvPr/>
        </p:nvPicPr>
        <p:blipFill>
          <a:blip r:embed="rId1"/>
          <a:stretch>
            <a:fillRect/>
          </a:stretch>
        </p:blipFill>
        <p:spPr>
          <a:xfrm>
            <a:off x="2731363" y="3542447"/>
            <a:ext cx="6729194" cy="3182203"/>
          </a:xfrm>
          <a:prstGeom prst="rect">
            <a:avLst/>
          </a:prstGeom>
        </p:spPr>
      </p:pic>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二、经济环境</a:t>
            </a:r>
            <a:endParaRPr lang="zh-CN" altLang="en-US" dirty="0"/>
          </a:p>
        </p:txBody>
      </p:sp>
      <p:sp>
        <p:nvSpPr>
          <p:cNvPr id="3" name="内容占位符 2"/>
          <p:cNvSpPr>
            <a:spLocks noGrp="1"/>
          </p:cNvSpPr>
          <p:nvPr>
            <p:ph idx="1"/>
          </p:nvPr>
        </p:nvSpPr>
        <p:spPr>
          <a:xfrm>
            <a:off x="695960" y="1301749"/>
            <a:ext cx="10800000" cy="620183"/>
          </a:xfrm>
        </p:spPr>
        <p:txBody>
          <a:bodyPr/>
          <a:lstStyle/>
          <a:p>
            <a:r>
              <a:rPr lang="en-US" altLang="zh-CN" b="1" dirty="0" smtClean="0"/>
              <a:t>3.</a:t>
            </a:r>
            <a:r>
              <a:rPr lang="zh-CN" altLang="zh-CN" b="1" dirty="0"/>
              <a:t>金融</a:t>
            </a:r>
            <a:r>
              <a:rPr lang="zh-CN" altLang="zh-CN" b="1" dirty="0" smtClean="0"/>
              <a:t>情况</a:t>
            </a:r>
            <a:endParaRPr lang="zh-CN" altLang="zh-CN" b="1" dirty="0" smtClean="0"/>
          </a:p>
          <a:p>
            <a:pPr marL="0" indent="457200">
              <a:buNone/>
            </a:pPr>
            <a:endParaRPr lang="zh-CN" altLang="en-US" b="1" dirty="0"/>
          </a:p>
        </p:txBody>
      </p:sp>
      <p:sp>
        <p:nvSpPr>
          <p:cNvPr id="6" name="矩形 5"/>
          <p:cNvSpPr/>
          <p:nvPr>
            <p:custDataLst>
              <p:tags r:id="rId1"/>
            </p:custDataLst>
          </p:nvPr>
        </p:nvSpPr>
        <p:spPr bwMode="auto">
          <a:xfrm>
            <a:off x="768115" y="1988296"/>
            <a:ext cx="2203681" cy="1070610"/>
          </a:xfrm>
          <a:prstGeom prst="rect">
            <a:avLst/>
          </a:prstGeom>
          <a:solidFill>
            <a:srgbClr val="F368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cs typeface="+mn-ea"/>
              <a:sym typeface="+mn-lt"/>
            </a:endParaRPr>
          </a:p>
        </p:txBody>
      </p:sp>
      <p:sp>
        <p:nvSpPr>
          <p:cNvPr id="7" name="矩形 6"/>
          <p:cNvSpPr/>
          <p:nvPr>
            <p:custDataLst>
              <p:tags r:id="rId2"/>
            </p:custDataLst>
          </p:nvPr>
        </p:nvSpPr>
        <p:spPr bwMode="auto">
          <a:xfrm>
            <a:off x="764306" y="3108225"/>
            <a:ext cx="2946400" cy="2556933"/>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cs typeface="+mn-ea"/>
              <a:sym typeface="+mn-lt"/>
            </a:endParaRPr>
          </a:p>
        </p:txBody>
      </p:sp>
      <p:sp>
        <p:nvSpPr>
          <p:cNvPr id="8" name="文本框 13"/>
          <p:cNvSpPr txBox="1">
            <a:spLocks noChangeArrowheads="1"/>
          </p:cNvSpPr>
          <p:nvPr>
            <p:custDataLst>
              <p:tags r:id="rId3"/>
            </p:custDataLst>
          </p:nvPr>
        </p:nvSpPr>
        <p:spPr bwMode="auto">
          <a:xfrm>
            <a:off x="859872" y="2109313"/>
            <a:ext cx="1967288" cy="811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4000" dirty="0">
                <a:solidFill>
                  <a:schemeClr val="bg1"/>
                </a:solidFill>
                <a:latin typeface="微软雅黑" panose="020B0503020204020204" charset="-122"/>
                <a:ea typeface="微软雅黑" panose="020B0503020204020204" charset="-122"/>
                <a:cs typeface="+mn-ea"/>
                <a:sym typeface="+mn-lt"/>
              </a:rPr>
              <a:t>货币</a:t>
            </a:r>
            <a:endParaRPr lang="zh-CN" altLang="en-US" sz="4000" b="1" dirty="0">
              <a:solidFill>
                <a:prstClr val="black">
                  <a:lumMod val="75000"/>
                  <a:lumOff val="25000"/>
                </a:prstClr>
              </a:solidFill>
              <a:latin typeface="+mj-ea"/>
              <a:ea typeface="+mj-ea"/>
              <a:cs typeface="+mn-ea"/>
              <a:sym typeface="+mn-lt"/>
            </a:endParaRPr>
          </a:p>
          <a:p>
            <a:pPr algn="ctr" eaLnBrk="1" hangingPunct="1"/>
            <a:endParaRPr lang="zh-CN" altLang="en-US" sz="4400" b="1" dirty="0">
              <a:solidFill>
                <a:prstClr val="black">
                  <a:lumMod val="75000"/>
                  <a:lumOff val="25000"/>
                </a:prstClr>
              </a:solidFill>
              <a:latin typeface="+mj-ea"/>
              <a:ea typeface="+mj-ea"/>
              <a:cs typeface="+mn-ea"/>
              <a:sym typeface="+mn-lt"/>
            </a:endParaRPr>
          </a:p>
        </p:txBody>
      </p:sp>
      <p:sp>
        <p:nvSpPr>
          <p:cNvPr id="17" name="TextBox 13"/>
          <p:cNvSpPr txBox="1"/>
          <p:nvPr>
            <p:custDataLst>
              <p:tags r:id="rId4"/>
            </p:custDataLst>
          </p:nvPr>
        </p:nvSpPr>
        <p:spPr>
          <a:xfrm>
            <a:off x="714140" y="3317986"/>
            <a:ext cx="2423911" cy="3249069"/>
          </a:xfrm>
          <a:prstGeom prst="rect">
            <a:avLst/>
          </a:prstGeom>
          <a:noFill/>
        </p:spPr>
        <p:txBody>
          <a:bodyPr wrap="square" rtlCol="0">
            <a:noAutofit/>
          </a:bodyPr>
          <a:lstStyle/>
          <a:p>
            <a:pPr lvl="0" defTabSz="685800" fontAlgn="base">
              <a:lnSpc>
                <a:spcPct val="110000"/>
              </a:lnSpc>
              <a:spcBef>
                <a:spcPts val="450"/>
              </a:spcBef>
              <a:spcAft>
                <a:spcPct val="0"/>
              </a:spcAft>
              <a:buClr>
                <a:schemeClr val="accent1"/>
              </a:buClr>
              <a:buSzPct val="60000"/>
              <a:defRPr/>
            </a:pPr>
            <a:r>
              <a:rPr lang="zh-CN" altLang="en-US" dirty="0"/>
              <a:t>越南货币为越南盾，实行外汇管制，不可自由兑换</a:t>
            </a:r>
            <a:r>
              <a:rPr lang="zh-CN" altLang="en-US" dirty="0" smtClean="0"/>
              <a:t>。</a:t>
            </a:r>
            <a:r>
              <a:rPr lang="en-US" altLang="zh-CN" dirty="0"/>
              <a:t>2023</a:t>
            </a:r>
            <a:r>
              <a:rPr lang="zh-CN" altLang="en-US" dirty="0"/>
              <a:t>年</a:t>
            </a:r>
            <a:r>
              <a:rPr lang="en-US" altLang="zh-CN" dirty="0"/>
              <a:t>6</a:t>
            </a:r>
            <a:r>
              <a:rPr lang="zh-CN" altLang="en-US" dirty="0"/>
              <a:t>月</a:t>
            </a:r>
            <a:r>
              <a:rPr lang="en-US" altLang="zh-CN" dirty="0"/>
              <a:t>30</a:t>
            </a:r>
            <a:r>
              <a:rPr lang="zh-CN" altLang="en-US" dirty="0"/>
              <a:t>日，越南盾兑美元、欧元汇率分别为</a:t>
            </a:r>
            <a:r>
              <a:rPr lang="en-US" altLang="zh-CN" dirty="0"/>
              <a:t>23,585VND/USD </a:t>
            </a:r>
            <a:r>
              <a:rPr lang="zh-CN" altLang="en-US" dirty="0"/>
              <a:t>和</a:t>
            </a:r>
            <a:r>
              <a:rPr lang="en-US" altLang="zh-CN" dirty="0"/>
              <a:t>25,598VND/EUR</a:t>
            </a:r>
            <a:r>
              <a:rPr lang="zh-CN" altLang="en-US" dirty="0" smtClean="0"/>
              <a:t>。</a:t>
            </a:r>
            <a:endParaRPr sz="2000" noProof="0" dirty="0" smtClean="0">
              <a:ln>
                <a:noFill/>
              </a:ln>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8" name="矩形 17"/>
          <p:cNvSpPr/>
          <p:nvPr>
            <p:custDataLst>
              <p:tags r:id="rId5"/>
            </p:custDataLst>
          </p:nvPr>
        </p:nvSpPr>
        <p:spPr bwMode="auto">
          <a:xfrm>
            <a:off x="3554787" y="1988296"/>
            <a:ext cx="2203681" cy="1070610"/>
          </a:xfrm>
          <a:prstGeom prst="rect">
            <a:avLst/>
          </a:prstGeom>
          <a:solidFill>
            <a:srgbClr val="F368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cs typeface="+mn-ea"/>
              <a:sym typeface="+mn-lt"/>
            </a:endParaRPr>
          </a:p>
        </p:txBody>
      </p:sp>
      <p:sp>
        <p:nvSpPr>
          <p:cNvPr id="19" name="文本框 13"/>
          <p:cNvSpPr txBox="1">
            <a:spLocks noChangeArrowheads="1"/>
          </p:cNvSpPr>
          <p:nvPr>
            <p:custDataLst>
              <p:tags r:id="rId6"/>
            </p:custDataLst>
          </p:nvPr>
        </p:nvSpPr>
        <p:spPr bwMode="auto">
          <a:xfrm>
            <a:off x="3548291" y="2093072"/>
            <a:ext cx="1967288" cy="9658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a:r>
              <a:rPr lang="zh-CN" altLang="en-US" sz="4000" dirty="0">
                <a:solidFill>
                  <a:schemeClr val="bg1"/>
                </a:solidFill>
                <a:latin typeface="微软雅黑" panose="020B0503020204020204" charset="-122"/>
                <a:ea typeface="微软雅黑" panose="020B0503020204020204" charset="-122"/>
                <a:cs typeface="+mn-ea"/>
                <a:sym typeface="+mn-lt"/>
              </a:rPr>
              <a:t>银行</a:t>
            </a:r>
            <a:endParaRPr lang="zh-CN" altLang="en-US" sz="4400" b="1" dirty="0">
              <a:solidFill>
                <a:prstClr val="black">
                  <a:lumMod val="75000"/>
                  <a:lumOff val="25000"/>
                </a:prstClr>
              </a:solidFill>
              <a:latin typeface="+mj-ea"/>
              <a:ea typeface="+mj-ea"/>
              <a:cs typeface="+mn-ea"/>
              <a:sym typeface="+mn-lt"/>
            </a:endParaRPr>
          </a:p>
        </p:txBody>
      </p:sp>
      <p:sp>
        <p:nvSpPr>
          <p:cNvPr id="20" name="TextBox 13"/>
          <p:cNvSpPr txBox="1"/>
          <p:nvPr>
            <p:custDataLst>
              <p:tags r:id="rId7"/>
            </p:custDataLst>
          </p:nvPr>
        </p:nvSpPr>
        <p:spPr>
          <a:xfrm>
            <a:off x="3404862" y="3234801"/>
            <a:ext cx="2515010" cy="3249069"/>
          </a:xfrm>
          <a:prstGeom prst="rect">
            <a:avLst/>
          </a:prstGeom>
          <a:noFill/>
        </p:spPr>
        <p:txBody>
          <a:bodyPr wrap="square" rtlCol="0">
            <a:noAutofit/>
          </a:bodyPr>
          <a:lstStyle/>
          <a:p>
            <a:pPr lvl="0" defTabSz="685800" fontAlgn="base">
              <a:lnSpc>
                <a:spcPct val="110000"/>
              </a:lnSpc>
              <a:spcBef>
                <a:spcPts val="450"/>
              </a:spcBef>
              <a:spcAft>
                <a:spcPct val="0"/>
              </a:spcAft>
              <a:buClr>
                <a:schemeClr val="accent1"/>
              </a:buClr>
              <a:buSzPct val="60000"/>
              <a:defRPr/>
            </a:pPr>
            <a:r>
              <a:rPr lang="en-US" altLang="zh-CN" dirty="0"/>
              <a:t>2022</a:t>
            </a:r>
            <a:r>
              <a:rPr lang="zh-CN" altLang="zh-CN" dirty="0"/>
              <a:t>年，</a:t>
            </a:r>
            <a:r>
              <a:rPr lang="zh-CN" altLang="zh-CN" dirty="0" smtClean="0"/>
              <a:t>越南</a:t>
            </a:r>
            <a:r>
              <a:rPr lang="zh-CN" altLang="zh-CN" dirty="0"/>
              <a:t>共有</a:t>
            </a:r>
            <a:r>
              <a:rPr lang="en-US" altLang="zh-CN" dirty="0"/>
              <a:t>2</a:t>
            </a:r>
            <a:r>
              <a:rPr lang="zh-CN" altLang="zh-CN" dirty="0"/>
              <a:t>家政策性</a:t>
            </a:r>
            <a:r>
              <a:rPr lang="zh-CN" altLang="zh-CN" dirty="0" smtClean="0"/>
              <a:t>银行</a:t>
            </a:r>
            <a:r>
              <a:rPr lang="zh-CN" altLang="en-US" dirty="0" smtClean="0"/>
              <a:t>、</a:t>
            </a:r>
            <a:r>
              <a:rPr lang="en-US" altLang="zh-CN" dirty="0"/>
              <a:t> 4</a:t>
            </a:r>
            <a:r>
              <a:rPr lang="zh-CN" altLang="zh-CN" dirty="0"/>
              <a:t>家国有</a:t>
            </a:r>
            <a:r>
              <a:rPr lang="zh-CN" altLang="zh-CN" dirty="0" smtClean="0"/>
              <a:t>银行</a:t>
            </a:r>
            <a:r>
              <a:rPr lang="zh-CN" altLang="en-US" dirty="0" smtClean="0"/>
              <a:t>、</a:t>
            </a:r>
            <a:r>
              <a:rPr lang="en-US" altLang="zh-CN" dirty="0"/>
              <a:t> 31</a:t>
            </a:r>
            <a:r>
              <a:rPr lang="zh-CN" altLang="zh-CN" dirty="0"/>
              <a:t>家股份制商业银行、</a:t>
            </a:r>
            <a:r>
              <a:rPr lang="en-US" altLang="zh-CN" dirty="0"/>
              <a:t>9</a:t>
            </a:r>
            <a:r>
              <a:rPr lang="zh-CN" altLang="zh-CN" dirty="0"/>
              <a:t>家外资银行、</a:t>
            </a:r>
            <a:r>
              <a:rPr lang="en-US" altLang="zh-CN" dirty="0"/>
              <a:t>16</a:t>
            </a:r>
            <a:r>
              <a:rPr lang="zh-CN" altLang="zh-CN" dirty="0"/>
              <a:t>家财务公司、</a:t>
            </a:r>
            <a:r>
              <a:rPr lang="en-US" altLang="zh-CN" dirty="0"/>
              <a:t>10</a:t>
            </a:r>
            <a:r>
              <a:rPr lang="zh-CN" altLang="zh-CN" dirty="0"/>
              <a:t>家融资租赁公司以及</a:t>
            </a:r>
            <a:r>
              <a:rPr lang="en-US" altLang="zh-CN" dirty="0"/>
              <a:t>4</a:t>
            </a:r>
            <a:r>
              <a:rPr lang="zh-CN" altLang="zh-CN" dirty="0"/>
              <a:t>家小微金融机构</a:t>
            </a:r>
            <a:r>
              <a:rPr lang="zh-CN" altLang="zh-CN" dirty="0" smtClean="0"/>
              <a:t>。</a:t>
            </a:r>
            <a:r>
              <a:rPr lang="zh-CN" altLang="zh-CN" dirty="0"/>
              <a:t>近年来，中资的国有银行已在越南有所</a:t>
            </a:r>
            <a:r>
              <a:rPr lang="zh-CN" altLang="zh-CN" dirty="0" smtClean="0"/>
              <a:t>布局</a:t>
            </a:r>
            <a:r>
              <a:rPr lang="zh-CN" altLang="en-US" dirty="0" smtClean="0"/>
              <a:t>。</a:t>
            </a:r>
            <a:endParaRPr sz="2000" noProof="0" dirty="0" smtClean="0">
              <a:ln>
                <a:noFill/>
              </a:ln>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22" name="矩形 21"/>
          <p:cNvSpPr/>
          <p:nvPr>
            <p:custDataLst>
              <p:tags r:id="rId8"/>
            </p:custDataLst>
          </p:nvPr>
        </p:nvSpPr>
        <p:spPr bwMode="auto">
          <a:xfrm>
            <a:off x="6240657" y="1947675"/>
            <a:ext cx="2203681" cy="1070610"/>
          </a:xfrm>
          <a:prstGeom prst="rect">
            <a:avLst/>
          </a:prstGeom>
          <a:solidFill>
            <a:srgbClr val="F368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cs typeface="+mn-ea"/>
              <a:sym typeface="+mn-lt"/>
            </a:endParaRPr>
          </a:p>
        </p:txBody>
      </p:sp>
      <p:sp>
        <p:nvSpPr>
          <p:cNvPr id="23" name="矩形 22"/>
          <p:cNvSpPr/>
          <p:nvPr>
            <p:custDataLst>
              <p:tags r:id="rId9"/>
            </p:custDataLst>
          </p:nvPr>
        </p:nvSpPr>
        <p:spPr bwMode="auto">
          <a:xfrm>
            <a:off x="6236848" y="3115151"/>
            <a:ext cx="2946400" cy="2556933"/>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cs typeface="+mn-ea"/>
              <a:sym typeface="+mn-lt"/>
            </a:endParaRPr>
          </a:p>
        </p:txBody>
      </p:sp>
      <p:sp>
        <p:nvSpPr>
          <p:cNvPr id="24" name="文本框 13"/>
          <p:cNvSpPr txBox="1">
            <a:spLocks noChangeArrowheads="1"/>
          </p:cNvSpPr>
          <p:nvPr>
            <p:custDataLst>
              <p:tags r:id="rId10"/>
            </p:custDataLst>
          </p:nvPr>
        </p:nvSpPr>
        <p:spPr bwMode="auto">
          <a:xfrm>
            <a:off x="6332414" y="2116239"/>
            <a:ext cx="1967288" cy="811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a:r>
              <a:rPr lang="zh-CN" altLang="en-US" sz="4000" dirty="0">
                <a:solidFill>
                  <a:schemeClr val="bg1"/>
                </a:solidFill>
                <a:latin typeface="微软雅黑" panose="020B0503020204020204" charset="-122"/>
                <a:ea typeface="微软雅黑" panose="020B0503020204020204" charset="-122"/>
                <a:cs typeface="+mn-ea"/>
                <a:sym typeface="+mn-lt"/>
              </a:rPr>
              <a:t>证券</a:t>
            </a:r>
            <a:endParaRPr lang="zh-CN" altLang="en-US" sz="4400" b="1" dirty="0">
              <a:solidFill>
                <a:prstClr val="black">
                  <a:lumMod val="75000"/>
                  <a:lumOff val="25000"/>
                </a:prstClr>
              </a:solidFill>
              <a:latin typeface="+mj-ea"/>
              <a:ea typeface="+mj-ea"/>
              <a:cs typeface="+mn-ea"/>
              <a:sym typeface="+mn-lt"/>
            </a:endParaRPr>
          </a:p>
        </p:txBody>
      </p:sp>
      <p:sp>
        <p:nvSpPr>
          <p:cNvPr id="25" name="TextBox 13"/>
          <p:cNvSpPr txBox="1"/>
          <p:nvPr>
            <p:custDataLst>
              <p:tags r:id="rId11"/>
            </p:custDataLst>
          </p:nvPr>
        </p:nvSpPr>
        <p:spPr>
          <a:xfrm>
            <a:off x="6186682" y="3324912"/>
            <a:ext cx="2423911" cy="3249069"/>
          </a:xfrm>
          <a:prstGeom prst="rect">
            <a:avLst/>
          </a:prstGeom>
          <a:noFill/>
        </p:spPr>
        <p:txBody>
          <a:bodyPr wrap="square" rtlCol="0">
            <a:noAutofit/>
          </a:bodyPr>
          <a:lstStyle/>
          <a:p>
            <a:pPr lvl="0" defTabSz="685800" fontAlgn="base">
              <a:lnSpc>
                <a:spcPct val="110000"/>
              </a:lnSpc>
              <a:spcBef>
                <a:spcPts val="450"/>
              </a:spcBef>
              <a:spcAft>
                <a:spcPct val="0"/>
              </a:spcAft>
              <a:buClr>
                <a:schemeClr val="accent1"/>
              </a:buClr>
              <a:buSzPct val="60000"/>
              <a:defRPr/>
            </a:pPr>
            <a:r>
              <a:rPr lang="zh-CN" altLang="zh-CN" dirty="0"/>
              <a:t>越南证券市场自</a:t>
            </a:r>
            <a:r>
              <a:rPr lang="en-US" altLang="zh-CN" dirty="0"/>
              <a:t>1990</a:t>
            </a:r>
            <a:r>
              <a:rPr lang="zh-CN" altLang="zh-CN" dirty="0"/>
              <a:t>年代初期开始发展，共有两个证券交易所、三个市场：包括胡志明证券交易所</a:t>
            </a:r>
            <a:r>
              <a:rPr lang="en-US" altLang="zh-CN" dirty="0"/>
              <a:t> HOSE</a:t>
            </a:r>
            <a:r>
              <a:rPr lang="zh-CN" altLang="zh-CN" dirty="0"/>
              <a:t>、河内证券交易所</a:t>
            </a:r>
            <a:r>
              <a:rPr lang="en-US" altLang="zh-CN" dirty="0"/>
              <a:t> HNX </a:t>
            </a:r>
            <a:r>
              <a:rPr lang="zh-CN" altLang="zh-CN" dirty="0"/>
              <a:t>及越南非上市公众公司股票交易所</a:t>
            </a:r>
            <a:r>
              <a:rPr lang="en-US" altLang="zh-CN" dirty="0"/>
              <a:t> </a:t>
            </a:r>
            <a:r>
              <a:rPr lang="en-US" altLang="zh-CN" dirty="0" err="1"/>
              <a:t>UPCoM</a:t>
            </a:r>
            <a:r>
              <a:rPr lang="en-US" altLang="zh-CN" dirty="0"/>
              <a:t> </a:t>
            </a:r>
            <a:r>
              <a:rPr lang="zh-CN" altLang="zh-CN" dirty="0"/>
              <a:t>（二等市场）。</a:t>
            </a:r>
            <a:endParaRPr sz="2000" noProof="0" dirty="0" smtClean="0">
              <a:ln>
                <a:noFill/>
              </a:ln>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26" name="矩形 25"/>
          <p:cNvSpPr/>
          <p:nvPr>
            <p:custDataLst>
              <p:tags r:id="rId12"/>
            </p:custDataLst>
          </p:nvPr>
        </p:nvSpPr>
        <p:spPr bwMode="auto">
          <a:xfrm>
            <a:off x="9027329" y="1984790"/>
            <a:ext cx="2203681" cy="987650"/>
          </a:xfrm>
          <a:prstGeom prst="rect">
            <a:avLst/>
          </a:prstGeom>
          <a:solidFill>
            <a:srgbClr val="F368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cs typeface="+mn-ea"/>
              <a:sym typeface="+mn-lt"/>
            </a:endParaRPr>
          </a:p>
        </p:txBody>
      </p:sp>
      <p:sp>
        <p:nvSpPr>
          <p:cNvPr id="27" name="文本框 13"/>
          <p:cNvSpPr txBox="1">
            <a:spLocks noChangeArrowheads="1"/>
          </p:cNvSpPr>
          <p:nvPr>
            <p:custDataLst>
              <p:tags r:id="rId13"/>
            </p:custDataLst>
          </p:nvPr>
        </p:nvSpPr>
        <p:spPr bwMode="auto">
          <a:xfrm>
            <a:off x="9027329" y="2093071"/>
            <a:ext cx="1967288" cy="816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a:r>
              <a:rPr lang="zh-CN" altLang="en-US" sz="4000" dirty="0">
                <a:solidFill>
                  <a:schemeClr val="bg1"/>
                </a:solidFill>
                <a:latin typeface="微软雅黑" panose="020B0503020204020204" charset="-122"/>
                <a:ea typeface="微软雅黑" panose="020B0503020204020204" charset="-122"/>
                <a:cs typeface="+mn-ea"/>
                <a:sym typeface="+mn-lt"/>
              </a:rPr>
              <a:t>保险</a:t>
            </a:r>
            <a:endParaRPr lang="zh-CN" altLang="en-US" sz="4400" b="1" dirty="0">
              <a:solidFill>
                <a:prstClr val="black">
                  <a:lumMod val="75000"/>
                  <a:lumOff val="25000"/>
                </a:prstClr>
              </a:solidFill>
              <a:latin typeface="+mj-ea"/>
              <a:ea typeface="+mj-ea"/>
              <a:cs typeface="+mn-ea"/>
              <a:sym typeface="+mn-lt"/>
            </a:endParaRPr>
          </a:p>
        </p:txBody>
      </p:sp>
      <p:sp>
        <p:nvSpPr>
          <p:cNvPr id="28" name="TextBox 13"/>
          <p:cNvSpPr txBox="1"/>
          <p:nvPr>
            <p:custDataLst>
              <p:tags r:id="rId14"/>
            </p:custDataLst>
          </p:nvPr>
        </p:nvSpPr>
        <p:spPr>
          <a:xfrm>
            <a:off x="8968503" y="3241727"/>
            <a:ext cx="2527457" cy="3249069"/>
          </a:xfrm>
          <a:prstGeom prst="rect">
            <a:avLst/>
          </a:prstGeom>
          <a:noFill/>
        </p:spPr>
        <p:txBody>
          <a:bodyPr wrap="square" rtlCol="0">
            <a:noAutofit/>
          </a:bodyPr>
          <a:lstStyle/>
          <a:p>
            <a:pPr lvl="0" defTabSz="685800" fontAlgn="base">
              <a:lnSpc>
                <a:spcPct val="110000"/>
              </a:lnSpc>
              <a:spcBef>
                <a:spcPts val="450"/>
              </a:spcBef>
              <a:spcAft>
                <a:spcPct val="0"/>
              </a:spcAft>
              <a:buClr>
                <a:schemeClr val="accent1"/>
              </a:buClr>
              <a:buSzPct val="60000"/>
              <a:defRPr/>
            </a:pPr>
            <a:r>
              <a:rPr lang="zh-CN" altLang="zh-CN" dirty="0"/>
              <a:t>越南保险业发展程度较低，保险密度和深度均低于世界平均水平</a:t>
            </a:r>
            <a:r>
              <a:rPr lang="zh-CN" altLang="zh-CN" dirty="0" smtClean="0"/>
              <a:t>。</a:t>
            </a:r>
            <a:r>
              <a:rPr lang="en-US" altLang="zh-CN" dirty="0"/>
              <a:t> 2021</a:t>
            </a:r>
            <a:r>
              <a:rPr lang="zh-CN" altLang="zh-CN" dirty="0"/>
              <a:t>年越南寿险业总保费规模</a:t>
            </a:r>
            <a:r>
              <a:rPr lang="en-US" altLang="zh-CN" dirty="0"/>
              <a:t>159</a:t>
            </a:r>
            <a:r>
              <a:rPr lang="zh-CN" altLang="zh-CN" dirty="0"/>
              <a:t>万亿越南盾</a:t>
            </a:r>
            <a:r>
              <a:rPr lang="zh-CN" altLang="zh-CN" dirty="0" smtClean="0"/>
              <a:t>，</a:t>
            </a:r>
            <a:r>
              <a:rPr lang="zh-CN" altLang="zh-CN" dirty="0"/>
              <a:t>财险业总保费规模</a:t>
            </a:r>
            <a:r>
              <a:rPr lang="en-US" altLang="zh-CN" dirty="0"/>
              <a:t>59</a:t>
            </a:r>
            <a:r>
              <a:rPr lang="zh-CN" altLang="zh-CN" dirty="0"/>
              <a:t>万亿越南</a:t>
            </a:r>
            <a:r>
              <a:rPr lang="zh-CN" altLang="zh-CN" dirty="0" smtClean="0"/>
              <a:t>盾</a:t>
            </a:r>
            <a:r>
              <a:rPr lang="zh-CN" altLang="en-US" dirty="0" smtClean="0"/>
              <a:t>。</a:t>
            </a:r>
            <a:endParaRPr sz="2000" noProof="0" dirty="0" smtClean="0">
              <a:ln>
                <a:noFill/>
              </a:ln>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二、经济环境</a:t>
            </a:r>
            <a:endParaRPr lang="zh-CN" altLang="en-US" dirty="0"/>
          </a:p>
        </p:txBody>
      </p:sp>
      <p:sp>
        <p:nvSpPr>
          <p:cNvPr id="3" name="内容占位符 2"/>
          <p:cNvSpPr>
            <a:spLocks noGrp="1"/>
          </p:cNvSpPr>
          <p:nvPr>
            <p:ph idx="1"/>
          </p:nvPr>
        </p:nvSpPr>
        <p:spPr/>
        <p:txBody>
          <a:bodyPr/>
          <a:lstStyle/>
          <a:p>
            <a:r>
              <a:rPr lang="en-US" altLang="zh-CN" b="1" dirty="0" smtClean="0"/>
              <a:t>4.</a:t>
            </a:r>
            <a:r>
              <a:rPr lang="zh-CN" altLang="zh-CN" b="1" dirty="0"/>
              <a:t>外贸</a:t>
            </a:r>
            <a:r>
              <a:rPr lang="zh-CN" altLang="zh-CN" b="1" dirty="0" smtClean="0"/>
              <a:t>情况</a:t>
            </a:r>
            <a:endParaRPr lang="en-US" altLang="zh-CN" b="1" dirty="0" smtClean="0"/>
          </a:p>
          <a:p>
            <a:pPr marL="0" indent="457200">
              <a:buNone/>
            </a:pPr>
            <a:r>
              <a:rPr lang="zh-CN" altLang="en-US" dirty="0"/>
              <a:t>近年来越南对外贸易保持高速增长，</a:t>
            </a:r>
            <a:r>
              <a:rPr lang="zh-CN" altLang="zh-CN" dirty="0" smtClean="0"/>
              <a:t>越南</a:t>
            </a:r>
            <a:r>
              <a:rPr lang="zh-CN" altLang="zh-CN" dirty="0"/>
              <a:t>工贸部统计数据称，</a:t>
            </a:r>
            <a:r>
              <a:rPr lang="en-US" altLang="zh-CN" dirty="0"/>
              <a:t>2023</a:t>
            </a:r>
            <a:r>
              <a:rPr lang="zh-CN" altLang="zh-CN" dirty="0"/>
              <a:t>年，越南商品进出口达</a:t>
            </a:r>
            <a:r>
              <a:rPr lang="en-US" altLang="zh-CN" dirty="0"/>
              <a:t>6830</a:t>
            </a:r>
            <a:r>
              <a:rPr lang="zh-CN" altLang="zh-CN" dirty="0"/>
              <a:t>亿美元，其中，出口</a:t>
            </a:r>
            <a:r>
              <a:rPr lang="en-US" altLang="zh-CN" dirty="0"/>
              <a:t>3555</a:t>
            </a:r>
            <a:r>
              <a:rPr lang="zh-CN" altLang="zh-CN" dirty="0"/>
              <a:t>亿美元，进口</a:t>
            </a:r>
            <a:r>
              <a:rPr lang="en-US" altLang="zh-CN" dirty="0"/>
              <a:t>3275</a:t>
            </a:r>
            <a:r>
              <a:rPr lang="zh-CN" altLang="zh-CN" dirty="0"/>
              <a:t>亿美元，贸易顺差</a:t>
            </a:r>
            <a:r>
              <a:rPr lang="en-US" altLang="zh-CN" dirty="0"/>
              <a:t>280</a:t>
            </a:r>
            <a:r>
              <a:rPr lang="zh-CN" altLang="zh-CN" dirty="0"/>
              <a:t>亿美元，是有记录以来最大贸易顺差，也是连续八年实现贸易顺差</a:t>
            </a:r>
            <a:r>
              <a:rPr lang="zh-CN" altLang="zh-CN" dirty="0" smtClean="0"/>
              <a:t>。</a:t>
            </a:r>
            <a:endParaRPr lang="en-US" altLang="zh-CN" dirty="0" smtClean="0"/>
          </a:p>
          <a:p>
            <a:pPr marL="0" indent="457200">
              <a:buNone/>
            </a:pPr>
            <a:r>
              <a:rPr lang="zh-CN" altLang="zh-CN" dirty="0"/>
              <a:t>越南主要贸易对象为中国、美国、欧盟、东盟、日本、韩国</a:t>
            </a:r>
            <a:r>
              <a:rPr lang="zh-CN" altLang="zh-CN" dirty="0" smtClean="0"/>
              <a:t>。</a:t>
            </a:r>
            <a:r>
              <a:rPr lang="en-US" altLang="zh-CN" dirty="0"/>
              <a:t> 2023</a:t>
            </a:r>
            <a:r>
              <a:rPr lang="zh-CN" altLang="zh-CN" dirty="0"/>
              <a:t>年</a:t>
            </a:r>
            <a:r>
              <a:rPr lang="zh-CN" altLang="zh-CN" dirty="0" smtClean="0"/>
              <a:t>越南进出口</a:t>
            </a:r>
            <a:r>
              <a:rPr lang="zh-CN" altLang="zh-CN" dirty="0"/>
              <a:t>市场主要集中在亚洲、美洲和欧洲，贸易总额分别为</a:t>
            </a:r>
            <a:r>
              <a:rPr lang="en-US" altLang="zh-CN" dirty="0"/>
              <a:t>4453.2</a:t>
            </a:r>
            <a:r>
              <a:rPr lang="zh-CN" altLang="zh-CN" dirty="0"/>
              <a:t>亿美元、</a:t>
            </a:r>
            <a:r>
              <a:rPr lang="en-US" altLang="zh-CN" dirty="0"/>
              <a:t>1376.7</a:t>
            </a:r>
            <a:r>
              <a:rPr lang="zh-CN" altLang="zh-CN" dirty="0"/>
              <a:t>亿美元和</a:t>
            </a:r>
            <a:r>
              <a:rPr lang="en-US" altLang="zh-CN" dirty="0"/>
              <a:t>736.0</a:t>
            </a:r>
            <a:r>
              <a:rPr lang="zh-CN" altLang="zh-CN" dirty="0"/>
              <a:t>亿美元。</a:t>
            </a:r>
            <a:endParaRPr lang="en-US" altLang="zh-CN" dirty="0" smtClean="0"/>
          </a:p>
          <a:p>
            <a:pPr marL="0" indent="457200">
              <a:buNone/>
            </a:pPr>
            <a:r>
              <a:rPr lang="zh-CN" altLang="zh-CN" dirty="0"/>
              <a:t>据越南计划与投资部外国投资局统计数据，</a:t>
            </a:r>
            <a:r>
              <a:rPr lang="zh-CN" altLang="zh-CN" dirty="0" smtClean="0"/>
              <a:t>截至</a:t>
            </a:r>
            <a:r>
              <a:rPr lang="en-US" altLang="zh-CN" dirty="0"/>
              <a:t>2023</a:t>
            </a:r>
            <a:r>
              <a:rPr lang="zh-CN" altLang="zh-CN" dirty="0"/>
              <a:t>年</a:t>
            </a:r>
            <a:r>
              <a:rPr lang="en-US" altLang="zh-CN" dirty="0"/>
              <a:t>12</a:t>
            </a:r>
            <a:r>
              <a:rPr lang="zh-CN" altLang="zh-CN" dirty="0"/>
              <a:t>月</a:t>
            </a:r>
            <a:r>
              <a:rPr lang="en-US" altLang="zh-CN" dirty="0"/>
              <a:t>20</a:t>
            </a:r>
            <a:r>
              <a:rPr lang="zh-CN" altLang="zh-CN" dirty="0"/>
              <a:t>日，越南吸引外国直接投资超</a:t>
            </a:r>
            <a:r>
              <a:rPr lang="en-US" altLang="zh-CN" dirty="0"/>
              <a:t>366</a:t>
            </a:r>
            <a:r>
              <a:rPr lang="zh-CN" altLang="zh-CN" dirty="0"/>
              <a:t>亿美元，同比增长</a:t>
            </a:r>
            <a:r>
              <a:rPr lang="en-US" altLang="zh-CN" dirty="0"/>
              <a:t>32.1%</a:t>
            </a:r>
            <a:r>
              <a:rPr lang="zh-CN" altLang="zh-CN" dirty="0"/>
              <a:t>。</a:t>
            </a:r>
            <a:endParaRPr lang="en-US" altLang="zh-CN" dirty="0" smtClean="0"/>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二、经济环境</a:t>
            </a:r>
            <a:endParaRPr lang="zh-CN" altLang="en-US" dirty="0"/>
          </a:p>
        </p:txBody>
      </p:sp>
      <p:sp>
        <p:nvSpPr>
          <p:cNvPr id="3" name="内容占位符 2"/>
          <p:cNvSpPr>
            <a:spLocks noGrp="1"/>
          </p:cNvSpPr>
          <p:nvPr>
            <p:ph idx="1"/>
          </p:nvPr>
        </p:nvSpPr>
        <p:spPr/>
        <p:txBody>
          <a:bodyPr>
            <a:normAutofit/>
          </a:bodyPr>
          <a:lstStyle/>
          <a:p>
            <a:r>
              <a:rPr lang="en-US" altLang="zh-CN" b="1" dirty="0" smtClean="0"/>
              <a:t>4.</a:t>
            </a:r>
            <a:r>
              <a:rPr lang="zh-CN" altLang="zh-CN" b="1" dirty="0"/>
              <a:t>外贸</a:t>
            </a:r>
            <a:r>
              <a:rPr lang="zh-CN" altLang="zh-CN" b="1" dirty="0" smtClean="0"/>
              <a:t>情况</a:t>
            </a:r>
            <a:endParaRPr lang="en-US" altLang="zh-CN" b="1" dirty="0" smtClean="0"/>
          </a:p>
          <a:p>
            <a:pPr marL="0" indent="457200">
              <a:buNone/>
            </a:pPr>
            <a:r>
              <a:rPr lang="zh-CN" altLang="zh-CN" dirty="0"/>
              <a:t>中国和越南于</a:t>
            </a:r>
            <a:r>
              <a:rPr lang="en-US" altLang="zh-CN" dirty="0"/>
              <a:t>1950</a:t>
            </a:r>
            <a:r>
              <a:rPr lang="zh-CN" altLang="zh-CN" dirty="0"/>
              <a:t>年</a:t>
            </a:r>
            <a:r>
              <a:rPr lang="en-US" altLang="zh-CN" dirty="0"/>
              <a:t>1</a:t>
            </a:r>
            <a:r>
              <a:rPr lang="zh-CN" altLang="zh-CN" dirty="0"/>
              <a:t>月</a:t>
            </a:r>
            <a:r>
              <a:rPr lang="en-US" altLang="zh-CN" dirty="0"/>
              <a:t>18</a:t>
            </a:r>
            <a:r>
              <a:rPr lang="zh-CN" altLang="zh-CN" dirty="0"/>
              <a:t>日建交</a:t>
            </a:r>
            <a:r>
              <a:rPr lang="zh-CN" altLang="zh-CN" dirty="0" smtClean="0"/>
              <a:t>。</a:t>
            </a:r>
            <a:r>
              <a:rPr lang="zh-CN" altLang="zh-CN" dirty="0"/>
              <a:t>中越两国互为重要贸易伙伴，两国产业链供应链深度融合，双边贸易保持较快增长。目前，中国是越南第一大贸易伙伴、第一大进口市场和第二大出口市场；越南是中国在东盟的第一大贸易伙伴和全球的第六大贸易伙伴。</a:t>
            </a:r>
            <a:endParaRPr lang="en-US" altLang="zh-CN" dirty="0" smtClean="0"/>
          </a:p>
          <a:p>
            <a:pPr marL="0" indent="457200">
              <a:buNone/>
            </a:pPr>
            <a:r>
              <a:rPr lang="zh-CN" altLang="en-US" dirty="0" smtClean="0"/>
              <a:t>据</a:t>
            </a:r>
            <a:r>
              <a:rPr lang="zh-CN" altLang="en-US" dirty="0"/>
              <a:t>中国海关统计</a:t>
            </a:r>
            <a:r>
              <a:rPr lang="zh-CN" altLang="en-US" dirty="0" smtClean="0"/>
              <a:t>，</a:t>
            </a:r>
            <a:r>
              <a:rPr lang="en-US" altLang="zh-CN" dirty="0"/>
              <a:t> 2023</a:t>
            </a:r>
            <a:r>
              <a:rPr lang="zh-CN" altLang="zh-CN" dirty="0"/>
              <a:t>年中越双边货物贸易额，</a:t>
            </a:r>
            <a:r>
              <a:rPr lang="en-US" altLang="zh-CN" dirty="0"/>
              <a:t>2297.9</a:t>
            </a:r>
            <a:r>
              <a:rPr lang="zh-CN" altLang="zh-CN" dirty="0"/>
              <a:t>亿美元，同比下降</a:t>
            </a:r>
            <a:r>
              <a:rPr lang="en-US" altLang="zh-CN" dirty="0"/>
              <a:t>0.5%</a:t>
            </a:r>
            <a:r>
              <a:rPr lang="zh-CN" altLang="zh-CN" dirty="0"/>
              <a:t>。其中，中国对越南出口额</a:t>
            </a:r>
            <a:r>
              <a:rPr lang="en-US" altLang="zh-CN" dirty="0"/>
              <a:t>1376.1</a:t>
            </a:r>
            <a:r>
              <a:rPr lang="zh-CN" altLang="zh-CN" dirty="0"/>
              <a:t>亿美元，同比下降</a:t>
            </a:r>
            <a:r>
              <a:rPr lang="en-US" altLang="zh-CN" dirty="0"/>
              <a:t>3.7%</a:t>
            </a:r>
            <a:r>
              <a:rPr lang="zh-CN" altLang="zh-CN" dirty="0"/>
              <a:t>；自越南进口额</a:t>
            </a:r>
            <a:r>
              <a:rPr lang="en-US" altLang="zh-CN" dirty="0"/>
              <a:t>921.8</a:t>
            </a:r>
            <a:r>
              <a:rPr lang="zh-CN" altLang="zh-CN" dirty="0"/>
              <a:t>亿美元，同比增长</a:t>
            </a:r>
            <a:r>
              <a:rPr lang="en-US" altLang="zh-CN" dirty="0"/>
              <a:t>4.8</a:t>
            </a:r>
            <a:r>
              <a:rPr lang="en-US" altLang="zh-CN" dirty="0" smtClean="0"/>
              <a:t>%</a:t>
            </a:r>
            <a:r>
              <a:rPr lang="zh-CN" altLang="en-US" dirty="0" smtClean="0"/>
              <a:t>。</a:t>
            </a:r>
            <a:endParaRPr lang="zh-CN" altLang="en-US" dirty="0"/>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三、法律环境</a:t>
            </a:r>
            <a:endParaRPr lang="zh-CN" altLang="en-US" dirty="0"/>
          </a:p>
        </p:txBody>
      </p:sp>
      <p:graphicFrame>
        <p:nvGraphicFramePr>
          <p:cNvPr id="4" name="内容占位符 4"/>
          <p:cNvGraphicFramePr>
            <a:graphicFrameLocks noGrp="1"/>
          </p:cNvGraphicFramePr>
          <p:nvPr>
            <p:ph idx="1"/>
          </p:nvPr>
        </p:nvGraphicFramePr>
        <p:xfrm>
          <a:off x="695325" y="1301750"/>
          <a:ext cx="10801350" cy="4873625"/>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三、法律环境</a:t>
            </a:r>
            <a:endParaRPr lang="zh-CN" altLang="en-US" dirty="0"/>
          </a:p>
        </p:txBody>
      </p:sp>
      <p:graphicFrame>
        <p:nvGraphicFramePr>
          <p:cNvPr id="4" name="内容占位符 4"/>
          <p:cNvGraphicFramePr>
            <a:graphicFrameLocks noGrp="1"/>
          </p:cNvGraphicFramePr>
          <p:nvPr>
            <p:ph idx="1"/>
          </p:nvPr>
        </p:nvGraphicFramePr>
        <p:xfrm>
          <a:off x="695325" y="1301749"/>
          <a:ext cx="10801350" cy="5348433"/>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二、经济环境</a:t>
            </a:r>
            <a:endParaRPr lang="zh-CN" altLang="en-US" dirty="0"/>
          </a:p>
        </p:txBody>
      </p:sp>
      <p:sp>
        <p:nvSpPr>
          <p:cNvPr id="3" name="内容占位符 2"/>
          <p:cNvSpPr>
            <a:spLocks noGrp="1"/>
          </p:cNvSpPr>
          <p:nvPr>
            <p:ph idx="1"/>
          </p:nvPr>
        </p:nvSpPr>
        <p:spPr/>
        <p:txBody>
          <a:bodyPr>
            <a:normAutofit lnSpcReduction="10000"/>
          </a:bodyPr>
          <a:lstStyle/>
          <a:p>
            <a:r>
              <a:rPr lang="en-US" altLang="zh-CN" b="1" dirty="0" smtClean="0">
                <a:latin typeface="微软雅黑" panose="020B0503020204020204" charset="-122"/>
                <a:ea typeface="微软雅黑" panose="020B0503020204020204" charset="-122"/>
                <a:cs typeface="微软雅黑" panose="020B0503020204020204" charset="-122"/>
              </a:rPr>
              <a:t>4.</a:t>
            </a:r>
            <a:r>
              <a:rPr lang="zh-CN" altLang="zh-CN" b="1" dirty="0">
                <a:latin typeface="微软雅黑" panose="020B0503020204020204" charset="-122"/>
                <a:ea typeface="微软雅黑" panose="020B0503020204020204" charset="-122"/>
                <a:cs typeface="微软雅黑" panose="020B0503020204020204" charset="-122"/>
              </a:rPr>
              <a:t>外贸</a:t>
            </a:r>
            <a:r>
              <a:rPr lang="zh-CN" altLang="zh-CN" b="1" dirty="0" smtClean="0">
                <a:latin typeface="微软雅黑" panose="020B0503020204020204" charset="-122"/>
                <a:ea typeface="微软雅黑" panose="020B0503020204020204" charset="-122"/>
                <a:cs typeface="微软雅黑" panose="020B0503020204020204" charset="-122"/>
              </a:rPr>
              <a:t>情况</a:t>
            </a:r>
            <a:endParaRPr lang="en-US" altLang="zh-CN" b="1" dirty="0" smtClean="0">
              <a:latin typeface="微软雅黑" panose="020B0503020204020204" charset="-122"/>
              <a:ea typeface="微软雅黑" panose="020B0503020204020204" charset="-122"/>
              <a:cs typeface="微软雅黑" panose="020B0503020204020204" charset="-122"/>
            </a:endParaRPr>
          </a:p>
          <a:p>
            <a:pPr marL="0" indent="457200">
              <a:buNone/>
            </a:pPr>
            <a:r>
              <a:rPr lang="zh-CN">
                <a:latin typeface="微软雅黑" panose="020B0503020204020204" charset="-122"/>
                <a:ea typeface="微软雅黑" panose="020B0503020204020204" charset="-122"/>
                <a:cs typeface="微软雅黑" panose="020B0503020204020204" charset="-122"/>
              </a:rPr>
              <a:t>中国—东盟自贸区已于2010年1月1日全面启动，2016年7月，中国－东盟自贸区升级版议定书正式生效，双边贸易投资自由化和便利化程度进一步提高，中印尼经贸关系发展面临着历史性机遇。《区域全面经济伙伴关系协定》（RCEP）于2023年1月2日起对印尼正式生效。</a:t>
            </a:r>
            <a:endParaRPr lang="zh-CN">
              <a:latin typeface="微软雅黑" panose="020B0503020204020204" charset="-122"/>
              <a:ea typeface="微软雅黑" panose="020B0503020204020204" charset="-122"/>
              <a:cs typeface="微软雅黑" panose="020B0503020204020204" charset="-122"/>
            </a:endParaRPr>
          </a:p>
          <a:p>
            <a:pPr marL="0" indent="457200">
              <a:buNone/>
            </a:pPr>
            <a:r>
              <a:rPr lang="zh-CN">
                <a:latin typeface="微软雅黑" panose="020B0503020204020204" charset="-122"/>
                <a:ea typeface="微软雅黑" panose="020B0503020204020204" charset="-122"/>
                <a:cs typeface="微软雅黑" panose="020B0503020204020204" charset="-122"/>
              </a:rPr>
              <a:t>据中国商务部统计，2022年，中国对印尼直接投资45.5亿美元；截至2022年底，中国对印尼直接投资存量247.2亿美元。</a:t>
            </a:r>
            <a:endParaRPr lang="zh-CN">
              <a:latin typeface="微软雅黑" panose="020B0503020204020204" charset="-122"/>
              <a:ea typeface="微软雅黑" panose="020B0503020204020204" charset="-122"/>
              <a:cs typeface="微软雅黑" panose="020B0503020204020204" charset="-122"/>
            </a:endParaRPr>
          </a:p>
          <a:p>
            <a:pPr marL="0" indent="457200">
              <a:buNone/>
            </a:pPr>
            <a:r>
              <a:rPr lang="zh-CN">
                <a:latin typeface="微软雅黑" panose="020B0503020204020204" charset="-122"/>
                <a:ea typeface="微软雅黑" panose="020B0503020204020204" charset="-122"/>
                <a:cs typeface="微软雅黑" panose="020B0503020204020204" charset="-122"/>
              </a:rPr>
              <a:t>据中国商务部统计，2022年，印尼对华投资3750万美元，同比增长54.1%；截至2022年12月底，印尼对华实际投资额27.1亿美元。</a:t>
            </a:r>
            <a:endParaRPr lang="zh-CN">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四、文化环境</a:t>
            </a:r>
            <a:endParaRPr lang="zh-CN" altLang="en-US" dirty="0"/>
          </a:p>
        </p:txBody>
      </p:sp>
      <p:sp>
        <p:nvSpPr>
          <p:cNvPr id="6" name="矩形 5"/>
          <p:cNvSpPr/>
          <p:nvPr/>
        </p:nvSpPr>
        <p:spPr bwMode="auto">
          <a:xfrm>
            <a:off x="768115" y="1727042"/>
            <a:ext cx="2203681" cy="1070610"/>
          </a:xfrm>
          <a:prstGeom prst="rect">
            <a:avLst/>
          </a:prstGeom>
          <a:solidFill>
            <a:srgbClr val="F368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Arial" panose="020B0604020202020204"/>
              <a:ea typeface="微软雅黑" panose="020B0503020204020204" charset="-122"/>
              <a:cs typeface="+mn-ea"/>
              <a:sym typeface="+mn-lt"/>
            </a:endParaRPr>
          </a:p>
        </p:txBody>
      </p:sp>
      <p:sp>
        <p:nvSpPr>
          <p:cNvPr id="7" name="矩形 6"/>
          <p:cNvSpPr/>
          <p:nvPr/>
        </p:nvSpPr>
        <p:spPr bwMode="auto">
          <a:xfrm>
            <a:off x="764306" y="2846971"/>
            <a:ext cx="2946400" cy="2556933"/>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Arial" panose="020B0604020202020204"/>
              <a:ea typeface="微软雅黑" panose="020B0503020204020204" charset="-122"/>
              <a:cs typeface="+mn-ea"/>
              <a:sym typeface="+mn-lt"/>
            </a:endParaRPr>
          </a:p>
        </p:txBody>
      </p:sp>
      <p:sp>
        <p:nvSpPr>
          <p:cNvPr id="8" name="文本框 13"/>
          <p:cNvSpPr txBox="1">
            <a:spLocks noChangeArrowheads="1"/>
          </p:cNvSpPr>
          <p:nvPr/>
        </p:nvSpPr>
        <p:spPr bwMode="auto">
          <a:xfrm>
            <a:off x="859872" y="1848059"/>
            <a:ext cx="1967288" cy="811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000" dirty="0">
                <a:solidFill>
                  <a:srgbClr val="000000"/>
                </a:solidFill>
                <a:latin typeface="微软雅黑" panose="020B0503020204020204" charset="-122"/>
                <a:ea typeface="微软雅黑" panose="020B0503020204020204" charset="-122"/>
                <a:cs typeface="+mn-ea"/>
                <a:sym typeface="+mn-lt"/>
              </a:rPr>
              <a:t>语言</a:t>
            </a:r>
            <a:endParaRPr kumimoji="0" lang="zh-CN" altLang="en-US" sz="40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44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ea"/>
              <a:sym typeface="+mn-lt"/>
            </a:endParaRPr>
          </a:p>
        </p:txBody>
      </p:sp>
      <p:sp>
        <p:nvSpPr>
          <p:cNvPr id="17" name="TextBox 13"/>
          <p:cNvSpPr txBox="1"/>
          <p:nvPr/>
        </p:nvSpPr>
        <p:spPr>
          <a:xfrm>
            <a:off x="714141" y="3056732"/>
            <a:ext cx="2113019" cy="3249069"/>
          </a:xfrm>
          <a:prstGeom prst="rect">
            <a:avLst/>
          </a:prstGeom>
          <a:noFill/>
        </p:spPr>
        <p:txBody>
          <a:bodyPr wrap="square" rtlCol="0">
            <a:noAutofit/>
          </a:bodyPr>
          <a:lstStyle/>
          <a:p>
            <a:pPr lvl="0" defTabSz="685800" fontAlgn="base">
              <a:lnSpc>
                <a:spcPct val="110000"/>
              </a:lnSpc>
              <a:spcBef>
                <a:spcPts val="450"/>
              </a:spcBef>
              <a:spcAft>
                <a:spcPct val="0"/>
              </a:spcAft>
              <a:buClr>
                <a:srgbClr val="C4813C"/>
              </a:buClr>
              <a:buSzPct val="60000"/>
              <a:defRPr/>
            </a:pPr>
            <a:r>
              <a:rPr lang="zh-CN" altLang="zh-CN" dirty="0"/>
              <a:t>越南的官方语言为越南语</a:t>
            </a:r>
            <a:r>
              <a:rPr lang="zh-CN" altLang="zh-CN" dirty="0"/>
              <a:t>。</a:t>
            </a:r>
            <a:r>
              <a:rPr lang="zh-CN" altLang="zh-CN" dirty="0"/>
              <a:t>官方网站一般使用越南语和英语两种语言。 </a:t>
            </a:r>
            <a:endParaRPr lang="zh-CN" altLang="en-US" dirty="0"/>
          </a:p>
        </p:txBody>
      </p:sp>
      <p:sp>
        <p:nvSpPr>
          <p:cNvPr id="18" name="矩形 17"/>
          <p:cNvSpPr/>
          <p:nvPr/>
        </p:nvSpPr>
        <p:spPr bwMode="auto">
          <a:xfrm>
            <a:off x="3349516" y="1727042"/>
            <a:ext cx="2203681" cy="1070610"/>
          </a:xfrm>
          <a:prstGeom prst="rect">
            <a:avLst/>
          </a:prstGeom>
          <a:solidFill>
            <a:srgbClr val="F368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Arial" panose="020B0604020202020204"/>
              <a:ea typeface="微软雅黑" panose="020B0503020204020204" charset="-122"/>
              <a:cs typeface="+mn-ea"/>
              <a:sym typeface="+mn-lt"/>
            </a:endParaRPr>
          </a:p>
        </p:txBody>
      </p:sp>
      <p:sp>
        <p:nvSpPr>
          <p:cNvPr id="19" name="文本框 13"/>
          <p:cNvSpPr txBox="1">
            <a:spLocks noChangeArrowheads="1"/>
          </p:cNvSpPr>
          <p:nvPr/>
        </p:nvSpPr>
        <p:spPr bwMode="auto">
          <a:xfrm>
            <a:off x="3495960" y="1831818"/>
            <a:ext cx="1967288" cy="9658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000" dirty="0">
                <a:solidFill>
                  <a:srgbClr val="000000"/>
                </a:solidFill>
                <a:latin typeface="微软雅黑" panose="020B0503020204020204" charset="-122"/>
                <a:ea typeface="微软雅黑" panose="020B0503020204020204" charset="-122"/>
                <a:cs typeface="+mn-ea"/>
                <a:sym typeface="+mn-lt"/>
              </a:rPr>
              <a:t>节日</a:t>
            </a:r>
            <a:endParaRPr kumimoji="0" lang="zh-CN" altLang="en-US" sz="44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ea"/>
              <a:sym typeface="+mn-lt"/>
            </a:endParaRPr>
          </a:p>
        </p:txBody>
      </p:sp>
      <p:sp>
        <p:nvSpPr>
          <p:cNvPr id="20" name="TextBox 13"/>
          <p:cNvSpPr txBox="1"/>
          <p:nvPr/>
        </p:nvSpPr>
        <p:spPr>
          <a:xfrm>
            <a:off x="3189651" y="2990408"/>
            <a:ext cx="2363546" cy="3249069"/>
          </a:xfrm>
          <a:prstGeom prst="rect">
            <a:avLst/>
          </a:prstGeom>
          <a:noFill/>
        </p:spPr>
        <p:txBody>
          <a:bodyPr wrap="square" rtlCol="0">
            <a:noAutofit/>
          </a:bodyPr>
          <a:lstStyle/>
          <a:p>
            <a:pPr defTabSz="685800" fontAlgn="base">
              <a:lnSpc>
                <a:spcPct val="110000"/>
              </a:lnSpc>
              <a:spcBef>
                <a:spcPts val="450"/>
              </a:spcBef>
              <a:spcAft>
                <a:spcPct val="0"/>
              </a:spcAft>
              <a:buClr>
                <a:srgbClr val="C4813C"/>
              </a:buClr>
              <a:buSzPct val="60000"/>
              <a:defRPr/>
            </a:pPr>
            <a:r>
              <a:rPr lang="zh-CN" altLang="en-US" dirty="0">
                <a:sym typeface="+mn-ea"/>
              </a:rPr>
              <a:t>元旦（</a:t>
            </a:r>
            <a:r>
              <a:rPr lang="en-US" altLang="zh-CN" dirty="0">
                <a:sym typeface="+mn-ea"/>
              </a:rPr>
              <a:t>1</a:t>
            </a:r>
            <a:r>
              <a:rPr lang="zh-CN" altLang="en-US" dirty="0">
                <a:sym typeface="+mn-ea"/>
              </a:rPr>
              <a:t>月</a:t>
            </a:r>
            <a:r>
              <a:rPr lang="en-US" altLang="zh-CN" dirty="0">
                <a:sym typeface="+mn-ea"/>
              </a:rPr>
              <a:t>1</a:t>
            </a:r>
            <a:r>
              <a:rPr lang="zh-CN" altLang="en-US" dirty="0">
                <a:sym typeface="+mn-ea"/>
              </a:rPr>
              <a:t>日）、春节（农历正月初一）、雄王节（农历三月初十）、越南解放日（</a:t>
            </a:r>
            <a:r>
              <a:rPr lang="en-US" altLang="zh-CN" dirty="0">
                <a:sym typeface="+mn-ea"/>
              </a:rPr>
              <a:t>4</a:t>
            </a:r>
            <a:r>
              <a:rPr lang="zh-CN" altLang="en-US" dirty="0">
                <a:sym typeface="+mn-ea"/>
              </a:rPr>
              <a:t>月</a:t>
            </a:r>
            <a:r>
              <a:rPr lang="en-US" altLang="zh-CN" dirty="0">
                <a:sym typeface="+mn-ea"/>
              </a:rPr>
              <a:t>30</a:t>
            </a:r>
            <a:r>
              <a:rPr lang="zh-CN" altLang="en-US" dirty="0">
                <a:sym typeface="+mn-ea"/>
              </a:rPr>
              <a:t>日）、劳动节（</a:t>
            </a:r>
            <a:r>
              <a:rPr lang="en-US" altLang="zh-CN" dirty="0">
                <a:sym typeface="+mn-ea"/>
              </a:rPr>
              <a:t>5</a:t>
            </a:r>
            <a:r>
              <a:rPr lang="zh-CN" altLang="en-US" dirty="0">
                <a:sym typeface="+mn-ea"/>
              </a:rPr>
              <a:t>月</a:t>
            </a:r>
            <a:r>
              <a:rPr lang="en-US" altLang="zh-CN" dirty="0">
                <a:sym typeface="+mn-ea"/>
              </a:rPr>
              <a:t>1</a:t>
            </a:r>
            <a:r>
              <a:rPr lang="zh-CN" altLang="en-US" dirty="0">
                <a:sym typeface="+mn-ea"/>
              </a:rPr>
              <a:t>日）、中秋节（农历八月十五）、国庆节（</a:t>
            </a:r>
            <a:r>
              <a:rPr lang="en-US" altLang="zh-CN" dirty="0">
                <a:sym typeface="+mn-ea"/>
              </a:rPr>
              <a:t>9</a:t>
            </a:r>
            <a:r>
              <a:rPr lang="zh-CN" altLang="en-US" dirty="0">
                <a:sym typeface="+mn-ea"/>
              </a:rPr>
              <a:t>月</a:t>
            </a:r>
            <a:r>
              <a:rPr lang="en-US" altLang="zh-CN" dirty="0">
                <a:sym typeface="+mn-ea"/>
              </a:rPr>
              <a:t>2</a:t>
            </a:r>
            <a:r>
              <a:rPr lang="zh-CN" altLang="en-US" dirty="0">
                <a:sym typeface="+mn-ea"/>
              </a:rPr>
              <a:t>日）。</a:t>
            </a:r>
            <a:endParaRPr lang="zh-CN" altLang="en-US" dirty="0">
              <a:sym typeface="+mn-ea"/>
            </a:endParaRPr>
          </a:p>
        </p:txBody>
      </p:sp>
      <p:sp>
        <p:nvSpPr>
          <p:cNvPr id="22" name="矩形 21"/>
          <p:cNvSpPr/>
          <p:nvPr/>
        </p:nvSpPr>
        <p:spPr bwMode="auto">
          <a:xfrm>
            <a:off x="5930917" y="1686421"/>
            <a:ext cx="2513421" cy="1070610"/>
          </a:xfrm>
          <a:prstGeom prst="rect">
            <a:avLst/>
          </a:prstGeom>
          <a:solidFill>
            <a:srgbClr val="F368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Arial" panose="020B0604020202020204"/>
              <a:ea typeface="微软雅黑" panose="020B0503020204020204" charset="-122"/>
              <a:cs typeface="+mn-ea"/>
              <a:sym typeface="+mn-lt"/>
            </a:endParaRPr>
          </a:p>
        </p:txBody>
      </p:sp>
      <p:sp>
        <p:nvSpPr>
          <p:cNvPr id="23" name="矩形 22"/>
          <p:cNvSpPr/>
          <p:nvPr/>
        </p:nvSpPr>
        <p:spPr bwMode="auto">
          <a:xfrm>
            <a:off x="6236848" y="2853897"/>
            <a:ext cx="2946400" cy="2556933"/>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Arial" panose="020B0604020202020204"/>
              <a:ea typeface="微软雅黑" panose="020B0503020204020204" charset="-122"/>
              <a:cs typeface="+mn-ea"/>
              <a:sym typeface="+mn-lt"/>
            </a:endParaRPr>
          </a:p>
        </p:txBody>
      </p:sp>
      <p:sp>
        <p:nvSpPr>
          <p:cNvPr id="24" name="文本框 13"/>
          <p:cNvSpPr txBox="1">
            <a:spLocks noChangeArrowheads="1"/>
          </p:cNvSpPr>
          <p:nvPr/>
        </p:nvSpPr>
        <p:spPr bwMode="auto">
          <a:xfrm>
            <a:off x="6236848" y="1837218"/>
            <a:ext cx="1967288" cy="811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000" dirty="0">
                <a:solidFill>
                  <a:srgbClr val="000000"/>
                </a:solidFill>
                <a:latin typeface="微软雅黑" panose="020B0503020204020204" charset="-122"/>
                <a:ea typeface="微软雅黑" panose="020B0503020204020204" charset="-122"/>
                <a:cs typeface="+mn-ea"/>
                <a:sym typeface="+mn-lt"/>
              </a:rPr>
              <a:t>服饰</a:t>
            </a:r>
            <a:endParaRPr kumimoji="0" lang="zh-CN" altLang="en-US" sz="44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ea"/>
              <a:sym typeface="+mn-lt"/>
            </a:endParaRPr>
          </a:p>
        </p:txBody>
      </p:sp>
      <p:sp>
        <p:nvSpPr>
          <p:cNvPr id="25" name="TextBox 13"/>
          <p:cNvSpPr txBox="1"/>
          <p:nvPr/>
        </p:nvSpPr>
        <p:spPr>
          <a:xfrm>
            <a:off x="5773272" y="3063658"/>
            <a:ext cx="2671066" cy="3533088"/>
          </a:xfrm>
          <a:prstGeom prst="rect">
            <a:avLst/>
          </a:prstGeom>
          <a:noFill/>
        </p:spPr>
        <p:txBody>
          <a:bodyPr wrap="square" rtlCol="0">
            <a:noAutofit/>
          </a:bodyPr>
          <a:lstStyle/>
          <a:p>
            <a:pPr defTabSz="685800" fontAlgn="base">
              <a:lnSpc>
                <a:spcPct val="110000"/>
              </a:lnSpc>
              <a:spcBef>
                <a:spcPts val="450"/>
              </a:spcBef>
              <a:spcAft>
                <a:spcPct val="0"/>
              </a:spcAft>
              <a:buClr>
                <a:srgbClr val="C4813C"/>
              </a:buClr>
              <a:buSzPct val="60000"/>
              <a:defRPr/>
            </a:pPr>
            <a:r>
              <a:rPr lang="zh-CN" altLang="en-US" dirty="0">
                <a:latin typeface="+mn-ea"/>
                <a:cs typeface="宋体" panose="02010600030101010101" pitchFamily="2" charset="-122"/>
                <a:sym typeface="+mn-ea"/>
              </a:rPr>
              <a:t>越南人常戴一种圆形的帽子。服饰有越南国服“长衫”</a:t>
            </a:r>
            <a:r>
              <a:rPr lang="en-US" altLang="zh-CN" dirty="0">
                <a:latin typeface="+mn-ea"/>
                <a:cs typeface="宋体" panose="02010600030101010101" pitchFamily="2" charset="-122"/>
                <a:sym typeface="+mn-ea"/>
              </a:rPr>
              <a:t>(</a:t>
            </a:r>
            <a:r>
              <a:rPr lang="zh-CN" altLang="en-US" dirty="0">
                <a:latin typeface="+mn-ea"/>
                <a:cs typeface="宋体" panose="02010600030101010101" pitchFamily="2" charset="-122"/>
                <a:sym typeface="+mn-ea"/>
              </a:rPr>
              <a:t>奥黛</a:t>
            </a:r>
            <a:r>
              <a:rPr lang="en-US" altLang="zh-CN" dirty="0">
                <a:latin typeface="+mn-ea"/>
                <a:cs typeface="宋体" panose="02010600030101010101" pitchFamily="2" charset="-122"/>
                <a:sym typeface="+mn-ea"/>
              </a:rPr>
              <a:t>)</a:t>
            </a:r>
            <a:r>
              <a:rPr lang="zh-CN" altLang="en-US" dirty="0">
                <a:latin typeface="+mn-ea"/>
                <a:cs typeface="宋体" panose="02010600030101010101" pitchFamily="2" charset="-122"/>
                <a:sym typeface="+mn-ea"/>
              </a:rPr>
              <a:t>和各种民族服饰。越南女子习惯在正式场合穿着国服“长衫”。长衫是越南女性独特的传统服饰</a:t>
            </a:r>
            <a:r>
              <a:rPr lang="en-US" altLang="zh-CN" dirty="0">
                <a:latin typeface="+mn-ea"/>
                <a:cs typeface="宋体" panose="02010600030101010101" pitchFamily="2" charset="-122"/>
                <a:sym typeface="+mn-ea"/>
              </a:rPr>
              <a:t>,</a:t>
            </a:r>
            <a:r>
              <a:rPr lang="zh-CN" altLang="en-US" dirty="0">
                <a:latin typeface="+mn-ea"/>
                <a:cs typeface="宋体" panose="02010600030101010101" pitchFamily="2" charset="-122"/>
                <a:sym typeface="+mn-ea"/>
              </a:rPr>
              <a:t>通常以丝绸类质料轻盈软薄的布料裁剪</a:t>
            </a:r>
            <a:r>
              <a:rPr lang="en-US" altLang="zh-CN" dirty="0">
                <a:latin typeface="+mn-ea"/>
                <a:cs typeface="宋体" panose="02010600030101010101" pitchFamily="2" charset="-122"/>
                <a:sym typeface="+mn-ea"/>
              </a:rPr>
              <a:t>,</a:t>
            </a:r>
            <a:r>
              <a:rPr lang="zh-CN" altLang="en-US" dirty="0">
                <a:latin typeface="+mn-ea"/>
                <a:cs typeface="宋体" panose="02010600030101010101" pitchFamily="2" charset="-122"/>
                <a:sym typeface="+mn-ea"/>
              </a:rPr>
              <a:t>款式类似中国旗袍</a:t>
            </a:r>
            <a:r>
              <a:rPr lang="en-US" altLang="zh-CN" dirty="0">
                <a:latin typeface="+mn-ea"/>
                <a:cs typeface="宋体" panose="02010600030101010101" pitchFamily="2" charset="-122"/>
                <a:sym typeface="+mn-ea"/>
              </a:rPr>
              <a:t>,</a:t>
            </a:r>
            <a:r>
              <a:rPr lang="zh-CN" altLang="en-US" dirty="0">
                <a:latin typeface="+mn-ea"/>
                <a:cs typeface="宋体" panose="02010600030101010101" pitchFamily="2" charset="-122"/>
                <a:sym typeface="+mn-ea"/>
              </a:rPr>
              <a:t>但衣裤自腰以下开高衩</a:t>
            </a:r>
            <a:r>
              <a:rPr lang="en-US" altLang="zh-CN" dirty="0">
                <a:latin typeface="+mn-ea"/>
                <a:cs typeface="宋体" panose="02010600030101010101" pitchFamily="2" charset="-122"/>
                <a:sym typeface="+mn-ea"/>
              </a:rPr>
              <a:t>,</a:t>
            </a:r>
            <a:r>
              <a:rPr lang="zh-CN" altLang="en-US" dirty="0">
                <a:latin typeface="+mn-ea"/>
                <a:cs typeface="宋体" panose="02010600030101010101" pitchFamily="2" charset="-122"/>
                <a:sym typeface="+mn-ea"/>
              </a:rPr>
              <a:t>配上同花式或白色布料的宽松长裤。</a:t>
            </a:r>
            <a:endParaRPr lang="zh-CN" altLang="en-US" dirty="0">
              <a:latin typeface="+mn-ea"/>
              <a:cs typeface="宋体" panose="02010600030101010101" pitchFamily="2" charset="-122"/>
              <a:sym typeface="+mn-ea"/>
            </a:endParaRPr>
          </a:p>
        </p:txBody>
      </p:sp>
      <p:sp>
        <p:nvSpPr>
          <p:cNvPr id="26" name="矩形 25"/>
          <p:cNvSpPr/>
          <p:nvPr/>
        </p:nvSpPr>
        <p:spPr bwMode="auto">
          <a:xfrm>
            <a:off x="8877403" y="1723536"/>
            <a:ext cx="2831987" cy="1033495"/>
          </a:xfrm>
          <a:prstGeom prst="rect">
            <a:avLst/>
          </a:prstGeom>
          <a:solidFill>
            <a:srgbClr val="F368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Arial" panose="020B0604020202020204"/>
              <a:ea typeface="微软雅黑" panose="020B0503020204020204" charset="-122"/>
              <a:cs typeface="+mn-ea"/>
              <a:sym typeface="+mn-lt"/>
            </a:endParaRPr>
          </a:p>
        </p:txBody>
      </p:sp>
      <p:sp>
        <p:nvSpPr>
          <p:cNvPr id="27" name="文本框 13"/>
          <p:cNvSpPr txBox="1">
            <a:spLocks noChangeArrowheads="1"/>
          </p:cNvSpPr>
          <p:nvPr/>
        </p:nvSpPr>
        <p:spPr bwMode="auto">
          <a:xfrm>
            <a:off x="9309752" y="1853881"/>
            <a:ext cx="1967288" cy="816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a:r>
              <a:rPr lang="zh-CN" altLang="en-US" sz="4000" dirty="0">
                <a:solidFill>
                  <a:srgbClr val="000000"/>
                </a:solidFill>
                <a:latin typeface="微软雅黑" panose="020B0503020204020204" charset="-122"/>
                <a:ea typeface="微软雅黑" panose="020B0503020204020204" charset="-122"/>
                <a:cs typeface="+mn-ea"/>
                <a:sym typeface="+mn-lt"/>
              </a:rPr>
              <a:t>社交与禁忌</a:t>
            </a:r>
            <a:endParaRPr lang="zh-CN" altLang="en-US" sz="4000" dirty="0">
              <a:solidFill>
                <a:srgbClr val="000000"/>
              </a:solidFill>
              <a:latin typeface="微软雅黑" panose="020B0503020204020204" charset="-122"/>
              <a:ea typeface="微软雅黑" panose="020B0503020204020204" charset="-122"/>
              <a:cs typeface="+mn-ea"/>
              <a:sym typeface="+mn-lt"/>
            </a:endParaRPr>
          </a:p>
        </p:txBody>
      </p:sp>
      <p:sp>
        <p:nvSpPr>
          <p:cNvPr id="28" name="TextBox 13"/>
          <p:cNvSpPr txBox="1"/>
          <p:nvPr/>
        </p:nvSpPr>
        <p:spPr>
          <a:xfrm>
            <a:off x="8750300" y="2891790"/>
            <a:ext cx="3232150" cy="3877310"/>
          </a:xfrm>
          <a:prstGeom prst="rect">
            <a:avLst/>
          </a:prstGeom>
          <a:noFill/>
        </p:spPr>
        <p:txBody>
          <a:bodyPr wrap="square" rtlCol="0">
            <a:noAutofit/>
          </a:bodyPr>
          <a:lstStyle/>
          <a:p>
            <a:pPr lvl="0" defTabSz="685800" fontAlgn="base">
              <a:lnSpc>
                <a:spcPct val="110000"/>
              </a:lnSpc>
              <a:spcBef>
                <a:spcPts val="450"/>
              </a:spcBef>
              <a:spcAft>
                <a:spcPct val="0"/>
              </a:spcAft>
              <a:buClr>
                <a:srgbClr val="C4813C"/>
              </a:buClr>
              <a:buSzPct val="60000"/>
              <a:defRPr/>
            </a:pPr>
            <a:r>
              <a:rPr lang="zh-CN" altLang="zh-CN" dirty="0"/>
              <a:t>越南人见面时，通常行握手礼，苗、瑶族行抱拳作揖礼，高棉族多行合十礼</a:t>
            </a:r>
            <a:r>
              <a:rPr lang="zh-CN" altLang="zh-CN" dirty="0" smtClean="0"/>
              <a:t>。</a:t>
            </a:r>
            <a:r>
              <a:rPr lang="zh-CN" altLang="zh-CN" dirty="0"/>
              <a:t> 越南人待客热情</a:t>
            </a:r>
            <a:r>
              <a:rPr lang="zh-CN" altLang="zh-CN" dirty="0" smtClean="0"/>
              <a:t>，</a:t>
            </a:r>
            <a:r>
              <a:rPr lang="zh-CN" altLang="zh-CN" dirty="0"/>
              <a:t>总拿出最好的酒和食物来待客。客人吃得越多，主人就越高兴</a:t>
            </a:r>
            <a:r>
              <a:rPr lang="zh-CN" altLang="zh-CN" dirty="0" smtClean="0"/>
              <a:t>。</a:t>
            </a:r>
            <a:r>
              <a:rPr lang="zh-CN" altLang="zh-CN" dirty="0"/>
              <a:t>传统上，越南人有席地而坐的习俗</a:t>
            </a:r>
            <a:r>
              <a:rPr lang="zh-CN" altLang="zh-CN" dirty="0" smtClean="0"/>
              <a:t>。</a:t>
            </a:r>
            <a:r>
              <a:rPr lang="zh-CN" altLang="zh-CN" dirty="0"/>
              <a:t>与越南人进行商务往来时，可以送对方一些具有纪念意义的礼品，但礼品价值不宜过</a:t>
            </a:r>
            <a:r>
              <a:rPr lang="zh-CN" altLang="zh-CN" dirty="0" smtClean="0"/>
              <a:t>大</a:t>
            </a:r>
            <a:r>
              <a:rPr lang="zh-CN" altLang="en-US" dirty="0" smtClean="0"/>
              <a:t>。</a:t>
            </a:r>
            <a:r>
              <a:rPr lang="zh-CN" altLang="zh-CN" dirty="0"/>
              <a:t>越南人很讲究礼节，见了面要打招呼问好，或点头致意</a:t>
            </a:r>
            <a:r>
              <a:rPr lang="zh-CN" altLang="zh-CN" dirty="0" smtClean="0"/>
              <a:t>。</a:t>
            </a:r>
            <a:r>
              <a:rPr lang="zh-CN" altLang="zh-CN" dirty="0"/>
              <a:t>越南推崇符号文化，有各种</a:t>
            </a:r>
            <a:r>
              <a:rPr lang="zh-CN" altLang="zh-CN" dirty="0" smtClean="0"/>
              <a:t>忌讳</a:t>
            </a:r>
            <a:r>
              <a:rPr lang="zh-CN" altLang="en-US" dirty="0" smtClean="0"/>
              <a:t>。</a:t>
            </a:r>
            <a:endParaRPr dirty="0">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7"/>
          <p:cNvSpPr>
            <a:spLocks noGrp="1"/>
          </p:cNvSpPr>
          <p:nvPr>
            <p:ph type="ctrTitle"/>
            <p:custDataLst>
              <p:tags r:id="rId1"/>
            </p:custDataLst>
          </p:nvPr>
        </p:nvSpPr>
        <p:spPr>
          <a:xfrm>
            <a:off x="205740" y="156210"/>
            <a:ext cx="11707495" cy="951865"/>
          </a:xfrm>
        </p:spPr>
        <p:txBody>
          <a:bodyPr/>
          <a:lstStyle/>
          <a:p>
            <a:r>
              <a:rPr lang="zh-CN" altLang="en-US" sz="4800" dirty="0">
                <a:latin typeface="微软雅黑" panose="020B0503020204020204" charset="-122"/>
                <a:ea typeface="微软雅黑" panose="020B0503020204020204" charset="-122"/>
                <a:cs typeface="微软雅黑" panose="020B0503020204020204" charset="-122"/>
              </a:rPr>
              <a:t>【思政小课堂】</a:t>
            </a:r>
            <a:endParaRPr lang="zh-CN" altLang="en-US" sz="4800" dirty="0">
              <a:latin typeface="微软雅黑" panose="020B0503020204020204" charset="-122"/>
              <a:ea typeface="微软雅黑" panose="020B0503020204020204" charset="-122"/>
              <a:cs typeface="微软雅黑" panose="020B0503020204020204" charset="-122"/>
              <a:sym typeface="+mn-ea"/>
            </a:endParaRPr>
          </a:p>
        </p:txBody>
      </p:sp>
      <p:grpSp>
        <p:nvGrpSpPr>
          <p:cNvPr id="2" name="名言框" descr="7b0a202020202274657874626f78223a2022220a7d0a"/>
          <p:cNvGrpSpPr/>
          <p:nvPr/>
        </p:nvGrpSpPr>
        <p:grpSpPr>
          <a:xfrm>
            <a:off x="-86273" y="1922173"/>
            <a:ext cx="7458710" cy="4019550"/>
            <a:chOff x="5703" y="2821"/>
            <a:chExt cx="10639" cy="6011"/>
          </a:xfrm>
        </p:grpSpPr>
        <p:pic>
          <p:nvPicPr>
            <p:cNvPr id="13" name="图片 12" descr="F:\稻壳-阿源设计\H活动供稿\2020-01-07-文本框\SVG-横着\横着-13.svg横着-13"/>
            <p:cNvPicPr>
              <a:picLocks noChangeAspect="1"/>
            </p:cNvPicPr>
            <p:nvPr/>
          </p:nvPicPr>
          <p:blipFill>
            <a:blip r:embed="rId2">
              <a:extLst>
                <a:ext uri="{96DAC541-7B7A-43D3-8B79-37D633B846F1}">
                  <asvg:svgBlip xmlns:asvg="http://schemas.microsoft.com/office/drawing/2016/SVG/main" r:embed="rId3"/>
                </a:ext>
              </a:extLst>
            </a:blip>
            <a:srcRect/>
            <a:stretch>
              <a:fillRect/>
            </a:stretch>
          </p:blipFill>
          <p:spPr>
            <a:xfrm>
              <a:off x="5703" y="2821"/>
              <a:ext cx="10639" cy="6011"/>
            </a:xfrm>
            <a:prstGeom prst="rect">
              <a:avLst/>
            </a:prstGeom>
          </p:spPr>
        </p:pic>
        <p:sp>
          <p:nvSpPr>
            <p:cNvPr id="11" name="文本框 10"/>
            <p:cNvSpPr txBox="1"/>
            <p:nvPr/>
          </p:nvSpPr>
          <p:spPr>
            <a:xfrm>
              <a:off x="6120" y="5075"/>
              <a:ext cx="9416" cy="1149"/>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4400" b="1" dirty="0">
                  <a:gradFill>
                    <a:gsLst>
                      <a:gs pos="0">
                        <a:srgbClr val="FFFFFF"/>
                      </a:gs>
                      <a:gs pos="100000">
                        <a:schemeClr val="accent3"/>
                      </a:gs>
                    </a:gsLst>
                    <a:lin ang="2700000" scaled="0"/>
                  </a:gradFill>
                  <a:latin typeface="微软雅黑" panose="020B0503020204020204" charset="-122"/>
                  <a:ea typeface="微软雅黑" panose="020B0503020204020204" charset="-122"/>
                  <a:cs typeface="微软雅黑" panose="020B0503020204020204" charset="-122"/>
                  <a:sym typeface="+mn-ea"/>
                </a:rPr>
                <a:t>“一带一路”新画卷·越南</a:t>
              </a:r>
              <a:endParaRPr lang="zh-CN" altLang="en-US" sz="4400" b="1" dirty="0">
                <a:gradFill>
                  <a:gsLst>
                    <a:gs pos="0">
                      <a:srgbClr val="FFFFFF"/>
                    </a:gs>
                    <a:gs pos="100000">
                      <a:schemeClr val="accent3"/>
                    </a:gs>
                  </a:gsLst>
                  <a:lin ang="2700000" scaled="0"/>
                </a:gradFill>
                <a:latin typeface="微软雅黑" panose="020B0503020204020204" charset="-122"/>
                <a:ea typeface="微软雅黑" panose="020B0503020204020204" charset="-122"/>
                <a:cs typeface="微软雅黑" panose="020B0503020204020204" charset="-122"/>
                <a:sym typeface="+mn-ea"/>
              </a:endParaRPr>
            </a:p>
          </p:txBody>
        </p:sp>
      </p:grpSp>
    </p:spTree>
    <p:custDataLst>
      <p:tags r:id="rId4"/>
    </p:custData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ctrTitle"/>
            <p:custDataLst>
              <p:tags r:id="rId1"/>
            </p:custDataLst>
          </p:nvPr>
        </p:nvSpPr>
        <p:spPr>
          <a:xfrm>
            <a:off x="838199" y="1761444"/>
            <a:ext cx="6120000" cy="2458863"/>
          </a:xfrm>
        </p:spPr>
        <p:txBody>
          <a:bodyPr>
            <a:noAutofit/>
          </a:bodyPr>
          <a:lstStyle/>
          <a:p>
            <a:pPr algn="ctr"/>
            <a:r>
              <a:rPr lang="zh-CN" altLang="en-US" sz="6600" dirty="0"/>
              <a:t>第八章 </a:t>
            </a:r>
            <a:r>
              <a:rPr lang="en-US" altLang="zh-CN" sz="6600" dirty="0"/>
              <a:t> </a:t>
            </a:r>
            <a:r>
              <a:rPr lang="zh-CN" altLang="en-US" sz="6600" dirty="0"/>
              <a:t>老挝(</a:t>
            </a:r>
            <a:r>
              <a:rPr lang="en-US" altLang="zh-CN" sz="6600" dirty="0"/>
              <a:t>Laos</a:t>
            </a:r>
            <a:r>
              <a:rPr lang="zh-CN" altLang="en-US" sz="6600" dirty="0"/>
              <a:t>)</a:t>
            </a:r>
            <a:endParaRPr lang="zh-CN" altLang="en-US" sz="6600" dirty="0"/>
          </a:p>
        </p:txBody>
      </p:sp>
    </p:spTree>
    <p:custDataLst>
      <p:tags r:id="rId2"/>
    </p:custData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圆角 8"/>
          <p:cNvSpPr/>
          <p:nvPr>
            <p:custDataLst>
              <p:tags r:id="rId1"/>
            </p:custDataLst>
          </p:nvPr>
        </p:nvSpPr>
        <p:spPr>
          <a:xfrm>
            <a:off x="635285" y="3280394"/>
            <a:ext cx="11217091" cy="2733045"/>
          </a:xfrm>
          <a:prstGeom prst="roundRect">
            <a:avLst>
              <a:gd name="adj" fmla="val 4409"/>
            </a:avLst>
          </a:prstGeom>
          <a:solidFill>
            <a:schemeClr val="bg1">
              <a:lumMod val="85000"/>
              <a:lumOff val="15000"/>
            </a:schemeClr>
          </a:solidFill>
          <a:ln w="6350">
            <a:solidFill>
              <a:schemeClr val="bg1">
                <a:lumMod val="50000"/>
                <a:lumOff val="50000"/>
              </a:schemeClr>
            </a:solidFill>
            <a:prstDash val="solid"/>
          </a:ln>
          <a:effectLst>
            <a:outerShdw blurRad="190500" dist="88900" algn="ctr" rotWithShape="0">
              <a:schemeClr val="bg2">
                <a:lumMod val="50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charset="-122"/>
              <a:cs typeface="微软雅黑" panose="020B0503020204020204" charset="-122"/>
            </a:endParaRPr>
          </a:p>
        </p:txBody>
      </p:sp>
      <p:cxnSp>
        <p:nvCxnSpPr>
          <p:cNvPr id="10" name="直接连接符 9"/>
          <p:cNvCxnSpPr/>
          <p:nvPr>
            <p:custDataLst>
              <p:tags r:id="rId2"/>
            </p:custDataLst>
          </p:nvPr>
        </p:nvCxnSpPr>
        <p:spPr>
          <a:xfrm flipV="1">
            <a:off x="3714841" y="3660276"/>
            <a:ext cx="0" cy="2036594"/>
          </a:xfrm>
          <a:prstGeom prst="line">
            <a:avLst/>
          </a:prstGeom>
          <a:ln>
            <a:gradFill flip="none" rotWithShape="1">
              <a:gsLst>
                <a:gs pos="50000">
                  <a:schemeClr val="accent4"/>
                </a:gs>
                <a:gs pos="0">
                  <a:schemeClr val="accent4">
                    <a:alpha val="0"/>
                  </a:schemeClr>
                </a:gs>
                <a:gs pos="100000">
                  <a:schemeClr val="accent4">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3"/>
            </p:custDataLst>
          </p:nvPr>
        </p:nvCxnSpPr>
        <p:spPr>
          <a:xfrm flipV="1">
            <a:off x="6381098" y="3660276"/>
            <a:ext cx="0" cy="2036594"/>
          </a:xfrm>
          <a:prstGeom prst="line">
            <a:avLst/>
          </a:prstGeom>
          <a:ln>
            <a:gradFill flip="none" rotWithShape="1">
              <a:gsLst>
                <a:gs pos="50000">
                  <a:schemeClr val="accent4"/>
                </a:gs>
                <a:gs pos="0">
                  <a:schemeClr val="accent4">
                    <a:alpha val="0"/>
                  </a:schemeClr>
                </a:gs>
                <a:gs pos="100000">
                  <a:schemeClr val="accent4">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4"/>
            </p:custDataLst>
          </p:nvPr>
        </p:nvCxnSpPr>
        <p:spPr>
          <a:xfrm flipV="1">
            <a:off x="9047354" y="3660276"/>
            <a:ext cx="0" cy="2036594"/>
          </a:xfrm>
          <a:prstGeom prst="line">
            <a:avLst/>
          </a:prstGeom>
          <a:ln>
            <a:gradFill flip="none" rotWithShape="1">
              <a:gsLst>
                <a:gs pos="50000">
                  <a:schemeClr val="accent4"/>
                </a:gs>
                <a:gs pos="0">
                  <a:schemeClr val="accent4">
                    <a:alpha val="0"/>
                  </a:schemeClr>
                </a:gs>
                <a:gs pos="100000">
                  <a:schemeClr val="accent4">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4" name="标题"/>
          <p:cNvSpPr>
            <a:spLocks noGrp="1"/>
          </p:cNvSpPr>
          <p:nvPr>
            <p:ph type="title"/>
            <p:custDataLst>
              <p:tags r:id="rId5"/>
            </p:custDataLst>
          </p:nvPr>
        </p:nvSpPr>
        <p:spPr>
          <a:xfrm>
            <a:off x="6096000" y="1818936"/>
            <a:ext cx="5512904" cy="1081088"/>
          </a:xfrm>
        </p:spPr>
        <p:txBody>
          <a:bodyPr>
            <a:normAutofit fontScale="90000"/>
          </a:bodyPr>
          <a:lstStyle/>
          <a:p>
            <a:r>
              <a:rPr lang="en-US" altLang="zh-CN"/>
              <a:t>CONTENTS</a:t>
            </a:r>
            <a:endParaRPr lang="en-US" altLang="zh-CN"/>
          </a:p>
        </p:txBody>
      </p:sp>
      <p:sp>
        <p:nvSpPr>
          <p:cNvPr id="6" name="序号"/>
          <p:cNvSpPr txBox="1"/>
          <p:nvPr>
            <p:custDataLst>
              <p:tags r:id="rId6"/>
            </p:custDataLst>
          </p:nvPr>
        </p:nvSpPr>
        <p:spPr>
          <a:xfrm>
            <a:off x="1061149" y="3875268"/>
            <a:ext cx="1216454" cy="375663"/>
          </a:xfrm>
          <a:prstGeom prst="roundRect">
            <a:avLst>
              <a:gd name="adj" fmla="val 50000"/>
            </a:avLst>
          </a:prstGeom>
          <a:gradFill flip="none" rotWithShape="1">
            <a:gsLst>
              <a:gs pos="0">
                <a:schemeClr val="accent2"/>
              </a:gs>
              <a:gs pos="100000">
                <a:schemeClr val="accent4"/>
              </a:gs>
            </a:gsLst>
            <a:lin ang="2700000" scaled="0"/>
            <a:tileRect/>
          </a:gradFill>
        </p:spPr>
        <p:txBody>
          <a:bodyPr wrap="none" lIns="0" tIns="0" rIns="0" bIns="0" rtlCol="0" anchor="ctr" anchorCtr="0">
            <a:normAutofit/>
          </a:bodyPr>
          <a:lstStyle/>
          <a:p>
            <a:pPr algn="ctr">
              <a:lnSpc>
                <a:spcPct val="100000"/>
              </a:lnSpc>
            </a:pPr>
            <a:r>
              <a:rPr lang="en-US" sz="1200" dirty="0">
                <a:solidFill>
                  <a:schemeClr val="dk1">
                    <a:lumMod val="100000"/>
                  </a:schemeClr>
                </a:solidFill>
                <a:latin typeface="+mj-ea"/>
                <a:ea typeface="+mj-ea"/>
              </a:rPr>
              <a:t>P</a:t>
            </a:r>
            <a:r>
              <a:rPr lang="en-US" altLang="zh-CN" sz="1200" dirty="0">
                <a:solidFill>
                  <a:schemeClr val="dk1">
                    <a:lumMod val="100000"/>
                  </a:schemeClr>
                </a:solidFill>
                <a:latin typeface="+mj-ea"/>
                <a:ea typeface="+mj-ea"/>
              </a:rPr>
              <a:t>art One</a:t>
            </a:r>
            <a:endParaRPr lang="en-US" sz="1200" dirty="0">
              <a:solidFill>
                <a:schemeClr val="dk1">
                  <a:lumMod val="100000"/>
                </a:schemeClr>
              </a:solidFill>
              <a:latin typeface="+mj-ea"/>
              <a:ea typeface="+mj-ea"/>
            </a:endParaRPr>
          </a:p>
        </p:txBody>
      </p:sp>
      <p:sp>
        <p:nvSpPr>
          <p:cNvPr id="7" name="项标题"/>
          <p:cNvSpPr txBox="1"/>
          <p:nvPr>
            <p:custDataLst>
              <p:tags r:id="rId7"/>
            </p:custDataLst>
          </p:nvPr>
        </p:nvSpPr>
        <p:spPr>
          <a:xfrm>
            <a:off x="1061148" y="4581584"/>
            <a:ext cx="2139277" cy="925614"/>
          </a:xfrm>
          <a:prstGeom prst="rect">
            <a:avLst/>
          </a:prstGeom>
          <a:noFill/>
        </p:spPr>
        <p:txBody>
          <a:bodyPr wrap="square" lIns="0" tIns="0" rIns="0" bIns="0" rtlCol="0" anchor="t" anchorCtr="0">
            <a:normAutofit/>
          </a:bodyPr>
          <a:lstStyle/>
          <a:p>
            <a:pPr>
              <a:lnSpc>
                <a:spcPct val="100000"/>
              </a:lnSpc>
            </a:pPr>
            <a:r>
              <a:rPr lang="zh-CN" altLang="en-US" sz="2400" b="1" spc="300" dirty="0">
                <a:gradFill>
                  <a:gsLst>
                    <a:gs pos="0">
                      <a:schemeClr val="tx1"/>
                    </a:gs>
                    <a:gs pos="100000">
                      <a:schemeClr val="accent1"/>
                    </a:gs>
                  </a:gsLst>
                  <a:lin ang="4800000" scaled="0"/>
                </a:gradFill>
                <a:latin typeface="+mj-ea"/>
                <a:ea typeface="+mj-ea"/>
              </a:rPr>
              <a:t>一、基本情况</a:t>
            </a:r>
            <a:endParaRPr lang="zh-CN" altLang="en-US" sz="2400" b="1" spc="300" dirty="0">
              <a:gradFill>
                <a:gsLst>
                  <a:gs pos="0">
                    <a:schemeClr val="tx1"/>
                  </a:gs>
                  <a:gs pos="100000">
                    <a:schemeClr val="accent1"/>
                  </a:gs>
                </a:gsLst>
                <a:lin ang="4800000" scaled="0"/>
              </a:gradFill>
              <a:latin typeface="+mj-ea"/>
              <a:ea typeface="+mj-ea"/>
            </a:endParaRPr>
          </a:p>
        </p:txBody>
      </p:sp>
      <p:sp>
        <p:nvSpPr>
          <p:cNvPr id="17" name="序号"/>
          <p:cNvSpPr txBox="1"/>
          <p:nvPr>
            <p:custDataLst>
              <p:tags r:id="rId8"/>
            </p:custDataLst>
          </p:nvPr>
        </p:nvSpPr>
        <p:spPr>
          <a:xfrm>
            <a:off x="3978331" y="3875268"/>
            <a:ext cx="1216454" cy="375663"/>
          </a:xfrm>
          <a:prstGeom prst="roundRect">
            <a:avLst>
              <a:gd name="adj" fmla="val 50000"/>
            </a:avLst>
          </a:prstGeom>
          <a:gradFill flip="none" rotWithShape="1">
            <a:gsLst>
              <a:gs pos="0">
                <a:schemeClr val="accent2"/>
              </a:gs>
              <a:gs pos="100000">
                <a:schemeClr val="accent4"/>
              </a:gs>
            </a:gsLst>
            <a:lin ang="2700000" scaled="0"/>
            <a:tileRect/>
          </a:gradFill>
        </p:spPr>
        <p:txBody>
          <a:bodyPr wrap="none" lIns="0" tIns="0" rIns="0" bIns="0" rtlCol="0" anchor="ctr" anchorCtr="0">
            <a:normAutofit/>
          </a:bodyPr>
          <a:lstStyle/>
          <a:p>
            <a:pPr algn="ctr">
              <a:lnSpc>
                <a:spcPct val="100000"/>
              </a:lnSpc>
            </a:pPr>
            <a:r>
              <a:rPr lang="en-US" sz="1200" dirty="0">
                <a:solidFill>
                  <a:schemeClr val="dk1">
                    <a:lumMod val="100000"/>
                  </a:schemeClr>
                </a:solidFill>
                <a:latin typeface="+mj-ea"/>
                <a:ea typeface="+mj-ea"/>
              </a:rPr>
              <a:t>P</a:t>
            </a:r>
            <a:r>
              <a:rPr lang="en-US" altLang="zh-CN" sz="1200" dirty="0">
                <a:solidFill>
                  <a:schemeClr val="dk1">
                    <a:lumMod val="100000"/>
                  </a:schemeClr>
                </a:solidFill>
                <a:latin typeface="+mj-ea"/>
                <a:ea typeface="+mj-ea"/>
              </a:rPr>
              <a:t>art Two</a:t>
            </a:r>
            <a:endParaRPr lang="en-US" sz="1200" dirty="0">
              <a:solidFill>
                <a:schemeClr val="dk1">
                  <a:lumMod val="100000"/>
                </a:schemeClr>
              </a:solidFill>
              <a:latin typeface="+mj-ea"/>
              <a:ea typeface="+mj-ea"/>
            </a:endParaRPr>
          </a:p>
        </p:txBody>
      </p:sp>
      <p:sp>
        <p:nvSpPr>
          <p:cNvPr id="18" name="项标题"/>
          <p:cNvSpPr txBox="1"/>
          <p:nvPr>
            <p:custDataLst>
              <p:tags r:id="rId9"/>
            </p:custDataLst>
          </p:nvPr>
        </p:nvSpPr>
        <p:spPr>
          <a:xfrm>
            <a:off x="3978330" y="4581584"/>
            <a:ext cx="2139277" cy="925614"/>
          </a:xfrm>
          <a:prstGeom prst="rect">
            <a:avLst/>
          </a:prstGeom>
          <a:noFill/>
        </p:spPr>
        <p:txBody>
          <a:bodyPr wrap="square" lIns="0" tIns="0" rIns="0" bIns="0" rtlCol="0" anchor="t" anchorCtr="0">
            <a:normAutofit/>
          </a:bodyPr>
          <a:lstStyle/>
          <a:p>
            <a:pPr>
              <a:lnSpc>
                <a:spcPct val="100000"/>
              </a:lnSpc>
            </a:pPr>
            <a:r>
              <a:rPr lang="zh-CN" altLang="en-US" sz="2400" b="1" spc="300" dirty="0">
                <a:gradFill>
                  <a:gsLst>
                    <a:gs pos="0">
                      <a:schemeClr val="tx1"/>
                    </a:gs>
                    <a:gs pos="100000">
                      <a:schemeClr val="accent1"/>
                    </a:gs>
                  </a:gsLst>
                  <a:lin ang="4800000" scaled="0"/>
                </a:gradFill>
                <a:latin typeface="+mj-ea"/>
                <a:ea typeface="+mj-ea"/>
              </a:rPr>
              <a:t>二、经济环境</a:t>
            </a:r>
            <a:endParaRPr lang="zh-CN" altLang="en-US" sz="2400" b="1" spc="300" dirty="0">
              <a:gradFill>
                <a:gsLst>
                  <a:gs pos="0">
                    <a:schemeClr val="tx1"/>
                  </a:gs>
                  <a:gs pos="100000">
                    <a:schemeClr val="accent1"/>
                  </a:gs>
                </a:gsLst>
                <a:lin ang="4800000" scaled="0"/>
              </a:gradFill>
              <a:latin typeface="+mj-ea"/>
              <a:ea typeface="+mj-ea"/>
            </a:endParaRPr>
          </a:p>
        </p:txBody>
      </p:sp>
      <p:sp>
        <p:nvSpPr>
          <p:cNvPr id="19" name="序号"/>
          <p:cNvSpPr txBox="1"/>
          <p:nvPr>
            <p:custDataLst>
              <p:tags r:id="rId10"/>
            </p:custDataLst>
          </p:nvPr>
        </p:nvSpPr>
        <p:spPr>
          <a:xfrm>
            <a:off x="6721984" y="3875268"/>
            <a:ext cx="1216454" cy="375663"/>
          </a:xfrm>
          <a:prstGeom prst="roundRect">
            <a:avLst>
              <a:gd name="adj" fmla="val 50000"/>
            </a:avLst>
          </a:prstGeom>
          <a:gradFill flip="none" rotWithShape="1">
            <a:gsLst>
              <a:gs pos="0">
                <a:schemeClr val="accent2"/>
              </a:gs>
              <a:gs pos="100000">
                <a:schemeClr val="accent4"/>
              </a:gs>
            </a:gsLst>
            <a:lin ang="2700000" scaled="0"/>
            <a:tileRect/>
          </a:gradFill>
        </p:spPr>
        <p:txBody>
          <a:bodyPr wrap="none" lIns="0" tIns="0" rIns="0" bIns="0" rtlCol="0" anchor="ctr" anchorCtr="0">
            <a:normAutofit/>
          </a:bodyPr>
          <a:lstStyle/>
          <a:p>
            <a:pPr algn="ctr">
              <a:lnSpc>
                <a:spcPct val="100000"/>
              </a:lnSpc>
            </a:pPr>
            <a:r>
              <a:rPr lang="en-US" sz="1200" dirty="0">
                <a:solidFill>
                  <a:schemeClr val="dk1">
                    <a:lumMod val="100000"/>
                  </a:schemeClr>
                </a:solidFill>
                <a:latin typeface="+mj-ea"/>
                <a:ea typeface="+mj-ea"/>
              </a:rPr>
              <a:t>P</a:t>
            </a:r>
            <a:r>
              <a:rPr lang="en-US" altLang="zh-CN" sz="1200" dirty="0">
                <a:solidFill>
                  <a:schemeClr val="dk1">
                    <a:lumMod val="100000"/>
                  </a:schemeClr>
                </a:solidFill>
                <a:latin typeface="+mj-ea"/>
                <a:ea typeface="+mj-ea"/>
              </a:rPr>
              <a:t>art Three</a:t>
            </a:r>
            <a:endParaRPr lang="en-US" sz="1200" dirty="0">
              <a:solidFill>
                <a:schemeClr val="dk1">
                  <a:lumMod val="100000"/>
                </a:schemeClr>
              </a:solidFill>
              <a:latin typeface="+mj-ea"/>
              <a:ea typeface="+mj-ea"/>
            </a:endParaRPr>
          </a:p>
        </p:txBody>
      </p:sp>
      <p:sp>
        <p:nvSpPr>
          <p:cNvPr id="20" name="项标题"/>
          <p:cNvSpPr txBox="1"/>
          <p:nvPr>
            <p:custDataLst>
              <p:tags r:id="rId11"/>
            </p:custDataLst>
          </p:nvPr>
        </p:nvSpPr>
        <p:spPr>
          <a:xfrm>
            <a:off x="6721983" y="4581584"/>
            <a:ext cx="2139277" cy="925614"/>
          </a:xfrm>
          <a:prstGeom prst="rect">
            <a:avLst/>
          </a:prstGeom>
          <a:noFill/>
        </p:spPr>
        <p:txBody>
          <a:bodyPr wrap="square" lIns="0" tIns="0" rIns="0" bIns="0" rtlCol="0" anchor="t" anchorCtr="0">
            <a:normAutofit/>
          </a:bodyPr>
          <a:lstStyle/>
          <a:p>
            <a:pPr>
              <a:lnSpc>
                <a:spcPct val="100000"/>
              </a:lnSpc>
            </a:pPr>
            <a:r>
              <a:rPr lang="zh-CN" altLang="en-US" sz="2400" b="1" spc="300" dirty="0">
                <a:gradFill>
                  <a:gsLst>
                    <a:gs pos="0">
                      <a:schemeClr val="tx1"/>
                    </a:gs>
                    <a:gs pos="100000">
                      <a:schemeClr val="accent1"/>
                    </a:gs>
                  </a:gsLst>
                  <a:lin ang="4800000" scaled="0"/>
                </a:gradFill>
                <a:latin typeface="+mj-ea"/>
                <a:ea typeface="+mj-ea"/>
              </a:rPr>
              <a:t>三、法律环境</a:t>
            </a:r>
            <a:endParaRPr lang="zh-CN" altLang="en-US" sz="2400" b="1" spc="300" dirty="0">
              <a:gradFill>
                <a:gsLst>
                  <a:gs pos="0">
                    <a:schemeClr val="tx1"/>
                  </a:gs>
                  <a:gs pos="100000">
                    <a:schemeClr val="accent1"/>
                  </a:gs>
                </a:gsLst>
                <a:lin ang="4800000" scaled="0"/>
              </a:gradFill>
              <a:latin typeface="+mj-ea"/>
              <a:ea typeface="+mj-ea"/>
            </a:endParaRPr>
          </a:p>
        </p:txBody>
      </p:sp>
      <p:sp>
        <p:nvSpPr>
          <p:cNvPr id="21" name="序号"/>
          <p:cNvSpPr txBox="1"/>
          <p:nvPr>
            <p:custDataLst>
              <p:tags r:id="rId12"/>
            </p:custDataLst>
          </p:nvPr>
        </p:nvSpPr>
        <p:spPr>
          <a:xfrm>
            <a:off x="9304977" y="3875268"/>
            <a:ext cx="1216454" cy="375663"/>
          </a:xfrm>
          <a:prstGeom prst="roundRect">
            <a:avLst>
              <a:gd name="adj" fmla="val 50000"/>
            </a:avLst>
          </a:prstGeom>
          <a:gradFill flip="none" rotWithShape="1">
            <a:gsLst>
              <a:gs pos="0">
                <a:schemeClr val="accent2"/>
              </a:gs>
              <a:gs pos="100000">
                <a:schemeClr val="accent4"/>
              </a:gs>
            </a:gsLst>
            <a:lin ang="2700000" scaled="0"/>
            <a:tileRect/>
          </a:gradFill>
        </p:spPr>
        <p:txBody>
          <a:bodyPr wrap="none" lIns="0" tIns="0" rIns="0" bIns="0" rtlCol="0" anchor="ctr" anchorCtr="0">
            <a:normAutofit/>
          </a:bodyPr>
          <a:lstStyle/>
          <a:p>
            <a:pPr algn="ctr">
              <a:lnSpc>
                <a:spcPct val="100000"/>
              </a:lnSpc>
            </a:pPr>
            <a:r>
              <a:rPr lang="en-US" sz="1200" dirty="0">
                <a:solidFill>
                  <a:schemeClr val="dk1">
                    <a:lumMod val="100000"/>
                  </a:schemeClr>
                </a:solidFill>
                <a:latin typeface="+mj-ea"/>
                <a:ea typeface="+mj-ea"/>
              </a:rPr>
              <a:t>P</a:t>
            </a:r>
            <a:r>
              <a:rPr lang="en-US" altLang="zh-CN" sz="1200" dirty="0">
                <a:solidFill>
                  <a:schemeClr val="dk1">
                    <a:lumMod val="100000"/>
                  </a:schemeClr>
                </a:solidFill>
                <a:latin typeface="+mj-ea"/>
                <a:ea typeface="+mj-ea"/>
              </a:rPr>
              <a:t>art Four</a:t>
            </a:r>
            <a:endParaRPr lang="en-US" sz="1200" dirty="0">
              <a:solidFill>
                <a:schemeClr val="dk1">
                  <a:lumMod val="100000"/>
                </a:schemeClr>
              </a:solidFill>
              <a:latin typeface="+mj-ea"/>
              <a:ea typeface="+mj-ea"/>
            </a:endParaRPr>
          </a:p>
        </p:txBody>
      </p:sp>
      <p:sp>
        <p:nvSpPr>
          <p:cNvPr id="22" name="项标题"/>
          <p:cNvSpPr txBox="1"/>
          <p:nvPr>
            <p:custDataLst>
              <p:tags r:id="rId13"/>
            </p:custDataLst>
          </p:nvPr>
        </p:nvSpPr>
        <p:spPr>
          <a:xfrm>
            <a:off x="9048115" y="4581525"/>
            <a:ext cx="2813685" cy="925195"/>
          </a:xfrm>
          <a:prstGeom prst="rect">
            <a:avLst/>
          </a:prstGeom>
          <a:noFill/>
        </p:spPr>
        <p:txBody>
          <a:bodyPr wrap="square" lIns="0" tIns="0" rIns="0" bIns="0" rtlCol="0" anchor="t" anchorCtr="0">
            <a:normAutofit/>
          </a:bodyPr>
          <a:lstStyle/>
          <a:p>
            <a:pPr>
              <a:lnSpc>
                <a:spcPct val="100000"/>
              </a:lnSpc>
            </a:pPr>
            <a:r>
              <a:rPr lang="zh-CN" altLang="en-US" sz="2400" b="1" spc="300" dirty="0">
                <a:gradFill>
                  <a:gsLst>
                    <a:gs pos="0">
                      <a:schemeClr val="tx1"/>
                    </a:gs>
                    <a:gs pos="100000">
                      <a:schemeClr val="accent1"/>
                    </a:gs>
                  </a:gsLst>
                  <a:lin ang="4800000" scaled="0"/>
                </a:gradFill>
                <a:latin typeface="+mj-ea"/>
                <a:ea typeface="+mj-ea"/>
              </a:rPr>
              <a:t>四、社会文化环境</a:t>
            </a:r>
            <a:endParaRPr lang="zh-CN" altLang="en-US" sz="2400" b="1" spc="300" dirty="0">
              <a:gradFill>
                <a:gsLst>
                  <a:gs pos="0">
                    <a:schemeClr val="tx1"/>
                  </a:gs>
                  <a:gs pos="100000">
                    <a:schemeClr val="accent1"/>
                  </a:gs>
                </a:gsLst>
                <a:lin ang="4800000" scaled="0"/>
              </a:gradFill>
              <a:latin typeface="+mj-ea"/>
              <a:ea typeface="+mj-ea"/>
            </a:endParaRPr>
          </a:p>
        </p:txBody>
      </p:sp>
    </p:spTree>
    <p:custDataLst>
      <p:tags r:id="rId14"/>
    </p:custData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6178762" name="图片 55617876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863080" y="4557395"/>
            <a:ext cx="2378710" cy="2091690"/>
          </a:xfrm>
          <a:prstGeom prst="rect">
            <a:avLst/>
          </a:prstGeom>
        </p:spPr>
      </p:pic>
      <p:sp>
        <p:nvSpPr>
          <p:cNvPr id="2" name="标题"/>
          <p:cNvSpPr>
            <a:spLocks noGrp="1"/>
          </p:cNvSpPr>
          <p:nvPr>
            <p:ph type="title"/>
            <p:custDataLst>
              <p:tags r:id="rId2"/>
            </p:custDataLst>
          </p:nvPr>
        </p:nvSpPr>
        <p:spPr/>
        <p:txBody>
          <a:bodyPr/>
          <a:lstStyle/>
          <a:p>
            <a:r>
              <a:rPr lang="zh-CN" altLang="en-US" spc="300" dirty="0">
                <a:gradFill>
                  <a:gsLst>
                    <a:gs pos="0">
                      <a:schemeClr val="tx1"/>
                    </a:gs>
                    <a:gs pos="100000">
                      <a:schemeClr val="accent1"/>
                    </a:gs>
                  </a:gsLst>
                  <a:lin ang="4800000" scaled="0"/>
                </a:gradFill>
                <a:latin typeface="+mj-ea"/>
              </a:rPr>
              <a:t>一、基本情况</a:t>
            </a:r>
            <a:endParaRPr lang="zh-CN" altLang="en-US" spc="300" dirty="0">
              <a:gradFill>
                <a:gsLst>
                  <a:gs pos="0">
                    <a:schemeClr val="tx1"/>
                  </a:gs>
                  <a:gs pos="100000">
                    <a:schemeClr val="accent1"/>
                  </a:gs>
                </a:gsLst>
                <a:lin ang="4800000" scaled="0"/>
              </a:gradFill>
              <a:latin typeface="+mj-ea"/>
            </a:endParaRPr>
          </a:p>
        </p:txBody>
      </p:sp>
      <p:sp>
        <p:nvSpPr>
          <p:cNvPr id="3" name="正文"/>
          <p:cNvSpPr>
            <a:spLocks noGrp="1"/>
          </p:cNvSpPr>
          <p:nvPr>
            <p:ph idx="1"/>
            <p:custDataLst>
              <p:tags r:id="rId3"/>
            </p:custDataLst>
          </p:nvPr>
        </p:nvSpPr>
        <p:spPr>
          <a:xfrm>
            <a:off x="695960" y="1080135"/>
            <a:ext cx="10800080" cy="5095240"/>
          </a:xfrm>
        </p:spPr>
        <p:txBody>
          <a:bodyPr>
            <a:normAutofit/>
          </a:bodyPr>
          <a:lstStyle/>
          <a:p>
            <a:r>
              <a:rPr dirty="0"/>
              <a:t>老挝全称为老挝人民民主共和国（The Lao People’s Democratic Republic）</a:t>
            </a:r>
            <a:r>
              <a:rPr dirty="0">
                <a:sym typeface="+mn-ea"/>
              </a:rPr>
              <a:t>，</a:t>
            </a:r>
            <a:r>
              <a:rPr dirty="0"/>
              <a:t>是中南半岛北部唯一的内陆国家，也是东盟、国际货币基金组织、世界贸易组织等国际组织成员之一。老挝首都为万象，北邻中国，南接柬埔寨，东接越南，西北达缅甸，西南毗连泰国。老挝矿产资源丰富，金、银、铜、铁、钾盐等矿藏储量可观。老挝水力资源丰富，有“东南亚蓄电池”的称号。1945年10月12日宣布独立，1975年老挝人民民主共和国成立，实行社会主义制度。2023年老挝国内生产总值158.4亿美元。人均国内生产总值2075.4美元。经济增长率3.7%。</a:t>
            </a:r>
            <a:endParaRPr dirty="0"/>
          </a:p>
        </p:txBody>
      </p:sp>
      <p:pic>
        <p:nvPicPr>
          <p:cNvPr id="1055755645" name="图片 105575564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45435" y="4486275"/>
            <a:ext cx="3401695" cy="2162810"/>
          </a:xfrm>
          <a:prstGeom prst="rect">
            <a:avLst/>
          </a:prstGeom>
        </p:spPr>
      </p:pic>
    </p:spTree>
    <p:custDataLst>
      <p:tags r:id="rId5"/>
    </p:custData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pc="300" dirty="0">
                <a:gradFill>
                  <a:gsLst>
                    <a:gs pos="0">
                      <a:schemeClr val="tx1"/>
                    </a:gs>
                    <a:gs pos="100000">
                      <a:schemeClr val="accent1"/>
                    </a:gs>
                  </a:gsLst>
                  <a:lin ang="4800000" scaled="0"/>
                </a:gradFill>
                <a:latin typeface="+mj-ea"/>
              </a:rPr>
              <a:t>一、基本情况</a:t>
            </a:r>
            <a:endParaRPr lang="zh-CN" altLang="en-US" dirty="0"/>
          </a:p>
        </p:txBody>
      </p:sp>
      <p:graphicFrame>
        <p:nvGraphicFramePr>
          <p:cNvPr id="5" name="内容占位符 4"/>
          <p:cNvGraphicFramePr>
            <a:graphicFrameLocks noGrp="1"/>
          </p:cNvGraphicFramePr>
          <p:nvPr>
            <p:ph idx="1"/>
          </p:nvPr>
        </p:nvGraphicFramePr>
        <p:xfrm>
          <a:off x="695324" y="1301750"/>
          <a:ext cx="11087967" cy="5125176"/>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二、经济环境</a:t>
            </a:r>
            <a:endParaRPr lang="zh-CN" altLang="en-US" dirty="0"/>
          </a:p>
        </p:txBody>
      </p:sp>
      <p:sp>
        <p:nvSpPr>
          <p:cNvPr id="3" name="内容占位符 2"/>
          <p:cNvSpPr>
            <a:spLocks noGrp="1"/>
          </p:cNvSpPr>
          <p:nvPr>
            <p:ph idx="1"/>
          </p:nvPr>
        </p:nvSpPr>
        <p:spPr>
          <a:xfrm>
            <a:off x="695960" y="1301750"/>
            <a:ext cx="5032375" cy="5490845"/>
          </a:xfrm>
        </p:spPr>
        <p:txBody>
          <a:bodyPr>
            <a:noAutofit/>
          </a:bodyPr>
          <a:lstStyle/>
          <a:p>
            <a:r>
              <a:rPr lang="en-US" altLang="zh-CN" sz="2200" b="1" dirty="0">
                <a:latin typeface="微软雅黑" panose="020B0503020204020204" charset="-122"/>
                <a:ea typeface="微软雅黑" panose="020B0503020204020204" charset="-122"/>
                <a:cs typeface="微软雅黑" panose="020B0503020204020204" charset="-122"/>
              </a:rPr>
              <a:t>1. </a:t>
            </a:r>
            <a:r>
              <a:rPr lang="zh-CN" altLang="en-US" sz="2200" b="1" dirty="0">
                <a:latin typeface="微软雅黑" panose="020B0503020204020204" charset="-122"/>
                <a:ea typeface="微软雅黑" panose="020B0503020204020204" charset="-122"/>
                <a:cs typeface="微软雅黑" panose="020B0503020204020204" charset="-122"/>
              </a:rPr>
              <a:t>经济水平</a:t>
            </a:r>
            <a:endParaRPr lang="en-US" altLang="zh-CN" sz="2200" b="1" dirty="0">
              <a:latin typeface="微软雅黑" panose="020B0503020204020204" charset="-122"/>
              <a:ea typeface="微软雅黑" panose="020B0503020204020204" charset="-122"/>
              <a:cs typeface="微软雅黑" panose="020B0503020204020204" charset="-122"/>
            </a:endParaRPr>
          </a:p>
          <a:p>
            <a:pPr marL="0" indent="457200">
              <a:buNone/>
            </a:pPr>
            <a:r>
              <a:rPr sz="2200" dirty="0">
                <a:latin typeface="微软雅黑" panose="020B0503020204020204" charset="-122"/>
                <a:ea typeface="微软雅黑" panose="020B0503020204020204" charset="-122"/>
                <a:cs typeface="微软雅黑" panose="020B0503020204020204" charset="-122"/>
              </a:rPr>
              <a:t>进入21世纪,老挝制定了20年长远发展规划,争取到2020年基本摆脱不发达状态,人均GDP达到1500美元。老挝的GDP总数从2013年的119.8亿美元增加到2020年的189.8亿美元，经济的增速比较明显。</a:t>
            </a:r>
            <a:endParaRPr sz="2200" dirty="0">
              <a:latin typeface="微软雅黑" panose="020B0503020204020204" charset="-122"/>
              <a:ea typeface="微软雅黑" panose="020B0503020204020204" charset="-122"/>
              <a:cs typeface="微软雅黑" panose="020B0503020204020204" charset="-122"/>
            </a:endParaRPr>
          </a:p>
          <a:p>
            <a:pPr marL="0" indent="457200">
              <a:buNone/>
            </a:pPr>
            <a:r>
              <a:rPr sz="2200" dirty="0">
                <a:latin typeface="微软雅黑" panose="020B0503020204020204" charset="-122"/>
                <a:ea typeface="微软雅黑" panose="020B0503020204020204" charset="-122"/>
                <a:cs typeface="微软雅黑" panose="020B0503020204020204" charset="-122"/>
              </a:rPr>
              <a:t>2022年，基普经历了</a:t>
            </a:r>
            <a:r>
              <a:rPr lang="zh-CN" altLang="en-US" sz="2200" dirty="0">
                <a:latin typeface="微软雅黑" panose="020B0503020204020204" charset="-122"/>
                <a:ea typeface="微软雅黑" panose="020B0503020204020204" charset="-122"/>
                <a:cs typeface="微软雅黑" panose="020B0503020204020204" charset="-122"/>
              </a:rPr>
              <a:t>明显</a:t>
            </a:r>
            <a:r>
              <a:rPr sz="2200" dirty="0">
                <a:latin typeface="微软雅黑" panose="020B0503020204020204" charset="-122"/>
                <a:ea typeface="微软雅黑" panose="020B0503020204020204" charset="-122"/>
                <a:cs typeface="微软雅黑" panose="020B0503020204020204" charset="-122"/>
              </a:rPr>
              <a:t>贬值，在</a:t>
            </a:r>
            <a:r>
              <a:rPr lang="zh-CN" altLang="en-US" sz="2200" dirty="0">
                <a:latin typeface="微软雅黑" panose="020B0503020204020204" charset="-122"/>
                <a:ea typeface="微软雅黑" panose="020B0503020204020204" charset="-122"/>
                <a:cs typeface="微软雅黑" panose="020B0503020204020204" charset="-122"/>
              </a:rPr>
              <a:t>环境</a:t>
            </a:r>
            <a:r>
              <a:rPr sz="2200" dirty="0">
                <a:latin typeface="微软雅黑" panose="020B0503020204020204" charset="-122"/>
                <a:ea typeface="微软雅黑" panose="020B0503020204020204" charset="-122"/>
                <a:cs typeface="微软雅黑" panose="020B0503020204020204" charset="-122"/>
              </a:rPr>
              <a:t>因素的影响下，</a:t>
            </a:r>
            <a:r>
              <a:rPr lang="zh-CN" altLang="en-US" sz="2200" dirty="0">
                <a:latin typeface="微软雅黑" panose="020B0503020204020204" charset="-122"/>
                <a:ea typeface="微软雅黑" panose="020B0503020204020204" charset="-122"/>
                <a:cs typeface="微软雅黑" panose="020B0503020204020204" charset="-122"/>
              </a:rPr>
              <a:t>老挝</a:t>
            </a:r>
            <a:r>
              <a:rPr sz="2200" dirty="0">
                <a:latin typeface="微软雅黑" panose="020B0503020204020204" charset="-122"/>
                <a:ea typeface="微软雅黑" panose="020B0503020204020204" charset="-122"/>
                <a:cs typeface="微软雅黑" panose="020B0503020204020204" charset="-122"/>
              </a:rPr>
              <a:t>GDP总数及人均GDP均有较大幅度减少。</a:t>
            </a:r>
            <a:r>
              <a:rPr lang="en-US" altLang="zh-CN" sz="2200" dirty="0">
                <a:latin typeface="微软雅黑" panose="020B0503020204020204" charset="-122"/>
                <a:ea typeface="微软雅黑" panose="020B0503020204020204" charset="-122"/>
                <a:cs typeface="微软雅黑" panose="020B0503020204020204" charset="-122"/>
              </a:rPr>
              <a:t>20</a:t>
            </a:r>
            <a:r>
              <a:rPr sz="2200" dirty="0">
                <a:latin typeface="微软雅黑" panose="020B0503020204020204" charset="-122"/>
                <a:ea typeface="微软雅黑" panose="020B0503020204020204" charset="-122"/>
                <a:cs typeface="微软雅黑" panose="020B0503020204020204" charset="-122"/>
              </a:rPr>
              <a:t>23年是实施老挝经济发展九五计划的第三年，老挝经济有了较小幅度的回升。</a:t>
            </a:r>
            <a:endParaRPr sz="2200" dirty="0">
              <a:latin typeface="微软雅黑" panose="020B0503020204020204" charset="-122"/>
              <a:ea typeface="微软雅黑" panose="020B0503020204020204" charset="-122"/>
              <a:cs typeface="微软雅黑" panose="020B0503020204020204" charset="-122"/>
            </a:endParaRPr>
          </a:p>
        </p:txBody>
      </p:sp>
      <p:graphicFrame>
        <p:nvGraphicFramePr>
          <p:cNvPr id="760968540" name="图表 2"/>
          <p:cNvGraphicFramePr/>
          <p:nvPr/>
        </p:nvGraphicFramePr>
        <p:xfrm>
          <a:off x="6325870" y="360045"/>
          <a:ext cx="5655945" cy="2616835"/>
        </p:xfrm>
        <a:graphic>
          <a:graphicData uri="http://schemas.openxmlformats.org/drawingml/2006/chart">
            <c:chart xmlns:c="http://schemas.openxmlformats.org/drawingml/2006/chart" xmlns:r="http://schemas.openxmlformats.org/officeDocument/2006/relationships" r:id="rId1"/>
          </a:graphicData>
        </a:graphic>
      </p:graphicFrame>
      <p:graphicFrame>
        <p:nvGraphicFramePr>
          <p:cNvPr id="988140393" name="图表 3"/>
          <p:cNvGraphicFramePr/>
          <p:nvPr/>
        </p:nvGraphicFramePr>
        <p:xfrm>
          <a:off x="6325870" y="3429000"/>
          <a:ext cx="5615940" cy="248031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二、经济环境</a:t>
            </a:r>
            <a:endParaRPr lang="zh-CN" altLang="en-US" dirty="0"/>
          </a:p>
        </p:txBody>
      </p:sp>
      <p:sp>
        <p:nvSpPr>
          <p:cNvPr id="3" name="内容占位符 2"/>
          <p:cNvSpPr>
            <a:spLocks noGrp="1"/>
          </p:cNvSpPr>
          <p:nvPr>
            <p:ph idx="1"/>
          </p:nvPr>
        </p:nvSpPr>
        <p:spPr/>
        <p:txBody>
          <a:bodyPr/>
          <a:lstStyle/>
          <a:p>
            <a:r>
              <a:rPr lang="en-US" altLang="zh-CN" b="1" dirty="0"/>
              <a:t>2.</a:t>
            </a:r>
            <a:r>
              <a:rPr lang="zh-CN" altLang="en-US" b="1" dirty="0"/>
              <a:t>产业状况</a:t>
            </a:r>
            <a:endParaRPr lang="en-US" altLang="zh-CN" b="1" dirty="0"/>
          </a:p>
          <a:p>
            <a:pPr marL="0" indent="457200">
              <a:buNone/>
            </a:pPr>
            <a:r>
              <a:rPr dirty="0">
                <a:latin typeface="Arial" panose="020B0604020202020204" pitchFamily="34" charset="0"/>
                <a:ea typeface="Arial" panose="020B0604020202020204" pitchFamily="34" charset="0"/>
                <a:cs typeface="Arial" panose="020B0604020202020204" pitchFamily="34" charset="0"/>
              </a:rPr>
              <a:t>1986年起</a:t>
            </a:r>
            <a:r>
              <a:rPr lang="zh-CN" altLang="en-US" dirty="0">
                <a:latin typeface="Arial" panose="020B0604020202020204" pitchFamily="34" charset="0"/>
                <a:ea typeface="Arial" panose="020B0604020202020204" pitchFamily="34" charset="0"/>
                <a:cs typeface="Arial" panose="020B0604020202020204" pitchFamily="34" charset="0"/>
              </a:rPr>
              <a:t>老挝</a:t>
            </a:r>
            <a:r>
              <a:rPr dirty="0">
                <a:latin typeface="Arial" panose="020B0604020202020204" pitchFamily="34" charset="0"/>
                <a:ea typeface="Arial" panose="020B0604020202020204" pitchFamily="34" charset="0"/>
                <a:cs typeface="Arial" panose="020B0604020202020204" pitchFamily="34" charset="0"/>
              </a:rPr>
              <a:t>推行革新开放，调整经济结构，即农林业、工业和服务业相结合，优先发展农林业，农业作为老挝最重要的生产部门,无论是生产还是出口均是老挝的经济基础,1975年之前农业在国民经济中的比重均为90%以上。2022年，老挝GDP增长率达1.3%，其中，农业占GDP的14.9%；工业占GDP的33.55%；服务业占GDP的40.3%</a:t>
            </a:r>
            <a:r>
              <a:rPr lang="zh-CN" altLang="en-US" dirty="0">
                <a:latin typeface="Arial" panose="020B0604020202020204" pitchFamily="34" charset="0"/>
                <a:ea typeface="Arial" panose="020B0604020202020204" pitchFamily="34" charset="0"/>
                <a:cs typeface="Arial" panose="020B0604020202020204" pitchFamily="34" charset="0"/>
              </a:rPr>
              <a:t>。</a:t>
            </a:r>
            <a:endParaRPr dirty="0">
              <a:latin typeface="Arial" panose="020B0604020202020204" pitchFamily="34" charset="0"/>
              <a:ea typeface="Arial" panose="020B0604020202020204" pitchFamily="34" charset="0"/>
              <a:cs typeface="Arial" panose="020B0604020202020204" pitchFamily="34" charset="0"/>
            </a:endParaRPr>
          </a:p>
        </p:txBody>
      </p:sp>
      <p:graphicFrame>
        <p:nvGraphicFramePr>
          <p:cNvPr id="365415845" name="图表 4"/>
          <p:cNvGraphicFramePr/>
          <p:nvPr/>
        </p:nvGraphicFramePr>
        <p:xfrm>
          <a:off x="4194810" y="3876675"/>
          <a:ext cx="6097905" cy="2929255"/>
        </p:xfrm>
        <a:graphic>
          <a:graphicData uri="http://schemas.openxmlformats.org/drawingml/2006/chart">
            <c:chart xmlns:c="http://schemas.openxmlformats.org/drawingml/2006/chart" xmlns:r="http://schemas.openxmlformats.org/officeDocument/2006/relationships" r:id="rId1"/>
          </a:graphicData>
        </a:graphic>
      </p:graphicFrame>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二、经济环境</a:t>
            </a:r>
            <a:endParaRPr lang="zh-CN" altLang="en-US" dirty="0"/>
          </a:p>
        </p:txBody>
      </p:sp>
      <p:sp>
        <p:nvSpPr>
          <p:cNvPr id="3" name="内容占位符 2"/>
          <p:cNvSpPr>
            <a:spLocks noGrp="1"/>
          </p:cNvSpPr>
          <p:nvPr>
            <p:ph idx="1"/>
          </p:nvPr>
        </p:nvSpPr>
        <p:spPr>
          <a:xfrm>
            <a:off x="695960" y="1301749"/>
            <a:ext cx="10800000" cy="620183"/>
          </a:xfrm>
        </p:spPr>
        <p:txBody>
          <a:bodyPr/>
          <a:lstStyle/>
          <a:p>
            <a:r>
              <a:rPr lang="en-US" altLang="zh-CN" b="1" dirty="0"/>
              <a:t>3.</a:t>
            </a:r>
            <a:r>
              <a:rPr lang="zh-CN" altLang="zh-CN" b="1" dirty="0"/>
              <a:t>金融情况</a:t>
            </a:r>
            <a:endParaRPr lang="zh-CN" altLang="zh-CN" b="1" dirty="0"/>
          </a:p>
          <a:p>
            <a:pPr marL="0" indent="457200">
              <a:buNone/>
            </a:pPr>
            <a:endParaRPr lang="zh-CN" altLang="en-US" b="1" dirty="0"/>
          </a:p>
        </p:txBody>
      </p:sp>
      <p:sp>
        <p:nvSpPr>
          <p:cNvPr id="6" name="矩形 5"/>
          <p:cNvSpPr/>
          <p:nvPr/>
        </p:nvSpPr>
        <p:spPr bwMode="auto">
          <a:xfrm>
            <a:off x="768115" y="1988296"/>
            <a:ext cx="2203681" cy="1070610"/>
          </a:xfrm>
          <a:prstGeom prst="rect">
            <a:avLst/>
          </a:prstGeom>
          <a:solidFill>
            <a:srgbClr val="F368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cs typeface="+mn-ea"/>
              <a:sym typeface="+mn-lt"/>
            </a:endParaRPr>
          </a:p>
        </p:txBody>
      </p:sp>
      <p:sp>
        <p:nvSpPr>
          <p:cNvPr id="7" name="矩形 6"/>
          <p:cNvSpPr/>
          <p:nvPr/>
        </p:nvSpPr>
        <p:spPr bwMode="auto">
          <a:xfrm>
            <a:off x="764306" y="3108225"/>
            <a:ext cx="2946400" cy="2556933"/>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cs typeface="+mn-ea"/>
              <a:sym typeface="+mn-lt"/>
            </a:endParaRPr>
          </a:p>
        </p:txBody>
      </p:sp>
      <p:sp>
        <p:nvSpPr>
          <p:cNvPr id="8" name="文本框 13"/>
          <p:cNvSpPr txBox="1">
            <a:spLocks noChangeArrowheads="1"/>
          </p:cNvSpPr>
          <p:nvPr/>
        </p:nvSpPr>
        <p:spPr bwMode="auto">
          <a:xfrm>
            <a:off x="859872" y="2109313"/>
            <a:ext cx="1967288" cy="811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4000" dirty="0">
                <a:solidFill>
                  <a:schemeClr val="bg1"/>
                </a:solidFill>
                <a:latin typeface="微软雅黑" panose="020B0503020204020204" charset="-122"/>
                <a:ea typeface="微软雅黑" panose="020B0503020204020204" charset="-122"/>
                <a:cs typeface="+mn-ea"/>
                <a:sym typeface="+mn-lt"/>
              </a:rPr>
              <a:t>货币</a:t>
            </a:r>
            <a:endParaRPr lang="zh-CN" altLang="en-US" sz="4000" b="1" dirty="0">
              <a:solidFill>
                <a:prstClr val="black">
                  <a:lumMod val="75000"/>
                  <a:lumOff val="25000"/>
                </a:prstClr>
              </a:solidFill>
              <a:latin typeface="+mj-ea"/>
              <a:ea typeface="+mj-ea"/>
              <a:cs typeface="+mn-ea"/>
              <a:sym typeface="+mn-lt"/>
            </a:endParaRPr>
          </a:p>
          <a:p>
            <a:pPr algn="ctr" eaLnBrk="1" hangingPunct="1"/>
            <a:endParaRPr lang="zh-CN" altLang="en-US" sz="4400" b="1" dirty="0">
              <a:solidFill>
                <a:prstClr val="black">
                  <a:lumMod val="75000"/>
                  <a:lumOff val="25000"/>
                </a:prstClr>
              </a:solidFill>
              <a:latin typeface="+mj-ea"/>
              <a:ea typeface="+mj-ea"/>
              <a:cs typeface="+mn-ea"/>
              <a:sym typeface="+mn-lt"/>
            </a:endParaRPr>
          </a:p>
        </p:txBody>
      </p:sp>
      <p:sp>
        <p:nvSpPr>
          <p:cNvPr id="17" name="TextBox 13"/>
          <p:cNvSpPr txBox="1"/>
          <p:nvPr/>
        </p:nvSpPr>
        <p:spPr>
          <a:xfrm>
            <a:off x="714140" y="3317986"/>
            <a:ext cx="2423911" cy="3249069"/>
          </a:xfrm>
          <a:prstGeom prst="rect">
            <a:avLst/>
          </a:prstGeom>
          <a:noFill/>
        </p:spPr>
        <p:txBody>
          <a:bodyPr wrap="square" rtlCol="0">
            <a:noAutofit/>
          </a:bodyPr>
          <a:lstStyle/>
          <a:p>
            <a:pPr lvl="0" defTabSz="685800" fontAlgn="base">
              <a:lnSpc>
                <a:spcPct val="110000"/>
              </a:lnSpc>
              <a:spcBef>
                <a:spcPts val="450"/>
              </a:spcBef>
              <a:spcAft>
                <a:spcPct val="0"/>
              </a:spcAft>
              <a:buClr>
                <a:schemeClr val="accent1"/>
              </a:buClr>
              <a:buSzPct val="60000"/>
              <a:defRPr/>
            </a:pPr>
            <a:r>
              <a:rPr lang="zh-CN" altLang="en-US" dirty="0">
                <a:latin typeface="微软雅黑" panose="020B0503020204020204" charset="-122"/>
                <a:ea typeface="微软雅黑" panose="020B0503020204020204" charset="-122"/>
                <a:cs typeface="微软雅黑" panose="020B0503020204020204" charset="-122"/>
              </a:rPr>
              <a:t>老挝</a:t>
            </a:r>
            <a:r>
              <a:rPr dirty="0">
                <a:latin typeface="微软雅黑" panose="020B0503020204020204" charset="-122"/>
                <a:ea typeface="微软雅黑" panose="020B0503020204020204" charset="-122"/>
                <a:cs typeface="微软雅黑" panose="020B0503020204020204" charset="-122"/>
              </a:rPr>
              <a:t>法定货币K</a:t>
            </a:r>
            <a:r>
              <a:rPr lang="en-US" altLang="zh-CN" dirty="0">
                <a:latin typeface="微软雅黑" panose="020B0503020204020204" charset="-122"/>
                <a:ea typeface="微软雅黑" panose="020B0503020204020204" charset="-122"/>
                <a:cs typeface="微软雅黑" panose="020B0503020204020204" charset="-122"/>
              </a:rPr>
              <a:t>ip</a:t>
            </a:r>
            <a:r>
              <a:rPr dirty="0">
                <a:latin typeface="微软雅黑" panose="020B0503020204020204" charset="-122"/>
                <a:ea typeface="微软雅黑" panose="020B0503020204020204" charset="-122"/>
                <a:cs typeface="微软雅黑" panose="020B0503020204020204" charset="-122"/>
              </a:rPr>
              <a:t>（</a:t>
            </a:r>
            <a:r>
              <a:rPr lang="zh-CN" altLang="en-US" dirty="0">
                <a:latin typeface="微软雅黑" panose="020B0503020204020204" charset="-122"/>
                <a:ea typeface="微软雅黑" panose="020B0503020204020204" charset="-122"/>
                <a:cs typeface="微软雅黑" panose="020B0503020204020204" charset="-122"/>
              </a:rPr>
              <a:t>基普</a:t>
            </a:r>
            <a:r>
              <a:rPr dirty="0">
                <a:latin typeface="微软雅黑" panose="020B0503020204020204" charset="-122"/>
                <a:ea typeface="微软雅黑" panose="020B0503020204020204" charset="-122"/>
                <a:cs typeface="微软雅黑" panose="020B0503020204020204" charset="-122"/>
              </a:rPr>
              <a:t>），面额主要有10</a:t>
            </a:r>
            <a:r>
              <a:rPr lang="en-US" altLang="zh-CN" dirty="0">
                <a:latin typeface="微软雅黑" panose="020B0503020204020204" charset="-122"/>
                <a:ea typeface="微软雅黑" panose="020B0503020204020204" charset="-122"/>
                <a:cs typeface="微软雅黑" panose="020B0503020204020204" charset="-122"/>
              </a:rPr>
              <a:t>0</a:t>
            </a:r>
            <a:r>
              <a:rPr dirty="0">
                <a:latin typeface="微软雅黑" panose="020B0503020204020204" charset="-122"/>
                <a:ea typeface="微软雅黑" panose="020B0503020204020204" charset="-122"/>
                <a:cs typeface="微软雅黑" panose="020B0503020204020204" charset="-122"/>
              </a:rPr>
              <a:t>000、50</a:t>
            </a:r>
            <a:r>
              <a:rPr lang="en-US" altLang="zh-CN" dirty="0">
                <a:latin typeface="微软雅黑" panose="020B0503020204020204" charset="-122"/>
                <a:ea typeface="微软雅黑" panose="020B0503020204020204" charset="-122"/>
                <a:cs typeface="微软雅黑" panose="020B0503020204020204" charset="-122"/>
              </a:rPr>
              <a:t>0</a:t>
            </a:r>
            <a:r>
              <a:rPr dirty="0">
                <a:latin typeface="微软雅黑" panose="020B0503020204020204" charset="-122"/>
                <a:ea typeface="微软雅黑" panose="020B0503020204020204" charset="-122"/>
                <a:cs typeface="微软雅黑" panose="020B0503020204020204" charset="-122"/>
              </a:rPr>
              <a:t>00、10</a:t>
            </a:r>
            <a:r>
              <a:rPr lang="en-US" altLang="zh-CN" dirty="0">
                <a:latin typeface="微软雅黑" panose="020B0503020204020204" charset="-122"/>
                <a:ea typeface="微软雅黑" panose="020B0503020204020204" charset="-122"/>
                <a:cs typeface="微软雅黑" panose="020B0503020204020204" charset="-122"/>
              </a:rPr>
              <a:t>0</a:t>
            </a:r>
            <a:r>
              <a:rPr dirty="0">
                <a:latin typeface="微软雅黑" panose="020B0503020204020204" charset="-122"/>
                <a:ea typeface="微软雅黑" panose="020B0503020204020204" charset="-122"/>
                <a:cs typeface="微软雅黑" panose="020B0503020204020204" charset="-122"/>
              </a:rPr>
              <a:t>00、5</a:t>
            </a:r>
            <a:r>
              <a:rPr lang="en-US" altLang="zh-CN" dirty="0">
                <a:latin typeface="微软雅黑" panose="020B0503020204020204" charset="-122"/>
                <a:ea typeface="微软雅黑" panose="020B0503020204020204" charset="-122"/>
                <a:cs typeface="微软雅黑" panose="020B0503020204020204" charset="-122"/>
              </a:rPr>
              <a:t>0</a:t>
            </a:r>
            <a:r>
              <a:rPr dirty="0">
                <a:latin typeface="微软雅黑" panose="020B0503020204020204" charset="-122"/>
                <a:ea typeface="微软雅黑" panose="020B0503020204020204" charset="-122"/>
                <a:cs typeface="微软雅黑" panose="020B0503020204020204" charset="-122"/>
              </a:rPr>
              <a:t>00、20</a:t>
            </a:r>
            <a:r>
              <a:rPr lang="en-US" altLang="zh-CN" dirty="0">
                <a:latin typeface="微软雅黑" panose="020B0503020204020204" charset="-122"/>
                <a:ea typeface="微软雅黑" panose="020B0503020204020204" charset="-122"/>
                <a:cs typeface="微软雅黑" panose="020B0503020204020204" charset="-122"/>
              </a:rPr>
              <a:t>0</a:t>
            </a:r>
            <a:r>
              <a:rPr dirty="0">
                <a:latin typeface="微软雅黑" panose="020B0503020204020204" charset="-122"/>
                <a:ea typeface="微软雅黑" panose="020B0503020204020204" charset="-122"/>
                <a:cs typeface="微软雅黑" panose="020B0503020204020204" charset="-122"/>
              </a:rPr>
              <a:t>0、10</a:t>
            </a:r>
            <a:r>
              <a:rPr lang="en-US" altLang="zh-CN" dirty="0">
                <a:latin typeface="微软雅黑" panose="020B0503020204020204" charset="-122"/>
                <a:ea typeface="微软雅黑" panose="020B0503020204020204" charset="-122"/>
                <a:cs typeface="微软雅黑" panose="020B0503020204020204" charset="-122"/>
              </a:rPr>
              <a:t>0</a:t>
            </a:r>
            <a:r>
              <a:rPr dirty="0">
                <a:latin typeface="微软雅黑" panose="020B0503020204020204" charset="-122"/>
                <a:ea typeface="微软雅黑" panose="020B0503020204020204" charset="-122"/>
                <a:cs typeface="微软雅黑" panose="020B0503020204020204" charset="-122"/>
              </a:rPr>
              <a:t>0、50</a:t>
            </a:r>
            <a:r>
              <a:rPr lang="en-US" altLang="zh-CN" dirty="0">
                <a:latin typeface="微软雅黑" panose="020B0503020204020204" charset="-122"/>
                <a:ea typeface="微软雅黑" panose="020B0503020204020204" charset="-122"/>
                <a:cs typeface="微软雅黑" panose="020B0503020204020204" charset="-122"/>
              </a:rPr>
              <a:t>0</a:t>
            </a:r>
            <a:r>
              <a:rPr dirty="0">
                <a:latin typeface="微软雅黑" panose="020B0503020204020204" charset="-122"/>
                <a:ea typeface="微软雅黑" panose="020B0503020204020204" charset="-122"/>
                <a:cs typeface="微软雅黑" panose="020B0503020204020204" charset="-122"/>
              </a:rPr>
              <a:t>等，根据老挝外汇管理规定，基普为有条件兑换。老挝鼓励使用本国货币，但在市场上基普、美元及泰铢均能使用。</a:t>
            </a:r>
            <a:endParaRPr dirty="0">
              <a:latin typeface="微软雅黑" panose="020B0503020204020204" charset="-122"/>
              <a:ea typeface="微软雅黑" panose="020B0503020204020204" charset="-122"/>
              <a:cs typeface="微软雅黑" panose="020B0503020204020204" charset="-122"/>
            </a:endParaRPr>
          </a:p>
        </p:txBody>
      </p:sp>
      <p:sp>
        <p:nvSpPr>
          <p:cNvPr id="18" name="矩形 17"/>
          <p:cNvSpPr/>
          <p:nvPr>
            <p:custDataLst>
              <p:tags r:id="rId1"/>
            </p:custDataLst>
          </p:nvPr>
        </p:nvSpPr>
        <p:spPr bwMode="auto">
          <a:xfrm>
            <a:off x="3554787" y="1988296"/>
            <a:ext cx="2203681" cy="1070610"/>
          </a:xfrm>
          <a:prstGeom prst="rect">
            <a:avLst/>
          </a:prstGeom>
          <a:solidFill>
            <a:srgbClr val="F368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cs typeface="+mn-ea"/>
              <a:sym typeface="+mn-lt"/>
            </a:endParaRPr>
          </a:p>
        </p:txBody>
      </p:sp>
      <p:sp>
        <p:nvSpPr>
          <p:cNvPr id="19" name="文本框 13"/>
          <p:cNvSpPr txBox="1">
            <a:spLocks noChangeArrowheads="1"/>
          </p:cNvSpPr>
          <p:nvPr>
            <p:custDataLst>
              <p:tags r:id="rId2"/>
            </p:custDataLst>
          </p:nvPr>
        </p:nvSpPr>
        <p:spPr bwMode="auto">
          <a:xfrm>
            <a:off x="3548291" y="2093072"/>
            <a:ext cx="1967288" cy="9658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a:r>
              <a:rPr lang="zh-CN" altLang="en-US" sz="4000" dirty="0">
                <a:solidFill>
                  <a:schemeClr val="bg1"/>
                </a:solidFill>
                <a:latin typeface="微软雅黑" panose="020B0503020204020204" charset="-122"/>
                <a:ea typeface="微软雅黑" panose="020B0503020204020204" charset="-122"/>
                <a:cs typeface="+mn-ea"/>
                <a:sym typeface="+mn-lt"/>
              </a:rPr>
              <a:t>银行</a:t>
            </a:r>
            <a:endParaRPr lang="zh-CN" altLang="en-US" sz="4400" b="1" dirty="0">
              <a:solidFill>
                <a:prstClr val="black">
                  <a:lumMod val="75000"/>
                  <a:lumOff val="25000"/>
                </a:prstClr>
              </a:solidFill>
              <a:latin typeface="+mj-ea"/>
              <a:ea typeface="+mj-ea"/>
              <a:cs typeface="+mn-ea"/>
              <a:sym typeface="+mn-lt"/>
            </a:endParaRPr>
          </a:p>
        </p:txBody>
      </p:sp>
      <p:sp>
        <p:nvSpPr>
          <p:cNvPr id="20" name="TextBox 13"/>
          <p:cNvSpPr txBox="1"/>
          <p:nvPr>
            <p:custDataLst>
              <p:tags r:id="rId3"/>
            </p:custDataLst>
          </p:nvPr>
        </p:nvSpPr>
        <p:spPr>
          <a:xfrm>
            <a:off x="3495960" y="3234801"/>
            <a:ext cx="2423911" cy="3249069"/>
          </a:xfrm>
          <a:prstGeom prst="rect">
            <a:avLst/>
          </a:prstGeom>
          <a:noFill/>
        </p:spPr>
        <p:txBody>
          <a:bodyPr wrap="square" rtlCol="0">
            <a:noAutofit/>
          </a:bodyPr>
          <a:lstStyle/>
          <a:p>
            <a:pPr lvl="0" defTabSz="685800" fontAlgn="base">
              <a:lnSpc>
                <a:spcPct val="110000"/>
              </a:lnSpc>
              <a:spcBef>
                <a:spcPts val="450"/>
              </a:spcBef>
              <a:spcAft>
                <a:spcPct val="0"/>
              </a:spcAft>
              <a:buClr>
                <a:schemeClr val="accent1"/>
              </a:buClr>
              <a:buSzPct val="60000"/>
              <a:defRPr/>
            </a:pPr>
            <a:r>
              <a:rPr dirty="0">
                <a:latin typeface="微软雅黑" panose="020B0503020204020204" charset="-122"/>
                <a:ea typeface="微软雅黑" panose="020B0503020204020204" charset="-122"/>
              </a:rPr>
              <a:t>老挝中央银行负责监管老挝商业银行及金融机构。全国共有各类银行38家，包括1家政策性银行</a:t>
            </a:r>
            <a:r>
              <a:rPr lang="zh-CN" altLang="en-US" dirty="0">
                <a:latin typeface="微软雅黑" panose="020B0503020204020204" charset="-122"/>
                <a:ea typeface="微软雅黑" panose="020B0503020204020204" charset="-122"/>
              </a:rPr>
              <a:t>，</a:t>
            </a:r>
            <a:r>
              <a:rPr dirty="0">
                <a:latin typeface="微软雅黑" panose="020B0503020204020204" charset="-122"/>
                <a:ea typeface="微软雅黑" panose="020B0503020204020204" charset="-122"/>
              </a:rPr>
              <a:t>1家国有商业银行</a:t>
            </a:r>
            <a:r>
              <a:rPr lang="zh-CN" altLang="en-US" dirty="0">
                <a:latin typeface="微软雅黑" panose="020B0503020204020204" charset="-122"/>
                <a:ea typeface="微软雅黑" panose="020B0503020204020204" charset="-122"/>
              </a:rPr>
              <a:t>，</a:t>
            </a:r>
            <a:r>
              <a:rPr dirty="0">
                <a:latin typeface="微软雅黑" panose="020B0503020204020204" charset="-122"/>
                <a:ea typeface="微软雅黑" panose="020B0503020204020204" charset="-122"/>
              </a:rPr>
              <a:t>5家国有合资商业银行，7家私营商业银行，8家外资商业银行子行</a:t>
            </a:r>
            <a:r>
              <a:rPr lang="zh-CN" altLang="en-US" dirty="0">
                <a:latin typeface="微软雅黑" panose="020B0503020204020204" charset="-122"/>
                <a:ea typeface="微软雅黑" panose="020B0503020204020204" charset="-122"/>
              </a:rPr>
              <a:t>，</a:t>
            </a:r>
            <a:r>
              <a:rPr dirty="0">
                <a:latin typeface="微软雅黑" panose="020B0503020204020204" charset="-122"/>
                <a:ea typeface="微软雅黑" panose="020B0503020204020204" charset="-122"/>
              </a:rPr>
              <a:t>16家外资商业银行分行</a:t>
            </a:r>
            <a:r>
              <a:rPr lang="zh-CN" altLang="en-US" dirty="0">
                <a:latin typeface="微软雅黑" panose="020B0503020204020204" charset="-122"/>
                <a:ea typeface="微软雅黑" panose="020B0503020204020204" charset="-122"/>
              </a:rPr>
              <a:t>。</a:t>
            </a:r>
            <a:endParaRPr dirty="0">
              <a:latin typeface="微软雅黑" panose="020B0503020204020204" charset="-122"/>
              <a:ea typeface="微软雅黑" panose="020B0503020204020204" charset="-122"/>
            </a:endParaRPr>
          </a:p>
        </p:txBody>
      </p:sp>
      <p:sp>
        <p:nvSpPr>
          <p:cNvPr id="22" name="矩形 21"/>
          <p:cNvSpPr/>
          <p:nvPr>
            <p:custDataLst>
              <p:tags r:id="rId4"/>
            </p:custDataLst>
          </p:nvPr>
        </p:nvSpPr>
        <p:spPr bwMode="auto">
          <a:xfrm>
            <a:off x="6240657" y="1947675"/>
            <a:ext cx="2203681" cy="1070610"/>
          </a:xfrm>
          <a:prstGeom prst="rect">
            <a:avLst/>
          </a:prstGeom>
          <a:solidFill>
            <a:srgbClr val="F368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cs typeface="+mn-ea"/>
              <a:sym typeface="+mn-lt"/>
            </a:endParaRPr>
          </a:p>
        </p:txBody>
      </p:sp>
      <p:sp>
        <p:nvSpPr>
          <p:cNvPr id="23" name="矩形 22"/>
          <p:cNvSpPr/>
          <p:nvPr>
            <p:custDataLst>
              <p:tags r:id="rId5"/>
            </p:custDataLst>
          </p:nvPr>
        </p:nvSpPr>
        <p:spPr bwMode="auto">
          <a:xfrm>
            <a:off x="6236848" y="3115151"/>
            <a:ext cx="2946400" cy="2556933"/>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cs typeface="+mn-ea"/>
              <a:sym typeface="+mn-lt"/>
            </a:endParaRPr>
          </a:p>
        </p:txBody>
      </p:sp>
      <p:sp>
        <p:nvSpPr>
          <p:cNvPr id="24" name="文本框 13"/>
          <p:cNvSpPr txBox="1">
            <a:spLocks noChangeArrowheads="1"/>
          </p:cNvSpPr>
          <p:nvPr>
            <p:custDataLst>
              <p:tags r:id="rId6"/>
            </p:custDataLst>
          </p:nvPr>
        </p:nvSpPr>
        <p:spPr bwMode="auto">
          <a:xfrm>
            <a:off x="6332414" y="2116239"/>
            <a:ext cx="1967288" cy="811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a:r>
              <a:rPr lang="zh-CN" altLang="en-US" sz="4000" dirty="0">
                <a:solidFill>
                  <a:schemeClr val="bg1"/>
                </a:solidFill>
                <a:latin typeface="微软雅黑" panose="020B0503020204020204" charset="-122"/>
                <a:ea typeface="微软雅黑" panose="020B0503020204020204" charset="-122"/>
                <a:cs typeface="+mn-ea"/>
                <a:sym typeface="+mn-lt"/>
              </a:rPr>
              <a:t>证券</a:t>
            </a:r>
            <a:endParaRPr lang="zh-CN" altLang="en-US" sz="4400" b="1" dirty="0">
              <a:solidFill>
                <a:prstClr val="black">
                  <a:lumMod val="75000"/>
                  <a:lumOff val="25000"/>
                </a:prstClr>
              </a:solidFill>
              <a:latin typeface="+mj-ea"/>
              <a:ea typeface="+mj-ea"/>
              <a:cs typeface="+mn-ea"/>
              <a:sym typeface="+mn-lt"/>
            </a:endParaRPr>
          </a:p>
        </p:txBody>
      </p:sp>
      <p:sp>
        <p:nvSpPr>
          <p:cNvPr id="25" name="TextBox 13"/>
          <p:cNvSpPr txBox="1"/>
          <p:nvPr>
            <p:custDataLst>
              <p:tags r:id="rId7"/>
            </p:custDataLst>
          </p:nvPr>
        </p:nvSpPr>
        <p:spPr>
          <a:xfrm>
            <a:off x="6186682" y="3324912"/>
            <a:ext cx="2423911" cy="1898876"/>
          </a:xfrm>
          <a:prstGeom prst="rect">
            <a:avLst/>
          </a:prstGeom>
          <a:noFill/>
        </p:spPr>
        <p:txBody>
          <a:bodyPr wrap="square" rtlCol="0">
            <a:noAutofit/>
          </a:bodyPr>
          <a:lstStyle/>
          <a:p>
            <a:pPr lvl="0" defTabSz="685800" fontAlgn="base">
              <a:lnSpc>
                <a:spcPct val="110000"/>
              </a:lnSpc>
              <a:spcBef>
                <a:spcPts val="450"/>
              </a:spcBef>
              <a:spcAft>
                <a:spcPct val="0"/>
              </a:spcAft>
              <a:buClr>
                <a:schemeClr val="accent1"/>
              </a:buClr>
              <a:buSzPct val="60000"/>
              <a:defRPr/>
            </a:pPr>
            <a:r>
              <a:rPr lang="zh-CN" dirty="0">
                <a:latin typeface="微软雅黑" panose="020B0503020204020204" charset="-122"/>
                <a:ea typeface="微软雅黑" panose="020B0503020204020204" charset="-122"/>
                <a:cs typeface="微软雅黑" panose="020B0503020204020204" charset="-122"/>
              </a:rPr>
              <a:t>2010年10月10日，老挝证券市场在万象举行挂牌仪式，2011年1月11日正式开盘，目前共有11家上市公司。</a:t>
            </a:r>
            <a:endParaRPr lang="zh-CN" dirty="0">
              <a:latin typeface="微软雅黑" panose="020B0503020204020204" charset="-122"/>
              <a:ea typeface="微软雅黑" panose="020B0503020204020204" charset="-122"/>
              <a:cs typeface="微软雅黑" panose="020B0503020204020204" charset="-122"/>
            </a:endParaRPr>
          </a:p>
        </p:txBody>
      </p:sp>
      <p:sp>
        <p:nvSpPr>
          <p:cNvPr id="26" name="矩形 25"/>
          <p:cNvSpPr/>
          <p:nvPr>
            <p:custDataLst>
              <p:tags r:id="rId8"/>
            </p:custDataLst>
          </p:nvPr>
        </p:nvSpPr>
        <p:spPr bwMode="auto">
          <a:xfrm>
            <a:off x="9027329" y="1984790"/>
            <a:ext cx="2203681" cy="987650"/>
          </a:xfrm>
          <a:prstGeom prst="rect">
            <a:avLst/>
          </a:prstGeom>
          <a:solidFill>
            <a:srgbClr val="F368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cs typeface="+mn-ea"/>
              <a:sym typeface="+mn-lt"/>
            </a:endParaRPr>
          </a:p>
        </p:txBody>
      </p:sp>
      <p:sp>
        <p:nvSpPr>
          <p:cNvPr id="27" name="文本框 13"/>
          <p:cNvSpPr txBox="1">
            <a:spLocks noChangeArrowheads="1"/>
          </p:cNvSpPr>
          <p:nvPr>
            <p:custDataLst>
              <p:tags r:id="rId9"/>
            </p:custDataLst>
          </p:nvPr>
        </p:nvSpPr>
        <p:spPr bwMode="auto">
          <a:xfrm>
            <a:off x="9027329" y="2093071"/>
            <a:ext cx="1967288" cy="816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a:r>
              <a:rPr lang="zh-CN" altLang="en-US" sz="4000" dirty="0">
                <a:solidFill>
                  <a:schemeClr val="bg1"/>
                </a:solidFill>
                <a:latin typeface="微软雅黑" panose="020B0503020204020204" charset="-122"/>
                <a:ea typeface="微软雅黑" panose="020B0503020204020204" charset="-122"/>
                <a:cs typeface="+mn-ea"/>
                <a:sym typeface="+mn-lt"/>
              </a:rPr>
              <a:t>保险</a:t>
            </a:r>
            <a:endParaRPr lang="zh-CN" altLang="en-US" sz="4400" b="1" dirty="0">
              <a:solidFill>
                <a:prstClr val="black">
                  <a:lumMod val="75000"/>
                  <a:lumOff val="25000"/>
                </a:prstClr>
              </a:solidFill>
              <a:latin typeface="+mj-ea"/>
              <a:ea typeface="+mj-ea"/>
              <a:cs typeface="+mn-ea"/>
              <a:sym typeface="+mn-lt"/>
            </a:endParaRPr>
          </a:p>
        </p:txBody>
      </p:sp>
      <p:sp>
        <p:nvSpPr>
          <p:cNvPr id="28" name="TextBox 13"/>
          <p:cNvSpPr txBox="1"/>
          <p:nvPr>
            <p:custDataLst>
              <p:tags r:id="rId10"/>
            </p:custDataLst>
          </p:nvPr>
        </p:nvSpPr>
        <p:spPr>
          <a:xfrm>
            <a:off x="8877403" y="3241727"/>
            <a:ext cx="2831987" cy="3249069"/>
          </a:xfrm>
          <a:prstGeom prst="rect">
            <a:avLst/>
          </a:prstGeom>
          <a:noFill/>
        </p:spPr>
        <p:txBody>
          <a:bodyPr wrap="square" rtlCol="0">
            <a:noAutofit/>
          </a:bodyPr>
          <a:lstStyle/>
          <a:p>
            <a:pPr lvl="0" defTabSz="685800" fontAlgn="base">
              <a:lnSpc>
                <a:spcPct val="110000"/>
              </a:lnSpc>
              <a:spcBef>
                <a:spcPts val="450"/>
              </a:spcBef>
              <a:spcAft>
                <a:spcPct val="0"/>
              </a:spcAft>
              <a:buClr>
                <a:schemeClr val="accent1"/>
              </a:buClr>
              <a:buSzPct val="60000"/>
              <a:defRPr/>
            </a:pPr>
            <a:r>
              <a:rPr dirty="0">
                <a:latin typeface="微软雅黑" panose="020B0503020204020204" charset="-122"/>
                <a:ea typeface="微软雅黑" panose="020B0503020204020204" charset="-122"/>
                <a:cs typeface="微软雅黑" panose="020B0503020204020204" charset="-122"/>
              </a:rPr>
              <a:t>1991年，老挝政府和法国AGF保险集团（后被德国安联集团收购）达成协议，共同出资建立老挝国家保险公司</a:t>
            </a:r>
            <a:r>
              <a:rPr lang="zh-CN" altLang="en-US" dirty="0">
                <a:latin typeface="微软雅黑" panose="020B0503020204020204" charset="-122"/>
                <a:ea typeface="微软雅黑" panose="020B0503020204020204" charset="-122"/>
                <a:cs typeface="微软雅黑" panose="020B0503020204020204" charset="-122"/>
              </a:rPr>
              <a:t>（</a:t>
            </a:r>
            <a:r>
              <a:rPr dirty="0">
                <a:latin typeface="微软雅黑" panose="020B0503020204020204" charset="-122"/>
                <a:ea typeface="微软雅黑" panose="020B0503020204020204" charset="-122"/>
                <a:cs typeface="微软雅黑" panose="020B0503020204020204" charset="-122"/>
              </a:rPr>
              <a:t>AGL），成为老挝第一家设立运营的保险公司。</a:t>
            </a:r>
            <a:endParaRPr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二、经济环境</a:t>
            </a:r>
            <a:endParaRPr lang="zh-CN" altLang="en-US" dirty="0"/>
          </a:p>
        </p:txBody>
      </p:sp>
      <p:sp>
        <p:nvSpPr>
          <p:cNvPr id="3" name="内容占位符 2"/>
          <p:cNvSpPr>
            <a:spLocks noGrp="1"/>
          </p:cNvSpPr>
          <p:nvPr>
            <p:ph idx="1"/>
          </p:nvPr>
        </p:nvSpPr>
        <p:spPr/>
        <p:txBody>
          <a:bodyPr>
            <a:normAutofit/>
          </a:bodyPr>
          <a:lstStyle/>
          <a:p>
            <a:r>
              <a:rPr lang="en-US" altLang="zh-CN" sz="2200" b="1" dirty="0">
                <a:latin typeface="微软雅黑" panose="020B0503020204020204" charset="-122"/>
                <a:ea typeface="微软雅黑" panose="020B0503020204020204" charset="-122"/>
                <a:cs typeface="微软雅黑" panose="020B0503020204020204" charset="-122"/>
              </a:rPr>
              <a:t>4.</a:t>
            </a:r>
            <a:r>
              <a:rPr lang="zh-CN" altLang="zh-CN" sz="2200" b="1" dirty="0">
                <a:latin typeface="微软雅黑" panose="020B0503020204020204" charset="-122"/>
                <a:ea typeface="微软雅黑" panose="020B0503020204020204" charset="-122"/>
                <a:cs typeface="微软雅黑" panose="020B0503020204020204" charset="-122"/>
              </a:rPr>
              <a:t>外贸情况</a:t>
            </a:r>
            <a:endParaRPr lang="en-US" altLang="zh-CN" sz="2200" b="1" dirty="0">
              <a:latin typeface="微软雅黑" panose="020B0503020204020204" charset="-122"/>
              <a:ea typeface="微软雅黑" panose="020B0503020204020204" charset="-122"/>
              <a:cs typeface="微软雅黑" panose="020B0503020204020204" charset="-122"/>
            </a:endParaRPr>
          </a:p>
          <a:p>
            <a:pPr marL="0" indent="457200">
              <a:buNone/>
            </a:pPr>
            <a:r>
              <a:rPr sz="2200" dirty="0">
                <a:latin typeface="微软雅黑" panose="020B0503020204020204" charset="-122"/>
                <a:ea typeface="微软雅黑" panose="020B0503020204020204" charset="-122"/>
                <a:cs typeface="微软雅黑" panose="020B0503020204020204" charset="-122"/>
              </a:rPr>
              <a:t>据老方评估，老挝出口整体形势正常且逐年递增，年平均增长12%。由于新冠肺炎疫情暴发，2020年出口额略有下降，但总体上有望继续保持增长态势。</a:t>
            </a:r>
            <a:endParaRPr sz="2200" dirty="0">
              <a:latin typeface="微软雅黑" panose="020B0503020204020204" charset="-122"/>
              <a:ea typeface="微软雅黑" panose="020B0503020204020204" charset="-122"/>
              <a:cs typeface="微软雅黑" panose="020B0503020204020204" charset="-122"/>
            </a:endParaRPr>
          </a:p>
          <a:p>
            <a:pPr marL="0" indent="457200">
              <a:buNone/>
            </a:pPr>
            <a:r>
              <a:rPr sz="2200" dirty="0">
                <a:latin typeface="微软雅黑" panose="020B0503020204020204" charset="-122"/>
                <a:ea typeface="微软雅黑" panose="020B0503020204020204" charset="-122"/>
                <a:cs typeface="微软雅黑" panose="020B0503020204020204" charset="-122"/>
              </a:rPr>
              <a:t>2021年外贸总额135.1亿美元，恢复增长态势。老挝工贸部制定了2021-2025年出口额增长8%-10%的目标，为实现这一目标，工贸部为商品出口，尤其是农产品出口提供便利，但新冠肺炎疫情还是对出口造成了较为严重的影响。同时，工贸部积极为国内商品寻找市场，最近与农林部、国内私企合作，与中国大型公司签署合作备忘录，重点向中国出口老挝九类农产品。未来几年老挝需要更多的外汇来进口货物，贸易赤字的上升可能会导致老挝国内汇率和外汇储备的波动。</a:t>
            </a:r>
            <a:endParaRPr sz="220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2"/>
  <p:tag name="KSO_WM_UNIT_LAYERLEVEL" val="1"/>
  <p:tag name="KSO_WM_TAG_VERSION" val="3.0"/>
  <p:tag name="KSO_WM_BEAUTIFY_FLAG" val="#wm#"/>
  <p:tag name="KSO_WM_UNIT_TYPE" val="i"/>
  <p:tag name="KSO_WM_UNIT_INDEX" val="2"/>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11"/>
  <p:tag name="KSO_WM_UNIT_LAYERLEVEL" val="1"/>
  <p:tag name="KSO_WM_TAG_VERSION" val="3.0"/>
  <p:tag name="KSO_WM_BEAUTIFY_FLAG" val="#wm#"/>
  <p:tag name="KSO_WM_UNIT_TYPE" val="i"/>
  <p:tag name="KSO_WM_UNIT_INDEX" val="1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96"/>
  <p:tag name="KSO_WM_UNIT_TYPE" val="f"/>
  <p:tag name="KSO_WM_UNIT_INDEX" val="1"/>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b*1"/>
  <p:tag name="KSO_WM_UNIT_LAYERLEVEL" val="1"/>
  <p:tag name="KSO_WM_TAG_VERSION" val="3.0"/>
  <p:tag name="KSO_WM_BEAUTIFY_FLAG" val="#wm#"/>
  <p:tag name="KSO_WM_UNIT_ISCONTENTSTITLE" val="0"/>
  <p:tag name="KSO_WM_UNIT_ISNUMDGMTITLE" val="0"/>
  <p:tag name="KSO_WM_UNIT_PRESET_TEXT" val="单击此处编辑母版副标题样式"/>
  <p:tag name="KSO_WM_UNIT_NOCLEAR" val="0"/>
  <p:tag name="KSO_WM_UNIT_VALUE" val="40"/>
  <p:tag name="KSO_WM_UNIT_TYPE" val="b"/>
  <p:tag name="KSO_WM_UNIT_INDEX" val="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2"/>
  <p:tag name="KSO_WM_UNIT_LAYERLEVEL" val="1"/>
  <p:tag name="KSO_WM_TAG_VERSION" val="3.0"/>
  <p:tag name="KSO_WM_BEAUTIFY_FLAG" val="#wm#"/>
  <p:tag name="KSO_WM_UNIT_TYPE" val="i"/>
  <p:tag name="KSO_WM_UNIT_INDEX" val="2"/>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2"/>
  <p:tag name="KSO_WM_UNIT_LAYERLEVEL" val="1"/>
  <p:tag name="KSO_WM_TAG_VERSION" val="3.0"/>
  <p:tag name="KSO_WM_BEAUTIFY_FLAG" val="#wm#"/>
  <p:tag name="KSO_WM_UNIT_TYPE" val="i"/>
  <p:tag name="KSO_WM_UNIT_INDEX" val="2"/>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3"/>
  <p:tag name="KSO_WM_UNIT_LAYERLEVEL" val="1"/>
  <p:tag name="KSO_WM_TAG_VERSION" val="3.0"/>
  <p:tag name="KSO_WM_BEAUTIFY_FLAG" val="#wm#"/>
  <p:tag name="KSO_WM_UNIT_TYPE" val="i"/>
  <p:tag name="KSO_WM_UNIT_INDEX" val="3"/>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4"/>
  <p:tag name="KSO_WM_UNIT_LAYERLEVEL" val="1"/>
  <p:tag name="KSO_WM_TAG_VERSION" val="3.0"/>
  <p:tag name="KSO_WM_BEAUTIFY_FLAG" val="#wm#"/>
  <p:tag name="KSO_WM_UNIT_TYPE" val="i"/>
  <p:tag name="KSO_WM_UNIT_INDEX" val="4"/>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5"/>
  <p:tag name="KSO_WM_UNIT_LAYERLEVEL" val="1"/>
  <p:tag name="KSO_WM_TAG_VERSION" val="3.0"/>
  <p:tag name="KSO_WM_BEAUTIFY_FLAG" val="#wm#"/>
  <p:tag name="KSO_WM_UNIT_TYPE" val="i"/>
  <p:tag name="KSO_WM_UNIT_INDEX" val="5"/>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6"/>
  <p:tag name="KSO_WM_UNIT_LAYERLEVEL" val="1"/>
  <p:tag name="KSO_WM_TAG_VERSION" val="3.0"/>
  <p:tag name="KSO_WM_BEAUTIFY_FLAG" val="#wm#"/>
  <p:tag name="KSO_WM_UNIT_TYPE" val="i"/>
  <p:tag name="KSO_WM_UNIT_INDEX" val="6"/>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7"/>
  <p:tag name="KSO_WM_UNIT_LAYERLEVEL" val="1"/>
  <p:tag name="KSO_WM_TAG_VERSION" val="3.0"/>
  <p:tag name="KSO_WM_BEAUTIFY_FLAG" val="#wm#"/>
  <p:tag name="KSO_WM_UNIT_TYPE" val="i"/>
  <p:tag name="KSO_WM_UNIT_INDEX" val="7"/>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8"/>
  <p:tag name="KSO_WM_UNIT_LAYERLEVEL" val="1"/>
  <p:tag name="KSO_WM_TAG_VERSION" val="3.0"/>
  <p:tag name="KSO_WM_BEAUTIFY_FLAG" val="#wm#"/>
  <p:tag name="KSO_WM_UNIT_TYPE" val="i"/>
  <p:tag name="KSO_WM_UNIT_INDEX" val="8"/>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9"/>
  <p:tag name="KSO_WM_UNIT_LAYERLEVEL" val="1"/>
  <p:tag name="KSO_WM_TAG_VERSION" val="3.0"/>
  <p:tag name="KSO_WM_BEAUTIFY_FLAG" val="#wm#"/>
  <p:tag name="KSO_WM_UNIT_TYPE" val="i"/>
  <p:tag name="KSO_WM_UNIT_INDEX" val="9"/>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10"/>
  <p:tag name="KSO_WM_UNIT_LAYERLEVEL" val="1"/>
  <p:tag name="KSO_WM_TAG_VERSION" val="3.0"/>
  <p:tag name="KSO_WM_BEAUTIFY_FLAG" val="#wm#"/>
  <p:tag name="KSO_WM_UNIT_TYPE" val="i"/>
  <p:tag name="KSO_WM_UNIT_INDEX" val="10"/>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11"/>
  <p:tag name="KSO_WM_UNIT_LAYERLEVEL" val="1"/>
  <p:tag name="KSO_WM_TAG_VERSION" val="3.0"/>
  <p:tag name="KSO_WM_BEAUTIFY_FLAG" val="#wm#"/>
  <p:tag name="KSO_WM_UNIT_TYPE" val="i"/>
  <p:tag name="KSO_WM_UNIT_INDEX" val="11"/>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2"/>
  <p:tag name="KSO_WM_UNIT_LAYERLEVEL" val="1"/>
  <p:tag name="KSO_WM_TAG_VERSION" val="3.0"/>
  <p:tag name="KSO_WM_BEAUTIFY_FLAG" val="#wm#"/>
  <p:tag name="KSO_WM_UNIT_TYPE" val="i"/>
  <p:tag name="KSO_WM_UNIT_INDEX" val="2"/>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12"/>
  <p:tag name="KSO_WM_UNIT_LAYERLEVEL" val="1"/>
  <p:tag name="KSO_WM_TAG_VERSION" val="3.0"/>
  <p:tag name="KSO_WM_BEAUTIFY_FLAG" val="#wm#"/>
  <p:tag name="KSO_WM_UNIT_TYPE" val="i"/>
  <p:tag name="KSO_WM_UNIT_INDEX" val="12"/>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12"/>
  <p:tag name="KSO_WM_UNIT_LAYERLEVEL" val="1"/>
  <p:tag name="KSO_WM_TAG_VERSION" val="3.0"/>
  <p:tag name="KSO_WM_BEAUTIFY_FLAG" val="#wm#"/>
  <p:tag name="KSO_WM_UNIT_TYPE" val="i"/>
  <p:tag name="KSO_WM_UNIT_INDEX" val="12"/>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13"/>
  <p:tag name="KSO_WM_UNIT_LAYERLEVEL" val="1"/>
  <p:tag name="KSO_WM_TAG_VERSION" val="3.0"/>
  <p:tag name="KSO_WM_BEAUTIFY_FLAG" val="#wm#"/>
  <p:tag name="KSO_WM_UNIT_TYPE" val="i"/>
  <p:tag name="KSO_WM_UNIT_INDEX" val="13"/>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14"/>
  <p:tag name="KSO_WM_UNIT_LAYERLEVEL" val="1"/>
  <p:tag name="KSO_WM_TAG_VERSION" val="3.0"/>
  <p:tag name="KSO_WM_BEAUTIFY_FLAG" val="#wm#"/>
  <p:tag name="KSO_WM_UNIT_TYPE" val="i"/>
  <p:tag name="KSO_WM_UNIT_INDEX" val="14"/>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15"/>
  <p:tag name="KSO_WM_UNIT_LAYERLEVEL" val="1"/>
  <p:tag name="KSO_WM_TAG_VERSION" val="3.0"/>
  <p:tag name="KSO_WM_BEAUTIFY_FLAG" val="#wm#"/>
  <p:tag name="KSO_WM_UNIT_TYPE" val="i"/>
  <p:tag name="KSO_WM_UNIT_INDEX" val="15"/>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16"/>
  <p:tag name="KSO_WM_UNIT_LAYERLEVEL" val="1"/>
  <p:tag name="KSO_WM_TAG_VERSION" val="3.0"/>
  <p:tag name="KSO_WM_BEAUTIFY_FLAG" val="#wm#"/>
  <p:tag name="KSO_WM_UNIT_TYPE" val="i"/>
  <p:tag name="KSO_WM_UNIT_INDEX" val="16"/>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17"/>
  <p:tag name="KSO_WM_UNIT_LAYERLEVEL" val="1"/>
  <p:tag name="KSO_WM_TAG_VERSION" val="3.0"/>
  <p:tag name="KSO_WM_BEAUTIFY_FLAG" val="#wm#"/>
  <p:tag name="KSO_WM_UNIT_TYPE" val="i"/>
  <p:tag name="KSO_WM_UNIT_INDEX" val="17"/>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18"/>
  <p:tag name="KSO_WM_UNIT_LAYERLEVEL" val="1"/>
  <p:tag name="KSO_WM_TAG_VERSION" val="3.0"/>
  <p:tag name="KSO_WM_BEAUTIFY_FLAG" val="#wm#"/>
  <p:tag name="KSO_WM_UNIT_TYPE" val="i"/>
  <p:tag name="KSO_WM_UNIT_INDEX" val="18"/>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19"/>
  <p:tag name="KSO_WM_UNIT_LAYERLEVEL" val="1"/>
  <p:tag name="KSO_WM_TAG_VERSION" val="3.0"/>
  <p:tag name="KSO_WM_BEAUTIFY_FLAG" val="#wm#"/>
  <p:tag name="KSO_WM_UNIT_TYPE" val="i"/>
  <p:tag name="KSO_WM_UNIT_INDEX" val="19"/>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20"/>
  <p:tag name="KSO_WM_UNIT_LAYERLEVEL" val="1"/>
  <p:tag name="KSO_WM_TAG_VERSION" val="3.0"/>
  <p:tag name="KSO_WM_BEAUTIFY_FLAG" val="#wm#"/>
  <p:tag name="KSO_WM_UNIT_TYPE" val="i"/>
  <p:tag name="KSO_WM_UNIT_INDEX" val="20"/>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21"/>
  <p:tag name="KSO_WM_UNIT_LAYERLEVEL" val="1"/>
  <p:tag name="KSO_WM_TAG_VERSION" val="3.0"/>
  <p:tag name="KSO_WM_BEAUTIFY_FLAG" val="#wm#"/>
  <p:tag name="KSO_WM_UNIT_TYPE" val="i"/>
  <p:tag name="KSO_WM_UNIT_INDEX" val="2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13"/>
  <p:tag name="KSO_WM_UNIT_LAYERLEVEL" val="1"/>
  <p:tag name="KSO_WM_TAG_VERSION" val="3.0"/>
  <p:tag name="KSO_WM_BEAUTIFY_FLAG" val="#wm#"/>
  <p:tag name="KSO_WM_UNIT_TYPE" val="i"/>
  <p:tag name="KSO_WM_UNIT_INDEX" val="13"/>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22"/>
  <p:tag name="KSO_WM_UNIT_LAYERLEVEL" val="1"/>
  <p:tag name="KSO_WM_TAG_VERSION" val="3.0"/>
  <p:tag name="KSO_WM_BEAUTIFY_FLAG" val="#wm#"/>
  <p:tag name="KSO_WM_UNIT_TYPE" val="i"/>
  <p:tag name="KSO_WM_UNIT_INDEX" val="22"/>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23"/>
  <p:tag name="KSO_WM_UNIT_LAYERLEVEL" val="1"/>
  <p:tag name="KSO_WM_TAG_VERSION" val="3.0"/>
  <p:tag name="KSO_WM_BEAUTIFY_FLAG" val="#wm#"/>
  <p:tag name="KSO_WM_UNIT_TYPE" val="i"/>
  <p:tag name="KSO_WM_UNIT_INDEX" val="23"/>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24"/>
  <p:tag name="KSO_WM_UNIT_LAYERLEVEL" val="1"/>
  <p:tag name="KSO_WM_TAG_VERSION" val="3.0"/>
  <p:tag name="KSO_WM_BEAUTIFY_FLAG" val="#wm#"/>
  <p:tag name="KSO_WM_UNIT_TYPE" val="i"/>
  <p:tag name="KSO_WM_UNIT_INDEX" val="24"/>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25"/>
  <p:tag name="KSO_WM_UNIT_LAYERLEVEL" val="1"/>
  <p:tag name="KSO_WM_TAG_VERSION" val="3.0"/>
  <p:tag name="KSO_WM_BEAUTIFY_FLAG" val="#wm#"/>
  <p:tag name="KSO_WM_UNIT_TYPE" val="i"/>
  <p:tag name="KSO_WM_UNIT_INDEX" val="25"/>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f*4"/>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4"/>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30"/>
  <p:tag name="KSO_WM_UNIT_TYPE" val="a"/>
  <p:tag name="KSO_WM_UNIT_INDEX" val="1"/>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i*1"/>
  <p:tag name="KSO_WM_UNIT_LAYERLEVEL" val="1"/>
  <p:tag name="KSO_WM_TAG_VERSION" val="3.0"/>
  <p:tag name="KSO_WM_BEAUTIFY_FLAG" val="#wm#"/>
  <p:tag name="KSO_WM_UNIT_TYPE" val="i"/>
  <p:tag name="KSO_WM_UNIT_INDEX"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14"/>
  <p:tag name="KSO_WM_UNIT_LAYERLEVEL" val="1"/>
  <p:tag name="KSO_WM_TAG_VERSION" val="3.0"/>
  <p:tag name="KSO_WM_BEAUTIFY_FLAG" val="#wm#"/>
  <p:tag name="KSO_WM_UNIT_TYPE" val="i"/>
  <p:tag name="KSO_WM_UNIT_INDEX" val="14"/>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a*1"/>
  <p:tag name="KSO_WM_UNIT_LAYERLEVEL" val="1"/>
  <p:tag name="KSO_WM_TAG_VERSION" val="1.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 name="KSO_WM_TEMPLATE_CATEGORY" val="custom"/>
  <p:tag name="KSO_WM_TEMPLATE_INDEX" val="20230981"/>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f*1"/>
  <p:tag name="KSO_WM_UNIT_LAYERLEVEL" val="1"/>
  <p:tag name="KSO_WM_TAG_VERSION" val="3.0"/>
  <p:tag name="KSO_WM_BEAUTIFY_FLAG" val="#wm#"/>
  <p:tag name="KSO_WM_UNIT_SUBTYPE" val="a"/>
  <p:tag name="KSO_WM_UNIT_PRESET_TEXT" val="单击此处编辑母版文本样式&#10;第二级&#10;第三级&#10;第四级&#10;第五级"/>
  <p:tag name="KSO_WM_UNIT_NOCLEAR" val="0"/>
  <p:tag name="KSO_WM_UNIT_TYPE" val="f"/>
  <p:tag name="KSO_WM_UNIT_INDEX" val="1"/>
  <p:tag name="KSO_WM_TEMPLATE_CATEGORY" val="custom"/>
  <p:tag name="KSO_WM_TEMPLATE_INDEX" val="20230981"/>
</p:tagLst>
</file>

<file path=ppt/tags/tag145.xml><?xml version="1.0" encoding="utf-8"?>
<p:tagLst xmlns:p="http://schemas.openxmlformats.org/presentationml/2006/main">
  <p:tag name="KSO_WM_TEMPLATE_SUBCATEGORY" val="29"/>
  <p:tag name="KSO_WM_TEMPLATE_MASTER_TYPE" val="0"/>
  <p:tag name="KSO_WM_TEMPLATE_COLOR_TYPE" val="0"/>
  <p:tag name="KSO_WM_TAG_VERSION" val="3.0"/>
  <p:tag name="KSO_WM_BEAUTIFY_FLAG" val="#wm#"/>
  <p:tag name="KSO_WM_TEMPLATE_CATEGORY" val="custom"/>
  <p:tag name="KSO_WM_TEMPLATE_INDEX" val="20230981"/>
  <p:tag name="KSO_WM_TEMPLATE_THUMBS_INDEX" val="1、9"/>
</p:tagLst>
</file>

<file path=ppt/tags/tag146.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0981_1*a*1"/>
  <p:tag name="KSO_WM_TEMPLATE_CATEGORY" val="custom"/>
  <p:tag name="KSO_WM_TEMPLATE_INDEX" val="20230981"/>
  <p:tag name="KSO_WM_UNIT_LAYERLEVEL" val="1"/>
  <p:tag name="KSO_WM_TAG_VERSION" val="3.0"/>
  <p:tag name="KSO_WM_BEAUTIFY_FLAG" val="#wm#"/>
  <p:tag name="KSO_WM_UNIT_PRESET_TEXT" val="单击此处&#10;添加文档标题"/>
</p:tagLst>
</file>

<file path=ppt/tags/tag147.xml><?xml version="1.0" encoding="utf-8"?>
<p:tagLst xmlns:p="http://schemas.openxmlformats.org/presentationml/2006/main">
  <p:tag name="KSO_WM_SLIDE_ID" val="custom20230981_1"/>
  <p:tag name="KSO_WM_TEMPLATE_SUBCATEGORY" val="29"/>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0981"/>
  <p:tag name="KSO_WM_SLIDE_LAYOUT" val="a_f"/>
  <p:tag name="KSO_WM_SLIDE_LAYOUT_CNT" val="1_1"/>
  <p:tag name="KSO_WM_SLIDE_TYPE" val="title"/>
  <p:tag name="KSO_WM_SLIDE_SUBTYPE" val="pureTxt"/>
  <p:tag name="KSO_WM_TEMPLATE_THUMBS_INDEX" val="1、9"/>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0981_4*l_i*1_1"/>
  <p:tag name="KSO_WM_TEMPLATE_CATEGORY" val="custom"/>
  <p:tag name="KSO_WM_TEMPLATE_INDEX" val="20230981"/>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solid&quot;:{&quot;brightness&quot;:0.15000000596046448,&quot;colorType&quot;:1,&quot;foreColorIndex&quot;:14,&quot;transparency&quot;:0},&quot;type&quot;:1},&quot;glow&quot;:{&quot;colorType&quot;:0},&quot;line&quot;:{&quot;solidLine&quot;:{&quot;brightness&quot;:0.5,&quot;colorType&quot;:1,&quot;foreColorIndex&quot;:14,&quot;transparency&quot;:0},&quot;type&quot;:1},&quot;shadow&quot;:{&quot;brightness&quot;:-0.5,&quot;colorType&quot;:1,&quot;foreColorIndex&quot;:16,&quot;transparency&quot;:0.720000028610229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0981_4*l_h_i*1_2_2"/>
  <p:tag name="KSO_WM_TEMPLATE_CATEGORY" val="custom"/>
  <p:tag name="KSO_WM_TEMPLATE_INDEX" val="20230981"/>
  <p:tag name="KSO_WM_UNIT_LAYERLEVEL" val="1_1_1"/>
  <p:tag name="KSO_WM_TAG_VERSION" val="3.0"/>
  <p:tag name="KSO_WM_BEAUTIFY_FLAG" val="#wm#"/>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type&quot;:0},&quot;glow&quot;:{&quot;colorType&quot;:0},&quot;line&quot;:{&quot;gradient&quot;:[{&quot;brightness&quot;:0,&quot;colorType&quot;:1,&quot;foreColorIndex&quot;:8,&quot;pos&quot;:0.5,&quot;transparency&quot;:0},{&quot;brightness&quot;:0,&quot;colorType&quot;:1,&quot;foreColorIndex&quot;:8,&quot;pos&quot;:0,&quot;transparency&quot;:1},{&quot;brightness&quot;:0,&quot;colorType&quot;:1,&quot;foreColorIndex&quot;:8,&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15"/>
  <p:tag name="KSO_WM_UNIT_LAYERLEVEL" val="1"/>
  <p:tag name="KSO_WM_TAG_VERSION" val="3.0"/>
  <p:tag name="KSO_WM_BEAUTIFY_FLAG" val="#wm#"/>
  <p:tag name="KSO_WM_UNIT_TYPE" val="i"/>
  <p:tag name="KSO_WM_UNIT_INDEX" val="15"/>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0981_4*l_h_i*1_3_1"/>
  <p:tag name="KSO_WM_TEMPLATE_CATEGORY" val="custom"/>
  <p:tag name="KSO_WM_TEMPLATE_INDEX" val="20230981"/>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type&quot;:0},&quot;glow&quot;:{&quot;colorType&quot;:0},&quot;line&quot;:{&quot;gradient&quot;:[{&quot;brightness&quot;:0,&quot;colorType&quot;:1,&quot;foreColorIndex&quot;:8,&quot;pos&quot;:0.5,&quot;transparency&quot;:0},{&quot;brightness&quot;:0,&quot;colorType&quot;:1,&quot;foreColorIndex&quot;:8,&quot;pos&quot;:0,&quot;transparency&quot;:1},{&quot;brightness&quot;:0,&quot;colorType&quot;:1,&quot;foreColorIndex&quot;:8,&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0981_4*l_h_i*1_4_2"/>
  <p:tag name="KSO_WM_TEMPLATE_CATEGORY" val="custom"/>
  <p:tag name="KSO_WM_TEMPLATE_INDEX" val="20230981"/>
  <p:tag name="KSO_WM_UNIT_LAYERLEVEL" val="1_1_1"/>
  <p:tag name="KSO_WM_TAG_VERSION" val="3.0"/>
  <p:tag name="KSO_WM_BEAUTIFY_FLAG" val="#wm#"/>
  <p:tag name="KSO_WM_DIAGRAM_GROUP_CODE" val="l1-1"/>
  <p:tag name="KSO_WM_UNIT_TYPE" val="l_h_i"/>
  <p:tag name="KSO_WM_UNIT_INDEX" val="1_4_2"/>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type&quot;:0},&quot;glow&quot;:{&quot;colorType&quot;:0},&quot;line&quot;:{&quot;gradient&quot;:[{&quot;brightness&quot;:0,&quot;colorType&quot;:1,&quot;foreColorIndex&quot;:8,&quot;pos&quot;:0.5,&quot;transparency&quot;:0},{&quot;brightness&quot;:0,&quot;colorType&quot;:1,&quot;foreColorIndex&quot;:8,&quot;pos&quot;:0,&quot;transparency&quot;:1},{&quot;brightness&quot;:0,&quot;colorType&quot;:1,&quot;foreColorIndex&quot;:8,&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0981_4*a*1"/>
  <p:tag name="KSO_WM_TEMPLATE_CATEGORY" val="custom"/>
  <p:tag name="KSO_WM_TEMPLATE_INDEX" val="20230981"/>
  <p:tag name="KSO_WM_UNIT_LAYERLEVEL" val="1"/>
  <p:tag name="KSO_WM_TAG_VERSION" val="3.0"/>
  <p:tag name="KSO_WM_BEAUTIFY_FLAG" val="#wm#"/>
  <p:tag name="KSO_WM_UNIT_ISCONTENTSTITLE" val="1"/>
  <p:tag name="KSO_WM_UNIT_ISNUMDGMTITLE" val="0"/>
  <p:tag name="KSO_WM_UNIT_NOCLEAR" val="0"/>
  <p:tag name="KSO_WM_UNIT_VALUE" val="3"/>
  <p:tag name="KSO_WM_UNIT_TYPE" val="a"/>
  <p:tag name="KSO_WM_UNIT_INDEX" val="1"/>
  <p:tag name="KSO_WM_DIAGRAM_GROUP_CODE" val="l1-1"/>
  <p:tag name="KSO_WM_UNIT_PRESET_TEXT" val="CONTENTS"/>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custom20230981_4*l_h_i*1_1_1"/>
  <p:tag name="KSO_WM_TEMPLATE_CATEGORY" val="custom"/>
  <p:tag name="KSO_WM_TEMPLATE_INDEX" val="20230981"/>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gradient&quot;:[{&quot;brightness&quot;:0,&quot;colorType&quot;:1,&quot;foreColorIndex&quot;:6,&quot;pos&quot;:0,&quot;transparency&quot;:0},{&quot;brightness&quot;:0,&quot;colorType&quot;:1,&quot;foreColorIndex&quot;:8,&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Part One"/>
</p:tagLst>
</file>

<file path=ppt/tags/tag15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custom20230981_4*l_h_a*1_1_1"/>
  <p:tag name="KSO_WM_TEMPLATE_CATEGORY" val="custom"/>
  <p:tag name="KSO_WM_TEMPLATE_INDEX" val="20230981"/>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13,&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PRESET_TEXT" val="添加目录标题"/>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custom20230981_4*l_h_i*1_2_1"/>
  <p:tag name="KSO_WM_TEMPLATE_CATEGORY" val="custom"/>
  <p:tag name="KSO_WM_TEMPLATE_INDEX" val="20230981"/>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gradient&quot;:[{&quot;brightness&quot;:0,&quot;colorType&quot;:1,&quot;foreColorIndex&quot;:6,&quot;pos&quot;:0,&quot;transparency&quot;:0},{&quot;brightness&quot;:0,&quot;colorType&quot;:1,&quot;foreColorIndex&quot;:8,&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Part Two"/>
</p:tagLst>
</file>

<file path=ppt/tags/tag15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custom20230981_4*l_h_a*1_2_1"/>
  <p:tag name="KSO_WM_TEMPLATE_CATEGORY" val="custom"/>
  <p:tag name="KSO_WM_TEMPLATE_INDEX" val="20230981"/>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13,&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PRESET_TEXT" val="添加目录标题"/>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2"/>
  <p:tag name="KSO_WM_UNIT_ID" val="custom20230981_4*l_h_i*1_3_2"/>
  <p:tag name="KSO_WM_TEMPLATE_CATEGORY" val="custom"/>
  <p:tag name="KSO_WM_TEMPLATE_INDEX" val="20230981"/>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gradient&quot;:[{&quot;brightness&quot;:0,&quot;colorType&quot;:1,&quot;foreColorIndex&quot;:6,&quot;pos&quot;:0,&quot;transparency&quot;:0},{&quot;brightness&quot;:0,&quot;colorType&quot;:1,&quot;foreColorIndex&quot;:8,&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Part Three"/>
</p:tagLst>
</file>

<file path=ppt/tags/tag15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custom20230981_4*l_h_a*1_3_1"/>
  <p:tag name="KSO_WM_TEMPLATE_CATEGORY" val="custom"/>
  <p:tag name="KSO_WM_TEMPLATE_INDEX" val="20230981"/>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13,&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PRESET_TEXT" val="添加目录标题"/>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custom20230981_4*l_h_i*1_4_1"/>
  <p:tag name="KSO_WM_TEMPLATE_CATEGORY" val="custom"/>
  <p:tag name="KSO_WM_TEMPLATE_INDEX" val="20230981"/>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gradient&quot;:[{&quot;brightness&quot;:0,&quot;colorType&quot;:1,&quot;foreColorIndex&quot;:6,&quot;pos&quot;:0,&quot;transparency&quot;:0},{&quot;brightness&quot;:0,&quot;colorType&quot;:1,&quot;foreColorIndex&quot;:8,&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Part Four"/>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16"/>
  <p:tag name="KSO_WM_UNIT_LAYERLEVEL" val="1"/>
  <p:tag name="KSO_WM_TAG_VERSION" val="3.0"/>
  <p:tag name="KSO_WM_BEAUTIFY_FLAG" val="#wm#"/>
  <p:tag name="KSO_WM_UNIT_TYPE" val="i"/>
  <p:tag name="KSO_WM_UNIT_INDEX" val="16"/>
</p:tagLst>
</file>

<file path=ppt/tags/tag16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custom20230981_4*l_h_a*1_4_1"/>
  <p:tag name="KSO_WM_TEMPLATE_CATEGORY" val="custom"/>
  <p:tag name="KSO_WM_TEMPLATE_INDEX" val="20230981"/>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13,&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PRESET_TEXT" val="添加目录标题"/>
</p:tagLst>
</file>

<file path=ppt/tags/tag161.xml><?xml version="1.0" encoding="utf-8"?>
<p:tagLst xmlns:p="http://schemas.openxmlformats.org/presentationml/2006/main">
  <p:tag name="KSO_WM_SLIDE_ID" val="custom20230981_4"/>
  <p:tag name="KSO_WM_TEMPLATE_SUBCATEGORY" val="29"/>
  <p:tag name="KSO_WM_TEMPLATE_MASTER_TYPE" val="0"/>
  <p:tag name="KSO_WM_TEMPLATE_COLOR_TYPE" val="0"/>
  <p:tag name="KSO_WM_SLIDE_ITEM_CNT" val="4"/>
  <p:tag name="KSO_WM_SLIDE_INDEX" val="4"/>
  <p:tag name="KSO_WM_TAG_VERSION" val="3.0"/>
  <p:tag name="KSO_WM_BEAUTIFY_FLAG" val="#wm#"/>
  <p:tag name="KSO_WM_TEMPLATE_CATEGORY" val="custom"/>
  <p:tag name="KSO_WM_TEMPLATE_INDEX" val="20230981"/>
  <p:tag name="KSO_WM_SLIDE_LAYOUT" val="a_l"/>
  <p:tag name="KSO_WM_SLIDE_LAYOUT_CNT" val="1_1"/>
  <p:tag name="KSO_WM_SLIDE_TYPE" val="contents"/>
  <p:tag name="KSO_WM_SLIDE_SUBTYPE" val="diag"/>
  <p:tag name="KSO_WM_DIAGRAM_GROUP_CODE" val="l1-1"/>
  <p:tag name="KSO_WM_SLIDE_DIAGTYPE" val="l"/>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0981_8*a*1"/>
  <p:tag name="KSO_WM_TEMPLATE_CATEGORY" val="custom"/>
  <p:tag name="KSO_WM_TEMPLATE_INDEX" val="20230981"/>
  <p:tag name="KSO_WM_UNIT_LAYERLEVEL" val="1"/>
  <p:tag name="KSO_WM_TAG_VERSION" val="3.0"/>
  <p:tag name="KSO_WM_BEAUTIFY_FLAG" val="#wm#"/>
  <p:tag name="KSO_WM_UNIT_ISCONTENTSTITLE" val="0"/>
  <p:tag name="KSO_WM_UNIT_ISNUMDGMTITLE" val="0"/>
  <p:tag name="KSO_WM_UNIT_NOCLEAR" val="0"/>
  <p:tag name="KSO_WM_UNIT_VALUE" val="20"/>
  <p:tag name="KSO_WM_UNIT_TYPE" val="a"/>
  <p:tag name="KSO_WM_UNIT_INDEX" val="1"/>
  <p:tag name="KSO_WM_UNIT_PRESET_TEXT" val="单击此处添加标题"/>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0981_8*f*1"/>
  <p:tag name="KSO_WM_TEMPLATE_CATEGORY" val="custom"/>
  <p:tag name="KSO_WM_TEMPLATE_INDEX" val="20230981"/>
  <p:tag name="KSO_WM_UNIT_LAYERLEVEL" val="1"/>
  <p:tag name="KSO_WM_TAG_VERSION" val="3.0"/>
  <p:tag name="KSO_WM_BEAUTIFY_FLAG" val="#wm#"/>
  <p:tag name="KSO_WM_UNIT_SUBTYPE" val="a"/>
  <p:tag name="KSO_WM_UNIT_NOCLEAR" val="0"/>
  <p:tag name="KSO_WM_UNIT_VALUE" val="330"/>
  <p:tag name="KSO_WM_UNIT_TYPE" val="f"/>
  <p:tag name="KSO_WM_UNIT_INDEX" val="1"/>
  <p:tag name="KSO_WM_UNIT_PRESET_TEXT" val="单击此处输入你的正文"/>
</p:tagLst>
</file>

<file path=ppt/tags/tag164.xml><?xml version="1.0" encoding="utf-8"?>
<p:tagLst xmlns:p="http://schemas.openxmlformats.org/presentationml/2006/main">
  <p:tag name="KSO_WM_SLIDE_ID" val="custom20230981_8"/>
  <p:tag name="KSO_WM_TEMPLATE_SUBCATEGORY" val="29"/>
  <p:tag name="KSO_WM_TEMPLATE_MASTER_TYPE" val="0"/>
  <p:tag name="KSO_WM_TEMPLATE_COLOR_TYPE" val="0"/>
  <p:tag name="KSO_WM_SLIDE_ITEM_CNT" val="0"/>
  <p:tag name="KSO_WM_SLIDE_INDEX" val="8"/>
  <p:tag name="KSO_WM_TAG_VERSION" val="3.0"/>
  <p:tag name="KSO_WM_BEAUTIFY_FLAG" val="#wm#"/>
  <p:tag name="KSO_WM_TEMPLATE_CATEGORY" val="custom"/>
  <p:tag name="KSO_WM_TEMPLATE_INDEX" val="20230981"/>
  <p:tag name="KSO_WM_SLIDE_TYPE" val="text"/>
  <p:tag name="KSO_WM_SLIDE_SUBTYPE" val="pureTxt"/>
  <p:tag name="KSO_WM_SLIDE_SIZE" val="850*457"/>
  <p:tag name="KSO_WM_SLIDE_POSITION" val="54*28"/>
  <p:tag name="KSO_WM_SLIDE_LAYOUT" val="a_f"/>
  <p:tag name="KSO_WM_SLIDE_LAYOUT_CNT" val="1_1"/>
</p:tagLst>
</file>

<file path=ppt/tags/tag165.xml><?xml version="1.0" encoding="utf-8"?>
<p:tagLst xmlns:p="http://schemas.openxmlformats.org/presentationml/2006/main">
  <p:tag name="KSO_WM_DIAGRAM_VIRTUALLY_FRAME" val="{&quot;height&quot;:376.3912598425197,&quot;left&quot;:275.25,&quot;top&quot;:151.35874015748033,&quot;width&quot;:653.2492125984252}"/>
</p:tagLst>
</file>

<file path=ppt/tags/tag166.xml><?xml version="1.0" encoding="utf-8"?>
<p:tagLst xmlns:p="http://schemas.openxmlformats.org/presentationml/2006/main">
  <p:tag name="KSO_WM_DIAGRAM_VIRTUALLY_FRAME" val="{&quot;height&quot;:376.3912598425197,&quot;left&quot;:275.25,&quot;top&quot;:151.35874015748033,&quot;width&quot;:653.2492125984252}"/>
</p:tagLst>
</file>

<file path=ppt/tags/tag167.xml><?xml version="1.0" encoding="utf-8"?>
<p:tagLst xmlns:p="http://schemas.openxmlformats.org/presentationml/2006/main">
  <p:tag name="KSO_WM_DIAGRAM_VIRTUALLY_FRAME" val="{&quot;height&quot;:376.3912598425197,&quot;left&quot;:275.25,&quot;top&quot;:151.35874015748033,&quot;width&quot;:653.2492125984252}"/>
</p:tagLst>
</file>

<file path=ppt/tags/tag168.xml><?xml version="1.0" encoding="utf-8"?>
<p:tagLst xmlns:p="http://schemas.openxmlformats.org/presentationml/2006/main">
  <p:tag name="KSO_WM_DIAGRAM_VIRTUALLY_FRAME" val="{&quot;height&quot;:376.3912598425197,&quot;left&quot;:275.25,&quot;top&quot;:151.35874015748033,&quot;width&quot;:653.2492125984252}"/>
</p:tagLst>
</file>

<file path=ppt/tags/tag169.xml><?xml version="1.0" encoding="utf-8"?>
<p:tagLst xmlns:p="http://schemas.openxmlformats.org/presentationml/2006/main">
  <p:tag name="KSO_WM_DIAGRAM_VIRTUALLY_FRAME" val="{&quot;height&quot;:376.3912598425197,&quot;left&quot;:275.25,&quot;top&quot;:151.35874015748033,&quot;width&quot;:653.2492125984252}"/>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17"/>
  <p:tag name="KSO_WM_UNIT_LAYERLEVEL" val="1"/>
  <p:tag name="KSO_WM_TAG_VERSION" val="3.0"/>
  <p:tag name="KSO_WM_BEAUTIFY_FLAG" val="#wm#"/>
  <p:tag name="KSO_WM_UNIT_TYPE" val="i"/>
  <p:tag name="KSO_WM_UNIT_INDEX" val="17"/>
</p:tagLst>
</file>

<file path=ppt/tags/tag170.xml><?xml version="1.0" encoding="utf-8"?>
<p:tagLst xmlns:p="http://schemas.openxmlformats.org/presentationml/2006/main">
  <p:tag name="KSO_WM_DIAGRAM_VIRTUALLY_FRAME" val="{&quot;height&quot;:376.3912598425197,&quot;left&quot;:275.25,&quot;top&quot;:151.35874015748033,&quot;width&quot;:653.2492125984252}"/>
</p:tagLst>
</file>

<file path=ppt/tags/tag171.xml><?xml version="1.0" encoding="utf-8"?>
<p:tagLst xmlns:p="http://schemas.openxmlformats.org/presentationml/2006/main">
  <p:tag name="KSO_WM_DIAGRAM_VIRTUALLY_FRAME" val="{&quot;height&quot;:376.3912598425197,&quot;left&quot;:275.25,&quot;top&quot;:151.35874015748033,&quot;width&quot;:653.2492125984252}"/>
</p:tagLst>
</file>

<file path=ppt/tags/tag172.xml><?xml version="1.0" encoding="utf-8"?>
<p:tagLst xmlns:p="http://schemas.openxmlformats.org/presentationml/2006/main">
  <p:tag name="KSO_WM_DIAGRAM_VIRTUALLY_FRAME" val="{&quot;height&quot;:376.3912598425197,&quot;left&quot;:275.25,&quot;top&quot;:151.35874015748033,&quot;width&quot;:653.2492125984252}"/>
</p:tagLst>
</file>

<file path=ppt/tags/tag173.xml><?xml version="1.0" encoding="utf-8"?>
<p:tagLst xmlns:p="http://schemas.openxmlformats.org/presentationml/2006/main">
  <p:tag name="KSO_WM_DIAGRAM_VIRTUALLY_FRAME" val="{&quot;height&quot;:386.63976377952747,&quot;left&quot;:56.23149606299213,&quot;top&quot;:132.78905511811024,&quot;width&quot;:666.8588976377953}"/>
</p:tagLst>
</file>

<file path=ppt/tags/tag174.xml><?xml version="1.0" encoding="utf-8"?>
<p:tagLst xmlns:p="http://schemas.openxmlformats.org/presentationml/2006/main">
  <p:tag name="KSO_WM_DIAGRAM_VIRTUALLY_FRAME" val="{&quot;height&quot;:386.63976377952747,&quot;left&quot;:56.23149606299213,&quot;top&quot;:132.78905511811024,&quot;width&quot;:666.8588976377953}"/>
</p:tagLst>
</file>

<file path=ppt/tags/tag175.xml><?xml version="1.0" encoding="utf-8"?>
<p:tagLst xmlns:p="http://schemas.openxmlformats.org/presentationml/2006/main">
  <p:tag name="KSO_WM_DIAGRAM_VIRTUALLY_FRAME" val="{&quot;height&quot;:386.63976377952747,&quot;left&quot;:56.23149606299213,&quot;top&quot;:132.78905511811024,&quot;width&quot;:666.8588976377953}"/>
</p:tagLst>
</file>

<file path=ppt/tags/tag176.xml><?xml version="1.0" encoding="utf-8"?>
<p:tagLst xmlns:p="http://schemas.openxmlformats.org/presentationml/2006/main">
  <p:tag name="KSO_WM_DIAGRAM_VIRTUALLY_FRAME" val="{&quot;height&quot;:386.63976377952747,&quot;left&quot;:56.23149606299213,&quot;top&quot;:132.78905511811024,&quot;width&quot;:666.8588976377953}"/>
</p:tagLst>
</file>

<file path=ppt/tags/tag177.xml><?xml version="1.0" encoding="utf-8"?>
<p:tagLst xmlns:p="http://schemas.openxmlformats.org/presentationml/2006/main">
  <p:tag name="KSO_WM_DIAGRAM_VIRTUALLY_FRAME" val="{&quot;height&quot;:386.63976377952747,&quot;left&quot;:56.23149606299213,&quot;top&quot;:132.78905511811024,&quot;width&quot;:666.8588976377953}"/>
</p:tagLst>
</file>

<file path=ppt/tags/tag178.xml><?xml version="1.0" encoding="utf-8"?>
<p:tagLst xmlns:p="http://schemas.openxmlformats.org/presentationml/2006/main">
  <p:tag name="KSO_WM_DIAGRAM_VIRTUALLY_FRAME" val="{&quot;height&quot;:386.63976377952747,&quot;left&quot;:56.23149606299213,&quot;top&quot;:132.78905511811024,&quot;width&quot;:666.8588976377953}"/>
</p:tagLst>
</file>

<file path=ppt/tags/tag179.xml><?xml version="1.0" encoding="utf-8"?>
<p:tagLst xmlns:p="http://schemas.openxmlformats.org/presentationml/2006/main">
  <p:tag name="KSO_WM_DIAGRAM_VIRTUALLY_FRAME" val="{&quot;height&quot;:386.63976377952747,&quot;left&quot;:56.23149606299213,&quot;top&quot;:132.78905511811024,&quot;width&quot;:666.8588976377953}"/>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18"/>
  <p:tag name="KSO_WM_UNIT_LAYERLEVEL" val="1"/>
  <p:tag name="KSO_WM_TAG_VERSION" val="3.0"/>
  <p:tag name="KSO_WM_BEAUTIFY_FLAG" val="#wm#"/>
  <p:tag name="KSO_WM_UNIT_TYPE" val="i"/>
  <p:tag name="KSO_WM_UNIT_INDEX" val="18"/>
</p:tagLst>
</file>

<file path=ppt/tags/tag180.xml><?xml version="1.0" encoding="utf-8"?>
<p:tagLst xmlns:p="http://schemas.openxmlformats.org/presentationml/2006/main">
  <p:tag name="KSO_WM_DIAGRAM_VIRTUALLY_FRAME" val="{&quot;height&quot;:386.63976377952747,&quot;left&quot;:56.23149606299213,&quot;top&quot;:132.78905511811024,&quot;width&quot;:666.8588976377953}"/>
</p:tagLst>
</file>

<file path=ppt/tags/tag181.xml><?xml version="1.0" encoding="utf-8"?>
<p:tagLst xmlns:p="http://schemas.openxmlformats.org/presentationml/2006/main">
  <p:tag name="KSO_WM_DIAGRAM_VIRTUALLY_FRAME" val="{&quot;height&quot;:386.63976377952747,&quot;left&quot;:56.23149606299213,&quot;top&quot;:132.78905511811024,&quot;width&quot;:666.8588976377953}"/>
</p:tagLst>
</file>

<file path=ppt/tags/tag182.xml><?xml version="1.0" encoding="utf-8"?>
<p:tagLst xmlns:p="http://schemas.openxmlformats.org/presentationml/2006/main">
  <p:tag name="KSO_WM_DIAGRAM_VIRTUALLY_FRAME" val="{&quot;height&quot;:386.63976377952747,&quot;left&quot;:56.23149606299213,&quot;top&quot;:132.78905511811024,&quot;width&quot;:666.8588976377953}"/>
</p:tagLst>
</file>

<file path=ppt/tags/tag183.xml><?xml version="1.0" encoding="utf-8"?>
<p:tagLst xmlns:p="http://schemas.openxmlformats.org/presentationml/2006/main">
  <p:tag name="KSO_WM_DIAGRAM_VIRTUALLY_FRAME" val="{&quot;height&quot;:386.63976377952747,&quot;left&quot;:56.23149606299213,&quot;top&quot;:132.78905511811024,&quot;width&quot;:666.8588976377953}"/>
</p:tagLst>
</file>

<file path=ppt/tags/tag184.xml><?xml version="1.0" encoding="utf-8"?>
<p:tagLst xmlns:p="http://schemas.openxmlformats.org/presentationml/2006/main">
  <p:tag name="KSO_WM_UNIT_ISCONTENTSTITLE" val="0"/>
  <p:tag name="KSO_WM_UNIT_ISNUMDGMTITLE" val="0"/>
  <p:tag name="KSO_WM_UNIT_NOCLEAR" val="1"/>
  <p:tag name="KSO_WM_UNIT_HIGHLIGHT" val="0"/>
  <p:tag name="KSO_WM_UNIT_COMPATIBLE" val="0"/>
  <p:tag name="KSO_WM_UNIT_DIAGRAM_ISNUMVISUAL" val="0"/>
  <p:tag name="KSO_WM_UNIT_DIAGRAM_ISREFERUNIT" val="0"/>
  <p:tag name="KSO_WM_UNIT_TYPE" val="a"/>
  <p:tag name="KSO_WM_UNIT_INDEX" val="1"/>
  <p:tag name="KSO_WM_UNIT_ID" val="custom20230981_9*a*1"/>
  <p:tag name="KSO_WM_TEMPLATE_CATEGORY" val="custom"/>
  <p:tag name="KSO_WM_TEMPLATE_INDEX" val="20230981"/>
  <p:tag name="KSO_WM_UNIT_LAYERLEVEL" val="1"/>
  <p:tag name="KSO_WM_TAG_VERSION" val="3.0"/>
  <p:tag name="KSO_WM_BEAUTIFY_FLAG" val="#wm#"/>
  <p:tag name="KSO_WM_UNIT_PRESET_TEXT" val="感谢您的观看"/>
</p:tagLst>
</file>

<file path=ppt/tags/tag185.xml><?xml version="1.0" encoding="utf-8"?>
<p:tagLst xmlns:p="http://schemas.openxmlformats.org/presentationml/2006/main">
  <p:tag name="KSO_WM_SLIDE_ID" val="custom20230981_9"/>
  <p:tag name="KSO_WM_TEMPLATE_SUBCATEGORY" val="29"/>
  <p:tag name="KSO_WM_TEMPLATE_MASTER_TYPE" val="0"/>
  <p:tag name="KSO_WM_TEMPLATE_COLOR_TYPE" val="0"/>
  <p:tag name="KSO_WM_SLIDE_ITEM_CNT" val="0"/>
  <p:tag name="KSO_WM_SLIDE_INDEX" val="9"/>
  <p:tag name="KSO_WM_TAG_VERSION" val="3.0"/>
  <p:tag name="KSO_WM_BEAUTIFY_FLAG" val="#wm#"/>
  <p:tag name="KSO_WM_TEMPLATE_CATEGORY" val="custom"/>
  <p:tag name="KSO_WM_TEMPLATE_INDEX" val="20230981"/>
  <p:tag name="KSO_WM_SLIDE_TYPE" val="endPage"/>
  <p:tag name="KSO_WM_SLIDE_SUBTYPE" val="pureTxt"/>
  <p:tag name="KSO_WM_SLIDE_LAYOUT" val="a_f"/>
  <p:tag name="KSO_WM_SLIDE_LAYOUT_CNT" val="1_1"/>
</p:tagLst>
</file>

<file path=ppt/tags/tag186.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0981_1*a*1"/>
  <p:tag name="KSO_WM_TEMPLATE_CATEGORY" val="custom"/>
  <p:tag name="KSO_WM_TEMPLATE_INDEX" val="20230981"/>
  <p:tag name="KSO_WM_UNIT_LAYERLEVEL" val="1"/>
  <p:tag name="KSO_WM_TAG_VERSION" val="3.0"/>
  <p:tag name="KSO_WM_BEAUTIFY_FLAG" val="#wm#"/>
  <p:tag name="KSO_WM_UNIT_PRESET_TEXT" val="单击此处&#10;添加文档标题"/>
</p:tagLst>
</file>

<file path=ppt/tags/tag187.xml><?xml version="1.0" encoding="utf-8"?>
<p:tagLst xmlns:p="http://schemas.openxmlformats.org/presentationml/2006/main">
  <p:tag name="KSO_WM_SLIDE_ID" val="custom20230981_1"/>
  <p:tag name="KSO_WM_TEMPLATE_SUBCATEGORY" val="29"/>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0981"/>
  <p:tag name="KSO_WM_SLIDE_LAYOUT" val="a_f"/>
  <p:tag name="KSO_WM_SLIDE_LAYOUT_CNT" val="1_1"/>
  <p:tag name="KSO_WM_SLIDE_TYPE" val="title"/>
  <p:tag name="KSO_WM_SLIDE_SUBTYPE" val="pureTxt"/>
  <p:tag name="KSO_WM_TEMPLATE_THUMBS_INDEX" val="1、9"/>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0981_4*l_i*1_1"/>
  <p:tag name="KSO_WM_TEMPLATE_CATEGORY" val="custom"/>
  <p:tag name="KSO_WM_TEMPLATE_INDEX" val="20230981"/>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solid&quot;:{&quot;brightness&quot;:0.15000000596046448,&quot;colorType&quot;:1,&quot;foreColorIndex&quot;:14,&quot;transparency&quot;:0},&quot;type&quot;:1},&quot;glow&quot;:{&quot;colorType&quot;:0},&quot;line&quot;:{&quot;solidLine&quot;:{&quot;brightness&quot;:0.5,&quot;colorType&quot;:1,&quot;foreColorIndex&quot;:14,&quot;transparency&quot;:0},&quot;type&quot;:1},&quot;shadow&quot;:{&quot;brightness&quot;:-0.5,&quot;colorType&quot;:1,&quot;foreColorIndex&quot;:16,&quot;transparency&quot;:0.720000028610229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0981_4*l_h_i*1_2_2"/>
  <p:tag name="KSO_WM_TEMPLATE_CATEGORY" val="custom"/>
  <p:tag name="KSO_WM_TEMPLATE_INDEX" val="20230981"/>
  <p:tag name="KSO_WM_UNIT_LAYERLEVEL" val="1_1_1"/>
  <p:tag name="KSO_WM_TAG_VERSION" val="3.0"/>
  <p:tag name="KSO_WM_BEAUTIFY_FLAG" val="#wm#"/>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type&quot;:0},&quot;glow&quot;:{&quot;colorType&quot;:0},&quot;line&quot;:{&quot;gradient&quot;:[{&quot;brightness&quot;:0,&quot;colorType&quot;:1,&quot;foreColorIndex&quot;:8,&quot;pos&quot;:0.5,&quot;transparency&quot;:0},{&quot;brightness&quot;:0,&quot;colorType&quot;:1,&quot;foreColorIndex&quot;:8,&quot;pos&quot;:0,&quot;transparency&quot;:1},{&quot;brightness&quot;:0,&quot;colorType&quot;:1,&quot;foreColorIndex&quot;:8,&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19"/>
  <p:tag name="KSO_WM_UNIT_LAYERLEVEL" val="1"/>
  <p:tag name="KSO_WM_TAG_VERSION" val="3.0"/>
  <p:tag name="KSO_WM_BEAUTIFY_FLAG" val="#wm#"/>
  <p:tag name="KSO_WM_UNIT_TYPE" val="i"/>
  <p:tag name="KSO_WM_UNIT_INDEX" val="19"/>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0981_4*l_h_i*1_3_1"/>
  <p:tag name="KSO_WM_TEMPLATE_CATEGORY" val="custom"/>
  <p:tag name="KSO_WM_TEMPLATE_INDEX" val="20230981"/>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type&quot;:0},&quot;glow&quot;:{&quot;colorType&quot;:0},&quot;line&quot;:{&quot;gradient&quot;:[{&quot;brightness&quot;:0,&quot;colorType&quot;:1,&quot;foreColorIndex&quot;:8,&quot;pos&quot;:0.5,&quot;transparency&quot;:0},{&quot;brightness&quot;:0,&quot;colorType&quot;:1,&quot;foreColorIndex&quot;:8,&quot;pos&quot;:0,&quot;transparency&quot;:1},{&quot;brightness&quot;:0,&quot;colorType&quot;:1,&quot;foreColorIndex&quot;:8,&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0981_4*l_h_i*1_4_2"/>
  <p:tag name="KSO_WM_TEMPLATE_CATEGORY" val="custom"/>
  <p:tag name="KSO_WM_TEMPLATE_INDEX" val="20230981"/>
  <p:tag name="KSO_WM_UNIT_LAYERLEVEL" val="1_1_1"/>
  <p:tag name="KSO_WM_TAG_VERSION" val="3.0"/>
  <p:tag name="KSO_WM_BEAUTIFY_FLAG" val="#wm#"/>
  <p:tag name="KSO_WM_DIAGRAM_GROUP_CODE" val="l1-1"/>
  <p:tag name="KSO_WM_UNIT_TYPE" val="l_h_i"/>
  <p:tag name="KSO_WM_UNIT_INDEX" val="1_4_2"/>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type&quot;:0},&quot;glow&quot;:{&quot;colorType&quot;:0},&quot;line&quot;:{&quot;gradient&quot;:[{&quot;brightness&quot;:0,&quot;colorType&quot;:1,&quot;foreColorIndex&quot;:8,&quot;pos&quot;:0.5,&quot;transparency&quot;:0},{&quot;brightness&quot;:0,&quot;colorType&quot;:1,&quot;foreColorIndex&quot;:8,&quot;pos&quot;:0,&quot;transparency&quot;:1},{&quot;brightness&quot;:0,&quot;colorType&quot;:1,&quot;foreColorIndex&quot;:8,&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0981_4*a*1"/>
  <p:tag name="KSO_WM_TEMPLATE_CATEGORY" val="custom"/>
  <p:tag name="KSO_WM_TEMPLATE_INDEX" val="20230981"/>
  <p:tag name="KSO_WM_UNIT_LAYERLEVEL" val="1"/>
  <p:tag name="KSO_WM_TAG_VERSION" val="3.0"/>
  <p:tag name="KSO_WM_BEAUTIFY_FLAG" val="#wm#"/>
  <p:tag name="KSO_WM_UNIT_ISCONTENTSTITLE" val="1"/>
  <p:tag name="KSO_WM_UNIT_ISNUMDGMTITLE" val="0"/>
  <p:tag name="KSO_WM_UNIT_NOCLEAR" val="0"/>
  <p:tag name="KSO_WM_UNIT_VALUE" val="3"/>
  <p:tag name="KSO_WM_UNIT_TYPE" val="a"/>
  <p:tag name="KSO_WM_UNIT_INDEX" val="1"/>
  <p:tag name="KSO_WM_DIAGRAM_GROUP_CODE" val="l1-1"/>
  <p:tag name="KSO_WM_UNIT_PRESET_TEXT" val="CONTENTS"/>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custom20230981_4*l_h_i*1_1_1"/>
  <p:tag name="KSO_WM_TEMPLATE_CATEGORY" val="custom"/>
  <p:tag name="KSO_WM_TEMPLATE_INDEX" val="20230981"/>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gradient&quot;:[{&quot;brightness&quot;:0,&quot;colorType&quot;:1,&quot;foreColorIndex&quot;:6,&quot;pos&quot;:0,&quot;transparency&quot;:0},{&quot;brightness&quot;:0,&quot;colorType&quot;:1,&quot;foreColorIndex&quot;:8,&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Part One"/>
</p:tagLst>
</file>

<file path=ppt/tags/tag19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custom20230981_4*l_h_a*1_1_1"/>
  <p:tag name="KSO_WM_TEMPLATE_CATEGORY" val="custom"/>
  <p:tag name="KSO_WM_TEMPLATE_INDEX" val="20230981"/>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13,&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PRESET_TEXT" val="添加目录标题"/>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custom20230981_4*l_h_i*1_2_1"/>
  <p:tag name="KSO_WM_TEMPLATE_CATEGORY" val="custom"/>
  <p:tag name="KSO_WM_TEMPLATE_INDEX" val="20230981"/>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gradient&quot;:[{&quot;brightness&quot;:0,&quot;colorType&quot;:1,&quot;foreColorIndex&quot;:6,&quot;pos&quot;:0,&quot;transparency&quot;:0},{&quot;brightness&quot;:0,&quot;colorType&quot;:1,&quot;foreColorIndex&quot;:8,&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Part Two"/>
</p:tagLst>
</file>

<file path=ppt/tags/tag19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custom20230981_4*l_h_a*1_2_1"/>
  <p:tag name="KSO_WM_TEMPLATE_CATEGORY" val="custom"/>
  <p:tag name="KSO_WM_TEMPLATE_INDEX" val="20230981"/>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13,&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PRESET_TEXT" val="添加目录标题"/>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2"/>
  <p:tag name="KSO_WM_UNIT_ID" val="custom20230981_4*l_h_i*1_3_2"/>
  <p:tag name="KSO_WM_TEMPLATE_CATEGORY" val="custom"/>
  <p:tag name="KSO_WM_TEMPLATE_INDEX" val="20230981"/>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gradient&quot;:[{&quot;brightness&quot;:0,&quot;colorType&quot;:1,&quot;foreColorIndex&quot;:6,&quot;pos&quot;:0,&quot;transparency&quot;:0},{&quot;brightness&quot;:0,&quot;colorType&quot;:1,&quot;foreColorIndex&quot;:8,&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Part Three"/>
</p:tagLst>
</file>

<file path=ppt/tags/tag19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custom20230981_4*l_h_a*1_3_1"/>
  <p:tag name="KSO_WM_TEMPLATE_CATEGORY" val="custom"/>
  <p:tag name="KSO_WM_TEMPLATE_INDEX" val="20230981"/>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13,&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PRESET_TEXT" val="添加目录标题"/>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custom20230981_4*l_h_i*1_4_1"/>
  <p:tag name="KSO_WM_TEMPLATE_CATEGORY" val="custom"/>
  <p:tag name="KSO_WM_TEMPLATE_INDEX" val="20230981"/>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gradient&quot;:[{&quot;brightness&quot;:0,&quot;colorType&quot;:1,&quot;foreColorIndex&quot;:6,&quot;pos&quot;:0,&quot;transparency&quot;:0},{&quot;brightness&quot;:0,&quot;colorType&quot;:1,&quot;foreColorIndex&quot;:8,&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Part Four"/>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3"/>
  <p:tag name="KSO_WM_UNIT_LAYERLEVEL" val="1"/>
  <p:tag name="KSO_WM_TAG_VERSION" val="3.0"/>
  <p:tag name="KSO_WM_BEAUTIFY_FLAG" val="#wm#"/>
  <p:tag name="KSO_WM_UNIT_TYPE" val="i"/>
  <p:tag name="KSO_WM_UNIT_INDEX" val="3"/>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20"/>
  <p:tag name="KSO_WM_UNIT_LAYERLEVEL" val="1"/>
  <p:tag name="KSO_WM_TAG_VERSION" val="3.0"/>
  <p:tag name="KSO_WM_BEAUTIFY_FLAG" val="#wm#"/>
  <p:tag name="KSO_WM_UNIT_TYPE" val="i"/>
  <p:tag name="KSO_WM_UNIT_INDEX" val="20"/>
</p:tagLst>
</file>

<file path=ppt/tags/tag20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custom20230981_4*l_h_a*1_4_1"/>
  <p:tag name="KSO_WM_TEMPLATE_CATEGORY" val="custom"/>
  <p:tag name="KSO_WM_TEMPLATE_INDEX" val="20230981"/>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13,&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PRESET_TEXT" val="添加目录标题"/>
</p:tagLst>
</file>

<file path=ppt/tags/tag201.xml><?xml version="1.0" encoding="utf-8"?>
<p:tagLst xmlns:p="http://schemas.openxmlformats.org/presentationml/2006/main">
  <p:tag name="KSO_WM_SLIDE_ID" val="custom20230981_4"/>
  <p:tag name="KSO_WM_TEMPLATE_SUBCATEGORY" val="29"/>
  <p:tag name="KSO_WM_TEMPLATE_MASTER_TYPE" val="0"/>
  <p:tag name="KSO_WM_TEMPLATE_COLOR_TYPE" val="0"/>
  <p:tag name="KSO_WM_SLIDE_ITEM_CNT" val="4"/>
  <p:tag name="KSO_WM_SLIDE_INDEX" val="4"/>
  <p:tag name="KSO_WM_TAG_VERSION" val="3.0"/>
  <p:tag name="KSO_WM_BEAUTIFY_FLAG" val="#wm#"/>
  <p:tag name="KSO_WM_TEMPLATE_CATEGORY" val="custom"/>
  <p:tag name="KSO_WM_TEMPLATE_INDEX" val="20230981"/>
  <p:tag name="KSO_WM_SLIDE_LAYOUT" val="a_l"/>
  <p:tag name="KSO_WM_SLIDE_LAYOUT_CNT" val="1_1"/>
  <p:tag name="KSO_WM_SLIDE_TYPE" val="contents"/>
  <p:tag name="KSO_WM_SLIDE_SUBTYPE" val="diag"/>
  <p:tag name="KSO_WM_DIAGRAM_GROUP_CODE" val="l1-1"/>
  <p:tag name="KSO_WM_SLIDE_DIAGTYPE" val="l"/>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0981_8*a*1"/>
  <p:tag name="KSO_WM_TEMPLATE_CATEGORY" val="custom"/>
  <p:tag name="KSO_WM_TEMPLATE_INDEX" val="20230981"/>
  <p:tag name="KSO_WM_UNIT_LAYERLEVEL" val="1"/>
  <p:tag name="KSO_WM_TAG_VERSION" val="3.0"/>
  <p:tag name="KSO_WM_BEAUTIFY_FLAG" val="#wm#"/>
  <p:tag name="KSO_WM_UNIT_ISCONTENTSTITLE" val="0"/>
  <p:tag name="KSO_WM_UNIT_ISNUMDGMTITLE" val="0"/>
  <p:tag name="KSO_WM_UNIT_NOCLEAR" val="0"/>
  <p:tag name="KSO_WM_UNIT_VALUE" val="20"/>
  <p:tag name="KSO_WM_UNIT_TYPE" val="a"/>
  <p:tag name="KSO_WM_UNIT_INDEX" val="1"/>
  <p:tag name="KSO_WM_UNIT_PRESET_TEXT" val="单击此处添加标题"/>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0981_8*f*1"/>
  <p:tag name="KSO_WM_TEMPLATE_CATEGORY" val="custom"/>
  <p:tag name="KSO_WM_TEMPLATE_INDEX" val="20230981"/>
  <p:tag name="KSO_WM_UNIT_LAYERLEVEL" val="1"/>
  <p:tag name="KSO_WM_TAG_VERSION" val="3.0"/>
  <p:tag name="KSO_WM_BEAUTIFY_FLAG" val="#wm#"/>
  <p:tag name="KSO_WM_UNIT_SUBTYPE" val="a"/>
  <p:tag name="KSO_WM_UNIT_NOCLEAR" val="0"/>
  <p:tag name="KSO_WM_UNIT_VALUE" val="330"/>
  <p:tag name="KSO_WM_UNIT_TYPE" val="f"/>
  <p:tag name="KSO_WM_UNIT_INDEX" val="1"/>
  <p:tag name="KSO_WM_UNIT_PRESET_TEXT" val="单击此处输入你的正文"/>
</p:tagLst>
</file>

<file path=ppt/tags/tag204.xml><?xml version="1.0" encoding="utf-8"?>
<p:tagLst xmlns:p="http://schemas.openxmlformats.org/presentationml/2006/main">
  <p:tag name="KSO_WM_SLIDE_ID" val="custom20230981_8"/>
  <p:tag name="KSO_WM_TEMPLATE_SUBCATEGORY" val="29"/>
  <p:tag name="KSO_WM_TEMPLATE_MASTER_TYPE" val="0"/>
  <p:tag name="KSO_WM_TEMPLATE_COLOR_TYPE" val="0"/>
  <p:tag name="KSO_WM_SLIDE_ITEM_CNT" val="0"/>
  <p:tag name="KSO_WM_SLIDE_INDEX" val="8"/>
  <p:tag name="KSO_WM_TAG_VERSION" val="3.0"/>
  <p:tag name="KSO_WM_BEAUTIFY_FLAG" val="#wm#"/>
  <p:tag name="KSO_WM_TEMPLATE_CATEGORY" val="custom"/>
  <p:tag name="KSO_WM_TEMPLATE_INDEX" val="20230981"/>
  <p:tag name="KSO_WM_SLIDE_TYPE" val="text"/>
  <p:tag name="KSO_WM_SLIDE_SUBTYPE" val="pureTxt"/>
  <p:tag name="KSO_WM_SLIDE_SIZE" val="850*457"/>
  <p:tag name="KSO_WM_SLIDE_POSITION" val="54*28"/>
  <p:tag name="KSO_WM_SLIDE_LAYOUT" val="a_f"/>
  <p:tag name="KSO_WM_SLIDE_LAYOUT_CNT" val="1_1"/>
</p:tagLst>
</file>

<file path=ppt/tags/tag205.xml><?xml version="1.0" encoding="utf-8"?>
<p:tagLst xmlns:p="http://schemas.openxmlformats.org/presentationml/2006/main">
  <p:tag name="KSO_WM_DIAGRAM_VIRTUALLY_FRAME" val="{&quot;height&quot;:364.27606299212596,&quot;left&quot;:275.27244094488185,&quot;top&quot;:153.36023622047244,&quot;width&quot;:646.7267716535433}"/>
</p:tagLst>
</file>

<file path=ppt/tags/tag206.xml><?xml version="1.0" encoding="utf-8"?>
<p:tagLst xmlns:p="http://schemas.openxmlformats.org/presentationml/2006/main">
  <p:tag name="KSO_WM_DIAGRAM_VIRTUALLY_FRAME" val="{&quot;height&quot;:364.27606299212596,&quot;left&quot;:275.27244094488185,&quot;top&quot;:153.36023622047244,&quot;width&quot;:646.7267716535433}"/>
</p:tagLst>
</file>

<file path=ppt/tags/tag207.xml><?xml version="1.0" encoding="utf-8"?>
<p:tagLst xmlns:p="http://schemas.openxmlformats.org/presentationml/2006/main">
  <p:tag name="KSO_WM_DIAGRAM_VIRTUALLY_FRAME" val="{&quot;height&quot;:364.27606299212596,&quot;left&quot;:275.27244094488185,&quot;top&quot;:153.36023622047244,&quot;width&quot;:646.7267716535433}"/>
</p:tagLst>
</file>

<file path=ppt/tags/tag208.xml><?xml version="1.0" encoding="utf-8"?>
<p:tagLst xmlns:p="http://schemas.openxmlformats.org/presentationml/2006/main">
  <p:tag name="KSO_WM_DIAGRAM_VIRTUALLY_FRAME" val="{&quot;height&quot;:364.27606299212596,&quot;left&quot;:275.27244094488185,&quot;top&quot;:153.36023622047244,&quot;width&quot;:646.7267716535433}"/>
</p:tagLst>
</file>

<file path=ppt/tags/tag209.xml><?xml version="1.0" encoding="utf-8"?>
<p:tagLst xmlns:p="http://schemas.openxmlformats.org/presentationml/2006/main">
  <p:tag name="KSO_WM_DIAGRAM_VIRTUALLY_FRAME" val="{&quot;height&quot;:364.27606299212596,&quot;left&quot;:275.27244094488185,&quot;top&quot;:153.36023622047244,&quot;width&quot;:646.7267716535433}"/>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21"/>
  <p:tag name="KSO_WM_UNIT_LAYERLEVEL" val="1"/>
  <p:tag name="KSO_WM_TAG_VERSION" val="3.0"/>
  <p:tag name="KSO_WM_BEAUTIFY_FLAG" val="#wm#"/>
  <p:tag name="KSO_WM_UNIT_TYPE" val="i"/>
  <p:tag name="KSO_WM_UNIT_INDEX" val="21"/>
</p:tagLst>
</file>

<file path=ppt/tags/tag210.xml><?xml version="1.0" encoding="utf-8"?>
<p:tagLst xmlns:p="http://schemas.openxmlformats.org/presentationml/2006/main">
  <p:tag name="KSO_WM_DIAGRAM_VIRTUALLY_FRAME" val="{&quot;height&quot;:364.27606299212596,&quot;left&quot;:275.27244094488185,&quot;top&quot;:153.36023622047244,&quot;width&quot;:646.7267716535433}"/>
</p:tagLst>
</file>

<file path=ppt/tags/tag211.xml><?xml version="1.0" encoding="utf-8"?>
<p:tagLst xmlns:p="http://schemas.openxmlformats.org/presentationml/2006/main">
  <p:tag name="KSO_WM_DIAGRAM_VIRTUALLY_FRAME" val="{&quot;height&quot;:364.27606299212596,&quot;left&quot;:275.27244094488185,&quot;top&quot;:153.36023622047244,&quot;width&quot;:646.7267716535433}"/>
</p:tagLst>
</file>

<file path=ppt/tags/tag212.xml><?xml version="1.0" encoding="utf-8"?>
<p:tagLst xmlns:p="http://schemas.openxmlformats.org/presentationml/2006/main">
  <p:tag name="KSO_WM_DIAGRAM_VIRTUALLY_FRAME" val="{&quot;height&quot;:364.27606299212596,&quot;left&quot;:275.27244094488185,&quot;top&quot;:153.36023622047244,&quot;width&quot;:646.7267716535433}"/>
</p:tagLst>
</file>

<file path=ppt/tags/tag213.xml><?xml version="1.0" encoding="utf-8"?>
<p:tagLst xmlns:p="http://schemas.openxmlformats.org/presentationml/2006/main">
  <p:tag name="KSO_WM_DIAGRAM_VIRTUALLY_FRAME" val="{&quot;height&quot;:364.27606299212596,&quot;left&quot;:275.27244094488185,&quot;top&quot;:153.36023622047244,&quot;width&quot;:646.7267716535433}"/>
</p:tagLst>
</file>

<file path=ppt/tags/tag214.xml><?xml version="1.0" encoding="utf-8"?>
<p:tagLst xmlns:p="http://schemas.openxmlformats.org/presentationml/2006/main">
  <p:tag name="KSO_WM_DIAGRAM_VIRTUALLY_FRAME" val="{&quot;height&quot;:364.27606299212596,&quot;left&quot;:275.27244094488185,&quot;top&quot;:153.36023622047244,&quot;width&quot;:646.7267716535433}"/>
</p:tagLst>
</file>

<file path=ppt/tags/tag215.xml><?xml version="1.0" encoding="utf-8"?>
<p:tagLst xmlns:p="http://schemas.openxmlformats.org/presentationml/2006/main">
  <p:tag name="KSO_WM_DIAGRAM_VIRTUALLY_FRAME" val="{&quot;height&quot;:386.63976377952747,&quot;left&quot;:56.23149606299213,&quot;top&quot;:132.78905511811024,&quot;width&quot;:666.8588976377953}"/>
</p:tagLst>
</file>

<file path=ppt/tags/tag216.xml><?xml version="1.0" encoding="utf-8"?>
<p:tagLst xmlns:p="http://schemas.openxmlformats.org/presentationml/2006/main">
  <p:tag name="KSO_WM_DIAGRAM_VIRTUALLY_FRAME" val="{&quot;height&quot;:386.63976377952747,&quot;left&quot;:56.23149606299213,&quot;top&quot;:132.78905511811024,&quot;width&quot;:666.8588976377953}"/>
</p:tagLst>
</file>

<file path=ppt/tags/tag217.xml><?xml version="1.0" encoding="utf-8"?>
<p:tagLst xmlns:p="http://schemas.openxmlformats.org/presentationml/2006/main">
  <p:tag name="KSO_WM_DIAGRAM_VIRTUALLY_FRAME" val="{&quot;height&quot;:386.63976377952747,&quot;left&quot;:56.23149606299213,&quot;top&quot;:132.78905511811024,&quot;width&quot;:666.8588976377953}"/>
</p:tagLst>
</file>

<file path=ppt/tags/tag218.xml><?xml version="1.0" encoding="utf-8"?>
<p:tagLst xmlns:p="http://schemas.openxmlformats.org/presentationml/2006/main">
  <p:tag name="KSO_WM_DIAGRAM_VIRTUALLY_FRAME" val="{&quot;height&quot;:386.63976377952747,&quot;left&quot;:56.23149606299213,&quot;top&quot;:132.78905511811024,&quot;width&quot;:666.8588976377953}"/>
</p:tagLst>
</file>

<file path=ppt/tags/tag219.xml><?xml version="1.0" encoding="utf-8"?>
<p:tagLst xmlns:p="http://schemas.openxmlformats.org/presentationml/2006/main">
  <p:tag name="KSO_WM_DIAGRAM_VIRTUALLY_FRAME" val="{&quot;height&quot;:386.63976377952747,&quot;left&quot;:56.23149606299213,&quot;top&quot;:132.78905511811024,&quot;width&quot;:666.8588976377953}"/>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22"/>
  <p:tag name="KSO_WM_UNIT_LAYERLEVEL" val="1"/>
  <p:tag name="KSO_WM_TAG_VERSION" val="3.0"/>
  <p:tag name="KSO_WM_BEAUTIFY_FLAG" val="#wm#"/>
  <p:tag name="KSO_WM_UNIT_TYPE" val="i"/>
  <p:tag name="KSO_WM_UNIT_INDEX" val="22"/>
</p:tagLst>
</file>

<file path=ppt/tags/tag220.xml><?xml version="1.0" encoding="utf-8"?>
<p:tagLst xmlns:p="http://schemas.openxmlformats.org/presentationml/2006/main">
  <p:tag name="KSO_WM_DIAGRAM_VIRTUALLY_FRAME" val="{&quot;height&quot;:386.63976377952747,&quot;left&quot;:56.23149606299213,&quot;top&quot;:132.78905511811024,&quot;width&quot;:666.8588976377953}"/>
</p:tagLst>
</file>

<file path=ppt/tags/tag221.xml><?xml version="1.0" encoding="utf-8"?>
<p:tagLst xmlns:p="http://schemas.openxmlformats.org/presentationml/2006/main">
  <p:tag name="KSO_WM_DIAGRAM_VIRTUALLY_FRAME" val="{&quot;height&quot;:386.63976377952747,&quot;left&quot;:56.23149606299213,&quot;top&quot;:132.78905511811024,&quot;width&quot;:666.8588976377953}"/>
</p:tagLst>
</file>

<file path=ppt/tags/tag222.xml><?xml version="1.0" encoding="utf-8"?>
<p:tagLst xmlns:p="http://schemas.openxmlformats.org/presentationml/2006/main">
  <p:tag name="KSO_WM_DIAGRAM_VIRTUALLY_FRAME" val="{&quot;height&quot;:386.63976377952747,&quot;left&quot;:56.23149606299213,&quot;top&quot;:132.78905511811024,&quot;width&quot;:666.8588976377953}"/>
</p:tagLst>
</file>

<file path=ppt/tags/tag223.xml><?xml version="1.0" encoding="utf-8"?>
<p:tagLst xmlns:p="http://schemas.openxmlformats.org/presentationml/2006/main">
  <p:tag name="KSO_WM_DIAGRAM_VIRTUALLY_FRAME" val="{&quot;height&quot;:386.63976377952747,&quot;left&quot;:56.23149606299213,&quot;top&quot;:132.78905511811024,&quot;width&quot;:666.8588976377953}"/>
</p:tagLst>
</file>

<file path=ppt/tags/tag224.xml><?xml version="1.0" encoding="utf-8"?>
<p:tagLst xmlns:p="http://schemas.openxmlformats.org/presentationml/2006/main">
  <p:tag name="KSO_WM_DIAGRAM_VIRTUALLY_FRAME" val="{&quot;height&quot;:386.63976377952747,&quot;left&quot;:56.23149606299213,&quot;top&quot;:132.78905511811024,&quot;width&quot;:666.8588976377953}"/>
</p:tagLst>
</file>

<file path=ppt/tags/tag225.xml><?xml version="1.0" encoding="utf-8"?>
<p:tagLst xmlns:p="http://schemas.openxmlformats.org/presentationml/2006/main">
  <p:tag name="KSO_WM_DIAGRAM_VIRTUALLY_FRAME" val="{&quot;height&quot;:386.63976377952747,&quot;left&quot;:56.23149606299213,&quot;top&quot;:132.78905511811024,&quot;width&quot;:666.8588976377953}"/>
</p:tagLst>
</file>

<file path=ppt/tags/tag226.xml><?xml version="1.0" encoding="utf-8"?>
<p:tagLst xmlns:p="http://schemas.openxmlformats.org/presentationml/2006/main">
  <p:tag name="KSO_WM_UNIT_ISCONTENTSTITLE" val="0"/>
  <p:tag name="KSO_WM_UNIT_ISNUMDGMTITLE" val="0"/>
  <p:tag name="KSO_WM_UNIT_NOCLEAR" val="1"/>
  <p:tag name="KSO_WM_UNIT_HIGHLIGHT" val="0"/>
  <p:tag name="KSO_WM_UNIT_COMPATIBLE" val="0"/>
  <p:tag name="KSO_WM_UNIT_DIAGRAM_ISNUMVISUAL" val="0"/>
  <p:tag name="KSO_WM_UNIT_DIAGRAM_ISREFERUNIT" val="0"/>
  <p:tag name="KSO_WM_UNIT_TYPE" val="a"/>
  <p:tag name="KSO_WM_UNIT_INDEX" val="1"/>
  <p:tag name="KSO_WM_UNIT_ID" val="custom20230981_9*a*1"/>
  <p:tag name="KSO_WM_TEMPLATE_CATEGORY" val="custom"/>
  <p:tag name="KSO_WM_TEMPLATE_INDEX" val="20230981"/>
  <p:tag name="KSO_WM_UNIT_LAYERLEVEL" val="1"/>
  <p:tag name="KSO_WM_TAG_VERSION" val="3.0"/>
  <p:tag name="KSO_WM_BEAUTIFY_FLAG" val="#wm#"/>
  <p:tag name="KSO_WM_UNIT_PRESET_TEXT" val="感谢您的观看"/>
</p:tagLst>
</file>

<file path=ppt/tags/tag227.xml><?xml version="1.0" encoding="utf-8"?>
<p:tagLst xmlns:p="http://schemas.openxmlformats.org/presentationml/2006/main">
  <p:tag name="KSO_WM_SLIDE_ID" val="custom20230981_9"/>
  <p:tag name="KSO_WM_TEMPLATE_SUBCATEGORY" val="29"/>
  <p:tag name="KSO_WM_TEMPLATE_MASTER_TYPE" val="0"/>
  <p:tag name="KSO_WM_TEMPLATE_COLOR_TYPE" val="0"/>
  <p:tag name="KSO_WM_SLIDE_ITEM_CNT" val="0"/>
  <p:tag name="KSO_WM_SLIDE_INDEX" val="9"/>
  <p:tag name="KSO_WM_TAG_VERSION" val="3.0"/>
  <p:tag name="KSO_WM_BEAUTIFY_FLAG" val="#wm#"/>
  <p:tag name="KSO_WM_TEMPLATE_CATEGORY" val="custom"/>
  <p:tag name="KSO_WM_TEMPLATE_INDEX" val="20230981"/>
  <p:tag name="KSO_WM_SLIDE_TYPE" val="endPage"/>
  <p:tag name="KSO_WM_SLIDE_SUBTYPE" val="pureTxt"/>
  <p:tag name="KSO_WM_SLIDE_LAYOUT" val="a_f"/>
  <p:tag name="KSO_WM_SLIDE_LAYOUT_CNT" val="1_1"/>
</p:tagLst>
</file>

<file path=ppt/tags/tag228.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0981_1*a*1"/>
  <p:tag name="KSO_WM_TEMPLATE_CATEGORY" val="custom"/>
  <p:tag name="KSO_WM_TEMPLATE_INDEX" val="20230981"/>
  <p:tag name="KSO_WM_UNIT_LAYERLEVEL" val="1"/>
  <p:tag name="KSO_WM_TAG_VERSION" val="3.0"/>
  <p:tag name="KSO_WM_BEAUTIFY_FLAG" val="#wm#"/>
  <p:tag name="KSO_WM_UNIT_PRESET_TEXT" val="单击此处&#10;添加文档标题"/>
</p:tagLst>
</file>

<file path=ppt/tags/tag229.xml><?xml version="1.0" encoding="utf-8"?>
<p:tagLst xmlns:p="http://schemas.openxmlformats.org/presentationml/2006/main">
  <p:tag name="KSO_WM_SLIDE_ID" val="custom20230981_1"/>
  <p:tag name="KSO_WM_TEMPLATE_SUBCATEGORY" val="29"/>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0981"/>
  <p:tag name="KSO_WM_SLIDE_LAYOUT" val="a_f"/>
  <p:tag name="KSO_WM_SLIDE_LAYOUT_CNT" val="1_1"/>
  <p:tag name="KSO_WM_SLIDE_TYPE" val="title"/>
  <p:tag name="KSO_WM_SLIDE_SUBTYPE" val="pureTxt"/>
  <p:tag name="KSO_WM_TEMPLATE_THUMBS_INDEX" val="1、9"/>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23"/>
  <p:tag name="KSO_WM_UNIT_LAYERLEVEL" val="1"/>
  <p:tag name="KSO_WM_TAG_VERSION" val="3.0"/>
  <p:tag name="KSO_WM_BEAUTIFY_FLAG" val="#wm#"/>
  <p:tag name="KSO_WM_UNIT_TYPE" val="i"/>
  <p:tag name="KSO_WM_UNIT_INDEX" val="23"/>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0981_4*l_i*1_1"/>
  <p:tag name="KSO_WM_TEMPLATE_CATEGORY" val="custom"/>
  <p:tag name="KSO_WM_TEMPLATE_INDEX" val="20230981"/>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solid&quot;:{&quot;brightness&quot;:0.15000000596046448,&quot;colorType&quot;:1,&quot;foreColorIndex&quot;:14,&quot;transparency&quot;:0},&quot;type&quot;:1},&quot;glow&quot;:{&quot;colorType&quot;:0},&quot;line&quot;:{&quot;solidLine&quot;:{&quot;brightness&quot;:0.5,&quot;colorType&quot;:1,&quot;foreColorIndex&quot;:14,&quot;transparency&quot;:0},&quot;type&quot;:1},&quot;shadow&quot;:{&quot;brightness&quot;:-0.5,&quot;colorType&quot;:1,&quot;foreColorIndex&quot;:16,&quot;transparency&quot;:0.720000028610229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0981_4*l_h_i*1_2_2"/>
  <p:tag name="KSO_WM_TEMPLATE_CATEGORY" val="custom"/>
  <p:tag name="KSO_WM_TEMPLATE_INDEX" val="20230981"/>
  <p:tag name="KSO_WM_UNIT_LAYERLEVEL" val="1_1_1"/>
  <p:tag name="KSO_WM_TAG_VERSION" val="3.0"/>
  <p:tag name="KSO_WM_BEAUTIFY_FLAG" val="#wm#"/>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type&quot;:0},&quot;glow&quot;:{&quot;colorType&quot;:0},&quot;line&quot;:{&quot;gradient&quot;:[{&quot;brightness&quot;:0,&quot;colorType&quot;:1,&quot;foreColorIndex&quot;:8,&quot;pos&quot;:0.5,&quot;transparency&quot;:0},{&quot;brightness&quot;:0,&quot;colorType&quot;:1,&quot;foreColorIndex&quot;:8,&quot;pos&quot;:0,&quot;transparency&quot;:1},{&quot;brightness&quot;:0,&quot;colorType&quot;:1,&quot;foreColorIndex&quot;:8,&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0981_4*l_h_i*1_3_1"/>
  <p:tag name="KSO_WM_TEMPLATE_CATEGORY" val="custom"/>
  <p:tag name="KSO_WM_TEMPLATE_INDEX" val="20230981"/>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type&quot;:0},&quot;glow&quot;:{&quot;colorType&quot;:0},&quot;line&quot;:{&quot;gradient&quot;:[{&quot;brightness&quot;:0,&quot;colorType&quot;:1,&quot;foreColorIndex&quot;:8,&quot;pos&quot;:0.5,&quot;transparency&quot;:0},{&quot;brightness&quot;:0,&quot;colorType&quot;:1,&quot;foreColorIndex&quot;:8,&quot;pos&quot;:0,&quot;transparency&quot;:1},{&quot;brightness&quot;:0,&quot;colorType&quot;:1,&quot;foreColorIndex&quot;:8,&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0981_4*l_h_i*1_4_2"/>
  <p:tag name="KSO_WM_TEMPLATE_CATEGORY" val="custom"/>
  <p:tag name="KSO_WM_TEMPLATE_INDEX" val="20230981"/>
  <p:tag name="KSO_WM_UNIT_LAYERLEVEL" val="1_1_1"/>
  <p:tag name="KSO_WM_TAG_VERSION" val="3.0"/>
  <p:tag name="KSO_WM_BEAUTIFY_FLAG" val="#wm#"/>
  <p:tag name="KSO_WM_DIAGRAM_GROUP_CODE" val="l1-1"/>
  <p:tag name="KSO_WM_UNIT_TYPE" val="l_h_i"/>
  <p:tag name="KSO_WM_UNIT_INDEX" val="1_4_2"/>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type&quot;:0},&quot;glow&quot;:{&quot;colorType&quot;:0},&quot;line&quot;:{&quot;gradient&quot;:[{&quot;brightness&quot;:0,&quot;colorType&quot;:1,&quot;foreColorIndex&quot;:8,&quot;pos&quot;:0.5,&quot;transparency&quot;:0},{&quot;brightness&quot;:0,&quot;colorType&quot;:1,&quot;foreColorIndex&quot;:8,&quot;pos&quot;:0,&quot;transparency&quot;:1},{&quot;brightness&quot;:0,&quot;colorType&quot;:1,&quot;foreColorIndex&quot;:8,&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0981_4*a*1"/>
  <p:tag name="KSO_WM_TEMPLATE_CATEGORY" val="custom"/>
  <p:tag name="KSO_WM_TEMPLATE_INDEX" val="20230981"/>
  <p:tag name="KSO_WM_UNIT_LAYERLEVEL" val="1"/>
  <p:tag name="KSO_WM_TAG_VERSION" val="3.0"/>
  <p:tag name="KSO_WM_BEAUTIFY_FLAG" val="#wm#"/>
  <p:tag name="KSO_WM_UNIT_ISCONTENTSTITLE" val="1"/>
  <p:tag name="KSO_WM_UNIT_ISNUMDGMTITLE" val="0"/>
  <p:tag name="KSO_WM_UNIT_NOCLEAR" val="0"/>
  <p:tag name="KSO_WM_UNIT_VALUE" val="3"/>
  <p:tag name="KSO_WM_UNIT_TYPE" val="a"/>
  <p:tag name="KSO_WM_UNIT_INDEX" val="1"/>
  <p:tag name="KSO_WM_DIAGRAM_GROUP_CODE" val="l1-1"/>
  <p:tag name="KSO_WM_UNIT_PRESET_TEXT" val="CONTENTS"/>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custom20230981_4*l_h_i*1_1_1"/>
  <p:tag name="KSO_WM_TEMPLATE_CATEGORY" val="custom"/>
  <p:tag name="KSO_WM_TEMPLATE_INDEX" val="20230981"/>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gradient&quot;:[{&quot;brightness&quot;:0,&quot;colorType&quot;:1,&quot;foreColorIndex&quot;:6,&quot;pos&quot;:0,&quot;transparency&quot;:0},{&quot;brightness&quot;:0,&quot;colorType&quot;:1,&quot;foreColorIndex&quot;:8,&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Part One"/>
</p:tagLst>
</file>

<file path=ppt/tags/tag23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custom20230981_4*l_h_a*1_1_1"/>
  <p:tag name="KSO_WM_TEMPLATE_CATEGORY" val="custom"/>
  <p:tag name="KSO_WM_TEMPLATE_INDEX" val="20230981"/>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13,&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PRESET_TEXT" val="添加目录标题"/>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custom20230981_4*l_h_i*1_2_1"/>
  <p:tag name="KSO_WM_TEMPLATE_CATEGORY" val="custom"/>
  <p:tag name="KSO_WM_TEMPLATE_INDEX" val="20230981"/>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gradient&quot;:[{&quot;brightness&quot;:0,&quot;colorType&quot;:1,&quot;foreColorIndex&quot;:6,&quot;pos&quot;:0,&quot;transparency&quot;:0},{&quot;brightness&quot;:0,&quot;colorType&quot;:1,&quot;foreColorIndex&quot;:8,&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Part Two"/>
</p:tagLst>
</file>

<file path=ppt/tags/tag23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custom20230981_4*l_h_a*1_2_1"/>
  <p:tag name="KSO_WM_TEMPLATE_CATEGORY" val="custom"/>
  <p:tag name="KSO_WM_TEMPLATE_INDEX" val="20230981"/>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13,&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PRESET_TEXT" val="添加目录标题"/>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2"/>
  <p:tag name="KSO_WM_UNIT_ID" val="custom20230981_4*l_h_i*1_3_2"/>
  <p:tag name="KSO_WM_TEMPLATE_CATEGORY" val="custom"/>
  <p:tag name="KSO_WM_TEMPLATE_INDEX" val="20230981"/>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gradient&quot;:[{&quot;brightness&quot;:0,&quot;colorType&quot;:1,&quot;foreColorIndex&quot;:6,&quot;pos&quot;:0,&quot;transparency&quot;:0},{&quot;brightness&quot;:0,&quot;colorType&quot;:1,&quot;foreColorIndex&quot;:8,&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Part Three"/>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24"/>
  <p:tag name="KSO_WM_UNIT_LAYERLEVEL" val="1"/>
  <p:tag name="KSO_WM_TAG_VERSION" val="3.0"/>
  <p:tag name="KSO_WM_BEAUTIFY_FLAG" val="#wm#"/>
  <p:tag name="KSO_WM_UNIT_TYPE" val="i"/>
  <p:tag name="KSO_WM_UNIT_INDEX" val="24"/>
</p:tagLst>
</file>

<file path=ppt/tags/tag24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custom20230981_4*l_h_a*1_3_1"/>
  <p:tag name="KSO_WM_TEMPLATE_CATEGORY" val="custom"/>
  <p:tag name="KSO_WM_TEMPLATE_INDEX" val="20230981"/>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13,&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PRESET_TEXT" val="添加目录标题"/>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custom20230981_4*l_h_i*1_4_1"/>
  <p:tag name="KSO_WM_TEMPLATE_CATEGORY" val="custom"/>
  <p:tag name="KSO_WM_TEMPLATE_INDEX" val="20230981"/>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gradient&quot;:[{&quot;brightness&quot;:0,&quot;colorType&quot;:1,&quot;foreColorIndex&quot;:6,&quot;pos&quot;:0,&quot;transparency&quot;:0},{&quot;brightness&quot;:0,&quot;colorType&quot;:1,&quot;foreColorIndex&quot;:8,&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Part Four"/>
</p:tagLst>
</file>

<file path=ppt/tags/tag24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custom20230981_4*l_h_a*1_4_1"/>
  <p:tag name="KSO_WM_TEMPLATE_CATEGORY" val="custom"/>
  <p:tag name="KSO_WM_TEMPLATE_INDEX" val="20230981"/>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13,&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PRESET_TEXT" val="添加目录标题"/>
</p:tagLst>
</file>

<file path=ppt/tags/tag243.xml><?xml version="1.0" encoding="utf-8"?>
<p:tagLst xmlns:p="http://schemas.openxmlformats.org/presentationml/2006/main">
  <p:tag name="KSO_WM_SLIDE_ID" val="custom20230981_4"/>
  <p:tag name="KSO_WM_TEMPLATE_SUBCATEGORY" val="29"/>
  <p:tag name="KSO_WM_TEMPLATE_MASTER_TYPE" val="0"/>
  <p:tag name="KSO_WM_TEMPLATE_COLOR_TYPE" val="0"/>
  <p:tag name="KSO_WM_SLIDE_ITEM_CNT" val="4"/>
  <p:tag name="KSO_WM_SLIDE_INDEX" val="4"/>
  <p:tag name="KSO_WM_TAG_VERSION" val="3.0"/>
  <p:tag name="KSO_WM_BEAUTIFY_FLAG" val="#wm#"/>
  <p:tag name="KSO_WM_TEMPLATE_CATEGORY" val="custom"/>
  <p:tag name="KSO_WM_TEMPLATE_INDEX" val="20230981"/>
  <p:tag name="KSO_WM_SLIDE_LAYOUT" val="a_l"/>
  <p:tag name="KSO_WM_SLIDE_LAYOUT_CNT" val="1_1"/>
  <p:tag name="KSO_WM_SLIDE_TYPE" val="contents"/>
  <p:tag name="KSO_WM_SLIDE_SUBTYPE" val="diag"/>
  <p:tag name="KSO_WM_DIAGRAM_GROUP_CODE" val="l1-1"/>
  <p:tag name="KSO_WM_SLIDE_DIAGTYPE" val="l"/>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0981_8*a*1"/>
  <p:tag name="KSO_WM_TEMPLATE_CATEGORY" val="custom"/>
  <p:tag name="KSO_WM_TEMPLATE_INDEX" val="20230981"/>
  <p:tag name="KSO_WM_UNIT_LAYERLEVEL" val="1"/>
  <p:tag name="KSO_WM_TAG_VERSION" val="3.0"/>
  <p:tag name="KSO_WM_BEAUTIFY_FLAG" val="#wm#"/>
  <p:tag name="KSO_WM_UNIT_ISCONTENTSTITLE" val="0"/>
  <p:tag name="KSO_WM_UNIT_ISNUMDGMTITLE" val="0"/>
  <p:tag name="KSO_WM_UNIT_NOCLEAR" val="0"/>
  <p:tag name="KSO_WM_UNIT_VALUE" val="20"/>
  <p:tag name="KSO_WM_UNIT_TYPE" val="a"/>
  <p:tag name="KSO_WM_UNIT_INDEX" val="1"/>
  <p:tag name="KSO_WM_UNIT_PRESET_TEXT" val="单击此处添加标题"/>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0981_8*f*1"/>
  <p:tag name="KSO_WM_TEMPLATE_CATEGORY" val="custom"/>
  <p:tag name="KSO_WM_TEMPLATE_INDEX" val="20230981"/>
  <p:tag name="KSO_WM_UNIT_LAYERLEVEL" val="1"/>
  <p:tag name="KSO_WM_TAG_VERSION" val="3.0"/>
  <p:tag name="KSO_WM_BEAUTIFY_FLAG" val="#wm#"/>
  <p:tag name="KSO_WM_UNIT_SUBTYPE" val="a"/>
  <p:tag name="KSO_WM_UNIT_NOCLEAR" val="0"/>
  <p:tag name="KSO_WM_UNIT_VALUE" val="330"/>
  <p:tag name="KSO_WM_UNIT_TYPE" val="f"/>
  <p:tag name="KSO_WM_UNIT_INDEX" val="1"/>
  <p:tag name="KSO_WM_UNIT_PRESET_TEXT" val="单击此处输入你的正文"/>
</p:tagLst>
</file>

<file path=ppt/tags/tag246.xml><?xml version="1.0" encoding="utf-8"?>
<p:tagLst xmlns:p="http://schemas.openxmlformats.org/presentationml/2006/main">
  <p:tag name="KSO_WM_SLIDE_ID" val="custom20230981_8"/>
  <p:tag name="KSO_WM_TEMPLATE_SUBCATEGORY" val="29"/>
  <p:tag name="KSO_WM_TEMPLATE_MASTER_TYPE" val="0"/>
  <p:tag name="KSO_WM_TEMPLATE_COLOR_TYPE" val="0"/>
  <p:tag name="KSO_WM_SLIDE_ITEM_CNT" val="0"/>
  <p:tag name="KSO_WM_SLIDE_INDEX" val="8"/>
  <p:tag name="KSO_WM_TAG_VERSION" val="3.0"/>
  <p:tag name="KSO_WM_BEAUTIFY_FLAG" val="#wm#"/>
  <p:tag name="KSO_WM_TEMPLATE_CATEGORY" val="custom"/>
  <p:tag name="KSO_WM_TEMPLATE_INDEX" val="20230981"/>
  <p:tag name="KSO_WM_SLIDE_TYPE" val="text"/>
  <p:tag name="KSO_WM_SLIDE_SUBTYPE" val="pureTxt"/>
  <p:tag name="KSO_WM_SLIDE_SIZE" val="850*457"/>
  <p:tag name="KSO_WM_SLIDE_POSITION" val="54*28"/>
  <p:tag name="KSO_WM_SLIDE_LAYOUT" val="a_f"/>
  <p:tag name="KSO_WM_SLIDE_LAYOUT_CNT" val="1_1"/>
</p:tagLst>
</file>

<file path=ppt/tags/tag247.xml><?xml version="1.0" encoding="utf-8"?>
<p:tagLst xmlns:p="http://schemas.openxmlformats.org/presentationml/2006/main">
  <p:tag name="KSO_WM_UNIT_ISCONTENTSTITLE" val="0"/>
  <p:tag name="KSO_WM_UNIT_ISNUMDGMTITLE" val="0"/>
  <p:tag name="KSO_WM_UNIT_NOCLEAR" val="1"/>
  <p:tag name="KSO_WM_UNIT_HIGHLIGHT" val="0"/>
  <p:tag name="KSO_WM_UNIT_COMPATIBLE" val="0"/>
  <p:tag name="KSO_WM_UNIT_DIAGRAM_ISNUMVISUAL" val="0"/>
  <p:tag name="KSO_WM_UNIT_DIAGRAM_ISREFERUNIT" val="0"/>
  <p:tag name="KSO_WM_UNIT_TYPE" val="a"/>
  <p:tag name="KSO_WM_UNIT_INDEX" val="1"/>
  <p:tag name="KSO_WM_UNIT_ID" val="custom20230981_9*a*1"/>
  <p:tag name="KSO_WM_TEMPLATE_CATEGORY" val="custom"/>
  <p:tag name="KSO_WM_TEMPLATE_INDEX" val="20230981"/>
  <p:tag name="KSO_WM_UNIT_LAYERLEVEL" val="1"/>
  <p:tag name="KSO_WM_TAG_VERSION" val="3.0"/>
  <p:tag name="KSO_WM_BEAUTIFY_FLAG" val="#wm#"/>
  <p:tag name="KSO_WM_UNIT_PRESET_TEXT" val="感谢您的观看"/>
</p:tagLst>
</file>

<file path=ppt/tags/tag248.xml><?xml version="1.0" encoding="utf-8"?>
<p:tagLst xmlns:p="http://schemas.openxmlformats.org/presentationml/2006/main">
  <p:tag name="KSO_WM_SLIDE_ID" val="custom20230981_9"/>
  <p:tag name="KSO_WM_TEMPLATE_SUBCATEGORY" val="29"/>
  <p:tag name="KSO_WM_TEMPLATE_MASTER_TYPE" val="0"/>
  <p:tag name="KSO_WM_TEMPLATE_COLOR_TYPE" val="0"/>
  <p:tag name="KSO_WM_SLIDE_ITEM_CNT" val="0"/>
  <p:tag name="KSO_WM_SLIDE_INDEX" val="9"/>
  <p:tag name="KSO_WM_TAG_VERSION" val="3.0"/>
  <p:tag name="KSO_WM_BEAUTIFY_FLAG" val="#wm#"/>
  <p:tag name="KSO_WM_TEMPLATE_CATEGORY" val="custom"/>
  <p:tag name="KSO_WM_TEMPLATE_INDEX" val="20230981"/>
  <p:tag name="KSO_WM_SLIDE_TYPE" val="endPage"/>
  <p:tag name="KSO_WM_SLIDE_SUBTYPE" val="pureTxt"/>
  <p:tag name="KSO_WM_SLIDE_LAYOUT" val="a_f"/>
  <p:tag name="KSO_WM_SLIDE_LAYOUT_CNT" val="1_1"/>
</p:tagLst>
</file>

<file path=ppt/tags/tag249.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0981_1*a*1"/>
  <p:tag name="KSO_WM_TEMPLATE_CATEGORY" val="custom"/>
  <p:tag name="KSO_WM_TEMPLATE_INDEX" val="20230981"/>
  <p:tag name="KSO_WM_UNIT_LAYERLEVEL" val="1"/>
  <p:tag name="KSO_WM_TAG_VERSION" val="3.0"/>
  <p:tag name="KSO_WM_BEAUTIFY_FLAG" val="#wm#"/>
  <p:tag name="KSO_WM_UNIT_PRESET_TEXT" val="单击此处&#10;添加文档标题"/>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25"/>
  <p:tag name="KSO_WM_UNIT_LAYERLEVEL" val="1"/>
  <p:tag name="KSO_WM_TAG_VERSION" val="3.0"/>
  <p:tag name="KSO_WM_BEAUTIFY_FLAG" val="#wm#"/>
  <p:tag name="KSO_WM_UNIT_TYPE" val="i"/>
  <p:tag name="KSO_WM_UNIT_INDEX" val="25"/>
</p:tagLst>
</file>

<file path=ppt/tags/tag250.xml><?xml version="1.0" encoding="utf-8"?>
<p:tagLst xmlns:p="http://schemas.openxmlformats.org/presentationml/2006/main">
  <p:tag name="KSO_WM_SLIDE_ID" val="custom20230981_1"/>
  <p:tag name="KSO_WM_TEMPLATE_SUBCATEGORY" val="29"/>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0981"/>
  <p:tag name="KSO_WM_SLIDE_LAYOUT" val="a_f"/>
  <p:tag name="KSO_WM_SLIDE_LAYOUT_CNT" val="1_1"/>
  <p:tag name="KSO_WM_SLIDE_TYPE" val="title"/>
  <p:tag name="KSO_WM_SLIDE_SUBTYPE" val="pureTxt"/>
  <p:tag name="KSO_WM_TEMPLATE_THUMBS_INDEX" val="1、9"/>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0981_4*l_i*1_1"/>
  <p:tag name="KSO_WM_TEMPLATE_CATEGORY" val="custom"/>
  <p:tag name="KSO_WM_TEMPLATE_INDEX" val="20230981"/>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solid&quot;:{&quot;brightness&quot;:0.15000000596046448,&quot;colorType&quot;:1,&quot;foreColorIndex&quot;:14,&quot;transparency&quot;:0},&quot;type&quot;:1},&quot;glow&quot;:{&quot;colorType&quot;:0},&quot;line&quot;:{&quot;solidLine&quot;:{&quot;brightness&quot;:0.5,&quot;colorType&quot;:1,&quot;foreColorIndex&quot;:14,&quot;transparency&quot;:0},&quot;type&quot;:1},&quot;shadow&quot;:{&quot;brightness&quot;:-0.5,&quot;colorType&quot;:1,&quot;foreColorIndex&quot;:16,&quot;transparency&quot;:0.720000028610229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0981_4*l_h_i*1_2_2"/>
  <p:tag name="KSO_WM_TEMPLATE_CATEGORY" val="custom"/>
  <p:tag name="KSO_WM_TEMPLATE_INDEX" val="20230981"/>
  <p:tag name="KSO_WM_UNIT_LAYERLEVEL" val="1_1_1"/>
  <p:tag name="KSO_WM_TAG_VERSION" val="3.0"/>
  <p:tag name="KSO_WM_BEAUTIFY_FLAG" val="#wm#"/>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type&quot;:0},&quot;glow&quot;:{&quot;colorType&quot;:0},&quot;line&quot;:{&quot;gradient&quot;:[{&quot;brightness&quot;:0,&quot;colorType&quot;:1,&quot;foreColorIndex&quot;:8,&quot;pos&quot;:0.5,&quot;transparency&quot;:0},{&quot;brightness&quot;:0,&quot;colorType&quot;:1,&quot;foreColorIndex&quot;:8,&quot;pos&quot;:0,&quot;transparency&quot;:1},{&quot;brightness&quot;:0,&quot;colorType&quot;:1,&quot;foreColorIndex&quot;:8,&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0981_4*l_h_i*1_3_1"/>
  <p:tag name="KSO_WM_TEMPLATE_CATEGORY" val="custom"/>
  <p:tag name="KSO_WM_TEMPLATE_INDEX" val="20230981"/>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type&quot;:0},&quot;glow&quot;:{&quot;colorType&quot;:0},&quot;line&quot;:{&quot;gradient&quot;:[{&quot;brightness&quot;:0,&quot;colorType&quot;:1,&quot;foreColorIndex&quot;:8,&quot;pos&quot;:0.5,&quot;transparency&quot;:0},{&quot;brightness&quot;:0,&quot;colorType&quot;:1,&quot;foreColorIndex&quot;:8,&quot;pos&quot;:0,&quot;transparency&quot;:1},{&quot;brightness&quot;:0,&quot;colorType&quot;:1,&quot;foreColorIndex&quot;:8,&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0981_4*l_h_i*1_4_2"/>
  <p:tag name="KSO_WM_TEMPLATE_CATEGORY" val="custom"/>
  <p:tag name="KSO_WM_TEMPLATE_INDEX" val="20230981"/>
  <p:tag name="KSO_WM_UNIT_LAYERLEVEL" val="1_1_1"/>
  <p:tag name="KSO_WM_TAG_VERSION" val="3.0"/>
  <p:tag name="KSO_WM_BEAUTIFY_FLAG" val="#wm#"/>
  <p:tag name="KSO_WM_DIAGRAM_GROUP_CODE" val="l1-1"/>
  <p:tag name="KSO_WM_UNIT_TYPE" val="l_h_i"/>
  <p:tag name="KSO_WM_UNIT_INDEX" val="1_4_2"/>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type&quot;:0},&quot;glow&quot;:{&quot;colorType&quot;:0},&quot;line&quot;:{&quot;gradient&quot;:[{&quot;brightness&quot;:0,&quot;colorType&quot;:1,&quot;foreColorIndex&quot;:8,&quot;pos&quot;:0.5,&quot;transparency&quot;:0},{&quot;brightness&quot;:0,&quot;colorType&quot;:1,&quot;foreColorIndex&quot;:8,&quot;pos&quot;:0,&quot;transparency&quot;:1},{&quot;brightness&quot;:0,&quot;colorType&quot;:1,&quot;foreColorIndex&quot;:8,&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0981_4*a*1"/>
  <p:tag name="KSO_WM_TEMPLATE_CATEGORY" val="custom"/>
  <p:tag name="KSO_WM_TEMPLATE_INDEX" val="20230981"/>
  <p:tag name="KSO_WM_UNIT_LAYERLEVEL" val="1"/>
  <p:tag name="KSO_WM_TAG_VERSION" val="3.0"/>
  <p:tag name="KSO_WM_BEAUTIFY_FLAG" val="#wm#"/>
  <p:tag name="KSO_WM_UNIT_ISCONTENTSTITLE" val="1"/>
  <p:tag name="KSO_WM_UNIT_ISNUMDGMTITLE" val="0"/>
  <p:tag name="KSO_WM_UNIT_NOCLEAR" val="0"/>
  <p:tag name="KSO_WM_UNIT_VALUE" val="3"/>
  <p:tag name="KSO_WM_UNIT_TYPE" val="a"/>
  <p:tag name="KSO_WM_UNIT_INDEX" val="1"/>
  <p:tag name="KSO_WM_DIAGRAM_GROUP_CODE" val="l1-1"/>
  <p:tag name="KSO_WM_UNIT_PRESET_TEXT" val="CONTENTS"/>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custom20230981_4*l_h_i*1_1_1"/>
  <p:tag name="KSO_WM_TEMPLATE_CATEGORY" val="custom"/>
  <p:tag name="KSO_WM_TEMPLATE_INDEX" val="20230981"/>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gradient&quot;:[{&quot;brightness&quot;:0,&quot;colorType&quot;:1,&quot;foreColorIndex&quot;:6,&quot;pos&quot;:0,&quot;transparency&quot;:0},{&quot;brightness&quot;:0,&quot;colorType&quot;:1,&quot;foreColorIndex&quot;:8,&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Part One"/>
</p:tagLst>
</file>

<file path=ppt/tags/tag25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custom20230981_4*l_h_a*1_1_1"/>
  <p:tag name="KSO_WM_TEMPLATE_CATEGORY" val="custom"/>
  <p:tag name="KSO_WM_TEMPLATE_INDEX" val="20230981"/>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13,&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PRESET_TEXT" val="添加目录标题"/>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custom20230981_4*l_h_i*1_2_1"/>
  <p:tag name="KSO_WM_TEMPLATE_CATEGORY" val="custom"/>
  <p:tag name="KSO_WM_TEMPLATE_INDEX" val="20230981"/>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gradient&quot;:[{&quot;brightness&quot;:0,&quot;colorType&quot;:1,&quot;foreColorIndex&quot;:6,&quot;pos&quot;:0,&quot;transparency&quot;:0},{&quot;brightness&quot;:0,&quot;colorType&quot;:1,&quot;foreColorIndex&quot;:8,&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Part Two"/>
</p:tagLst>
</file>

<file path=ppt/tags/tag25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custom20230981_4*l_h_a*1_2_1"/>
  <p:tag name="KSO_WM_TEMPLATE_CATEGORY" val="custom"/>
  <p:tag name="KSO_WM_TEMPLATE_INDEX" val="20230981"/>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13,&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PRESET_TEXT" val="添加目录标题"/>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30"/>
  <p:tag name="KSO_WM_UNIT_TYPE" val="a"/>
  <p:tag name="KSO_WM_UNIT_INDEX" val="1"/>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2"/>
  <p:tag name="KSO_WM_UNIT_ID" val="custom20230981_4*l_h_i*1_3_2"/>
  <p:tag name="KSO_WM_TEMPLATE_CATEGORY" val="custom"/>
  <p:tag name="KSO_WM_TEMPLATE_INDEX" val="20230981"/>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gradient&quot;:[{&quot;brightness&quot;:0,&quot;colorType&quot;:1,&quot;foreColorIndex&quot;:6,&quot;pos&quot;:0,&quot;transparency&quot;:0},{&quot;brightness&quot;:0,&quot;colorType&quot;:1,&quot;foreColorIndex&quot;:8,&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Part Three"/>
</p:tagLst>
</file>

<file path=ppt/tags/tag26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custom20230981_4*l_h_a*1_3_1"/>
  <p:tag name="KSO_WM_TEMPLATE_CATEGORY" val="custom"/>
  <p:tag name="KSO_WM_TEMPLATE_INDEX" val="20230981"/>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13,&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PRESET_TEXT" val="添加目录标题"/>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custom20230981_4*l_h_i*1_4_1"/>
  <p:tag name="KSO_WM_TEMPLATE_CATEGORY" val="custom"/>
  <p:tag name="KSO_WM_TEMPLATE_INDEX" val="20230981"/>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gradient&quot;:[{&quot;brightness&quot;:0,&quot;colorType&quot;:1,&quot;foreColorIndex&quot;:6,&quot;pos&quot;:0,&quot;transparency&quot;:0},{&quot;brightness&quot;:0,&quot;colorType&quot;:1,&quot;foreColorIndex&quot;:8,&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Part Four"/>
</p:tagLst>
</file>

<file path=ppt/tags/tag26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custom20230981_4*l_h_a*1_4_1"/>
  <p:tag name="KSO_WM_TEMPLATE_CATEGORY" val="custom"/>
  <p:tag name="KSO_WM_TEMPLATE_INDEX" val="20230981"/>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13,&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PRESET_TEXT" val="添加目录标题"/>
</p:tagLst>
</file>

<file path=ppt/tags/tag264.xml><?xml version="1.0" encoding="utf-8"?>
<p:tagLst xmlns:p="http://schemas.openxmlformats.org/presentationml/2006/main">
  <p:tag name="KSO_WM_SLIDE_ID" val="custom20230981_4"/>
  <p:tag name="KSO_WM_TEMPLATE_SUBCATEGORY" val="29"/>
  <p:tag name="KSO_WM_TEMPLATE_MASTER_TYPE" val="0"/>
  <p:tag name="KSO_WM_TEMPLATE_COLOR_TYPE" val="0"/>
  <p:tag name="KSO_WM_SLIDE_ITEM_CNT" val="4"/>
  <p:tag name="KSO_WM_SLIDE_INDEX" val="4"/>
  <p:tag name="KSO_WM_TAG_VERSION" val="3.0"/>
  <p:tag name="KSO_WM_BEAUTIFY_FLAG" val="#wm#"/>
  <p:tag name="KSO_WM_TEMPLATE_CATEGORY" val="custom"/>
  <p:tag name="KSO_WM_TEMPLATE_INDEX" val="20230981"/>
  <p:tag name="KSO_WM_SLIDE_LAYOUT" val="a_l"/>
  <p:tag name="KSO_WM_SLIDE_LAYOUT_CNT" val="1_1"/>
  <p:tag name="KSO_WM_SLIDE_TYPE" val="contents"/>
  <p:tag name="KSO_WM_SLIDE_SUBTYPE" val="diag"/>
  <p:tag name="KSO_WM_DIAGRAM_GROUP_CODE" val="l1-1"/>
  <p:tag name="KSO_WM_SLIDE_DIAGTYPE" val="l"/>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0981_8*a*1"/>
  <p:tag name="KSO_WM_TEMPLATE_CATEGORY" val="custom"/>
  <p:tag name="KSO_WM_TEMPLATE_INDEX" val="20230981"/>
  <p:tag name="KSO_WM_UNIT_LAYERLEVEL" val="1"/>
  <p:tag name="KSO_WM_TAG_VERSION" val="3.0"/>
  <p:tag name="KSO_WM_BEAUTIFY_FLAG" val="#wm#"/>
  <p:tag name="KSO_WM_UNIT_ISCONTENTSTITLE" val="0"/>
  <p:tag name="KSO_WM_UNIT_ISNUMDGMTITLE" val="0"/>
  <p:tag name="KSO_WM_UNIT_NOCLEAR" val="0"/>
  <p:tag name="KSO_WM_UNIT_VALUE" val="20"/>
  <p:tag name="KSO_WM_UNIT_TYPE" val="a"/>
  <p:tag name="KSO_WM_UNIT_INDEX" val="1"/>
  <p:tag name="KSO_WM_UNIT_PRESET_TEXT" val="单击此处添加标题"/>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0981_8*f*1"/>
  <p:tag name="KSO_WM_TEMPLATE_CATEGORY" val="custom"/>
  <p:tag name="KSO_WM_TEMPLATE_INDEX" val="20230981"/>
  <p:tag name="KSO_WM_UNIT_LAYERLEVEL" val="1"/>
  <p:tag name="KSO_WM_TAG_VERSION" val="3.0"/>
  <p:tag name="KSO_WM_BEAUTIFY_FLAG" val="#wm#"/>
  <p:tag name="KSO_WM_UNIT_SUBTYPE" val="a"/>
  <p:tag name="KSO_WM_UNIT_NOCLEAR" val="0"/>
  <p:tag name="KSO_WM_UNIT_VALUE" val="330"/>
  <p:tag name="KSO_WM_UNIT_TYPE" val="f"/>
  <p:tag name="KSO_WM_UNIT_INDEX" val="1"/>
  <p:tag name="KSO_WM_UNIT_PRESET_TEXT" val="单击此处输入你的正文"/>
</p:tagLst>
</file>

<file path=ppt/tags/tag267.xml><?xml version="1.0" encoding="utf-8"?>
<p:tagLst xmlns:p="http://schemas.openxmlformats.org/presentationml/2006/main">
  <p:tag name="KSO_WM_SLIDE_ID" val="custom20230981_8"/>
  <p:tag name="KSO_WM_TEMPLATE_SUBCATEGORY" val="29"/>
  <p:tag name="KSO_WM_TEMPLATE_MASTER_TYPE" val="0"/>
  <p:tag name="KSO_WM_TEMPLATE_COLOR_TYPE" val="0"/>
  <p:tag name="KSO_WM_SLIDE_ITEM_CNT" val="0"/>
  <p:tag name="KSO_WM_SLIDE_INDEX" val="8"/>
  <p:tag name="KSO_WM_TAG_VERSION" val="3.0"/>
  <p:tag name="KSO_WM_BEAUTIFY_FLAG" val="#wm#"/>
  <p:tag name="KSO_WM_TEMPLATE_CATEGORY" val="custom"/>
  <p:tag name="KSO_WM_TEMPLATE_INDEX" val="20230981"/>
  <p:tag name="KSO_WM_SLIDE_TYPE" val="text"/>
  <p:tag name="KSO_WM_SLIDE_SUBTYPE" val="pureTxt"/>
  <p:tag name="KSO_WM_SLIDE_SIZE" val="850*457"/>
  <p:tag name="KSO_WM_SLIDE_POSITION" val="54*28"/>
  <p:tag name="KSO_WM_SLIDE_LAYOUT" val="a_f"/>
  <p:tag name="KSO_WM_SLIDE_LAYOUT_CNT" val="1_1"/>
</p:tagLst>
</file>

<file path=ppt/tags/tag268.xml><?xml version="1.0" encoding="utf-8"?>
<p:tagLst xmlns:p="http://schemas.openxmlformats.org/presentationml/2006/main">
  <p:tag name="TABLE_ENDDRAG_ORIGIN_RECT" val="476*202"/>
  <p:tag name="TABLE_ENDDRAG_RECT" val="472*153*476*202"/>
</p:tagLst>
</file>

<file path=ppt/tags/tag269.xml><?xml version="1.0" encoding="utf-8"?>
<p:tagLst xmlns:p="http://schemas.openxmlformats.org/presentationml/2006/main">
  <p:tag name="KSO_WM_DIAGRAM_VIRTUALLY_FRAME" val="{&quot;height&quot;:364.27606299212596,&quot;left&quot;:275.27244094488185,&quot;top&quot;:153.36023622047244,&quot;width&quot;:646.7267716535433}"/>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270.xml><?xml version="1.0" encoding="utf-8"?>
<p:tagLst xmlns:p="http://schemas.openxmlformats.org/presentationml/2006/main">
  <p:tag name="KSO_WM_DIAGRAM_VIRTUALLY_FRAME" val="{&quot;height&quot;:364.27606299212596,&quot;left&quot;:275.27244094488185,&quot;top&quot;:153.36023622047244,&quot;width&quot;:646.7267716535433}"/>
</p:tagLst>
</file>

<file path=ppt/tags/tag271.xml><?xml version="1.0" encoding="utf-8"?>
<p:tagLst xmlns:p="http://schemas.openxmlformats.org/presentationml/2006/main">
  <p:tag name="KSO_WM_DIAGRAM_VIRTUALLY_FRAME" val="{&quot;height&quot;:364.27606299212596,&quot;left&quot;:275.27244094488185,&quot;top&quot;:153.36023622047244,&quot;width&quot;:646.7267716535433}"/>
</p:tagLst>
</file>

<file path=ppt/tags/tag272.xml><?xml version="1.0" encoding="utf-8"?>
<p:tagLst xmlns:p="http://schemas.openxmlformats.org/presentationml/2006/main">
  <p:tag name="KSO_WM_DIAGRAM_VIRTUALLY_FRAME" val="{&quot;height&quot;:364.27606299212596,&quot;left&quot;:275.27244094488185,&quot;top&quot;:153.36023622047244,&quot;width&quot;:646.7267716535433}"/>
</p:tagLst>
</file>

<file path=ppt/tags/tag273.xml><?xml version="1.0" encoding="utf-8"?>
<p:tagLst xmlns:p="http://schemas.openxmlformats.org/presentationml/2006/main">
  <p:tag name="KSO_WM_DIAGRAM_VIRTUALLY_FRAME" val="{&quot;height&quot;:364.27606299212596,&quot;left&quot;:275.27244094488185,&quot;top&quot;:153.36023622047244,&quot;width&quot;:646.7267716535433}"/>
</p:tagLst>
</file>

<file path=ppt/tags/tag274.xml><?xml version="1.0" encoding="utf-8"?>
<p:tagLst xmlns:p="http://schemas.openxmlformats.org/presentationml/2006/main">
  <p:tag name="KSO_WM_DIAGRAM_VIRTUALLY_FRAME" val="{&quot;height&quot;:364.27606299212596,&quot;left&quot;:275.27244094488185,&quot;top&quot;:153.36023622047244,&quot;width&quot;:646.7267716535433}"/>
</p:tagLst>
</file>

<file path=ppt/tags/tag275.xml><?xml version="1.0" encoding="utf-8"?>
<p:tagLst xmlns:p="http://schemas.openxmlformats.org/presentationml/2006/main">
  <p:tag name="KSO_WM_DIAGRAM_VIRTUALLY_FRAME" val="{&quot;height&quot;:364.27606299212596,&quot;left&quot;:275.27244094488185,&quot;top&quot;:153.36023622047244,&quot;width&quot;:646.7267716535433}"/>
</p:tagLst>
</file>

<file path=ppt/tags/tag276.xml><?xml version="1.0" encoding="utf-8"?>
<p:tagLst xmlns:p="http://schemas.openxmlformats.org/presentationml/2006/main">
  <p:tag name="KSO_WM_DIAGRAM_VIRTUALLY_FRAME" val="{&quot;height&quot;:364.27606299212596,&quot;left&quot;:275.27244094488185,&quot;top&quot;:153.36023622047244,&quot;width&quot;:646.7267716535433}"/>
</p:tagLst>
</file>

<file path=ppt/tags/tag277.xml><?xml version="1.0" encoding="utf-8"?>
<p:tagLst xmlns:p="http://schemas.openxmlformats.org/presentationml/2006/main">
  <p:tag name="KSO_WM_DIAGRAM_VIRTUALLY_FRAME" val="{&quot;height&quot;:364.27606299212596,&quot;left&quot;:275.27244094488185,&quot;top&quot;:153.36023622047244,&quot;width&quot;:646.7267716535433}"/>
</p:tagLst>
</file>

<file path=ppt/tags/tag278.xml><?xml version="1.0" encoding="utf-8"?>
<p:tagLst xmlns:p="http://schemas.openxmlformats.org/presentationml/2006/main">
  <p:tag name="KSO_WM_DIAGRAM_VIRTUALLY_FRAME" val="{&quot;height&quot;:364.27606299212596,&quot;left&quot;:275.27244094488185,&quot;top&quot;:153.36023622047244,&quot;width&quot;:646.7267716535433}"/>
</p:tagLst>
</file>

<file path=ppt/tags/tag279.xml><?xml version="1.0" encoding="utf-8"?>
<p:tagLst xmlns:p="http://schemas.openxmlformats.org/presentationml/2006/main">
  <p:tag name="KSO_WM_DIAGRAM_VIRTUALLY_FRAME" val="{&quot;height&quot;:386.63976377952747,&quot;left&quot;:56.23149606299213,&quot;top&quot;:132.78905511811024,&quot;width&quot;:666.8588976377953}"/>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280.xml><?xml version="1.0" encoding="utf-8"?>
<p:tagLst xmlns:p="http://schemas.openxmlformats.org/presentationml/2006/main">
  <p:tag name="KSO_WM_DIAGRAM_VIRTUALLY_FRAME" val="{&quot;height&quot;:386.63976377952747,&quot;left&quot;:56.23149606299213,&quot;top&quot;:132.78905511811024,&quot;width&quot;:666.8588976377953}"/>
</p:tagLst>
</file>

<file path=ppt/tags/tag281.xml><?xml version="1.0" encoding="utf-8"?>
<p:tagLst xmlns:p="http://schemas.openxmlformats.org/presentationml/2006/main">
  <p:tag name="KSO_WM_DIAGRAM_VIRTUALLY_FRAME" val="{&quot;height&quot;:386.63976377952747,&quot;left&quot;:56.23149606299213,&quot;top&quot;:132.78905511811024,&quot;width&quot;:666.8588976377953}"/>
</p:tagLst>
</file>

<file path=ppt/tags/tag282.xml><?xml version="1.0" encoding="utf-8"?>
<p:tagLst xmlns:p="http://schemas.openxmlformats.org/presentationml/2006/main">
  <p:tag name="KSO_WM_DIAGRAM_VIRTUALLY_FRAME" val="{&quot;height&quot;:386.63976377952747,&quot;left&quot;:56.23149606299213,&quot;top&quot;:132.78905511811024,&quot;width&quot;:666.8588976377953}"/>
</p:tagLst>
</file>

<file path=ppt/tags/tag283.xml><?xml version="1.0" encoding="utf-8"?>
<p:tagLst xmlns:p="http://schemas.openxmlformats.org/presentationml/2006/main">
  <p:tag name="KSO_WM_DIAGRAM_VIRTUALLY_FRAME" val="{&quot;height&quot;:386.63976377952747,&quot;left&quot;:56.23149606299213,&quot;top&quot;:132.78905511811024,&quot;width&quot;:666.8588976377953}"/>
</p:tagLst>
</file>

<file path=ppt/tags/tag284.xml><?xml version="1.0" encoding="utf-8"?>
<p:tagLst xmlns:p="http://schemas.openxmlformats.org/presentationml/2006/main">
  <p:tag name="KSO_WM_DIAGRAM_VIRTUALLY_FRAME" val="{&quot;height&quot;:386.63976377952747,&quot;left&quot;:56.23149606299213,&quot;top&quot;:132.78905511811024,&quot;width&quot;:666.8588976377953}"/>
</p:tagLst>
</file>

<file path=ppt/tags/tag285.xml><?xml version="1.0" encoding="utf-8"?>
<p:tagLst xmlns:p="http://schemas.openxmlformats.org/presentationml/2006/main">
  <p:tag name="KSO_WM_DIAGRAM_VIRTUALLY_FRAME" val="{&quot;height&quot;:386.63976377952747,&quot;left&quot;:56.23149606299213,&quot;top&quot;:132.78905511811024,&quot;width&quot;:666.8588976377953}"/>
</p:tagLst>
</file>

<file path=ppt/tags/tag286.xml><?xml version="1.0" encoding="utf-8"?>
<p:tagLst xmlns:p="http://schemas.openxmlformats.org/presentationml/2006/main">
  <p:tag name="KSO_WM_DIAGRAM_VIRTUALLY_FRAME" val="{&quot;height&quot;:386.63976377952747,&quot;left&quot;:56.23149606299213,&quot;top&quot;:132.78905511811024,&quot;width&quot;:666.8588976377953}"/>
</p:tagLst>
</file>

<file path=ppt/tags/tag287.xml><?xml version="1.0" encoding="utf-8"?>
<p:tagLst xmlns:p="http://schemas.openxmlformats.org/presentationml/2006/main">
  <p:tag name="KSO_WM_DIAGRAM_VIRTUALLY_FRAME" val="{&quot;height&quot;:386.63976377952747,&quot;left&quot;:56.23149606299213,&quot;top&quot;:132.78905511811024,&quot;width&quot;:666.8588976377953}"/>
</p:tagLst>
</file>

<file path=ppt/tags/tag288.xml><?xml version="1.0" encoding="utf-8"?>
<p:tagLst xmlns:p="http://schemas.openxmlformats.org/presentationml/2006/main">
  <p:tag name="KSO_WM_DIAGRAM_VIRTUALLY_FRAME" val="{&quot;height&quot;:386.63976377952747,&quot;left&quot;:56.23149606299213,&quot;top&quot;:132.78905511811024,&quot;width&quot;:666.8588976377953}"/>
</p:tagLst>
</file>

<file path=ppt/tags/tag289.xml><?xml version="1.0" encoding="utf-8"?>
<p:tagLst xmlns:p="http://schemas.openxmlformats.org/presentationml/2006/main">
  <p:tag name="KSO_WM_DIAGRAM_VIRTUALLY_FRAME" val="{&quot;height&quot;:386.63976377952747,&quot;left&quot;:56.23149606299213,&quot;top&quot;:132.78905511811024,&quot;width&quot;:666.8588976377953}"/>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290.xml><?xml version="1.0" encoding="utf-8"?>
<p:tagLst xmlns:p="http://schemas.openxmlformats.org/presentationml/2006/main">
  <p:tag name="KSO_WM_UNIT_ISCONTENTSTITLE" val="0"/>
  <p:tag name="KSO_WM_UNIT_ISNUMDGMTITLE" val="0"/>
  <p:tag name="KSO_WM_UNIT_NOCLEAR" val="1"/>
  <p:tag name="KSO_WM_UNIT_HIGHLIGHT" val="0"/>
  <p:tag name="KSO_WM_UNIT_COMPATIBLE" val="0"/>
  <p:tag name="KSO_WM_UNIT_DIAGRAM_ISNUMVISUAL" val="0"/>
  <p:tag name="KSO_WM_UNIT_DIAGRAM_ISREFERUNIT" val="0"/>
  <p:tag name="KSO_WM_UNIT_TYPE" val="a"/>
  <p:tag name="KSO_WM_UNIT_INDEX" val="1"/>
  <p:tag name="KSO_WM_UNIT_ID" val="custom20230981_9*a*1"/>
  <p:tag name="KSO_WM_TEMPLATE_CATEGORY" val="custom"/>
  <p:tag name="KSO_WM_TEMPLATE_INDEX" val="20230981"/>
  <p:tag name="KSO_WM_UNIT_LAYERLEVEL" val="1"/>
  <p:tag name="KSO_WM_TAG_VERSION" val="3.0"/>
  <p:tag name="KSO_WM_BEAUTIFY_FLAG" val="#wm#"/>
  <p:tag name="KSO_WM_UNIT_PRESET_TEXT" val="感谢您的观看"/>
</p:tagLst>
</file>

<file path=ppt/tags/tag291.xml><?xml version="1.0" encoding="utf-8"?>
<p:tagLst xmlns:p="http://schemas.openxmlformats.org/presentationml/2006/main">
  <p:tag name="KSO_WM_SLIDE_ID" val="custom20230981_9"/>
  <p:tag name="KSO_WM_TEMPLATE_SUBCATEGORY" val="29"/>
  <p:tag name="KSO_WM_TEMPLATE_MASTER_TYPE" val="0"/>
  <p:tag name="KSO_WM_TEMPLATE_COLOR_TYPE" val="0"/>
  <p:tag name="KSO_WM_SLIDE_ITEM_CNT" val="0"/>
  <p:tag name="KSO_WM_SLIDE_INDEX" val="9"/>
  <p:tag name="KSO_WM_TAG_VERSION" val="3.0"/>
  <p:tag name="KSO_WM_BEAUTIFY_FLAG" val="#wm#"/>
  <p:tag name="KSO_WM_TEMPLATE_CATEGORY" val="custom"/>
  <p:tag name="KSO_WM_TEMPLATE_INDEX" val="20230981"/>
  <p:tag name="KSO_WM_SLIDE_TYPE" val="endPage"/>
  <p:tag name="KSO_WM_SLIDE_SUBTYPE" val="pureTxt"/>
  <p:tag name="KSO_WM_SLIDE_LAYOUT" val="a_f"/>
  <p:tag name="KSO_WM_SLIDE_LAYOUT_CNT" val="1_1"/>
</p:tagLst>
</file>

<file path=ppt/tags/tag292.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0981_1*a*1"/>
  <p:tag name="KSO_WM_TEMPLATE_CATEGORY" val="custom"/>
  <p:tag name="KSO_WM_TEMPLATE_INDEX" val="20230981"/>
  <p:tag name="KSO_WM_UNIT_LAYERLEVEL" val="1"/>
  <p:tag name="KSO_WM_TAG_VERSION" val="3.0"/>
  <p:tag name="KSO_WM_BEAUTIFY_FLAG" val="#wm#"/>
  <p:tag name="KSO_WM_UNIT_PRESET_TEXT" val="单击此处&#10;添加文档标题"/>
</p:tagLst>
</file>

<file path=ppt/tags/tag293.xml><?xml version="1.0" encoding="utf-8"?>
<p:tagLst xmlns:p="http://schemas.openxmlformats.org/presentationml/2006/main">
  <p:tag name="KSO_WM_SLIDE_ID" val="custom20230981_1"/>
  <p:tag name="KSO_WM_TEMPLATE_SUBCATEGORY" val="29"/>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0981"/>
  <p:tag name="KSO_WM_SLIDE_LAYOUT" val="a_f"/>
  <p:tag name="KSO_WM_SLIDE_LAYOUT_CNT" val="1_1"/>
  <p:tag name="KSO_WM_SLIDE_TYPE" val="title"/>
  <p:tag name="KSO_WM_SLIDE_SUBTYPE" val="pureTxt"/>
  <p:tag name="KSO_WM_TEMPLATE_THUMBS_INDEX" val="1、9"/>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0981_4*l_i*1_1"/>
  <p:tag name="KSO_WM_TEMPLATE_CATEGORY" val="custom"/>
  <p:tag name="KSO_WM_TEMPLATE_INDEX" val="20230981"/>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solid&quot;:{&quot;brightness&quot;:0.15000000596046448,&quot;colorType&quot;:1,&quot;foreColorIndex&quot;:14,&quot;transparency&quot;:0},&quot;type&quot;:1},&quot;glow&quot;:{&quot;colorType&quot;:0},&quot;line&quot;:{&quot;solidLine&quot;:{&quot;brightness&quot;:0.5,&quot;colorType&quot;:1,&quot;foreColorIndex&quot;:14,&quot;transparency&quot;:0},&quot;type&quot;:1},&quot;shadow&quot;:{&quot;brightness&quot;:-0.5,&quot;colorType&quot;:1,&quot;foreColorIndex&quot;:16,&quot;transparency&quot;:0.720000028610229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0981_4*l_h_i*1_2_2"/>
  <p:tag name="KSO_WM_TEMPLATE_CATEGORY" val="custom"/>
  <p:tag name="KSO_WM_TEMPLATE_INDEX" val="20230981"/>
  <p:tag name="KSO_WM_UNIT_LAYERLEVEL" val="1_1_1"/>
  <p:tag name="KSO_WM_TAG_VERSION" val="3.0"/>
  <p:tag name="KSO_WM_BEAUTIFY_FLAG" val="#wm#"/>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type&quot;:0},&quot;glow&quot;:{&quot;colorType&quot;:0},&quot;line&quot;:{&quot;gradient&quot;:[{&quot;brightness&quot;:0,&quot;colorType&quot;:1,&quot;foreColorIndex&quot;:8,&quot;pos&quot;:0.5,&quot;transparency&quot;:0},{&quot;brightness&quot;:0,&quot;colorType&quot;:1,&quot;foreColorIndex&quot;:8,&quot;pos&quot;:0,&quot;transparency&quot;:1},{&quot;brightness&quot;:0,&quot;colorType&quot;:1,&quot;foreColorIndex&quot;:8,&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0981_4*l_h_i*1_3_1"/>
  <p:tag name="KSO_WM_TEMPLATE_CATEGORY" val="custom"/>
  <p:tag name="KSO_WM_TEMPLATE_INDEX" val="20230981"/>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type&quot;:0},&quot;glow&quot;:{&quot;colorType&quot;:0},&quot;line&quot;:{&quot;gradient&quot;:[{&quot;brightness&quot;:0,&quot;colorType&quot;:1,&quot;foreColorIndex&quot;:8,&quot;pos&quot;:0.5,&quot;transparency&quot;:0},{&quot;brightness&quot;:0,&quot;colorType&quot;:1,&quot;foreColorIndex&quot;:8,&quot;pos&quot;:0,&quot;transparency&quot;:1},{&quot;brightness&quot;:0,&quot;colorType&quot;:1,&quot;foreColorIndex&quot;:8,&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0981_4*l_h_i*1_4_2"/>
  <p:tag name="KSO_WM_TEMPLATE_CATEGORY" val="custom"/>
  <p:tag name="KSO_WM_TEMPLATE_INDEX" val="20230981"/>
  <p:tag name="KSO_WM_UNIT_LAYERLEVEL" val="1_1_1"/>
  <p:tag name="KSO_WM_TAG_VERSION" val="3.0"/>
  <p:tag name="KSO_WM_BEAUTIFY_FLAG" val="#wm#"/>
  <p:tag name="KSO_WM_DIAGRAM_GROUP_CODE" val="l1-1"/>
  <p:tag name="KSO_WM_UNIT_TYPE" val="l_h_i"/>
  <p:tag name="KSO_WM_UNIT_INDEX" val="1_4_2"/>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type&quot;:0},&quot;glow&quot;:{&quot;colorType&quot;:0},&quot;line&quot;:{&quot;gradient&quot;:[{&quot;brightness&quot;:0,&quot;colorType&quot;:1,&quot;foreColorIndex&quot;:8,&quot;pos&quot;:0.5,&quot;transparency&quot;:0},{&quot;brightness&quot;:0,&quot;colorType&quot;:1,&quot;foreColorIndex&quot;:8,&quot;pos&quot;:0,&quot;transparency&quot;:1},{&quot;brightness&quot;:0,&quot;colorType&quot;:1,&quot;foreColorIndex&quot;:8,&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0981_4*a*1"/>
  <p:tag name="KSO_WM_TEMPLATE_CATEGORY" val="custom"/>
  <p:tag name="KSO_WM_TEMPLATE_INDEX" val="20230981"/>
  <p:tag name="KSO_WM_UNIT_LAYERLEVEL" val="1"/>
  <p:tag name="KSO_WM_TAG_VERSION" val="3.0"/>
  <p:tag name="KSO_WM_BEAUTIFY_FLAG" val="#wm#"/>
  <p:tag name="KSO_WM_UNIT_ISCONTENTSTITLE" val="1"/>
  <p:tag name="KSO_WM_UNIT_ISNUMDGMTITLE" val="0"/>
  <p:tag name="KSO_WM_UNIT_NOCLEAR" val="0"/>
  <p:tag name="KSO_WM_UNIT_VALUE" val="3"/>
  <p:tag name="KSO_WM_UNIT_TYPE" val="a"/>
  <p:tag name="KSO_WM_UNIT_INDEX" val="1"/>
  <p:tag name="KSO_WM_DIAGRAM_GROUP_CODE" val="l1-1"/>
  <p:tag name="KSO_WM_UNIT_PRESET_TEXT" val="CONTENTS"/>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custom20230981_4*l_h_i*1_1_1"/>
  <p:tag name="KSO_WM_TEMPLATE_CATEGORY" val="custom"/>
  <p:tag name="KSO_WM_TEMPLATE_INDEX" val="20230981"/>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gradient&quot;:[{&quot;brightness&quot;:0,&quot;colorType&quot;:1,&quot;foreColorIndex&quot;:6,&quot;pos&quot;:0,&quot;transparency&quot;:0},{&quot;brightness&quot;:0,&quot;colorType&quot;:1,&quot;foreColorIndex&quot;:8,&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Part One"/>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4"/>
  <p:tag name="KSO_WM_UNIT_LAYERLEVEL" val="1"/>
  <p:tag name="KSO_WM_TAG_VERSION" val="3.0"/>
  <p:tag name="KSO_WM_BEAUTIFY_FLAG" val="#wm#"/>
  <p:tag name="KSO_WM_UNIT_TYPE" val="i"/>
  <p:tag name="KSO_WM_UNIT_INDEX" val="4"/>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4"/>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4"/>
</p:tagLst>
</file>

<file path=ppt/tags/tag30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custom20230981_4*l_h_a*1_1_1"/>
  <p:tag name="KSO_WM_TEMPLATE_CATEGORY" val="custom"/>
  <p:tag name="KSO_WM_TEMPLATE_INDEX" val="20230981"/>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13,&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PRESET_TEXT" val="添加目录标题"/>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custom20230981_4*l_h_i*1_2_1"/>
  <p:tag name="KSO_WM_TEMPLATE_CATEGORY" val="custom"/>
  <p:tag name="KSO_WM_TEMPLATE_INDEX" val="20230981"/>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gradient&quot;:[{&quot;brightness&quot;:0,&quot;colorType&quot;:1,&quot;foreColorIndex&quot;:6,&quot;pos&quot;:0,&quot;transparency&quot;:0},{&quot;brightness&quot;:0,&quot;colorType&quot;:1,&quot;foreColorIndex&quot;:8,&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Part Two"/>
</p:tagLst>
</file>

<file path=ppt/tags/tag30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custom20230981_4*l_h_a*1_2_1"/>
  <p:tag name="KSO_WM_TEMPLATE_CATEGORY" val="custom"/>
  <p:tag name="KSO_WM_TEMPLATE_INDEX" val="20230981"/>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13,&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PRESET_TEXT" val="添加目录标题"/>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2"/>
  <p:tag name="KSO_WM_UNIT_ID" val="custom20230981_4*l_h_i*1_3_2"/>
  <p:tag name="KSO_WM_TEMPLATE_CATEGORY" val="custom"/>
  <p:tag name="KSO_WM_TEMPLATE_INDEX" val="20230981"/>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gradient&quot;:[{&quot;brightness&quot;:0,&quot;colorType&quot;:1,&quot;foreColorIndex&quot;:6,&quot;pos&quot;:0,&quot;transparency&quot;:0},{&quot;brightness&quot;:0,&quot;colorType&quot;:1,&quot;foreColorIndex&quot;:8,&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Part Three"/>
</p:tagLst>
</file>

<file path=ppt/tags/tag30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custom20230981_4*l_h_a*1_3_1"/>
  <p:tag name="KSO_WM_TEMPLATE_CATEGORY" val="custom"/>
  <p:tag name="KSO_WM_TEMPLATE_INDEX" val="20230981"/>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13,&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PRESET_TEXT" val="添加目录标题"/>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custom20230981_4*l_h_i*1_4_1"/>
  <p:tag name="KSO_WM_TEMPLATE_CATEGORY" val="custom"/>
  <p:tag name="KSO_WM_TEMPLATE_INDEX" val="20230981"/>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gradient&quot;:[{&quot;brightness&quot;:0,&quot;colorType&quot;:1,&quot;foreColorIndex&quot;:6,&quot;pos&quot;:0,&quot;transparency&quot;:0},{&quot;brightness&quot;:0,&quot;colorType&quot;:1,&quot;foreColorIndex&quot;:8,&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Part Four"/>
</p:tagLst>
</file>

<file path=ppt/tags/tag30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custom20230981_4*l_h_a*1_4_1"/>
  <p:tag name="KSO_WM_TEMPLATE_CATEGORY" val="custom"/>
  <p:tag name="KSO_WM_TEMPLATE_INDEX" val="20230981"/>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13,&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PRESET_TEXT" val="添加目录标题"/>
</p:tagLst>
</file>

<file path=ppt/tags/tag307.xml><?xml version="1.0" encoding="utf-8"?>
<p:tagLst xmlns:p="http://schemas.openxmlformats.org/presentationml/2006/main">
  <p:tag name="KSO_WM_SLIDE_ID" val="custom20230981_4"/>
  <p:tag name="KSO_WM_TEMPLATE_SUBCATEGORY" val="29"/>
  <p:tag name="KSO_WM_TEMPLATE_MASTER_TYPE" val="0"/>
  <p:tag name="KSO_WM_TEMPLATE_COLOR_TYPE" val="0"/>
  <p:tag name="KSO_WM_SLIDE_ITEM_CNT" val="4"/>
  <p:tag name="KSO_WM_SLIDE_INDEX" val="4"/>
  <p:tag name="KSO_WM_TAG_VERSION" val="3.0"/>
  <p:tag name="KSO_WM_BEAUTIFY_FLAG" val="#wm#"/>
  <p:tag name="KSO_WM_TEMPLATE_CATEGORY" val="custom"/>
  <p:tag name="KSO_WM_TEMPLATE_INDEX" val="20230981"/>
  <p:tag name="KSO_WM_SLIDE_LAYOUT" val="a_l"/>
  <p:tag name="KSO_WM_SLIDE_LAYOUT_CNT" val="1_1"/>
  <p:tag name="KSO_WM_SLIDE_TYPE" val="contents"/>
  <p:tag name="KSO_WM_SLIDE_SUBTYPE" val="diag"/>
  <p:tag name="KSO_WM_DIAGRAM_GROUP_CODE" val="l1-1"/>
  <p:tag name="KSO_WM_SLIDE_DIAGTYPE" val="l"/>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0981_8*a*1"/>
  <p:tag name="KSO_WM_TEMPLATE_CATEGORY" val="custom"/>
  <p:tag name="KSO_WM_TEMPLATE_INDEX" val="20230981"/>
  <p:tag name="KSO_WM_UNIT_LAYERLEVEL" val="1"/>
  <p:tag name="KSO_WM_TAG_VERSION" val="3.0"/>
  <p:tag name="KSO_WM_BEAUTIFY_FLAG" val="#wm#"/>
  <p:tag name="KSO_WM_UNIT_ISCONTENTSTITLE" val="0"/>
  <p:tag name="KSO_WM_UNIT_ISNUMDGMTITLE" val="0"/>
  <p:tag name="KSO_WM_UNIT_NOCLEAR" val="0"/>
  <p:tag name="KSO_WM_UNIT_VALUE" val="20"/>
  <p:tag name="KSO_WM_UNIT_TYPE" val="a"/>
  <p:tag name="KSO_WM_UNIT_INDEX" val="1"/>
  <p:tag name="KSO_WM_UNIT_PRESET_TEXT" val="单击此处添加标题"/>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0981_8*f*1"/>
  <p:tag name="KSO_WM_TEMPLATE_CATEGORY" val="custom"/>
  <p:tag name="KSO_WM_TEMPLATE_INDEX" val="20230981"/>
  <p:tag name="KSO_WM_UNIT_LAYERLEVEL" val="1"/>
  <p:tag name="KSO_WM_TAG_VERSION" val="3.0"/>
  <p:tag name="KSO_WM_BEAUTIFY_FLAG" val="#wm#"/>
  <p:tag name="KSO_WM_UNIT_SUBTYPE" val="a"/>
  <p:tag name="KSO_WM_UNIT_NOCLEAR" val="0"/>
  <p:tag name="KSO_WM_UNIT_VALUE" val="330"/>
  <p:tag name="KSO_WM_UNIT_TYPE" val="f"/>
  <p:tag name="KSO_WM_UNIT_INDEX" val="1"/>
  <p:tag name="KSO_WM_UNIT_PRESET_TEXT" val="单击此处输入你的正文"/>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310.xml><?xml version="1.0" encoding="utf-8"?>
<p:tagLst xmlns:p="http://schemas.openxmlformats.org/presentationml/2006/main">
  <p:tag name="KSO_WM_SLIDE_ID" val="custom20230981_8"/>
  <p:tag name="KSO_WM_TEMPLATE_SUBCATEGORY" val="29"/>
  <p:tag name="KSO_WM_TEMPLATE_MASTER_TYPE" val="0"/>
  <p:tag name="KSO_WM_TEMPLATE_COLOR_TYPE" val="0"/>
  <p:tag name="KSO_WM_SLIDE_ITEM_CNT" val="0"/>
  <p:tag name="KSO_WM_SLIDE_INDEX" val="8"/>
  <p:tag name="KSO_WM_TAG_VERSION" val="3.0"/>
  <p:tag name="KSO_WM_BEAUTIFY_FLAG" val="#wm#"/>
  <p:tag name="KSO_WM_TEMPLATE_CATEGORY" val="custom"/>
  <p:tag name="KSO_WM_TEMPLATE_INDEX" val="20230981"/>
  <p:tag name="KSO_WM_SLIDE_TYPE" val="text"/>
  <p:tag name="KSO_WM_SLIDE_SUBTYPE" val="pureTxt"/>
  <p:tag name="KSO_WM_SLIDE_SIZE" val="850*457"/>
  <p:tag name="KSO_WM_SLIDE_POSITION" val="54*28"/>
  <p:tag name="KSO_WM_SLIDE_LAYOUT" val="a_f"/>
  <p:tag name="KSO_WM_SLIDE_LAYOUT_CNT" val="1_1"/>
</p:tagLst>
</file>

<file path=ppt/tags/tag311.xml><?xml version="1.0" encoding="utf-8"?>
<p:tagLst xmlns:p="http://schemas.openxmlformats.org/presentationml/2006/main">
  <p:tag name="KSO_WM_DIAGRAM_VIRTUALLY_FRAME" val="{&quot;height&quot;:364.27606299212596,&quot;left&quot;:275.27244094488185,&quot;top&quot;:153.36023622047244,&quot;width&quot;:646.7267716535433}"/>
</p:tagLst>
</file>

<file path=ppt/tags/tag312.xml><?xml version="1.0" encoding="utf-8"?>
<p:tagLst xmlns:p="http://schemas.openxmlformats.org/presentationml/2006/main">
  <p:tag name="KSO_WM_DIAGRAM_VIRTUALLY_FRAME" val="{&quot;height&quot;:364.27606299212596,&quot;left&quot;:275.27244094488185,&quot;top&quot;:153.36023622047244,&quot;width&quot;:646.7267716535433}"/>
</p:tagLst>
</file>

<file path=ppt/tags/tag313.xml><?xml version="1.0" encoding="utf-8"?>
<p:tagLst xmlns:p="http://schemas.openxmlformats.org/presentationml/2006/main">
  <p:tag name="KSO_WM_DIAGRAM_VIRTUALLY_FRAME" val="{&quot;height&quot;:364.27606299212596,&quot;left&quot;:275.27244094488185,&quot;top&quot;:153.36023622047244,&quot;width&quot;:646.7267716535433}"/>
</p:tagLst>
</file>

<file path=ppt/tags/tag314.xml><?xml version="1.0" encoding="utf-8"?>
<p:tagLst xmlns:p="http://schemas.openxmlformats.org/presentationml/2006/main">
  <p:tag name="KSO_WM_DIAGRAM_VIRTUALLY_FRAME" val="{&quot;height&quot;:364.27606299212596,&quot;left&quot;:275.27244094488185,&quot;top&quot;:153.36023622047244,&quot;width&quot;:646.7267716535433}"/>
</p:tagLst>
</file>

<file path=ppt/tags/tag315.xml><?xml version="1.0" encoding="utf-8"?>
<p:tagLst xmlns:p="http://schemas.openxmlformats.org/presentationml/2006/main">
  <p:tag name="KSO_WM_DIAGRAM_VIRTUALLY_FRAME" val="{&quot;height&quot;:364.27606299212596,&quot;left&quot;:275.27244094488185,&quot;top&quot;:153.36023622047244,&quot;width&quot;:646.7267716535433}"/>
</p:tagLst>
</file>

<file path=ppt/tags/tag316.xml><?xml version="1.0" encoding="utf-8"?>
<p:tagLst xmlns:p="http://schemas.openxmlformats.org/presentationml/2006/main">
  <p:tag name="KSO_WM_DIAGRAM_VIRTUALLY_FRAME" val="{&quot;height&quot;:364.27606299212596,&quot;left&quot;:275.27244094488185,&quot;top&quot;:153.36023622047244,&quot;width&quot;:646.7267716535433}"/>
</p:tagLst>
</file>

<file path=ppt/tags/tag317.xml><?xml version="1.0" encoding="utf-8"?>
<p:tagLst xmlns:p="http://schemas.openxmlformats.org/presentationml/2006/main">
  <p:tag name="KSO_WM_DIAGRAM_VIRTUALLY_FRAME" val="{&quot;height&quot;:364.27606299212596,&quot;left&quot;:275.27244094488185,&quot;top&quot;:153.36023622047244,&quot;width&quot;:646.7267716535433}"/>
</p:tagLst>
</file>

<file path=ppt/tags/tag318.xml><?xml version="1.0" encoding="utf-8"?>
<p:tagLst xmlns:p="http://schemas.openxmlformats.org/presentationml/2006/main">
  <p:tag name="KSO_WM_DIAGRAM_VIRTUALLY_FRAME" val="{&quot;height&quot;:364.27606299212596,&quot;left&quot;:275.27244094488185,&quot;top&quot;:153.36023622047244,&quot;width&quot;:646.7267716535433}"/>
</p:tagLst>
</file>

<file path=ppt/tags/tag319.xml><?xml version="1.0" encoding="utf-8"?>
<p:tagLst xmlns:p="http://schemas.openxmlformats.org/presentationml/2006/main">
  <p:tag name="KSO_WM_DIAGRAM_VIRTUALLY_FRAME" val="{&quot;height&quot;:364.27606299212596,&quot;left&quot;:275.27244094488185,&quot;top&quot;:153.36023622047244,&quot;width&quot;:646.7267716535433}"/>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320.xml><?xml version="1.0" encoding="utf-8"?>
<p:tagLst xmlns:p="http://schemas.openxmlformats.org/presentationml/2006/main">
  <p:tag name="KSO_WM_DIAGRAM_VIRTUALLY_FRAME" val="{&quot;height&quot;:364.27606299212596,&quot;left&quot;:275.27244094488185,&quot;top&quot;:153.36023622047244,&quot;width&quot;:646.7267716535433}"/>
</p:tagLst>
</file>

<file path=ppt/tags/tag321.xml><?xml version="1.0" encoding="utf-8"?>
<p:tagLst xmlns:p="http://schemas.openxmlformats.org/presentationml/2006/main">
  <p:tag name="KSO_WM_DIAGRAM_VIRTUALLY_FRAME" val="{&quot;height&quot;:386.63976377952747,&quot;left&quot;:56.23149606299213,&quot;top&quot;:132.78905511811024,&quot;width&quot;:666.8588976377953}"/>
</p:tagLst>
</file>

<file path=ppt/tags/tag322.xml><?xml version="1.0" encoding="utf-8"?>
<p:tagLst xmlns:p="http://schemas.openxmlformats.org/presentationml/2006/main">
  <p:tag name="KSO_WM_DIAGRAM_VIRTUALLY_FRAME" val="{&quot;height&quot;:386.63976377952747,&quot;left&quot;:56.23149606299213,&quot;top&quot;:132.78905511811024,&quot;width&quot;:666.8588976377953}"/>
</p:tagLst>
</file>

<file path=ppt/tags/tag323.xml><?xml version="1.0" encoding="utf-8"?>
<p:tagLst xmlns:p="http://schemas.openxmlformats.org/presentationml/2006/main">
  <p:tag name="KSO_WM_DIAGRAM_VIRTUALLY_FRAME" val="{&quot;height&quot;:386.63976377952747,&quot;left&quot;:56.23149606299213,&quot;top&quot;:132.78905511811024,&quot;width&quot;:666.8588976377953}"/>
</p:tagLst>
</file>

<file path=ppt/tags/tag324.xml><?xml version="1.0" encoding="utf-8"?>
<p:tagLst xmlns:p="http://schemas.openxmlformats.org/presentationml/2006/main">
  <p:tag name="KSO_WM_DIAGRAM_VIRTUALLY_FRAME" val="{&quot;height&quot;:386.63976377952747,&quot;left&quot;:56.23149606299213,&quot;top&quot;:132.78905511811024,&quot;width&quot;:666.8588976377953}"/>
</p:tagLst>
</file>

<file path=ppt/tags/tag325.xml><?xml version="1.0" encoding="utf-8"?>
<p:tagLst xmlns:p="http://schemas.openxmlformats.org/presentationml/2006/main">
  <p:tag name="KSO_WM_DIAGRAM_VIRTUALLY_FRAME" val="{&quot;height&quot;:386.63976377952747,&quot;left&quot;:56.23149606299213,&quot;top&quot;:132.78905511811024,&quot;width&quot;:666.8588976377953}"/>
</p:tagLst>
</file>

<file path=ppt/tags/tag326.xml><?xml version="1.0" encoding="utf-8"?>
<p:tagLst xmlns:p="http://schemas.openxmlformats.org/presentationml/2006/main">
  <p:tag name="KSO_WM_DIAGRAM_VIRTUALLY_FRAME" val="{&quot;height&quot;:386.63976377952747,&quot;left&quot;:56.23149606299213,&quot;top&quot;:132.78905511811024,&quot;width&quot;:666.8588976377953}"/>
</p:tagLst>
</file>

<file path=ppt/tags/tag327.xml><?xml version="1.0" encoding="utf-8"?>
<p:tagLst xmlns:p="http://schemas.openxmlformats.org/presentationml/2006/main">
  <p:tag name="KSO_WM_DIAGRAM_VIRTUALLY_FRAME" val="{&quot;height&quot;:386.63976377952747,&quot;left&quot;:56.23149606299213,&quot;top&quot;:132.78905511811024,&quot;width&quot;:666.8588976377953}"/>
</p:tagLst>
</file>

<file path=ppt/tags/tag328.xml><?xml version="1.0" encoding="utf-8"?>
<p:tagLst xmlns:p="http://schemas.openxmlformats.org/presentationml/2006/main">
  <p:tag name="KSO_WM_DIAGRAM_VIRTUALLY_FRAME" val="{&quot;height&quot;:386.63976377952747,&quot;left&quot;:56.23149606299213,&quot;top&quot;:132.78905511811024,&quot;width&quot;:666.8588976377953}"/>
</p:tagLst>
</file>

<file path=ppt/tags/tag329.xml><?xml version="1.0" encoding="utf-8"?>
<p:tagLst xmlns:p="http://schemas.openxmlformats.org/presentationml/2006/main">
  <p:tag name="KSO_WM_DIAGRAM_VIRTUALLY_FRAME" val="{&quot;height&quot;:386.63976377952747,&quot;left&quot;:56.23149606299213,&quot;top&quot;:132.78905511811024,&quot;width&quot;:666.8588976377953}"/>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330.xml><?xml version="1.0" encoding="utf-8"?>
<p:tagLst xmlns:p="http://schemas.openxmlformats.org/presentationml/2006/main">
  <p:tag name="KSO_WM_DIAGRAM_VIRTUALLY_FRAME" val="{&quot;height&quot;:386.63976377952747,&quot;left&quot;:56.23149606299213,&quot;top&quot;:132.78905511811024,&quot;width&quot;:666.8588976377953}"/>
</p:tagLst>
</file>

<file path=ppt/tags/tag331.xml><?xml version="1.0" encoding="utf-8"?>
<p:tagLst xmlns:p="http://schemas.openxmlformats.org/presentationml/2006/main">
  <p:tag name="KSO_WM_DIAGRAM_VIRTUALLY_FRAME" val="{&quot;height&quot;:386.63976377952747,&quot;left&quot;:56.23149606299213,&quot;top&quot;:132.78905511811024,&quot;width&quot;:666.8588976377953}"/>
</p:tagLst>
</file>

<file path=ppt/tags/tag332.xml><?xml version="1.0" encoding="utf-8"?>
<p:tagLst xmlns:p="http://schemas.openxmlformats.org/presentationml/2006/main">
  <p:tag name="KSO_WM_UNIT_ISCONTENTSTITLE" val="0"/>
  <p:tag name="KSO_WM_UNIT_ISNUMDGMTITLE" val="0"/>
  <p:tag name="KSO_WM_UNIT_NOCLEAR" val="1"/>
  <p:tag name="KSO_WM_UNIT_HIGHLIGHT" val="0"/>
  <p:tag name="KSO_WM_UNIT_COMPATIBLE" val="0"/>
  <p:tag name="KSO_WM_UNIT_DIAGRAM_ISNUMVISUAL" val="0"/>
  <p:tag name="KSO_WM_UNIT_DIAGRAM_ISREFERUNIT" val="0"/>
  <p:tag name="KSO_WM_UNIT_TYPE" val="a"/>
  <p:tag name="KSO_WM_UNIT_INDEX" val="1"/>
  <p:tag name="KSO_WM_UNIT_ID" val="custom20230981_9*a*1"/>
  <p:tag name="KSO_WM_TEMPLATE_CATEGORY" val="custom"/>
  <p:tag name="KSO_WM_TEMPLATE_INDEX" val="20230981"/>
  <p:tag name="KSO_WM_UNIT_LAYERLEVEL" val="1"/>
  <p:tag name="KSO_WM_TAG_VERSION" val="3.0"/>
  <p:tag name="KSO_WM_BEAUTIFY_FLAG" val="#wm#"/>
  <p:tag name="KSO_WM_UNIT_PRESET_TEXT" val="感谢您的观看"/>
</p:tagLst>
</file>

<file path=ppt/tags/tag333.xml><?xml version="1.0" encoding="utf-8"?>
<p:tagLst xmlns:p="http://schemas.openxmlformats.org/presentationml/2006/main">
  <p:tag name="KSO_WM_SLIDE_ID" val="custom20230981_9"/>
  <p:tag name="KSO_WM_TEMPLATE_SUBCATEGORY" val="29"/>
  <p:tag name="KSO_WM_TEMPLATE_MASTER_TYPE" val="0"/>
  <p:tag name="KSO_WM_TEMPLATE_COLOR_TYPE" val="0"/>
  <p:tag name="KSO_WM_SLIDE_ITEM_CNT" val="0"/>
  <p:tag name="KSO_WM_SLIDE_INDEX" val="9"/>
  <p:tag name="KSO_WM_TAG_VERSION" val="3.0"/>
  <p:tag name="KSO_WM_BEAUTIFY_FLAG" val="#wm#"/>
  <p:tag name="KSO_WM_TEMPLATE_CATEGORY" val="custom"/>
  <p:tag name="KSO_WM_TEMPLATE_INDEX" val="20230981"/>
  <p:tag name="KSO_WM_SLIDE_TYPE" val="endPage"/>
  <p:tag name="KSO_WM_SLIDE_SUBTYPE" val="pureTxt"/>
  <p:tag name="KSO_WM_SLIDE_LAYOUT" val="a_f"/>
  <p:tag name="KSO_WM_SLIDE_LAYOUT_CNT" val="1_1"/>
</p:tagLst>
</file>

<file path=ppt/tags/tag334.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0981_1*a*1"/>
  <p:tag name="KSO_WM_TEMPLATE_CATEGORY" val="custom"/>
  <p:tag name="KSO_WM_TEMPLATE_INDEX" val="20230981"/>
  <p:tag name="KSO_WM_UNIT_LAYERLEVEL" val="1"/>
  <p:tag name="KSO_WM_TAG_VERSION" val="3.0"/>
  <p:tag name="KSO_WM_BEAUTIFY_FLAG" val="#wm#"/>
  <p:tag name="KSO_WM_UNIT_PRESET_TEXT" val="单击此处&#10;添加文档标题"/>
</p:tagLst>
</file>

<file path=ppt/tags/tag335.xml><?xml version="1.0" encoding="utf-8"?>
<p:tagLst xmlns:p="http://schemas.openxmlformats.org/presentationml/2006/main">
  <p:tag name="KSO_WM_SLIDE_ID" val="custom20230981_1"/>
  <p:tag name="KSO_WM_TEMPLATE_SUBCATEGORY" val="29"/>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0981"/>
  <p:tag name="KSO_WM_SLIDE_LAYOUT" val="a_f"/>
  <p:tag name="KSO_WM_SLIDE_LAYOUT_CNT" val="1_1"/>
  <p:tag name="KSO_WM_SLIDE_TYPE" val="title"/>
  <p:tag name="KSO_WM_SLIDE_SUBTYPE" val="pureTxt"/>
  <p:tag name="KSO_WM_TEMPLATE_THUMBS_INDEX" val="1、9"/>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0981_4*l_i*1_1"/>
  <p:tag name="KSO_WM_TEMPLATE_CATEGORY" val="custom"/>
  <p:tag name="KSO_WM_TEMPLATE_INDEX" val="20230981"/>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solid&quot;:{&quot;brightness&quot;:0.15000000596046448,&quot;colorType&quot;:1,&quot;foreColorIndex&quot;:14,&quot;transparency&quot;:0},&quot;type&quot;:1},&quot;glow&quot;:{&quot;colorType&quot;:0},&quot;line&quot;:{&quot;solidLine&quot;:{&quot;brightness&quot;:0.5,&quot;colorType&quot;:1,&quot;foreColorIndex&quot;:14,&quot;transparency&quot;:0},&quot;type&quot;:1},&quot;shadow&quot;:{&quot;brightness&quot;:-0.5,&quot;colorType&quot;:1,&quot;foreColorIndex&quot;:16,&quot;transparency&quot;:0.720000028610229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0981_4*l_h_i*1_2_2"/>
  <p:tag name="KSO_WM_TEMPLATE_CATEGORY" val="custom"/>
  <p:tag name="KSO_WM_TEMPLATE_INDEX" val="20230981"/>
  <p:tag name="KSO_WM_UNIT_LAYERLEVEL" val="1_1_1"/>
  <p:tag name="KSO_WM_TAG_VERSION" val="3.0"/>
  <p:tag name="KSO_WM_BEAUTIFY_FLAG" val="#wm#"/>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type&quot;:0},&quot;glow&quot;:{&quot;colorType&quot;:0},&quot;line&quot;:{&quot;gradient&quot;:[{&quot;brightness&quot;:0,&quot;colorType&quot;:1,&quot;foreColorIndex&quot;:8,&quot;pos&quot;:0.5,&quot;transparency&quot;:0},{&quot;brightness&quot;:0,&quot;colorType&quot;:1,&quot;foreColorIndex&quot;:8,&quot;pos&quot;:0,&quot;transparency&quot;:1},{&quot;brightness&quot;:0,&quot;colorType&quot;:1,&quot;foreColorIndex&quot;:8,&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0981_4*l_h_i*1_3_1"/>
  <p:tag name="KSO_WM_TEMPLATE_CATEGORY" val="custom"/>
  <p:tag name="KSO_WM_TEMPLATE_INDEX" val="20230981"/>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type&quot;:0},&quot;glow&quot;:{&quot;colorType&quot;:0},&quot;line&quot;:{&quot;gradient&quot;:[{&quot;brightness&quot;:0,&quot;colorType&quot;:1,&quot;foreColorIndex&quot;:8,&quot;pos&quot;:0.5,&quot;transparency&quot;:0},{&quot;brightness&quot;:0,&quot;colorType&quot;:1,&quot;foreColorIndex&quot;:8,&quot;pos&quot;:0,&quot;transparency&quot;:1},{&quot;brightness&quot;:0,&quot;colorType&quot;:1,&quot;foreColorIndex&quot;:8,&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0981_4*l_h_i*1_4_2"/>
  <p:tag name="KSO_WM_TEMPLATE_CATEGORY" val="custom"/>
  <p:tag name="KSO_WM_TEMPLATE_INDEX" val="20230981"/>
  <p:tag name="KSO_WM_UNIT_LAYERLEVEL" val="1_1_1"/>
  <p:tag name="KSO_WM_TAG_VERSION" val="3.0"/>
  <p:tag name="KSO_WM_BEAUTIFY_FLAG" val="#wm#"/>
  <p:tag name="KSO_WM_DIAGRAM_GROUP_CODE" val="l1-1"/>
  <p:tag name="KSO_WM_UNIT_TYPE" val="l_h_i"/>
  <p:tag name="KSO_WM_UNIT_INDEX" val="1_4_2"/>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type&quot;:0},&quot;glow&quot;:{&quot;colorType&quot;:0},&quot;line&quot;:{&quot;gradient&quot;:[{&quot;brightness&quot;:0,&quot;colorType&quot;:1,&quot;foreColorIndex&quot;:8,&quot;pos&quot;:0.5,&quot;transparency&quot;:0},{&quot;brightness&quot;:0,&quot;colorType&quot;:1,&quot;foreColorIndex&quot;:8,&quot;pos&quot;:0,&quot;transparency&quot;:1},{&quot;brightness&quot;:0,&quot;colorType&quot;:1,&quot;foreColorIndex&quot;:8,&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0981_4*a*1"/>
  <p:tag name="KSO_WM_TEMPLATE_CATEGORY" val="custom"/>
  <p:tag name="KSO_WM_TEMPLATE_INDEX" val="20230981"/>
  <p:tag name="KSO_WM_UNIT_LAYERLEVEL" val="1"/>
  <p:tag name="KSO_WM_TAG_VERSION" val="3.0"/>
  <p:tag name="KSO_WM_BEAUTIFY_FLAG" val="#wm#"/>
  <p:tag name="KSO_WM_UNIT_ISCONTENTSTITLE" val="1"/>
  <p:tag name="KSO_WM_UNIT_ISNUMDGMTITLE" val="0"/>
  <p:tag name="KSO_WM_UNIT_NOCLEAR" val="0"/>
  <p:tag name="KSO_WM_UNIT_VALUE" val="3"/>
  <p:tag name="KSO_WM_UNIT_TYPE" val="a"/>
  <p:tag name="KSO_WM_UNIT_INDEX" val="1"/>
  <p:tag name="KSO_WM_DIAGRAM_GROUP_CODE" val="l1-1"/>
  <p:tag name="KSO_WM_UNIT_PRESET_TEXT" val="CONTENTS"/>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custom20230981_4*l_h_i*1_1_1"/>
  <p:tag name="KSO_WM_TEMPLATE_CATEGORY" val="custom"/>
  <p:tag name="KSO_WM_TEMPLATE_INDEX" val="20230981"/>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gradient&quot;:[{&quot;brightness&quot;:0,&quot;colorType&quot;:1,&quot;foreColorIndex&quot;:6,&quot;pos&quot;:0,&quot;transparency&quot;:0},{&quot;brightness&quot;:0,&quot;colorType&quot;:1,&quot;foreColorIndex&quot;:8,&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Part One"/>
</p:tagLst>
</file>

<file path=ppt/tags/tag34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custom20230981_4*l_h_a*1_1_1"/>
  <p:tag name="KSO_WM_TEMPLATE_CATEGORY" val="custom"/>
  <p:tag name="KSO_WM_TEMPLATE_INDEX" val="20230981"/>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13,&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PRESET_TEXT" val="添加目录标题"/>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custom20230981_4*l_h_i*1_2_1"/>
  <p:tag name="KSO_WM_TEMPLATE_CATEGORY" val="custom"/>
  <p:tag name="KSO_WM_TEMPLATE_INDEX" val="20230981"/>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gradient&quot;:[{&quot;brightness&quot;:0,&quot;colorType&quot;:1,&quot;foreColorIndex&quot;:6,&quot;pos&quot;:0,&quot;transparency&quot;:0},{&quot;brightness&quot;:0,&quot;colorType&quot;:1,&quot;foreColorIndex&quot;:8,&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Part Two"/>
</p:tagLst>
</file>

<file path=ppt/tags/tag34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custom20230981_4*l_h_a*1_2_1"/>
  <p:tag name="KSO_WM_TEMPLATE_CATEGORY" val="custom"/>
  <p:tag name="KSO_WM_TEMPLATE_INDEX" val="20230981"/>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13,&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PRESET_TEXT" val="添加目录标题"/>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2"/>
  <p:tag name="KSO_WM_UNIT_ID" val="custom20230981_4*l_h_i*1_3_2"/>
  <p:tag name="KSO_WM_TEMPLATE_CATEGORY" val="custom"/>
  <p:tag name="KSO_WM_TEMPLATE_INDEX" val="20230981"/>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gradient&quot;:[{&quot;brightness&quot;:0,&quot;colorType&quot;:1,&quot;foreColorIndex&quot;:6,&quot;pos&quot;:0,&quot;transparency&quot;:0},{&quot;brightness&quot;:0,&quot;colorType&quot;:1,&quot;foreColorIndex&quot;:8,&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Part Three"/>
</p:tagLst>
</file>

<file path=ppt/tags/tag34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custom20230981_4*l_h_a*1_3_1"/>
  <p:tag name="KSO_WM_TEMPLATE_CATEGORY" val="custom"/>
  <p:tag name="KSO_WM_TEMPLATE_INDEX" val="20230981"/>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13,&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PRESET_TEXT" val="添加目录标题"/>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custom20230981_4*l_h_i*1_4_1"/>
  <p:tag name="KSO_WM_TEMPLATE_CATEGORY" val="custom"/>
  <p:tag name="KSO_WM_TEMPLATE_INDEX" val="20230981"/>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gradient&quot;:[{&quot;brightness&quot;:0,&quot;colorType&quot;:1,&quot;foreColorIndex&quot;:6,&quot;pos&quot;:0,&quot;transparency&quot;:0},{&quot;brightness&quot;:0,&quot;colorType&quot;:1,&quot;foreColorIndex&quot;:8,&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Part Four"/>
</p:tagLst>
</file>

<file path=ppt/tags/tag34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custom20230981_4*l_h_a*1_4_1"/>
  <p:tag name="KSO_WM_TEMPLATE_CATEGORY" val="custom"/>
  <p:tag name="KSO_WM_TEMPLATE_INDEX" val="20230981"/>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13,&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PRESET_TEXT" val="添加目录标题"/>
</p:tagLst>
</file>

<file path=ppt/tags/tag349.xml><?xml version="1.0" encoding="utf-8"?>
<p:tagLst xmlns:p="http://schemas.openxmlformats.org/presentationml/2006/main">
  <p:tag name="KSO_WM_SLIDE_ID" val="custom20230981_4"/>
  <p:tag name="KSO_WM_TEMPLATE_SUBCATEGORY" val="29"/>
  <p:tag name="KSO_WM_TEMPLATE_MASTER_TYPE" val="0"/>
  <p:tag name="KSO_WM_TEMPLATE_COLOR_TYPE" val="0"/>
  <p:tag name="KSO_WM_SLIDE_ITEM_CNT" val="4"/>
  <p:tag name="KSO_WM_SLIDE_INDEX" val="4"/>
  <p:tag name="KSO_WM_TAG_VERSION" val="3.0"/>
  <p:tag name="KSO_WM_BEAUTIFY_FLAG" val="#wm#"/>
  <p:tag name="KSO_WM_TEMPLATE_CATEGORY" val="custom"/>
  <p:tag name="KSO_WM_TEMPLATE_INDEX" val="20230981"/>
  <p:tag name="KSO_WM_SLIDE_LAYOUT" val="a_l"/>
  <p:tag name="KSO_WM_SLIDE_LAYOUT_CNT" val="1_1"/>
  <p:tag name="KSO_WM_SLIDE_TYPE" val="contents"/>
  <p:tag name="KSO_WM_SLIDE_SUBTYPE" val="diag"/>
  <p:tag name="KSO_WM_DIAGRAM_GROUP_CODE" val="l1-1"/>
  <p:tag name="KSO_WM_SLIDE_DIAGTYPE" val="l"/>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0981_8*a*1"/>
  <p:tag name="KSO_WM_TEMPLATE_CATEGORY" val="custom"/>
  <p:tag name="KSO_WM_TEMPLATE_INDEX" val="20230981"/>
  <p:tag name="KSO_WM_UNIT_LAYERLEVEL" val="1"/>
  <p:tag name="KSO_WM_TAG_VERSION" val="3.0"/>
  <p:tag name="KSO_WM_BEAUTIFY_FLAG" val="#wm#"/>
  <p:tag name="KSO_WM_UNIT_ISCONTENTSTITLE" val="0"/>
  <p:tag name="KSO_WM_UNIT_ISNUMDGMTITLE" val="0"/>
  <p:tag name="KSO_WM_UNIT_NOCLEAR" val="0"/>
  <p:tag name="KSO_WM_UNIT_VALUE" val="20"/>
  <p:tag name="KSO_WM_UNIT_TYPE" val="a"/>
  <p:tag name="KSO_WM_UNIT_INDEX" val="1"/>
  <p:tag name="KSO_WM_UNIT_PRESET_TEXT" val="单击此处添加标题"/>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0981_8*f*1"/>
  <p:tag name="KSO_WM_TEMPLATE_CATEGORY" val="custom"/>
  <p:tag name="KSO_WM_TEMPLATE_INDEX" val="20230981"/>
  <p:tag name="KSO_WM_UNIT_LAYERLEVEL" val="1"/>
  <p:tag name="KSO_WM_TAG_VERSION" val="3.0"/>
  <p:tag name="KSO_WM_BEAUTIFY_FLAG" val="#wm#"/>
  <p:tag name="KSO_WM_UNIT_SUBTYPE" val="a"/>
  <p:tag name="KSO_WM_UNIT_NOCLEAR" val="0"/>
  <p:tag name="KSO_WM_UNIT_VALUE" val="330"/>
  <p:tag name="KSO_WM_UNIT_TYPE" val="f"/>
  <p:tag name="KSO_WM_UNIT_INDEX" val="1"/>
  <p:tag name="KSO_WM_UNIT_PRESET_TEXT" val="单击此处输入你的正文"/>
</p:tagLst>
</file>

<file path=ppt/tags/tag352.xml><?xml version="1.0" encoding="utf-8"?>
<p:tagLst xmlns:p="http://schemas.openxmlformats.org/presentationml/2006/main">
  <p:tag name="KSO_WM_SLIDE_ID" val="custom20230981_8"/>
  <p:tag name="KSO_WM_TEMPLATE_SUBCATEGORY" val="29"/>
  <p:tag name="KSO_WM_TEMPLATE_MASTER_TYPE" val="0"/>
  <p:tag name="KSO_WM_TEMPLATE_COLOR_TYPE" val="0"/>
  <p:tag name="KSO_WM_SLIDE_ITEM_CNT" val="0"/>
  <p:tag name="KSO_WM_SLIDE_INDEX" val="8"/>
  <p:tag name="KSO_WM_TAG_VERSION" val="3.0"/>
  <p:tag name="KSO_WM_BEAUTIFY_FLAG" val="#wm#"/>
  <p:tag name="KSO_WM_TEMPLATE_CATEGORY" val="custom"/>
  <p:tag name="KSO_WM_TEMPLATE_INDEX" val="20230981"/>
  <p:tag name="KSO_WM_SLIDE_TYPE" val="text"/>
  <p:tag name="KSO_WM_SLIDE_SUBTYPE" val="pureTxt"/>
  <p:tag name="KSO_WM_SLIDE_SIZE" val="850*457"/>
  <p:tag name="KSO_WM_SLIDE_POSITION" val="54*28"/>
  <p:tag name="KSO_WM_SLIDE_LAYOUT" val="a_f"/>
  <p:tag name="KSO_WM_SLIDE_LAYOUT_CNT" val="1_1"/>
</p:tagLst>
</file>

<file path=ppt/tags/tag353.xml><?xml version="1.0" encoding="utf-8"?>
<p:tagLst xmlns:p="http://schemas.openxmlformats.org/presentationml/2006/main">
  <p:tag name="KSO_WM_UNIT_ISCONTENTSTITLE" val="0"/>
  <p:tag name="KSO_WM_UNIT_ISNUMDGMTITLE" val="0"/>
  <p:tag name="KSO_WM_UNIT_NOCLEAR" val="1"/>
  <p:tag name="KSO_WM_UNIT_HIGHLIGHT" val="0"/>
  <p:tag name="KSO_WM_UNIT_COMPATIBLE" val="0"/>
  <p:tag name="KSO_WM_UNIT_DIAGRAM_ISNUMVISUAL" val="0"/>
  <p:tag name="KSO_WM_UNIT_DIAGRAM_ISREFERUNIT" val="0"/>
  <p:tag name="KSO_WM_UNIT_TYPE" val="a"/>
  <p:tag name="KSO_WM_UNIT_INDEX" val="1"/>
  <p:tag name="KSO_WM_UNIT_ID" val="custom20230981_9*a*1"/>
  <p:tag name="KSO_WM_TEMPLATE_CATEGORY" val="custom"/>
  <p:tag name="KSO_WM_TEMPLATE_INDEX" val="20230981"/>
  <p:tag name="KSO_WM_UNIT_LAYERLEVEL" val="1"/>
  <p:tag name="KSO_WM_TAG_VERSION" val="3.0"/>
  <p:tag name="KSO_WM_BEAUTIFY_FLAG" val="#wm#"/>
  <p:tag name="KSO_WM_UNIT_PRESET_TEXT" val="感谢您的观看"/>
</p:tagLst>
</file>

<file path=ppt/tags/tag354.xml><?xml version="1.0" encoding="utf-8"?>
<p:tagLst xmlns:p="http://schemas.openxmlformats.org/presentationml/2006/main">
  <p:tag name="KSO_WM_SLIDE_ID" val="custom20230981_9"/>
  <p:tag name="KSO_WM_TEMPLATE_SUBCATEGORY" val="29"/>
  <p:tag name="KSO_WM_TEMPLATE_MASTER_TYPE" val="0"/>
  <p:tag name="KSO_WM_TEMPLATE_COLOR_TYPE" val="0"/>
  <p:tag name="KSO_WM_SLIDE_ITEM_CNT" val="0"/>
  <p:tag name="KSO_WM_SLIDE_INDEX" val="9"/>
  <p:tag name="KSO_WM_TAG_VERSION" val="3.0"/>
  <p:tag name="KSO_WM_BEAUTIFY_FLAG" val="#wm#"/>
  <p:tag name="KSO_WM_TEMPLATE_CATEGORY" val="custom"/>
  <p:tag name="KSO_WM_TEMPLATE_INDEX" val="20230981"/>
  <p:tag name="KSO_WM_SLIDE_TYPE" val="endPage"/>
  <p:tag name="KSO_WM_SLIDE_SUBTYPE" val="pureTxt"/>
  <p:tag name="KSO_WM_SLIDE_LAYOUT" val="a_f"/>
  <p:tag name="KSO_WM_SLIDE_LAYOUT_CNT" val="1_1"/>
</p:tagLst>
</file>

<file path=ppt/tags/tag355.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0981_1*a*1"/>
  <p:tag name="KSO_WM_TEMPLATE_CATEGORY" val="custom"/>
  <p:tag name="KSO_WM_TEMPLATE_INDEX" val="20230981"/>
  <p:tag name="KSO_WM_UNIT_LAYERLEVEL" val="1"/>
  <p:tag name="KSO_WM_TAG_VERSION" val="3.0"/>
  <p:tag name="KSO_WM_BEAUTIFY_FLAG" val="#wm#"/>
  <p:tag name="KSO_WM_UNIT_PRESET_TEXT" val="单击此处&#10;添加文档标题"/>
</p:tagLst>
</file>

<file path=ppt/tags/tag356.xml><?xml version="1.0" encoding="utf-8"?>
<p:tagLst xmlns:p="http://schemas.openxmlformats.org/presentationml/2006/main">
  <p:tag name="KSO_WM_SLIDE_ID" val="custom20230981_1"/>
  <p:tag name="KSO_WM_TEMPLATE_SUBCATEGORY" val="29"/>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0981"/>
  <p:tag name="KSO_WM_SLIDE_LAYOUT" val="a_f"/>
  <p:tag name="KSO_WM_SLIDE_LAYOUT_CNT" val="1_1"/>
  <p:tag name="KSO_WM_SLIDE_TYPE" val="title"/>
  <p:tag name="KSO_WM_SLIDE_SUBTYPE" val="pureTxt"/>
  <p:tag name="KSO_WM_TEMPLATE_THUMBS_INDEX" val="1、9"/>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0981_4*l_i*1_1"/>
  <p:tag name="KSO_WM_TEMPLATE_CATEGORY" val="custom"/>
  <p:tag name="KSO_WM_TEMPLATE_INDEX" val="20230981"/>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solid&quot;:{&quot;brightness&quot;:0.15000000596046448,&quot;colorType&quot;:1,&quot;foreColorIndex&quot;:14,&quot;transparency&quot;:0},&quot;type&quot;:1},&quot;glow&quot;:{&quot;colorType&quot;:0},&quot;line&quot;:{&quot;solidLine&quot;:{&quot;brightness&quot;:0.5,&quot;colorType&quot;:1,&quot;foreColorIndex&quot;:14,&quot;transparency&quot;:0},&quot;type&quot;:1},&quot;shadow&quot;:{&quot;brightness&quot;:-0.5,&quot;colorType&quot;:1,&quot;foreColorIndex&quot;:16,&quot;transparency&quot;:0.720000028610229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0981_4*l_h_i*1_2_2"/>
  <p:tag name="KSO_WM_TEMPLATE_CATEGORY" val="custom"/>
  <p:tag name="KSO_WM_TEMPLATE_INDEX" val="20230981"/>
  <p:tag name="KSO_WM_UNIT_LAYERLEVEL" val="1_1_1"/>
  <p:tag name="KSO_WM_TAG_VERSION" val="3.0"/>
  <p:tag name="KSO_WM_BEAUTIFY_FLAG" val="#wm#"/>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type&quot;:0},&quot;glow&quot;:{&quot;colorType&quot;:0},&quot;line&quot;:{&quot;gradient&quot;:[{&quot;brightness&quot;:0,&quot;colorType&quot;:1,&quot;foreColorIndex&quot;:8,&quot;pos&quot;:0.5,&quot;transparency&quot;:0},{&quot;brightness&quot;:0,&quot;colorType&quot;:1,&quot;foreColorIndex&quot;:8,&quot;pos&quot;:0,&quot;transparency&quot;:1},{&quot;brightness&quot;:0,&quot;colorType&quot;:1,&quot;foreColorIndex&quot;:8,&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0981_4*l_h_i*1_3_1"/>
  <p:tag name="KSO_WM_TEMPLATE_CATEGORY" val="custom"/>
  <p:tag name="KSO_WM_TEMPLATE_INDEX" val="20230981"/>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type&quot;:0},&quot;glow&quot;:{&quot;colorType&quot;:0},&quot;line&quot;:{&quot;gradient&quot;:[{&quot;brightness&quot;:0,&quot;colorType&quot;:1,&quot;foreColorIndex&quot;:8,&quot;pos&quot;:0.5,&quot;transparency&quot;:0},{&quot;brightness&quot;:0,&quot;colorType&quot;:1,&quot;foreColorIndex&quot;:8,&quot;pos&quot;:0,&quot;transparency&quot;:1},{&quot;brightness&quot;:0,&quot;colorType&quot;:1,&quot;foreColorIndex&quot;:8,&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Lst>
</file>

<file path=ppt/tags/tag3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3*i*1"/>
  <p:tag name="KSO_WM_UNIT_LAYERLEVEL" val="1"/>
  <p:tag name="KSO_WM_TAG_VERSION" val="3.0"/>
  <p:tag name="KSO_WM_UNIT_TYPE" val="i"/>
  <p:tag name="KSO_WM_UNIT_INDEX" val="1"/>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0981_4*l_h_i*1_4_2"/>
  <p:tag name="KSO_WM_TEMPLATE_CATEGORY" val="custom"/>
  <p:tag name="KSO_WM_TEMPLATE_INDEX" val="20230981"/>
  <p:tag name="KSO_WM_UNIT_LAYERLEVEL" val="1_1_1"/>
  <p:tag name="KSO_WM_TAG_VERSION" val="3.0"/>
  <p:tag name="KSO_WM_BEAUTIFY_FLAG" val="#wm#"/>
  <p:tag name="KSO_WM_DIAGRAM_GROUP_CODE" val="l1-1"/>
  <p:tag name="KSO_WM_UNIT_TYPE" val="l_h_i"/>
  <p:tag name="KSO_WM_UNIT_INDEX" val="1_4_2"/>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type&quot;:0},&quot;glow&quot;:{&quot;colorType&quot;:0},&quot;line&quot;:{&quot;gradient&quot;:[{&quot;brightness&quot;:0,&quot;colorType&quot;:1,&quot;foreColorIndex&quot;:8,&quot;pos&quot;:0.5,&quot;transparency&quot;:0},{&quot;brightness&quot;:0,&quot;colorType&quot;:1,&quot;foreColorIndex&quot;:8,&quot;pos&quot;:0,&quot;transparency&quot;:1},{&quot;brightness&quot;:0,&quot;colorType&quot;:1,&quot;foreColorIndex&quot;:8,&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0981_4*a*1"/>
  <p:tag name="KSO_WM_TEMPLATE_CATEGORY" val="custom"/>
  <p:tag name="KSO_WM_TEMPLATE_INDEX" val="20230981"/>
  <p:tag name="KSO_WM_UNIT_LAYERLEVEL" val="1"/>
  <p:tag name="KSO_WM_TAG_VERSION" val="3.0"/>
  <p:tag name="KSO_WM_BEAUTIFY_FLAG" val="#wm#"/>
  <p:tag name="KSO_WM_UNIT_ISCONTENTSTITLE" val="1"/>
  <p:tag name="KSO_WM_UNIT_ISNUMDGMTITLE" val="0"/>
  <p:tag name="KSO_WM_UNIT_NOCLEAR" val="0"/>
  <p:tag name="KSO_WM_UNIT_VALUE" val="3"/>
  <p:tag name="KSO_WM_UNIT_TYPE" val="a"/>
  <p:tag name="KSO_WM_UNIT_INDEX" val="1"/>
  <p:tag name="KSO_WM_DIAGRAM_GROUP_CODE" val="l1-1"/>
  <p:tag name="KSO_WM_UNIT_PRESET_TEXT" val="CONTENTS"/>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custom20230981_4*l_h_i*1_1_1"/>
  <p:tag name="KSO_WM_TEMPLATE_CATEGORY" val="custom"/>
  <p:tag name="KSO_WM_TEMPLATE_INDEX" val="20230981"/>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gradient&quot;:[{&quot;brightness&quot;:0,&quot;colorType&quot;:1,&quot;foreColorIndex&quot;:6,&quot;pos&quot;:0,&quot;transparency&quot;:0},{&quot;brightness&quot;:0,&quot;colorType&quot;:1,&quot;foreColorIndex&quot;:8,&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Part One"/>
</p:tagLst>
</file>

<file path=ppt/tags/tag36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custom20230981_4*l_h_a*1_1_1"/>
  <p:tag name="KSO_WM_TEMPLATE_CATEGORY" val="custom"/>
  <p:tag name="KSO_WM_TEMPLATE_INDEX" val="20230981"/>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13,&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PRESET_TEXT" val="添加目录标题"/>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custom20230981_4*l_h_i*1_2_1"/>
  <p:tag name="KSO_WM_TEMPLATE_CATEGORY" val="custom"/>
  <p:tag name="KSO_WM_TEMPLATE_INDEX" val="20230981"/>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gradient&quot;:[{&quot;brightness&quot;:0,&quot;colorType&quot;:1,&quot;foreColorIndex&quot;:6,&quot;pos&quot;:0,&quot;transparency&quot;:0},{&quot;brightness&quot;:0,&quot;colorType&quot;:1,&quot;foreColorIndex&quot;:8,&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Part Two"/>
</p:tagLst>
</file>

<file path=ppt/tags/tag36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custom20230981_4*l_h_a*1_2_1"/>
  <p:tag name="KSO_WM_TEMPLATE_CATEGORY" val="custom"/>
  <p:tag name="KSO_WM_TEMPLATE_INDEX" val="20230981"/>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13,&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PRESET_TEXT" val="添加目录标题"/>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2"/>
  <p:tag name="KSO_WM_UNIT_ID" val="custom20230981_4*l_h_i*1_3_2"/>
  <p:tag name="KSO_WM_TEMPLATE_CATEGORY" val="custom"/>
  <p:tag name="KSO_WM_TEMPLATE_INDEX" val="20230981"/>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gradient&quot;:[{&quot;brightness&quot;:0,&quot;colorType&quot;:1,&quot;foreColorIndex&quot;:6,&quot;pos&quot;:0,&quot;transparency&quot;:0},{&quot;brightness&quot;:0,&quot;colorType&quot;:1,&quot;foreColorIndex&quot;:8,&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Part Three"/>
</p:tagLst>
</file>

<file path=ppt/tags/tag36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custom20230981_4*l_h_a*1_3_1"/>
  <p:tag name="KSO_WM_TEMPLATE_CATEGORY" val="custom"/>
  <p:tag name="KSO_WM_TEMPLATE_INDEX" val="20230981"/>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13,&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PRESET_TEXT" val="添加目录标题"/>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custom20230981_4*l_h_i*1_4_1"/>
  <p:tag name="KSO_WM_TEMPLATE_CATEGORY" val="custom"/>
  <p:tag name="KSO_WM_TEMPLATE_INDEX" val="20230981"/>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gradient&quot;:[{&quot;brightness&quot;:0,&quot;colorType&quot;:1,&quot;foreColorIndex&quot;:6,&quot;pos&quot;:0,&quot;transparency&quot;:0},{&quot;brightness&quot;:0,&quot;colorType&quot;:1,&quot;foreColorIndex&quot;:8,&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Part Four"/>
</p:tagLst>
</file>

<file path=ppt/tags/tag36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custom20230981_4*l_h_a*1_4_1"/>
  <p:tag name="KSO_WM_TEMPLATE_CATEGORY" val="custom"/>
  <p:tag name="KSO_WM_TEMPLATE_INDEX" val="20230981"/>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13,&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PRESET_TEXT" val="添加目录标题"/>
</p:tagLst>
</file>

<file path=ppt/tags/tag3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3*i*2"/>
  <p:tag name="KSO_WM_UNIT_LAYERLEVEL" val="1"/>
  <p:tag name="KSO_WM_TAG_VERSION" val="3.0"/>
  <p:tag name="KSO_WM_UNIT_TYPE" val="i"/>
  <p:tag name="KSO_WM_UNIT_INDEX" val="2"/>
</p:tagLst>
</file>

<file path=ppt/tags/tag370.xml><?xml version="1.0" encoding="utf-8"?>
<p:tagLst xmlns:p="http://schemas.openxmlformats.org/presentationml/2006/main">
  <p:tag name="KSO_WM_SLIDE_ID" val="custom20230981_4"/>
  <p:tag name="KSO_WM_TEMPLATE_SUBCATEGORY" val="29"/>
  <p:tag name="KSO_WM_TEMPLATE_MASTER_TYPE" val="0"/>
  <p:tag name="KSO_WM_TEMPLATE_COLOR_TYPE" val="0"/>
  <p:tag name="KSO_WM_SLIDE_ITEM_CNT" val="4"/>
  <p:tag name="KSO_WM_SLIDE_INDEX" val="4"/>
  <p:tag name="KSO_WM_TAG_VERSION" val="3.0"/>
  <p:tag name="KSO_WM_BEAUTIFY_FLAG" val="#wm#"/>
  <p:tag name="KSO_WM_TEMPLATE_CATEGORY" val="custom"/>
  <p:tag name="KSO_WM_TEMPLATE_INDEX" val="20230981"/>
  <p:tag name="KSO_WM_SLIDE_LAYOUT" val="a_l"/>
  <p:tag name="KSO_WM_SLIDE_LAYOUT_CNT" val="1_1"/>
  <p:tag name="KSO_WM_SLIDE_TYPE" val="contents"/>
  <p:tag name="KSO_WM_SLIDE_SUBTYPE" val="diag"/>
  <p:tag name="KSO_WM_DIAGRAM_GROUP_CODE" val="l1-1"/>
  <p:tag name="KSO_WM_SLIDE_DIAGTYPE" val="l"/>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0981_8*a*1"/>
  <p:tag name="KSO_WM_TEMPLATE_CATEGORY" val="custom"/>
  <p:tag name="KSO_WM_TEMPLATE_INDEX" val="20230981"/>
  <p:tag name="KSO_WM_UNIT_LAYERLEVEL" val="1"/>
  <p:tag name="KSO_WM_TAG_VERSION" val="3.0"/>
  <p:tag name="KSO_WM_BEAUTIFY_FLAG" val="#wm#"/>
  <p:tag name="KSO_WM_UNIT_ISCONTENTSTITLE" val="0"/>
  <p:tag name="KSO_WM_UNIT_ISNUMDGMTITLE" val="0"/>
  <p:tag name="KSO_WM_UNIT_NOCLEAR" val="0"/>
  <p:tag name="KSO_WM_UNIT_VALUE" val="20"/>
  <p:tag name="KSO_WM_UNIT_TYPE" val="a"/>
  <p:tag name="KSO_WM_UNIT_INDEX" val="1"/>
  <p:tag name="KSO_WM_UNIT_PRESET_TEXT" val="单击此处添加标题"/>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0981_8*f*1"/>
  <p:tag name="KSO_WM_TEMPLATE_CATEGORY" val="custom"/>
  <p:tag name="KSO_WM_TEMPLATE_INDEX" val="20230981"/>
  <p:tag name="KSO_WM_UNIT_LAYERLEVEL" val="1"/>
  <p:tag name="KSO_WM_TAG_VERSION" val="3.0"/>
  <p:tag name="KSO_WM_BEAUTIFY_FLAG" val="#wm#"/>
  <p:tag name="KSO_WM_UNIT_SUBTYPE" val="a"/>
  <p:tag name="KSO_WM_UNIT_NOCLEAR" val="0"/>
  <p:tag name="KSO_WM_UNIT_VALUE" val="330"/>
  <p:tag name="KSO_WM_UNIT_TYPE" val="f"/>
  <p:tag name="KSO_WM_UNIT_INDEX" val="1"/>
  <p:tag name="KSO_WM_UNIT_PRESET_TEXT" val="单击此处输入你的正文"/>
</p:tagLst>
</file>

<file path=ppt/tags/tag373.xml><?xml version="1.0" encoding="utf-8"?>
<p:tagLst xmlns:p="http://schemas.openxmlformats.org/presentationml/2006/main">
  <p:tag name="KSO_WM_SLIDE_ID" val="custom20230981_8"/>
  <p:tag name="KSO_WM_TEMPLATE_SUBCATEGORY" val="29"/>
  <p:tag name="KSO_WM_TEMPLATE_MASTER_TYPE" val="0"/>
  <p:tag name="KSO_WM_TEMPLATE_COLOR_TYPE" val="0"/>
  <p:tag name="KSO_WM_SLIDE_ITEM_CNT" val="0"/>
  <p:tag name="KSO_WM_SLIDE_INDEX" val="8"/>
  <p:tag name="KSO_WM_TAG_VERSION" val="3.0"/>
  <p:tag name="KSO_WM_BEAUTIFY_FLAG" val="#wm#"/>
  <p:tag name="KSO_WM_TEMPLATE_CATEGORY" val="custom"/>
  <p:tag name="KSO_WM_TEMPLATE_INDEX" val="20230981"/>
  <p:tag name="KSO_WM_SLIDE_TYPE" val="text"/>
  <p:tag name="KSO_WM_SLIDE_SUBTYPE" val="pureTxt"/>
  <p:tag name="KSO_WM_SLIDE_SIZE" val="850*457"/>
  <p:tag name="KSO_WM_SLIDE_POSITION" val="54*28"/>
  <p:tag name="KSO_WM_SLIDE_LAYOUT" val="a_f"/>
  <p:tag name="KSO_WM_SLIDE_LAYOUT_CNT" val="1_1"/>
</p:tagLst>
</file>

<file path=ppt/tags/tag374.xml><?xml version="1.0" encoding="utf-8"?>
<p:tagLst xmlns:p="http://schemas.openxmlformats.org/presentationml/2006/main">
  <p:tag name="KSO_WM_DIAGRAM_VIRTUALLY_FRAME" val="{&quot;height&quot;:364.27606299212596,&quot;left&quot;:56.23149606299213,&quot;top&quot;:153.36023622047244,&quot;width&quot;:848.9622047244095}"/>
</p:tagLst>
</file>

<file path=ppt/tags/tag375.xml><?xml version="1.0" encoding="utf-8"?>
<p:tagLst xmlns:p="http://schemas.openxmlformats.org/presentationml/2006/main">
  <p:tag name="KSO_WM_DIAGRAM_VIRTUALLY_FRAME" val="{&quot;height&quot;:364.27606299212596,&quot;left&quot;:56.23149606299213,&quot;top&quot;:153.36023622047244,&quot;width&quot;:848.9622047244095}"/>
</p:tagLst>
</file>

<file path=ppt/tags/tag376.xml><?xml version="1.0" encoding="utf-8"?>
<p:tagLst xmlns:p="http://schemas.openxmlformats.org/presentationml/2006/main">
  <p:tag name="KSO_WM_DIAGRAM_VIRTUALLY_FRAME" val="{&quot;height&quot;:364.27606299212596,&quot;left&quot;:56.23149606299213,&quot;top&quot;:153.36023622047244,&quot;width&quot;:848.9622047244095}"/>
</p:tagLst>
</file>

<file path=ppt/tags/tag377.xml><?xml version="1.0" encoding="utf-8"?>
<p:tagLst xmlns:p="http://schemas.openxmlformats.org/presentationml/2006/main">
  <p:tag name="KSO_WM_DIAGRAM_VIRTUALLY_FRAME" val="{&quot;height&quot;:364.27606299212596,&quot;left&quot;:56.23149606299213,&quot;top&quot;:153.36023622047244,&quot;width&quot;:848.9622047244095}"/>
</p:tagLst>
</file>

<file path=ppt/tags/tag378.xml><?xml version="1.0" encoding="utf-8"?>
<p:tagLst xmlns:p="http://schemas.openxmlformats.org/presentationml/2006/main">
  <p:tag name="KSO_WM_DIAGRAM_VIRTUALLY_FRAME" val="{&quot;height&quot;:364.27606299212596,&quot;left&quot;:56.23149606299213,&quot;top&quot;:153.36023622047244,&quot;width&quot;:848.9622047244095}"/>
</p:tagLst>
</file>

<file path=ppt/tags/tag379.xml><?xml version="1.0" encoding="utf-8"?>
<p:tagLst xmlns:p="http://schemas.openxmlformats.org/presentationml/2006/main">
  <p:tag name="KSO_WM_DIAGRAM_VIRTUALLY_FRAME" val="{&quot;height&quot;:364.27606299212596,&quot;left&quot;:56.23149606299213,&quot;top&quot;:153.36023622047244,&quot;width&quot;:848.9622047244095}"/>
</p:tagLst>
</file>

<file path=ppt/tags/tag3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3*i*3"/>
  <p:tag name="KSO_WM_UNIT_LAYERLEVEL" val="1"/>
  <p:tag name="KSO_WM_TAG_VERSION" val="3.0"/>
  <p:tag name="KSO_WM_UNIT_TYPE" val="i"/>
  <p:tag name="KSO_WM_UNIT_INDEX" val="3"/>
</p:tagLst>
</file>

<file path=ppt/tags/tag380.xml><?xml version="1.0" encoding="utf-8"?>
<p:tagLst xmlns:p="http://schemas.openxmlformats.org/presentationml/2006/main">
  <p:tag name="KSO_WM_DIAGRAM_VIRTUALLY_FRAME" val="{&quot;height&quot;:364.27606299212596,&quot;left&quot;:56.23149606299213,&quot;top&quot;:153.36023622047244,&quot;width&quot;:848.9622047244095}"/>
</p:tagLst>
</file>

<file path=ppt/tags/tag381.xml><?xml version="1.0" encoding="utf-8"?>
<p:tagLst xmlns:p="http://schemas.openxmlformats.org/presentationml/2006/main">
  <p:tag name="KSO_WM_DIAGRAM_VIRTUALLY_FRAME" val="{&quot;height&quot;:364.27606299212596,&quot;left&quot;:56.23149606299213,&quot;top&quot;:153.36023622047244,&quot;width&quot;:848.9622047244095}"/>
</p:tagLst>
</file>

<file path=ppt/tags/tag382.xml><?xml version="1.0" encoding="utf-8"?>
<p:tagLst xmlns:p="http://schemas.openxmlformats.org/presentationml/2006/main">
  <p:tag name="KSO_WM_DIAGRAM_VIRTUALLY_FRAME" val="{&quot;height&quot;:364.27606299212596,&quot;left&quot;:56.23149606299213,&quot;top&quot;:153.36023622047244,&quot;width&quot;:848.9622047244095}"/>
</p:tagLst>
</file>

<file path=ppt/tags/tag383.xml><?xml version="1.0" encoding="utf-8"?>
<p:tagLst xmlns:p="http://schemas.openxmlformats.org/presentationml/2006/main">
  <p:tag name="KSO_WM_DIAGRAM_VIRTUALLY_FRAME" val="{&quot;height&quot;:364.27606299212596,&quot;left&quot;:56.23149606299213,&quot;top&quot;:153.36023622047244,&quot;width&quot;:848.9622047244095}"/>
</p:tagLst>
</file>

<file path=ppt/tags/tag384.xml><?xml version="1.0" encoding="utf-8"?>
<p:tagLst xmlns:p="http://schemas.openxmlformats.org/presentationml/2006/main">
  <p:tag name="KSO_WM_DIAGRAM_VIRTUALLY_FRAME" val="{&quot;height&quot;:364.27606299212596,&quot;left&quot;:56.23149606299213,&quot;top&quot;:153.36023622047244,&quot;width&quot;:848.9622047244095}"/>
</p:tagLst>
</file>

<file path=ppt/tags/tag385.xml><?xml version="1.0" encoding="utf-8"?>
<p:tagLst xmlns:p="http://schemas.openxmlformats.org/presentationml/2006/main">
  <p:tag name="KSO_WM_DIAGRAM_VIRTUALLY_FRAME" val="{&quot;height&quot;:364.27606299212596,&quot;left&quot;:56.23149606299213,&quot;top&quot;:153.36023622047244,&quot;width&quot;:848.9622047244095}"/>
</p:tagLst>
</file>

<file path=ppt/tags/tag386.xml><?xml version="1.0" encoding="utf-8"?>
<p:tagLst xmlns:p="http://schemas.openxmlformats.org/presentationml/2006/main">
  <p:tag name="KSO_WM_DIAGRAM_VIRTUALLY_FRAME" val="{&quot;height&quot;:364.27606299212596,&quot;left&quot;:56.23149606299213,&quot;top&quot;:153.36023622047244,&quot;width&quot;:848.9622047244095}"/>
</p:tagLst>
</file>

<file path=ppt/tags/tag387.xml><?xml version="1.0" encoding="utf-8"?>
<p:tagLst xmlns:p="http://schemas.openxmlformats.org/presentationml/2006/main">
  <p:tag name="KSO_WM_DIAGRAM_VIRTUALLY_FRAME" val="{&quot;height&quot;:364.27606299212596,&quot;left&quot;:56.23149606299213,&quot;top&quot;:153.36023622047244,&quot;width&quot;:848.9622047244095}"/>
</p:tagLst>
</file>

<file path=ppt/tags/tag388.xml><?xml version="1.0" encoding="utf-8"?>
<p:tagLst xmlns:p="http://schemas.openxmlformats.org/presentationml/2006/main">
  <p:tag name="KSO_WM_UNIT_ISCONTENTSTITLE" val="0"/>
  <p:tag name="KSO_WM_UNIT_ISNUMDGMTITLE" val="0"/>
  <p:tag name="KSO_WM_UNIT_NOCLEAR" val="1"/>
  <p:tag name="KSO_WM_UNIT_HIGHLIGHT" val="0"/>
  <p:tag name="KSO_WM_UNIT_COMPATIBLE" val="0"/>
  <p:tag name="KSO_WM_UNIT_DIAGRAM_ISNUMVISUAL" val="0"/>
  <p:tag name="KSO_WM_UNIT_DIAGRAM_ISREFERUNIT" val="0"/>
  <p:tag name="KSO_WM_UNIT_TYPE" val="a"/>
  <p:tag name="KSO_WM_UNIT_INDEX" val="1"/>
  <p:tag name="KSO_WM_UNIT_ID" val="custom20230981_9*a*1"/>
  <p:tag name="KSO_WM_TEMPLATE_CATEGORY" val="custom"/>
  <p:tag name="KSO_WM_TEMPLATE_INDEX" val="20230981"/>
  <p:tag name="KSO_WM_UNIT_LAYERLEVEL" val="1"/>
  <p:tag name="KSO_WM_TAG_VERSION" val="3.0"/>
  <p:tag name="KSO_WM_BEAUTIFY_FLAG" val="#wm#"/>
  <p:tag name="KSO_WM_UNIT_PRESET_TEXT" val="感谢您的观看"/>
</p:tagLst>
</file>

<file path=ppt/tags/tag389.xml><?xml version="1.0" encoding="utf-8"?>
<p:tagLst xmlns:p="http://schemas.openxmlformats.org/presentationml/2006/main">
  <p:tag name="KSO_WM_SLIDE_ID" val="custom20230981_9"/>
  <p:tag name="KSO_WM_TEMPLATE_SUBCATEGORY" val="29"/>
  <p:tag name="KSO_WM_TEMPLATE_MASTER_TYPE" val="0"/>
  <p:tag name="KSO_WM_TEMPLATE_COLOR_TYPE" val="0"/>
  <p:tag name="KSO_WM_SLIDE_ITEM_CNT" val="0"/>
  <p:tag name="KSO_WM_SLIDE_INDEX" val="9"/>
  <p:tag name="KSO_WM_TAG_VERSION" val="3.0"/>
  <p:tag name="KSO_WM_BEAUTIFY_FLAG" val="#wm#"/>
  <p:tag name="KSO_WM_TEMPLATE_CATEGORY" val="custom"/>
  <p:tag name="KSO_WM_TEMPLATE_INDEX" val="20230981"/>
  <p:tag name="KSO_WM_SLIDE_TYPE" val="endPage"/>
  <p:tag name="KSO_WM_SLIDE_SUBTYPE" val="pureTxt"/>
  <p:tag name="KSO_WM_SLIDE_LAYOUT" val="a_f"/>
  <p:tag name="KSO_WM_SLIDE_LAYOUT_CNT" val="1_1"/>
</p:tagLst>
</file>

<file path=ppt/tags/tag3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3*i*4"/>
  <p:tag name="KSO_WM_UNIT_LAYERLEVEL" val="1"/>
  <p:tag name="KSO_WM_TAG_VERSION" val="3.0"/>
  <p:tag name="KSO_WM_UNIT_TYPE" val="i"/>
  <p:tag name="KSO_WM_UNIT_INDEX" val="4"/>
</p:tagLst>
</file>

<file path=ppt/tags/tag390.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0981_1*a*1"/>
  <p:tag name="KSO_WM_TEMPLATE_CATEGORY" val="custom"/>
  <p:tag name="KSO_WM_TEMPLATE_INDEX" val="20230981"/>
  <p:tag name="KSO_WM_UNIT_LAYERLEVEL" val="1"/>
  <p:tag name="KSO_WM_TAG_VERSION" val="3.0"/>
  <p:tag name="KSO_WM_BEAUTIFY_FLAG" val="#wm#"/>
  <p:tag name="KSO_WM_UNIT_PRESET_TEXT" val="单击此处&#10;添加文档标题"/>
</p:tagLst>
</file>

<file path=ppt/tags/tag391.xml><?xml version="1.0" encoding="utf-8"?>
<p:tagLst xmlns:p="http://schemas.openxmlformats.org/presentationml/2006/main">
  <p:tag name="KSO_WM_SLIDE_ID" val="custom20230981_1"/>
  <p:tag name="KSO_WM_TEMPLATE_SUBCATEGORY" val="29"/>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0981"/>
  <p:tag name="KSO_WM_SLIDE_LAYOUT" val="a_f"/>
  <p:tag name="KSO_WM_SLIDE_LAYOUT_CNT" val="1_1"/>
  <p:tag name="KSO_WM_SLIDE_TYPE" val="title"/>
  <p:tag name="KSO_WM_SLIDE_SUBTYPE" val="pureTxt"/>
  <p:tag name="KSO_WM_TEMPLATE_THUMBS_INDEX" val="1、9"/>
</p:tagLst>
</file>

<file path=ppt/tags/tag3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0981_4*l_i*1_1"/>
  <p:tag name="KSO_WM_TEMPLATE_CATEGORY" val="custom"/>
  <p:tag name="KSO_WM_TEMPLATE_INDEX" val="20230981"/>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solid&quot;:{&quot;brightness&quot;:0.15000000596046448,&quot;colorType&quot;:1,&quot;foreColorIndex&quot;:14,&quot;transparency&quot;:0},&quot;type&quot;:1},&quot;glow&quot;:{&quot;colorType&quot;:0},&quot;line&quot;:{&quot;solidLine&quot;:{&quot;brightness&quot;:0.5,&quot;colorType&quot;:1,&quot;foreColorIndex&quot;:14,&quot;transparency&quot;:0},&quot;type&quot;:1},&quot;shadow&quot;:{&quot;brightness&quot;:-0.5,&quot;colorType&quot;:1,&quot;foreColorIndex&quot;:16,&quot;transparency&quot;:0.720000028610229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0981_4*l_h_i*1_2_2"/>
  <p:tag name="KSO_WM_TEMPLATE_CATEGORY" val="custom"/>
  <p:tag name="KSO_WM_TEMPLATE_INDEX" val="20230981"/>
  <p:tag name="KSO_WM_UNIT_LAYERLEVEL" val="1_1_1"/>
  <p:tag name="KSO_WM_TAG_VERSION" val="3.0"/>
  <p:tag name="KSO_WM_BEAUTIFY_FLAG" val="#wm#"/>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type&quot;:0},&quot;glow&quot;:{&quot;colorType&quot;:0},&quot;line&quot;:{&quot;gradient&quot;:[{&quot;brightness&quot;:0,&quot;colorType&quot;:1,&quot;foreColorIndex&quot;:8,&quot;pos&quot;:0.5,&quot;transparency&quot;:0},{&quot;brightness&quot;:0,&quot;colorType&quot;:1,&quot;foreColorIndex&quot;:8,&quot;pos&quot;:0,&quot;transparency&quot;:1},{&quot;brightness&quot;:0,&quot;colorType&quot;:1,&quot;foreColorIndex&quot;:8,&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Lst>
</file>

<file path=ppt/tags/tag3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0981_4*l_h_i*1_3_1"/>
  <p:tag name="KSO_WM_TEMPLATE_CATEGORY" val="custom"/>
  <p:tag name="KSO_WM_TEMPLATE_INDEX" val="20230981"/>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type&quot;:0},&quot;glow&quot;:{&quot;colorType&quot;:0},&quot;line&quot;:{&quot;gradient&quot;:[{&quot;brightness&quot;:0,&quot;colorType&quot;:1,&quot;foreColorIndex&quot;:8,&quot;pos&quot;:0.5,&quot;transparency&quot;:0},{&quot;brightness&quot;:0,&quot;colorType&quot;:1,&quot;foreColorIndex&quot;:8,&quot;pos&quot;:0,&quot;transparency&quot;:1},{&quot;brightness&quot;:0,&quot;colorType&quot;:1,&quot;foreColorIndex&quot;:8,&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Lst>
</file>

<file path=ppt/tags/tag3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0981_4*l_h_i*1_4_2"/>
  <p:tag name="KSO_WM_TEMPLATE_CATEGORY" val="custom"/>
  <p:tag name="KSO_WM_TEMPLATE_INDEX" val="20230981"/>
  <p:tag name="KSO_WM_UNIT_LAYERLEVEL" val="1_1_1"/>
  <p:tag name="KSO_WM_TAG_VERSION" val="3.0"/>
  <p:tag name="KSO_WM_BEAUTIFY_FLAG" val="#wm#"/>
  <p:tag name="KSO_WM_DIAGRAM_GROUP_CODE" val="l1-1"/>
  <p:tag name="KSO_WM_UNIT_TYPE" val="l_h_i"/>
  <p:tag name="KSO_WM_UNIT_INDEX" val="1_4_2"/>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type&quot;:0},&quot;glow&quot;:{&quot;colorType&quot;:0},&quot;line&quot;:{&quot;gradient&quot;:[{&quot;brightness&quot;:0,&quot;colorType&quot;:1,&quot;foreColorIndex&quot;:8,&quot;pos&quot;:0.5,&quot;transparency&quot;:0},{&quot;brightness&quot;:0,&quot;colorType&quot;:1,&quot;foreColorIndex&quot;:8,&quot;pos&quot;:0,&quot;transparency&quot;:1},{&quot;brightness&quot;:0,&quot;colorType&quot;:1,&quot;foreColorIndex&quot;:8,&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0981_4*a*1"/>
  <p:tag name="KSO_WM_TEMPLATE_CATEGORY" val="custom"/>
  <p:tag name="KSO_WM_TEMPLATE_INDEX" val="20230981"/>
  <p:tag name="KSO_WM_UNIT_LAYERLEVEL" val="1"/>
  <p:tag name="KSO_WM_TAG_VERSION" val="3.0"/>
  <p:tag name="KSO_WM_BEAUTIFY_FLAG" val="#wm#"/>
  <p:tag name="KSO_WM_UNIT_ISCONTENTSTITLE" val="1"/>
  <p:tag name="KSO_WM_UNIT_ISNUMDGMTITLE" val="0"/>
  <p:tag name="KSO_WM_UNIT_NOCLEAR" val="0"/>
  <p:tag name="KSO_WM_UNIT_VALUE" val="3"/>
  <p:tag name="KSO_WM_UNIT_TYPE" val="a"/>
  <p:tag name="KSO_WM_UNIT_INDEX" val="1"/>
  <p:tag name="KSO_WM_DIAGRAM_GROUP_CODE" val="l1-1"/>
  <p:tag name="KSO_WM_UNIT_PRESET_TEXT" val="CONTENTS"/>
</p:tagLst>
</file>

<file path=ppt/tags/tag3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custom20230981_4*l_h_i*1_1_1"/>
  <p:tag name="KSO_WM_TEMPLATE_CATEGORY" val="custom"/>
  <p:tag name="KSO_WM_TEMPLATE_INDEX" val="20230981"/>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gradient&quot;:[{&quot;brightness&quot;:0,&quot;colorType&quot;:1,&quot;foreColorIndex&quot;:6,&quot;pos&quot;:0,&quot;transparency&quot;:0},{&quot;brightness&quot;:0,&quot;colorType&quot;:1,&quot;foreColorIndex&quot;:8,&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Part One"/>
</p:tagLst>
</file>

<file path=ppt/tags/tag39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custom20230981_4*l_h_a*1_1_1"/>
  <p:tag name="KSO_WM_TEMPLATE_CATEGORY" val="custom"/>
  <p:tag name="KSO_WM_TEMPLATE_INDEX" val="20230981"/>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13,&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PRESET_TEXT" val="添加目录标题"/>
</p:tagLst>
</file>

<file path=ppt/tags/tag3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custom20230981_4*l_h_i*1_2_1"/>
  <p:tag name="KSO_WM_TEMPLATE_CATEGORY" val="custom"/>
  <p:tag name="KSO_WM_TEMPLATE_INDEX" val="20230981"/>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gradient&quot;:[{&quot;brightness&quot;:0,&quot;colorType&quot;:1,&quot;foreColorIndex&quot;:6,&quot;pos&quot;:0,&quot;transparency&quot;:0},{&quot;brightness&quot;:0,&quot;colorType&quot;:1,&quot;foreColorIndex&quot;:8,&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Part Two"/>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5"/>
  <p:tag name="KSO_WM_UNIT_LAYERLEVEL" val="1"/>
  <p:tag name="KSO_WM_TAG_VERSION" val="3.0"/>
  <p:tag name="KSO_WM_BEAUTIFY_FLAG" val="#wm#"/>
  <p:tag name="KSO_WM_UNIT_TYPE" val="i"/>
  <p:tag name="KSO_WM_UNIT_INDEX" val="5"/>
</p:tagLst>
</file>

<file path=ppt/tags/tag4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3*i*5"/>
  <p:tag name="KSO_WM_UNIT_LAYERLEVEL" val="1"/>
  <p:tag name="KSO_WM_TAG_VERSION" val="3.0"/>
  <p:tag name="KSO_WM_UNIT_TYPE" val="i"/>
  <p:tag name="KSO_WM_UNIT_INDEX" val="5"/>
</p:tagLst>
</file>

<file path=ppt/tags/tag40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custom20230981_4*l_h_a*1_2_1"/>
  <p:tag name="KSO_WM_TEMPLATE_CATEGORY" val="custom"/>
  <p:tag name="KSO_WM_TEMPLATE_INDEX" val="20230981"/>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13,&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PRESET_TEXT" val="添加目录标题"/>
</p:tagLst>
</file>

<file path=ppt/tags/tag4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2"/>
  <p:tag name="KSO_WM_UNIT_ID" val="custom20230981_4*l_h_i*1_3_2"/>
  <p:tag name="KSO_WM_TEMPLATE_CATEGORY" val="custom"/>
  <p:tag name="KSO_WM_TEMPLATE_INDEX" val="20230981"/>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gradient&quot;:[{&quot;brightness&quot;:0,&quot;colorType&quot;:1,&quot;foreColorIndex&quot;:6,&quot;pos&quot;:0,&quot;transparency&quot;:0},{&quot;brightness&quot;:0,&quot;colorType&quot;:1,&quot;foreColorIndex&quot;:8,&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Part Three"/>
</p:tagLst>
</file>

<file path=ppt/tags/tag40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custom20230981_4*l_h_a*1_3_1"/>
  <p:tag name="KSO_WM_TEMPLATE_CATEGORY" val="custom"/>
  <p:tag name="KSO_WM_TEMPLATE_INDEX" val="20230981"/>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13,&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PRESET_TEXT" val="添加目录标题"/>
</p:tagLst>
</file>

<file path=ppt/tags/tag4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custom20230981_4*l_h_i*1_4_1"/>
  <p:tag name="KSO_WM_TEMPLATE_CATEGORY" val="custom"/>
  <p:tag name="KSO_WM_TEMPLATE_INDEX" val="20230981"/>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gradient&quot;:[{&quot;brightness&quot;:0,&quot;colorType&quot;:1,&quot;foreColorIndex&quot;:6,&quot;pos&quot;:0,&quot;transparency&quot;:0},{&quot;brightness&quot;:0,&quot;colorType&quot;:1,&quot;foreColorIndex&quot;:8,&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Part Four"/>
</p:tagLst>
</file>

<file path=ppt/tags/tag40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custom20230981_4*l_h_a*1_4_1"/>
  <p:tag name="KSO_WM_TEMPLATE_CATEGORY" val="custom"/>
  <p:tag name="KSO_WM_TEMPLATE_INDEX" val="20230981"/>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13,&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PRESET_TEXT" val="添加目录标题"/>
</p:tagLst>
</file>

<file path=ppt/tags/tag405.xml><?xml version="1.0" encoding="utf-8"?>
<p:tagLst xmlns:p="http://schemas.openxmlformats.org/presentationml/2006/main">
  <p:tag name="KSO_WM_SLIDE_ID" val="custom20230981_4"/>
  <p:tag name="KSO_WM_TEMPLATE_SUBCATEGORY" val="29"/>
  <p:tag name="KSO_WM_TEMPLATE_MASTER_TYPE" val="0"/>
  <p:tag name="KSO_WM_TEMPLATE_COLOR_TYPE" val="0"/>
  <p:tag name="KSO_WM_SLIDE_ITEM_CNT" val="4"/>
  <p:tag name="KSO_WM_SLIDE_INDEX" val="4"/>
  <p:tag name="KSO_WM_TAG_VERSION" val="3.0"/>
  <p:tag name="KSO_WM_BEAUTIFY_FLAG" val="#wm#"/>
  <p:tag name="KSO_WM_TEMPLATE_CATEGORY" val="custom"/>
  <p:tag name="KSO_WM_TEMPLATE_INDEX" val="20230981"/>
  <p:tag name="KSO_WM_SLIDE_LAYOUT" val="a_l"/>
  <p:tag name="KSO_WM_SLIDE_LAYOUT_CNT" val="1_1"/>
  <p:tag name="KSO_WM_SLIDE_TYPE" val="contents"/>
  <p:tag name="KSO_WM_SLIDE_SUBTYPE" val="diag"/>
  <p:tag name="KSO_WM_DIAGRAM_GROUP_CODE" val="l1-1"/>
  <p:tag name="KSO_WM_SLIDE_DIAGTYPE" val="l"/>
</p:tagLst>
</file>

<file path=ppt/tags/tag4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0981_8*a*1"/>
  <p:tag name="KSO_WM_TEMPLATE_CATEGORY" val="custom"/>
  <p:tag name="KSO_WM_TEMPLATE_INDEX" val="20230981"/>
  <p:tag name="KSO_WM_UNIT_LAYERLEVEL" val="1"/>
  <p:tag name="KSO_WM_TAG_VERSION" val="3.0"/>
  <p:tag name="KSO_WM_BEAUTIFY_FLAG" val="#wm#"/>
  <p:tag name="KSO_WM_UNIT_ISCONTENTSTITLE" val="0"/>
  <p:tag name="KSO_WM_UNIT_ISNUMDGMTITLE" val="0"/>
  <p:tag name="KSO_WM_UNIT_NOCLEAR" val="0"/>
  <p:tag name="KSO_WM_UNIT_VALUE" val="20"/>
  <p:tag name="KSO_WM_UNIT_TYPE" val="a"/>
  <p:tag name="KSO_WM_UNIT_INDEX" val="1"/>
  <p:tag name="KSO_WM_UNIT_PRESET_TEXT" val="单击此处添加标题"/>
</p:tagLst>
</file>

<file path=ppt/tags/tag4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0981_8*f*1"/>
  <p:tag name="KSO_WM_TEMPLATE_CATEGORY" val="custom"/>
  <p:tag name="KSO_WM_TEMPLATE_INDEX" val="20230981"/>
  <p:tag name="KSO_WM_UNIT_LAYERLEVEL" val="1"/>
  <p:tag name="KSO_WM_TAG_VERSION" val="3.0"/>
  <p:tag name="KSO_WM_BEAUTIFY_FLAG" val="#wm#"/>
  <p:tag name="KSO_WM_UNIT_SUBTYPE" val="a"/>
  <p:tag name="KSO_WM_UNIT_NOCLEAR" val="0"/>
  <p:tag name="KSO_WM_UNIT_VALUE" val="330"/>
  <p:tag name="KSO_WM_UNIT_TYPE" val="f"/>
  <p:tag name="KSO_WM_UNIT_INDEX" val="1"/>
  <p:tag name="KSO_WM_UNIT_PRESET_TEXT" val="单击此处输入你的正文"/>
</p:tagLst>
</file>

<file path=ppt/tags/tag408.xml><?xml version="1.0" encoding="utf-8"?>
<p:tagLst xmlns:p="http://schemas.openxmlformats.org/presentationml/2006/main">
  <p:tag name="KSO_WM_SLIDE_ID" val="custom20230981_8"/>
  <p:tag name="KSO_WM_TEMPLATE_SUBCATEGORY" val="29"/>
  <p:tag name="KSO_WM_TEMPLATE_MASTER_TYPE" val="0"/>
  <p:tag name="KSO_WM_TEMPLATE_COLOR_TYPE" val="0"/>
  <p:tag name="KSO_WM_SLIDE_ITEM_CNT" val="0"/>
  <p:tag name="KSO_WM_SLIDE_INDEX" val="8"/>
  <p:tag name="KSO_WM_TAG_VERSION" val="3.0"/>
  <p:tag name="KSO_WM_BEAUTIFY_FLAG" val="#wm#"/>
  <p:tag name="KSO_WM_TEMPLATE_CATEGORY" val="custom"/>
  <p:tag name="KSO_WM_TEMPLATE_INDEX" val="20230981"/>
  <p:tag name="KSO_WM_SLIDE_TYPE" val="text"/>
  <p:tag name="KSO_WM_SLIDE_SUBTYPE" val="pureTxt"/>
  <p:tag name="KSO_WM_SLIDE_SIZE" val="850*457"/>
  <p:tag name="KSO_WM_SLIDE_POSITION" val="54*28"/>
  <p:tag name="KSO_WM_SLIDE_LAYOUT" val="a_f"/>
  <p:tag name="KSO_WM_SLIDE_LAYOUT_CNT" val="1_1"/>
</p:tagLst>
</file>

<file path=ppt/tags/tag409.xml><?xml version="1.0" encoding="utf-8"?>
<p:tagLst xmlns:p="http://schemas.openxmlformats.org/presentationml/2006/main">
  <p:tag name="KSO_WM_DIAGRAM_VIRTUALLY_FRAME" val="{&quot;height&quot;:364.27606299212596,&quot;left&quot;:275.27244094488185,&quot;top&quot;:153.36023622047244,&quot;width&quot;:646.7267716535433}"/>
</p:tagLst>
</file>

<file path=ppt/tags/tag4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3*i*6"/>
  <p:tag name="KSO_WM_UNIT_LAYERLEVEL" val="1"/>
  <p:tag name="KSO_WM_TAG_VERSION" val="3.0"/>
  <p:tag name="KSO_WM_UNIT_TYPE" val="i"/>
  <p:tag name="KSO_WM_UNIT_INDEX" val="6"/>
</p:tagLst>
</file>

<file path=ppt/tags/tag410.xml><?xml version="1.0" encoding="utf-8"?>
<p:tagLst xmlns:p="http://schemas.openxmlformats.org/presentationml/2006/main">
  <p:tag name="KSO_WM_DIAGRAM_VIRTUALLY_FRAME" val="{&quot;height&quot;:364.27606299212596,&quot;left&quot;:275.27244094488185,&quot;top&quot;:153.36023622047244,&quot;width&quot;:646.7267716535433}"/>
</p:tagLst>
</file>

<file path=ppt/tags/tag411.xml><?xml version="1.0" encoding="utf-8"?>
<p:tagLst xmlns:p="http://schemas.openxmlformats.org/presentationml/2006/main">
  <p:tag name="KSO_WM_DIAGRAM_VIRTUALLY_FRAME" val="{&quot;height&quot;:364.27606299212596,&quot;left&quot;:275.27244094488185,&quot;top&quot;:153.36023622047244,&quot;width&quot;:646.7267716535433}"/>
</p:tagLst>
</file>

<file path=ppt/tags/tag412.xml><?xml version="1.0" encoding="utf-8"?>
<p:tagLst xmlns:p="http://schemas.openxmlformats.org/presentationml/2006/main">
  <p:tag name="KSO_WM_DIAGRAM_VIRTUALLY_FRAME" val="{&quot;height&quot;:364.27606299212596,&quot;left&quot;:275.27244094488185,&quot;top&quot;:153.36023622047244,&quot;width&quot;:646.7267716535433}"/>
</p:tagLst>
</file>

<file path=ppt/tags/tag413.xml><?xml version="1.0" encoding="utf-8"?>
<p:tagLst xmlns:p="http://schemas.openxmlformats.org/presentationml/2006/main">
  <p:tag name="KSO_WM_DIAGRAM_VIRTUALLY_FRAME" val="{&quot;height&quot;:364.27606299212596,&quot;left&quot;:275.27244094488185,&quot;top&quot;:153.36023622047244,&quot;width&quot;:646.7267716535433}"/>
</p:tagLst>
</file>

<file path=ppt/tags/tag414.xml><?xml version="1.0" encoding="utf-8"?>
<p:tagLst xmlns:p="http://schemas.openxmlformats.org/presentationml/2006/main">
  <p:tag name="KSO_WM_DIAGRAM_VIRTUALLY_FRAME" val="{&quot;height&quot;:364.27606299212596,&quot;left&quot;:275.27244094488185,&quot;top&quot;:153.36023622047244,&quot;width&quot;:646.7267716535433}"/>
</p:tagLst>
</file>

<file path=ppt/tags/tag415.xml><?xml version="1.0" encoding="utf-8"?>
<p:tagLst xmlns:p="http://schemas.openxmlformats.org/presentationml/2006/main">
  <p:tag name="KSO_WM_DIAGRAM_VIRTUALLY_FRAME" val="{&quot;height&quot;:364.27606299212596,&quot;left&quot;:275.27244094488185,&quot;top&quot;:153.36023622047244,&quot;width&quot;:646.7267716535433}"/>
</p:tagLst>
</file>

<file path=ppt/tags/tag416.xml><?xml version="1.0" encoding="utf-8"?>
<p:tagLst xmlns:p="http://schemas.openxmlformats.org/presentationml/2006/main">
  <p:tag name="KSO_WM_DIAGRAM_VIRTUALLY_FRAME" val="{&quot;height&quot;:364.27606299212596,&quot;left&quot;:275.27244094488185,&quot;top&quot;:153.36023622047244,&quot;width&quot;:646.7267716535433}"/>
</p:tagLst>
</file>

<file path=ppt/tags/tag417.xml><?xml version="1.0" encoding="utf-8"?>
<p:tagLst xmlns:p="http://schemas.openxmlformats.org/presentationml/2006/main">
  <p:tag name="KSO_WM_DIAGRAM_VIRTUALLY_FRAME" val="{&quot;height&quot;:364.27606299212596,&quot;left&quot;:275.27244094488185,&quot;top&quot;:153.36023622047244,&quot;width&quot;:646.7267716535433}"/>
</p:tagLst>
</file>

<file path=ppt/tags/tag418.xml><?xml version="1.0" encoding="utf-8"?>
<p:tagLst xmlns:p="http://schemas.openxmlformats.org/presentationml/2006/main">
  <p:tag name="KSO_WM_DIAGRAM_VIRTUALLY_FRAME" val="{&quot;height&quot;:364.27606299212596,&quot;left&quot;:275.27244094488185,&quot;top&quot;:153.36023622047244,&quot;width&quot;:646.7267716535433}"/>
</p:tagLst>
</file>

<file path=ppt/tags/tag419.xml><?xml version="1.0" encoding="utf-8"?>
<p:tagLst xmlns:p="http://schemas.openxmlformats.org/presentationml/2006/main">
  <p:tag name="KSO_WM_DIAGRAM_VIRTUALLY_FRAME" val="{&quot;height&quot;:386.63976377952747,&quot;left&quot;:56.23149606299213,&quot;top&quot;:132.78905511811024,&quot;width&quot;:666.8588976377953}"/>
</p:tagLst>
</file>

<file path=ppt/tags/tag4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3*i*7"/>
  <p:tag name="KSO_WM_UNIT_LAYERLEVEL" val="1"/>
  <p:tag name="KSO_WM_TAG_VERSION" val="3.0"/>
  <p:tag name="KSO_WM_UNIT_TYPE" val="i"/>
  <p:tag name="KSO_WM_UNIT_INDEX" val="7"/>
</p:tagLst>
</file>

<file path=ppt/tags/tag420.xml><?xml version="1.0" encoding="utf-8"?>
<p:tagLst xmlns:p="http://schemas.openxmlformats.org/presentationml/2006/main">
  <p:tag name="KSO_WM_DIAGRAM_VIRTUALLY_FRAME" val="{&quot;height&quot;:386.63976377952747,&quot;left&quot;:56.23149606299213,&quot;top&quot;:132.78905511811024,&quot;width&quot;:666.8588976377953}"/>
</p:tagLst>
</file>

<file path=ppt/tags/tag421.xml><?xml version="1.0" encoding="utf-8"?>
<p:tagLst xmlns:p="http://schemas.openxmlformats.org/presentationml/2006/main">
  <p:tag name="KSO_WM_DIAGRAM_VIRTUALLY_FRAME" val="{&quot;height&quot;:386.63976377952747,&quot;left&quot;:56.23149606299213,&quot;top&quot;:132.78905511811024,&quot;width&quot;:666.8588976377953}"/>
</p:tagLst>
</file>

<file path=ppt/tags/tag422.xml><?xml version="1.0" encoding="utf-8"?>
<p:tagLst xmlns:p="http://schemas.openxmlformats.org/presentationml/2006/main">
  <p:tag name="KSO_WM_DIAGRAM_VIRTUALLY_FRAME" val="{&quot;height&quot;:386.63976377952747,&quot;left&quot;:56.23149606299213,&quot;top&quot;:132.78905511811024,&quot;width&quot;:666.8588976377953}"/>
</p:tagLst>
</file>

<file path=ppt/tags/tag423.xml><?xml version="1.0" encoding="utf-8"?>
<p:tagLst xmlns:p="http://schemas.openxmlformats.org/presentationml/2006/main">
  <p:tag name="KSO_WM_DIAGRAM_VIRTUALLY_FRAME" val="{&quot;height&quot;:386.63976377952747,&quot;left&quot;:56.23149606299213,&quot;top&quot;:132.78905511811024,&quot;width&quot;:666.8588976377953}"/>
</p:tagLst>
</file>

<file path=ppt/tags/tag424.xml><?xml version="1.0" encoding="utf-8"?>
<p:tagLst xmlns:p="http://schemas.openxmlformats.org/presentationml/2006/main">
  <p:tag name="KSO_WM_DIAGRAM_VIRTUALLY_FRAME" val="{&quot;height&quot;:386.63976377952747,&quot;left&quot;:56.23149606299213,&quot;top&quot;:132.78905511811024,&quot;width&quot;:666.8588976377953}"/>
</p:tagLst>
</file>

<file path=ppt/tags/tag425.xml><?xml version="1.0" encoding="utf-8"?>
<p:tagLst xmlns:p="http://schemas.openxmlformats.org/presentationml/2006/main">
  <p:tag name="KSO_WM_DIAGRAM_VIRTUALLY_FRAME" val="{&quot;height&quot;:386.63976377952747,&quot;left&quot;:56.23149606299213,&quot;top&quot;:132.78905511811024,&quot;width&quot;:666.8588976377953}"/>
</p:tagLst>
</file>

<file path=ppt/tags/tag426.xml><?xml version="1.0" encoding="utf-8"?>
<p:tagLst xmlns:p="http://schemas.openxmlformats.org/presentationml/2006/main">
  <p:tag name="KSO_WM_DIAGRAM_VIRTUALLY_FRAME" val="{&quot;height&quot;:386.63976377952747,&quot;left&quot;:56.23149606299213,&quot;top&quot;:132.78905511811024,&quot;width&quot;:666.8588976377953}"/>
</p:tagLst>
</file>

<file path=ppt/tags/tag427.xml><?xml version="1.0" encoding="utf-8"?>
<p:tagLst xmlns:p="http://schemas.openxmlformats.org/presentationml/2006/main">
  <p:tag name="KSO_WM_DIAGRAM_VIRTUALLY_FRAME" val="{&quot;height&quot;:386.63976377952747,&quot;left&quot;:56.23149606299213,&quot;top&quot;:132.78905511811024,&quot;width&quot;:666.8588976377953}"/>
</p:tagLst>
</file>

<file path=ppt/tags/tag428.xml><?xml version="1.0" encoding="utf-8"?>
<p:tagLst xmlns:p="http://schemas.openxmlformats.org/presentationml/2006/main">
  <p:tag name="KSO_WM_DIAGRAM_VIRTUALLY_FRAME" val="{&quot;height&quot;:386.63976377952747,&quot;left&quot;:56.23149606299213,&quot;top&quot;:132.78905511811024,&quot;width&quot;:666.8588976377953}"/>
</p:tagLst>
</file>

<file path=ppt/tags/tag429.xml><?xml version="1.0" encoding="utf-8"?>
<p:tagLst xmlns:p="http://schemas.openxmlformats.org/presentationml/2006/main">
  <p:tag name="KSO_WM_DIAGRAM_VIRTUALLY_FRAME" val="{&quot;height&quot;:386.63976377952747,&quot;left&quot;:56.23149606299213,&quot;top&quot;:132.78905511811024,&quot;width&quot;:666.8588976377953}"/>
</p:tagLst>
</file>

<file path=ppt/tags/tag4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3*i*8"/>
  <p:tag name="KSO_WM_UNIT_LAYERLEVEL" val="1"/>
  <p:tag name="KSO_WM_TAG_VERSION" val="3.0"/>
  <p:tag name="KSO_WM_UNIT_TYPE" val="i"/>
  <p:tag name="KSO_WM_UNIT_INDEX" val="8"/>
</p:tagLst>
</file>

<file path=ppt/tags/tag430.xml><?xml version="1.0" encoding="utf-8"?>
<p:tagLst xmlns:p="http://schemas.openxmlformats.org/presentationml/2006/main">
  <p:tag name="KSO_WM_UNIT_ISCONTENTSTITLE" val="0"/>
  <p:tag name="KSO_WM_UNIT_ISNUMDGMTITLE" val="0"/>
  <p:tag name="KSO_WM_UNIT_NOCLEAR" val="1"/>
  <p:tag name="KSO_WM_UNIT_HIGHLIGHT" val="0"/>
  <p:tag name="KSO_WM_UNIT_COMPATIBLE" val="0"/>
  <p:tag name="KSO_WM_UNIT_DIAGRAM_ISNUMVISUAL" val="0"/>
  <p:tag name="KSO_WM_UNIT_DIAGRAM_ISREFERUNIT" val="0"/>
  <p:tag name="KSO_WM_UNIT_TYPE" val="a"/>
  <p:tag name="KSO_WM_UNIT_INDEX" val="1"/>
  <p:tag name="KSO_WM_UNIT_ID" val="custom20230981_9*a*1"/>
  <p:tag name="KSO_WM_TEMPLATE_CATEGORY" val="custom"/>
  <p:tag name="KSO_WM_TEMPLATE_INDEX" val="20230981"/>
  <p:tag name="KSO_WM_UNIT_LAYERLEVEL" val="1"/>
  <p:tag name="KSO_WM_TAG_VERSION" val="3.0"/>
  <p:tag name="KSO_WM_BEAUTIFY_FLAG" val="#wm#"/>
  <p:tag name="KSO_WM_UNIT_PRESET_TEXT" val="感谢您的观看"/>
</p:tagLst>
</file>

<file path=ppt/tags/tag431.xml><?xml version="1.0" encoding="utf-8"?>
<p:tagLst xmlns:p="http://schemas.openxmlformats.org/presentationml/2006/main">
  <p:tag name="KSO_WM_SLIDE_ID" val="custom20230981_9"/>
  <p:tag name="KSO_WM_TEMPLATE_SUBCATEGORY" val="29"/>
  <p:tag name="KSO_WM_TEMPLATE_MASTER_TYPE" val="0"/>
  <p:tag name="KSO_WM_TEMPLATE_COLOR_TYPE" val="0"/>
  <p:tag name="KSO_WM_SLIDE_ITEM_CNT" val="0"/>
  <p:tag name="KSO_WM_SLIDE_INDEX" val="9"/>
  <p:tag name="KSO_WM_TAG_VERSION" val="3.0"/>
  <p:tag name="KSO_WM_BEAUTIFY_FLAG" val="#wm#"/>
  <p:tag name="KSO_WM_TEMPLATE_CATEGORY" val="custom"/>
  <p:tag name="KSO_WM_TEMPLATE_INDEX" val="20230981"/>
  <p:tag name="KSO_WM_SLIDE_TYPE" val="endPage"/>
  <p:tag name="KSO_WM_SLIDE_SUBTYPE" val="pureTxt"/>
  <p:tag name="KSO_WM_SLIDE_LAYOUT" val="a_f"/>
  <p:tag name="KSO_WM_SLIDE_LAYOUT_CNT" val="1_1"/>
</p:tagLst>
</file>

<file path=ppt/tags/tag432.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0981_1*a*1"/>
  <p:tag name="KSO_WM_TEMPLATE_CATEGORY" val="custom"/>
  <p:tag name="KSO_WM_TEMPLATE_INDEX" val="20230981"/>
  <p:tag name="KSO_WM_UNIT_LAYERLEVEL" val="1"/>
  <p:tag name="KSO_WM_TAG_VERSION" val="3.0"/>
  <p:tag name="KSO_WM_BEAUTIFY_FLAG" val="#wm#"/>
  <p:tag name="KSO_WM_UNIT_PRESET_TEXT" val="单击此处&#10;添加文档标题"/>
</p:tagLst>
</file>

<file path=ppt/tags/tag433.xml><?xml version="1.0" encoding="utf-8"?>
<p:tagLst xmlns:p="http://schemas.openxmlformats.org/presentationml/2006/main">
  <p:tag name="KSO_WM_SLIDE_ID" val="custom20230981_1"/>
  <p:tag name="KSO_WM_TEMPLATE_SUBCATEGORY" val="29"/>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0981"/>
  <p:tag name="KSO_WM_SLIDE_LAYOUT" val="a_f"/>
  <p:tag name="KSO_WM_SLIDE_LAYOUT_CNT" val="1_1"/>
  <p:tag name="KSO_WM_SLIDE_TYPE" val="title"/>
  <p:tag name="KSO_WM_SLIDE_SUBTYPE" val="pureTxt"/>
  <p:tag name="KSO_WM_TEMPLATE_THUMBS_INDEX" val="1、9"/>
</p:tagLst>
</file>

<file path=ppt/tags/tag4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0981_4*l_i*1_1"/>
  <p:tag name="KSO_WM_TEMPLATE_CATEGORY" val="custom"/>
  <p:tag name="KSO_WM_TEMPLATE_INDEX" val="20230981"/>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solid&quot;:{&quot;brightness&quot;:0.15000000596046448,&quot;colorType&quot;:1,&quot;foreColorIndex&quot;:14,&quot;transparency&quot;:0},&quot;type&quot;:1},&quot;glow&quot;:{&quot;colorType&quot;:0},&quot;line&quot;:{&quot;solidLine&quot;:{&quot;brightness&quot;:0.5,&quot;colorType&quot;:1,&quot;foreColorIndex&quot;:14,&quot;transparency&quot;:0},&quot;type&quot;:1},&quot;shadow&quot;:{&quot;brightness&quot;:-0.5,&quot;colorType&quot;:1,&quot;foreColorIndex&quot;:16,&quot;transparency&quot;:0.720000028610229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0981_4*l_h_i*1_2_2"/>
  <p:tag name="KSO_WM_TEMPLATE_CATEGORY" val="custom"/>
  <p:tag name="KSO_WM_TEMPLATE_INDEX" val="20230981"/>
  <p:tag name="KSO_WM_UNIT_LAYERLEVEL" val="1_1_1"/>
  <p:tag name="KSO_WM_TAG_VERSION" val="3.0"/>
  <p:tag name="KSO_WM_BEAUTIFY_FLAG" val="#wm#"/>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type&quot;:0},&quot;glow&quot;:{&quot;colorType&quot;:0},&quot;line&quot;:{&quot;gradient&quot;:[{&quot;brightness&quot;:0,&quot;colorType&quot;:1,&quot;foreColorIndex&quot;:8,&quot;pos&quot;:0.5,&quot;transparency&quot;:0},{&quot;brightness&quot;:0,&quot;colorType&quot;:1,&quot;foreColorIndex&quot;:8,&quot;pos&quot;:0,&quot;transparency&quot;:1},{&quot;brightness&quot;:0,&quot;colorType&quot;:1,&quot;foreColorIndex&quot;:8,&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0981_4*l_h_i*1_3_1"/>
  <p:tag name="KSO_WM_TEMPLATE_CATEGORY" val="custom"/>
  <p:tag name="KSO_WM_TEMPLATE_INDEX" val="20230981"/>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type&quot;:0},&quot;glow&quot;:{&quot;colorType&quot;:0},&quot;line&quot;:{&quot;gradient&quot;:[{&quot;brightness&quot;:0,&quot;colorType&quot;:1,&quot;foreColorIndex&quot;:8,&quot;pos&quot;:0.5,&quot;transparency&quot;:0},{&quot;brightness&quot;:0,&quot;colorType&quot;:1,&quot;foreColorIndex&quot;:8,&quot;pos&quot;:0,&quot;transparency&quot;:1},{&quot;brightness&quot;:0,&quot;colorType&quot;:1,&quot;foreColorIndex&quot;:8,&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Lst>
</file>

<file path=ppt/tags/tag4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0981_4*l_h_i*1_4_2"/>
  <p:tag name="KSO_WM_TEMPLATE_CATEGORY" val="custom"/>
  <p:tag name="KSO_WM_TEMPLATE_INDEX" val="20230981"/>
  <p:tag name="KSO_WM_UNIT_LAYERLEVEL" val="1_1_1"/>
  <p:tag name="KSO_WM_TAG_VERSION" val="3.0"/>
  <p:tag name="KSO_WM_BEAUTIFY_FLAG" val="#wm#"/>
  <p:tag name="KSO_WM_DIAGRAM_GROUP_CODE" val="l1-1"/>
  <p:tag name="KSO_WM_UNIT_TYPE" val="l_h_i"/>
  <p:tag name="KSO_WM_UNIT_INDEX" val="1_4_2"/>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type&quot;:0},&quot;glow&quot;:{&quot;colorType&quot;:0},&quot;line&quot;:{&quot;gradient&quot;:[{&quot;brightness&quot;:0,&quot;colorType&quot;:1,&quot;foreColorIndex&quot;:8,&quot;pos&quot;:0.5,&quot;transparency&quot;:0},{&quot;brightness&quot;:0,&quot;colorType&quot;:1,&quot;foreColorIndex&quot;:8,&quot;pos&quot;:0,&quot;transparency&quot;:1},{&quot;brightness&quot;:0,&quot;colorType&quot;:1,&quot;foreColorIndex&quot;:8,&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Lst>
</file>

<file path=ppt/tags/tag4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0981_4*a*1"/>
  <p:tag name="KSO_WM_TEMPLATE_CATEGORY" val="custom"/>
  <p:tag name="KSO_WM_TEMPLATE_INDEX" val="20230981"/>
  <p:tag name="KSO_WM_UNIT_LAYERLEVEL" val="1"/>
  <p:tag name="KSO_WM_TAG_VERSION" val="3.0"/>
  <p:tag name="KSO_WM_BEAUTIFY_FLAG" val="#wm#"/>
  <p:tag name="KSO_WM_UNIT_ISCONTENTSTITLE" val="1"/>
  <p:tag name="KSO_WM_UNIT_ISNUMDGMTITLE" val="0"/>
  <p:tag name="KSO_WM_UNIT_NOCLEAR" val="0"/>
  <p:tag name="KSO_WM_UNIT_VALUE" val="3"/>
  <p:tag name="KSO_WM_UNIT_TYPE" val="a"/>
  <p:tag name="KSO_WM_UNIT_INDEX" val="1"/>
  <p:tag name="KSO_WM_DIAGRAM_GROUP_CODE" val="l1-1"/>
  <p:tag name="KSO_WM_UNIT_PRESET_TEXT" val="CONTENTS"/>
</p:tagLst>
</file>

<file path=ppt/tags/tag4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custom20230981_4*l_h_i*1_1_1"/>
  <p:tag name="KSO_WM_TEMPLATE_CATEGORY" val="custom"/>
  <p:tag name="KSO_WM_TEMPLATE_INDEX" val="20230981"/>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gradient&quot;:[{&quot;brightness&quot;:0,&quot;colorType&quot;:1,&quot;foreColorIndex&quot;:6,&quot;pos&quot;:0,&quot;transparency&quot;:0},{&quot;brightness&quot;:0,&quot;colorType&quot;:1,&quot;foreColorIndex&quot;:8,&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Part One"/>
</p:tagLst>
</file>

<file path=ppt/tags/tag4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3*i*9"/>
  <p:tag name="KSO_WM_UNIT_LAYERLEVEL" val="1"/>
  <p:tag name="KSO_WM_TAG_VERSION" val="3.0"/>
  <p:tag name="KSO_WM_UNIT_TYPE" val="i"/>
  <p:tag name="KSO_WM_UNIT_INDEX" val="9"/>
</p:tagLst>
</file>

<file path=ppt/tags/tag44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custom20230981_4*l_h_a*1_1_1"/>
  <p:tag name="KSO_WM_TEMPLATE_CATEGORY" val="custom"/>
  <p:tag name="KSO_WM_TEMPLATE_INDEX" val="20230981"/>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13,&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PRESET_TEXT" val="添加目录标题"/>
</p:tagLst>
</file>

<file path=ppt/tags/tag4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custom20230981_4*l_h_i*1_2_1"/>
  <p:tag name="KSO_WM_TEMPLATE_CATEGORY" val="custom"/>
  <p:tag name="KSO_WM_TEMPLATE_INDEX" val="20230981"/>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gradient&quot;:[{&quot;brightness&quot;:0,&quot;colorType&quot;:1,&quot;foreColorIndex&quot;:6,&quot;pos&quot;:0,&quot;transparency&quot;:0},{&quot;brightness&quot;:0,&quot;colorType&quot;:1,&quot;foreColorIndex&quot;:8,&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Part Two"/>
</p:tagLst>
</file>

<file path=ppt/tags/tag44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custom20230981_4*l_h_a*1_2_1"/>
  <p:tag name="KSO_WM_TEMPLATE_CATEGORY" val="custom"/>
  <p:tag name="KSO_WM_TEMPLATE_INDEX" val="20230981"/>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13,&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PRESET_TEXT" val="添加目录标题"/>
</p:tagLst>
</file>

<file path=ppt/tags/tag4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2"/>
  <p:tag name="KSO_WM_UNIT_ID" val="custom20230981_4*l_h_i*1_3_2"/>
  <p:tag name="KSO_WM_TEMPLATE_CATEGORY" val="custom"/>
  <p:tag name="KSO_WM_TEMPLATE_INDEX" val="20230981"/>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gradient&quot;:[{&quot;brightness&quot;:0,&quot;colorType&quot;:1,&quot;foreColorIndex&quot;:6,&quot;pos&quot;:0,&quot;transparency&quot;:0},{&quot;brightness&quot;:0,&quot;colorType&quot;:1,&quot;foreColorIndex&quot;:8,&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Part Three"/>
</p:tagLst>
</file>

<file path=ppt/tags/tag44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custom20230981_4*l_h_a*1_3_1"/>
  <p:tag name="KSO_WM_TEMPLATE_CATEGORY" val="custom"/>
  <p:tag name="KSO_WM_TEMPLATE_INDEX" val="20230981"/>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13,&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PRESET_TEXT" val="添加目录标题"/>
</p:tagLst>
</file>

<file path=ppt/tags/tag4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custom20230981_4*l_h_i*1_4_1"/>
  <p:tag name="KSO_WM_TEMPLATE_CATEGORY" val="custom"/>
  <p:tag name="KSO_WM_TEMPLATE_INDEX" val="20230981"/>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gradient&quot;:[{&quot;brightness&quot;:0,&quot;colorType&quot;:1,&quot;foreColorIndex&quot;:6,&quot;pos&quot;:0,&quot;transparency&quot;:0},{&quot;brightness&quot;:0,&quot;colorType&quot;:1,&quot;foreColorIndex&quot;:8,&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Part Four"/>
</p:tagLst>
</file>

<file path=ppt/tags/tag44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custom20230981_4*l_h_a*1_4_1"/>
  <p:tag name="KSO_WM_TEMPLATE_CATEGORY" val="custom"/>
  <p:tag name="KSO_WM_TEMPLATE_INDEX" val="20230981"/>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13,&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PRESET_TEXT" val="添加目录标题"/>
</p:tagLst>
</file>

<file path=ppt/tags/tag447.xml><?xml version="1.0" encoding="utf-8"?>
<p:tagLst xmlns:p="http://schemas.openxmlformats.org/presentationml/2006/main">
  <p:tag name="KSO_WM_SLIDE_ID" val="custom20230981_4"/>
  <p:tag name="KSO_WM_TEMPLATE_SUBCATEGORY" val="29"/>
  <p:tag name="KSO_WM_TEMPLATE_MASTER_TYPE" val="0"/>
  <p:tag name="KSO_WM_TEMPLATE_COLOR_TYPE" val="0"/>
  <p:tag name="KSO_WM_SLIDE_ITEM_CNT" val="4"/>
  <p:tag name="KSO_WM_SLIDE_INDEX" val="4"/>
  <p:tag name="KSO_WM_TAG_VERSION" val="3.0"/>
  <p:tag name="KSO_WM_BEAUTIFY_FLAG" val="#wm#"/>
  <p:tag name="KSO_WM_TEMPLATE_CATEGORY" val="custom"/>
  <p:tag name="KSO_WM_TEMPLATE_INDEX" val="20230981"/>
  <p:tag name="KSO_WM_SLIDE_LAYOUT" val="a_l"/>
  <p:tag name="KSO_WM_SLIDE_LAYOUT_CNT" val="1_1"/>
  <p:tag name="KSO_WM_SLIDE_TYPE" val="contents"/>
  <p:tag name="KSO_WM_SLIDE_SUBTYPE" val="diag"/>
  <p:tag name="KSO_WM_DIAGRAM_GROUP_CODE" val="l1-1"/>
  <p:tag name="KSO_WM_SLIDE_DIAGTYPE" val="l"/>
</p:tagLst>
</file>

<file path=ppt/tags/tag4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0981_8*a*1"/>
  <p:tag name="KSO_WM_TEMPLATE_CATEGORY" val="custom"/>
  <p:tag name="KSO_WM_TEMPLATE_INDEX" val="20230981"/>
  <p:tag name="KSO_WM_UNIT_LAYERLEVEL" val="1"/>
  <p:tag name="KSO_WM_TAG_VERSION" val="3.0"/>
  <p:tag name="KSO_WM_BEAUTIFY_FLAG" val="#wm#"/>
  <p:tag name="KSO_WM_UNIT_ISCONTENTSTITLE" val="0"/>
  <p:tag name="KSO_WM_UNIT_ISNUMDGMTITLE" val="0"/>
  <p:tag name="KSO_WM_UNIT_NOCLEAR" val="0"/>
  <p:tag name="KSO_WM_UNIT_VALUE" val="20"/>
  <p:tag name="KSO_WM_UNIT_TYPE" val="a"/>
  <p:tag name="KSO_WM_UNIT_INDEX" val="1"/>
  <p:tag name="KSO_WM_UNIT_PRESET_TEXT" val="单击此处添加标题"/>
</p:tagLst>
</file>

<file path=ppt/tags/tag4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0981_8*f*1"/>
  <p:tag name="KSO_WM_TEMPLATE_CATEGORY" val="custom"/>
  <p:tag name="KSO_WM_TEMPLATE_INDEX" val="20230981"/>
  <p:tag name="KSO_WM_UNIT_LAYERLEVEL" val="1"/>
  <p:tag name="KSO_WM_TAG_VERSION" val="3.0"/>
  <p:tag name="KSO_WM_BEAUTIFY_FLAG" val="#wm#"/>
  <p:tag name="KSO_WM_UNIT_SUBTYPE" val="a"/>
  <p:tag name="KSO_WM_UNIT_NOCLEAR" val="0"/>
  <p:tag name="KSO_WM_UNIT_VALUE" val="330"/>
  <p:tag name="KSO_WM_UNIT_TYPE" val="f"/>
  <p:tag name="KSO_WM_UNIT_INDEX" val="1"/>
  <p:tag name="KSO_WM_UNIT_PRESET_TEXT" val="单击此处输入你的正文"/>
</p:tagLst>
</file>

<file path=ppt/tags/tag4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3*i*10"/>
  <p:tag name="KSO_WM_UNIT_LAYERLEVEL" val="1"/>
  <p:tag name="KSO_WM_TAG_VERSION" val="3.0"/>
  <p:tag name="KSO_WM_UNIT_TYPE" val="i"/>
  <p:tag name="KSO_WM_UNIT_INDEX" val="10"/>
</p:tagLst>
</file>

<file path=ppt/tags/tag450.xml><?xml version="1.0" encoding="utf-8"?>
<p:tagLst xmlns:p="http://schemas.openxmlformats.org/presentationml/2006/main">
  <p:tag name="KSO_WM_SLIDE_ID" val="custom20230981_8"/>
  <p:tag name="KSO_WM_TEMPLATE_SUBCATEGORY" val="29"/>
  <p:tag name="KSO_WM_TEMPLATE_MASTER_TYPE" val="0"/>
  <p:tag name="KSO_WM_TEMPLATE_COLOR_TYPE" val="0"/>
  <p:tag name="KSO_WM_SLIDE_ITEM_CNT" val="0"/>
  <p:tag name="KSO_WM_SLIDE_INDEX" val="8"/>
  <p:tag name="KSO_WM_TAG_VERSION" val="3.0"/>
  <p:tag name="KSO_WM_BEAUTIFY_FLAG" val="#wm#"/>
  <p:tag name="KSO_WM_TEMPLATE_CATEGORY" val="custom"/>
  <p:tag name="KSO_WM_TEMPLATE_INDEX" val="20230981"/>
  <p:tag name="KSO_WM_SLIDE_TYPE" val="text"/>
  <p:tag name="KSO_WM_SLIDE_SUBTYPE" val="pureTxt"/>
  <p:tag name="KSO_WM_SLIDE_SIZE" val="850*457"/>
  <p:tag name="KSO_WM_SLIDE_POSITION" val="54*28"/>
  <p:tag name="KSO_WM_SLIDE_LAYOUT" val="a_f"/>
  <p:tag name="KSO_WM_SLIDE_LAYOUT_CNT" val="1_1"/>
</p:tagLst>
</file>

<file path=ppt/tags/tag451.xml><?xml version="1.0" encoding="utf-8"?>
<p:tagLst xmlns:p="http://schemas.openxmlformats.org/presentationml/2006/main">
  <p:tag name="KSO_WM_DIAGRAM_VIRTUALLY_FRAME" val="{&quot;height&quot;:364.27606299212596,&quot;left&quot;:275.27244094488185,&quot;top&quot;:153.36023622047244,&quot;width&quot;:646.7267716535433}"/>
</p:tagLst>
</file>

<file path=ppt/tags/tag452.xml><?xml version="1.0" encoding="utf-8"?>
<p:tagLst xmlns:p="http://schemas.openxmlformats.org/presentationml/2006/main">
  <p:tag name="KSO_WM_DIAGRAM_VIRTUALLY_FRAME" val="{&quot;height&quot;:364.27606299212596,&quot;left&quot;:275.27244094488185,&quot;top&quot;:153.36023622047244,&quot;width&quot;:646.7267716535433}"/>
</p:tagLst>
</file>

<file path=ppt/tags/tag453.xml><?xml version="1.0" encoding="utf-8"?>
<p:tagLst xmlns:p="http://schemas.openxmlformats.org/presentationml/2006/main">
  <p:tag name="KSO_WM_DIAGRAM_VIRTUALLY_FRAME" val="{&quot;height&quot;:364.27606299212596,&quot;left&quot;:275.27244094488185,&quot;top&quot;:153.36023622047244,&quot;width&quot;:646.7267716535433}"/>
</p:tagLst>
</file>

<file path=ppt/tags/tag454.xml><?xml version="1.0" encoding="utf-8"?>
<p:tagLst xmlns:p="http://schemas.openxmlformats.org/presentationml/2006/main">
  <p:tag name="KSO_WM_DIAGRAM_VIRTUALLY_FRAME" val="{&quot;height&quot;:364.27606299212596,&quot;left&quot;:275.27244094488185,&quot;top&quot;:153.36023622047244,&quot;width&quot;:646.7267716535433}"/>
</p:tagLst>
</file>

<file path=ppt/tags/tag455.xml><?xml version="1.0" encoding="utf-8"?>
<p:tagLst xmlns:p="http://schemas.openxmlformats.org/presentationml/2006/main">
  <p:tag name="KSO_WM_DIAGRAM_VIRTUALLY_FRAME" val="{&quot;height&quot;:364.27606299212596,&quot;left&quot;:275.27244094488185,&quot;top&quot;:153.36023622047244,&quot;width&quot;:646.7267716535433}"/>
</p:tagLst>
</file>

<file path=ppt/tags/tag456.xml><?xml version="1.0" encoding="utf-8"?>
<p:tagLst xmlns:p="http://schemas.openxmlformats.org/presentationml/2006/main">
  <p:tag name="KSO_WM_DIAGRAM_VIRTUALLY_FRAME" val="{&quot;height&quot;:364.27606299212596,&quot;left&quot;:275.27244094488185,&quot;top&quot;:153.36023622047244,&quot;width&quot;:646.7267716535433}"/>
</p:tagLst>
</file>

<file path=ppt/tags/tag457.xml><?xml version="1.0" encoding="utf-8"?>
<p:tagLst xmlns:p="http://schemas.openxmlformats.org/presentationml/2006/main">
  <p:tag name="KSO_WM_DIAGRAM_VIRTUALLY_FRAME" val="{&quot;height&quot;:364.27606299212596,&quot;left&quot;:275.27244094488185,&quot;top&quot;:153.36023622047244,&quot;width&quot;:646.7267716535433}"/>
</p:tagLst>
</file>

<file path=ppt/tags/tag458.xml><?xml version="1.0" encoding="utf-8"?>
<p:tagLst xmlns:p="http://schemas.openxmlformats.org/presentationml/2006/main">
  <p:tag name="KSO_WM_DIAGRAM_VIRTUALLY_FRAME" val="{&quot;height&quot;:364.27606299212596,&quot;left&quot;:275.27244094488185,&quot;top&quot;:153.36023622047244,&quot;width&quot;:646.7267716535433}"/>
</p:tagLst>
</file>

<file path=ppt/tags/tag459.xml><?xml version="1.0" encoding="utf-8"?>
<p:tagLst xmlns:p="http://schemas.openxmlformats.org/presentationml/2006/main">
  <p:tag name="KSO_WM_DIAGRAM_VIRTUALLY_FRAME" val="{&quot;height&quot;:364.27606299212596,&quot;left&quot;:275.27244094488185,&quot;top&quot;:153.36023622047244,&quot;width&quot;:646.7267716535433}"/>
</p:tagLst>
</file>

<file path=ppt/tags/tag4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3*i*11"/>
  <p:tag name="KSO_WM_UNIT_LAYERLEVEL" val="1"/>
  <p:tag name="KSO_WM_TAG_VERSION" val="3.0"/>
  <p:tag name="KSO_WM_UNIT_TYPE" val="i"/>
  <p:tag name="KSO_WM_UNIT_INDEX" val="11"/>
</p:tagLst>
</file>

<file path=ppt/tags/tag460.xml><?xml version="1.0" encoding="utf-8"?>
<p:tagLst xmlns:p="http://schemas.openxmlformats.org/presentationml/2006/main">
  <p:tag name="KSO_WM_DIAGRAM_VIRTUALLY_FRAME" val="{&quot;height&quot;:364.27606299212596,&quot;left&quot;:275.27244094488185,&quot;top&quot;:153.36023622047244,&quot;width&quot;:646.7267716535433}"/>
</p:tagLst>
</file>

<file path=ppt/tags/tag461.xml><?xml version="1.0" encoding="utf-8"?>
<p:tagLst xmlns:p="http://schemas.openxmlformats.org/presentationml/2006/main">
  <p:tag name="KSO_WM_DIAGRAM_VIRTUALLY_FRAME" val="{&quot;height&quot;:386.63976377952747,&quot;left&quot;:56.23149606299213,&quot;top&quot;:132.78905511811024,&quot;width&quot;:666.8588976377953}"/>
</p:tagLst>
</file>

<file path=ppt/tags/tag462.xml><?xml version="1.0" encoding="utf-8"?>
<p:tagLst xmlns:p="http://schemas.openxmlformats.org/presentationml/2006/main">
  <p:tag name="KSO_WM_DIAGRAM_VIRTUALLY_FRAME" val="{&quot;height&quot;:386.63976377952747,&quot;left&quot;:56.23149606299213,&quot;top&quot;:132.78905511811024,&quot;width&quot;:666.8588976377953}"/>
</p:tagLst>
</file>

<file path=ppt/tags/tag463.xml><?xml version="1.0" encoding="utf-8"?>
<p:tagLst xmlns:p="http://schemas.openxmlformats.org/presentationml/2006/main">
  <p:tag name="KSO_WM_DIAGRAM_VIRTUALLY_FRAME" val="{&quot;height&quot;:386.63976377952747,&quot;left&quot;:56.23149606299213,&quot;top&quot;:132.78905511811024,&quot;width&quot;:666.8588976377953}"/>
</p:tagLst>
</file>

<file path=ppt/tags/tag464.xml><?xml version="1.0" encoding="utf-8"?>
<p:tagLst xmlns:p="http://schemas.openxmlformats.org/presentationml/2006/main">
  <p:tag name="KSO_WM_DIAGRAM_VIRTUALLY_FRAME" val="{&quot;height&quot;:386.63976377952747,&quot;left&quot;:56.23149606299213,&quot;top&quot;:132.78905511811024,&quot;width&quot;:666.8588976377953}"/>
</p:tagLst>
</file>

<file path=ppt/tags/tag465.xml><?xml version="1.0" encoding="utf-8"?>
<p:tagLst xmlns:p="http://schemas.openxmlformats.org/presentationml/2006/main">
  <p:tag name="KSO_WM_DIAGRAM_VIRTUALLY_FRAME" val="{&quot;height&quot;:386.63976377952747,&quot;left&quot;:56.23149606299213,&quot;top&quot;:132.78905511811024,&quot;width&quot;:666.8588976377953}"/>
</p:tagLst>
</file>

<file path=ppt/tags/tag466.xml><?xml version="1.0" encoding="utf-8"?>
<p:tagLst xmlns:p="http://schemas.openxmlformats.org/presentationml/2006/main">
  <p:tag name="KSO_WM_DIAGRAM_VIRTUALLY_FRAME" val="{&quot;height&quot;:386.63976377952747,&quot;left&quot;:56.23149606299213,&quot;top&quot;:132.78905511811024,&quot;width&quot;:666.8588976377953}"/>
</p:tagLst>
</file>

<file path=ppt/tags/tag467.xml><?xml version="1.0" encoding="utf-8"?>
<p:tagLst xmlns:p="http://schemas.openxmlformats.org/presentationml/2006/main">
  <p:tag name="KSO_WM_DIAGRAM_VIRTUALLY_FRAME" val="{&quot;height&quot;:386.63976377952747,&quot;left&quot;:56.23149606299213,&quot;top&quot;:132.78905511811024,&quot;width&quot;:666.8588976377953}"/>
</p:tagLst>
</file>

<file path=ppt/tags/tag468.xml><?xml version="1.0" encoding="utf-8"?>
<p:tagLst xmlns:p="http://schemas.openxmlformats.org/presentationml/2006/main">
  <p:tag name="KSO_WM_DIAGRAM_VIRTUALLY_FRAME" val="{&quot;height&quot;:386.63976377952747,&quot;left&quot;:56.23149606299213,&quot;top&quot;:132.78905511811024,&quot;width&quot;:666.8588976377953}"/>
</p:tagLst>
</file>

<file path=ppt/tags/tag469.xml><?xml version="1.0" encoding="utf-8"?>
<p:tagLst xmlns:p="http://schemas.openxmlformats.org/presentationml/2006/main">
  <p:tag name="KSO_WM_DIAGRAM_VIRTUALLY_FRAME" val="{&quot;height&quot;:386.63976377952747,&quot;left&quot;:56.23149606299213,&quot;top&quot;:132.78905511811024,&quot;width&quot;:666.8588976377953}"/>
</p:tagLst>
</file>

<file path=ppt/tags/tag4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3*i*12"/>
  <p:tag name="KSO_WM_UNIT_LAYERLEVEL" val="1"/>
  <p:tag name="KSO_WM_TAG_VERSION" val="3.0"/>
  <p:tag name="KSO_WM_UNIT_TYPE" val="i"/>
  <p:tag name="KSO_WM_UNIT_INDEX" val="12"/>
</p:tagLst>
</file>

<file path=ppt/tags/tag470.xml><?xml version="1.0" encoding="utf-8"?>
<p:tagLst xmlns:p="http://schemas.openxmlformats.org/presentationml/2006/main">
  <p:tag name="KSO_WM_DIAGRAM_VIRTUALLY_FRAME" val="{&quot;height&quot;:386.63976377952747,&quot;left&quot;:56.23149606299213,&quot;top&quot;:132.78905511811024,&quot;width&quot;:666.8588976377953}"/>
</p:tagLst>
</file>

<file path=ppt/tags/tag471.xml><?xml version="1.0" encoding="utf-8"?>
<p:tagLst xmlns:p="http://schemas.openxmlformats.org/presentationml/2006/main">
  <p:tag name="KSO_WM_DIAGRAM_VIRTUALLY_FRAME" val="{&quot;height&quot;:386.63976377952747,&quot;left&quot;:56.23149606299213,&quot;top&quot;:132.78905511811024,&quot;width&quot;:666.8588976377953}"/>
</p:tagLst>
</file>

<file path=ppt/tags/tag472.xml><?xml version="1.0" encoding="utf-8"?>
<p:tagLst xmlns:p="http://schemas.openxmlformats.org/presentationml/2006/main">
  <p:tag name="KSO_WM_UNIT_ISCONTENTSTITLE" val="0"/>
  <p:tag name="KSO_WM_UNIT_ISNUMDGMTITLE" val="0"/>
  <p:tag name="KSO_WM_UNIT_NOCLEAR" val="1"/>
  <p:tag name="KSO_WM_UNIT_HIGHLIGHT" val="0"/>
  <p:tag name="KSO_WM_UNIT_COMPATIBLE" val="0"/>
  <p:tag name="KSO_WM_UNIT_DIAGRAM_ISNUMVISUAL" val="0"/>
  <p:tag name="KSO_WM_UNIT_DIAGRAM_ISREFERUNIT" val="0"/>
  <p:tag name="KSO_WM_UNIT_TYPE" val="a"/>
  <p:tag name="KSO_WM_UNIT_INDEX" val="1"/>
  <p:tag name="KSO_WM_UNIT_ID" val="custom20230981_9*a*1"/>
  <p:tag name="KSO_WM_TEMPLATE_CATEGORY" val="custom"/>
  <p:tag name="KSO_WM_TEMPLATE_INDEX" val="20230981"/>
  <p:tag name="KSO_WM_UNIT_LAYERLEVEL" val="1"/>
  <p:tag name="KSO_WM_TAG_VERSION" val="3.0"/>
  <p:tag name="KSO_WM_BEAUTIFY_FLAG" val="#wm#"/>
  <p:tag name="KSO_WM_UNIT_PRESET_TEXT" val="感谢您的观看"/>
</p:tagLst>
</file>

<file path=ppt/tags/tag473.xml><?xml version="1.0" encoding="utf-8"?>
<p:tagLst xmlns:p="http://schemas.openxmlformats.org/presentationml/2006/main">
  <p:tag name="KSO_WM_SLIDE_ID" val="custom20230981_9"/>
  <p:tag name="KSO_WM_TEMPLATE_SUBCATEGORY" val="29"/>
  <p:tag name="KSO_WM_TEMPLATE_MASTER_TYPE" val="0"/>
  <p:tag name="KSO_WM_TEMPLATE_COLOR_TYPE" val="0"/>
  <p:tag name="KSO_WM_SLIDE_ITEM_CNT" val="0"/>
  <p:tag name="KSO_WM_SLIDE_INDEX" val="9"/>
  <p:tag name="KSO_WM_TAG_VERSION" val="3.0"/>
  <p:tag name="KSO_WM_BEAUTIFY_FLAG" val="#wm#"/>
  <p:tag name="KSO_WM_TEMPLATE_CATEGORY" val="custom"/>
  <p:tag name="KSO_WM_TEMPLATE_INDEX" val="20230981"/>
  <p:tag name="KSO_WM_SLIDE_TYPE" val="endPage"/>
  <p:tag name="KSO_WM_SLIDE_SUBTYPE" val="pureTxt"/>
  <p:tag name="KSO_WM_SLIDE_LAYOUT" val="a_f"/>
  <p:tag name="KSO_WM_SLIDE_LAYOUT_CNT" val="1_1"/>
</p:tagLst>
</file>

<file path=ppt/tags/tag474.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0981_1*a*1"/>
  <p:tag name="KSO_WM_TEMPLATE_CATEGORY" val="custom"/>
  <p:tag name="KSO_WM_TEMPLATE_INDEX" val="20230981"/>
  <p:tag name="KSO_WM_UNIT_LAYERLEVEL" val="1"/>
  <p:tag name="KSO_WM_TAG_VERSION" val="3.0"/>
  <p:tag name="KSO_WM_BEAUTIFY_FLAG" val="#wm#"/>
  <p:tag name="KSO_WM_UNIT_PRESET_TEXT" val="单击此处&#10;添加文档标题"/>
</p:tagLst>
</file>

<file path=ppt/tags/tag475.xml><?xml version="1.0" encoding="utf-8"?>
<p:tagLst xmlns:p="http://schemas.openxmlformats.org/presentationml/2006/main">
  <p:tag name="KSO_WM_SLIDE_ID" val="custom20230981_1"/>
  <p:tag name="KSO_WM_TEMPLATE_SUBCATEGORY" val="29"/>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0981"/>
  <p:tag name="KSO_WM_SLIDE_LAYOUT" val="a_f"/>
  <p:tag name="KSO_WM_SLIDE_LAYOUT_CNT" val="1_1"/>
  <p:tag name="KSO_WM_SLIDE_TYPE" val="title"/>
  <p:tag name="KSO_WM_SLIDE_SUBTYPE" val="pureTxt"/>
  <p:tag name="KSO_WM_TEMPLATE_THUMBS_INDEX" val="1、9"/>
</p:tagLst>
</file>

<file path=ppt/tags/tag4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0981_4*l_i*1_1"/>
  <p:tag name="KSO_WM_TEMPLATE_CATEGORY" val="custom"/>
  <p:tag name="KSO_WM_TEMPLATE_INDEX" val="20230981"/>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solid&quot;:{&quot;brightness&quot;:0.15000000596046448,&quot;colorType&quot;:1,&quot;foreColorIndex&quot;:14,&quot;transparency&quot;:0},&quot;type&quot;:1},&quot;glow&quot;:{&quot;colorType&quot;:0},&quot;line&quot;:{&quot;solidLine&quot;:{&quot;brightness&quot;:0.5,&quot;colorType&quot;:1,&quot;foreColorIndex&quot;:14,&quot;transparency&quot;:0},&quot;type&quot;:1},&quot;shadow&quot;:{&quot;brightness&quot;:-0.5,&quot;colorType&quot;:1,&quot;foreColorIndex&quot;:16,&quot;transparency&quot;:0.720000028610229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4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0981_4*l_h_i*1_2_2"/>
  <p:tag name="KSO_WM_TEMPLATE_CATEGORY" val="custom"/>
  <p:tag name="KSO_WM_TEMPLATE_INDEX" val="20230981"/>
  <p:tag name="KSO_WM_UNIT_LAYERLEVEL" val="1_1_1"/>
  <p:tag name="KSO_WM_TAG_VERSION" val="3.0"/>
  <p:tag name="KSO_WM_BEAUTIFY_FLAG" val="#wm#"/>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type&quot;:0},&quot;glow&quot;:{&quot;colorType&quot;:0},&quot;line&quot;:{&quot;gradient&quot;:[{&quot;brightness&quot;:0,&quot;colorType&quot;:1,&quot;foreColorIndex&quot;:8,&quot;pos&quot;:0.5,&quot;transparency&quot;:0},{&quot;brightness&quot;:0,&quot;colorType&quot;:1,&quot;foreColorIndex&quot;:8,&quot;pos&quot;:0,&quot;transparency&quot;:1},{&quot;brightness&quot;:0,&quot;colorType&quot;:1,&quot;foreColorIndex&quot;:8,&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Lst>
</file>

<file path=ppt/tags/tag4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0981_4*l_h_i*1_3_1"/>
  <p:tag name="KSO_WM_TEMPLATE_CATEGORY" val="custom"/>
  <p:tag name="KSO_WM_TEMPLATE_INDEX" val="20230981"/>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type&quot;:0},&quot;glow&quot;:{&quot;colorType&quot;:0},&quot;line&quot;:{&quot;gradient&quot;:[{&quot;brightness&quot;:0,&quot;colorType&quot;:1,&quot;foreColorIndex&quot;:8,&quot;pos&quot;:0.5,&quot;transparency&quot;:0},{&quot;brightness&quot;:0,&quot;colorType&quot;:1,&quot;foreColorIndex&quot;:8,&quot;pos&quot;:0,&quot;transparency&quot;:1},{&quot;brightness&quot;:0,&quot;colorType&quot;:1,&quot;foreColorIndex&quot;:8,&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Lst>
</file>

<file path=ppt/tags/tag4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0981_4*l_h_i*1_4_2"/>
  <p:tag name="KSO_WM_TEMPLATE_CATEGORY" val="custom"/>
  <p:tag name="KSO_WM_TEMPLATE_INDEX" val="20230981"/>
  <p:tag name="KSO_WM_UNIT_LAYERLEVEL" val="1_1_1"/>
  <p:tag name="KSO_WM_TAG_VERSION" val="3.0"/>
  <p:tag name="KSO_WM_BEAUTIFY_FLAG" val="#wm#"/>
  <p:tag name="KSO_WM_DIAGRAM_GROUP_CODE" val="l1-1"/>
  <p:tag name="KSO_WM_UNIT_TYPE" val="l_h_i"/>
  <p:tag name="KSO_WM_UNIT_INDEX" val="1_4_2"/>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type&quot;:0},&quot;glow&quot;:{&quot;colorType&quot;:0},&quot;line&quot;:{&quot;gradient&quot;:[{&quot;brightness&quot;:0,&quot;colorType&quot;:1,&quot;foreColorIndex&quot;:8,&quot;pos&quot;:0.5,&quot;transparency&quot;:0},{&quot;brightness&quot;:0,&quot;colorType&quot;:1,&quot;foreColorIndex&quot;:8,&quot;pos&quot;:0,&quot;transparency&quot;:1},{&quot;brightness&quot;:0,&quot;colorType&quot;:1,&quot;foreColorIndex&quot;:8,&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Lst>
</file>

<file path=ppt/tags/tag4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3*i*13"/>
  <p:tag name="KSO_WM_UNIT_LAYERLEVEL" val="1"/>
  <p:tag name="KSO_WM_TAG_VERSION" val="3.0"/>
  <p:tag name="KSO_WM_UNIT_TYPE" val="i"/>
  <p:tag name="KSO_WM_UNIT_INDEX" val="13"/>
</p:tagLst>
</file>

<file path=ppt/tags/tag4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0981_4*a*1"/>
  <p:tag name="KSO_WM_TEMPLATE_CATEGORY" val="custom"/>
  <p:tag name="KSO_WM_TEMPLATE_INDEX" val="20230981"/>
  <p:tag name="KSO_WM_UNIT_LAYERLEVEL" val="1"/>
  <p:tag name="KSO_WM_TAG_VERSION" val="3.0"/>
  <p:tag name="KSO_WM_BEAUTIFY_FLAG" val="#wm#"/>
  <p:tag name="KSO_WM_UNIT_ISCONTENTSTITLE" val="1"/>
  <p:tag name="KSO_WM_UNIT_ISNUMDGMTITLE" val="0"/>
  <p:tag name="KSO_WM_UNIT_NOCLEAR" val="0"/>
  <p:tag name="KSO_WM_UNIT_VALUE" val="3"/>
  <p:tag name="KSO_WM_UNIT_TYPE" val="a"/>
  <p:tag name="KSO_WM_UNIT_INDEX" val="1"/>
  <p:tag name="KSO_WM_DIAGRAM_GROUP_CODE" val="l1-1"/>
  <p:tag name="KSO_WM_UNIT_PRESET_TEXT" val="CONTENTS"/>
</p:tagLst>
</file>

<file path=ppt/tags/tag4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custom20230981_4*l_h_i*1_1_1"/>
  <p:tag name="KSO_WM_TEMPLATE_CATEGORY" val="custom"/>
  <p:tag name="KSO_WM_TEMPLATE_INDEX" val="20230981"/>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gradient&quot;:[{&quot;brightness&quot;:0,&quot;colorType&quot;:1,&quot;foreColorIndex&quot;:6,&quot;pos&quot;:0,&quot;transparency&quot;:0},{&quot;brightness&quot;:0,&quot;colorType&quot;:1,&quot;foreColorIndex&quot;:8,&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Part One"/>
</p:tagLst>
</file>

<file path=ppt/tags/tag48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custom20230981_4*l_h_a*1_1_1"/>
  <p:tag name="KSO_WM_TEMPLATE_CATEGORY" val="custom"/>
  <p:tag name="KSO_WM_TEMPLATE_INDEX" val="20230981"/>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13,&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PRESET_TEXT" val="添加目录标题"/>
</p:tagLst>
</file>

<file path=ppt/tags/tag4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custom20230981_4*l_h_i*1_2_1"/>
  <p:tag name="KSO_WM_TEMPLATE_CATEGORY" val="custom"/>
  <p:tag name="KSO_WM_TEMPLATE_INDEX" val="20230981"/>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gradient&quot;:[{&quot;brightness&quot;:0,&quot;colorType&quot;:1,&quot;foreColorIndex&quot;:6,&quot;pos&quot;:0,&quot;transparency&quot;:0},{&quot;brightness&quot;:0,&quot;colorType&quot;:1,&quot;foreColorIndex&quot;:8,&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Part Two"/>
</p:tagLst>
</file>

<file path=ppt/tags/tag48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custom20230981_4*l_h_a*1_2_1"/>
  <p:tag name="KSO_WM_TEMPLATE_CATEGORY" val="custom"/>
  <p:tag name="KSO_WM_TEMPLATE_INDEX" val="20230981"/>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13,&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PRESET_TEXT" val="添加目录标题"/>
</p:tagLst>
</file>

<file path=ppt/tags/tag4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2"/>
  <p:tag name="KSO_WM_UNIT_ID" val="custom20230981_4*l_h_i*1_3_2"/>
  <p:tag name="KSO_WM_TEMPLATE_CATEGORY" val="custom"/>
  <p:tag name="KSO_WM_TEMPLATE_INDEX" val="20230981"/>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gradient&quot;:[{&quot;brightness&quot;:0,&quot;colorType&quot;:1,&quot;foreColorIndex&quot;:6,&quot;pos&quot;:0,&quot;transparency&quot;:0},{&quot;brightness&quot;:0,&quot;colorType&quot;:1,&quot;foreColorIndex&quot;:8,&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Part Three"/>
</p:tagLst>
</file>

<file path=ppt/tags/tag48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custom20230981_4*l_h_a*1_3_1"/>
  <p:tag name="KSO_WM_TEMPLATE_CATEGORY" val="custom"/>
  <p:tag name="KSO_WM_TEMPLATE_INDEX" val="20230981"/>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13,&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PRESET_TEXT" val="添加目录标题"/>
</p:tagLst>
</file>

<file path=ppt/tags/tag4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custom20230981_4*l_h_i*1_4_1"/>
  <p:tag name="KSO_WM_TEMPLATE_CATEGORY" val="custom"/>
  <p:tag name="KSO_WM_TEMPLATE_INDEX" val="20230981"/>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gradient&quot;:[{&quot;brightness&quot;:0,&quot;colorType&quot;:1,&quot;foreColorIndex&quot;:6,&quot;pos&quot;:0,&quot;transparency&quot;:0},{&quot;brightness&quot;:0,&quot;colorType&quot;:1,&quot;foreColorIndex&quot;:8,&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Part Four"/>
</p:tagLst>
</file>

<file path=ppt/tags/tag48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custom20230981_4*l_h_a*1_4_1"/>
  <p:tag name="KSO_WM_TEMPLATE_CATEGORY" val="custom"/>
  <p:tag name="KSO_WM_TEMPLATE_INDEX" val="20230981"/>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91.579296875,&quot;left&quot;:50.02244094488189,&quot;top&quot;:219.05003660187012,&quot;width&quot;:883.9775590551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13,&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PRESET_TEXT" val="添加目录标题"/>
</p:tagLst>
</file>

<file path=ppt/tags/tag489.xml><?xml version="1.0" encoding="utf-8"?>
<p:tagLst xmlns:p="http://schemas.openxmlformats.org/presentationml/2006/main">
  <p:tag name="KSO_WM_SLIDE_ID" val="custom20230981_4"/>
  <p:tag name="KSO_WM_TEMPLATE_SUBCATEGORY" val="29"/>
  <p:tag name="KSO_WM_TEMPLATE_MASTER_TYPE" val="0"/>
  <p:tag name="KSO_WM_TEMPLATE_COLOR_TYPE" val="0"/>
  <p:tag name="KSO_WM_SLIDE_ITEM_CNT" val="4"/>
  <p:tag name="KSO_WM_SLIDE_INDEX" val="4"/>
  <p:tag name="KSO_WM_TAG_VERSION" val="3.0"/>
  <p:tag name="KSO_WM_BEAUTIFY_FLAG" val="#wm#"/>
  <p:tag name="KSO_WM_TEMPLATE_CATEGORY" val="custom"/>
  <p:tag name="KSO_WM_TEMPLATE_INDEX" val="20230981"/>
  <p:tag name="KSO_WM_SLIDE_LAYOUT" val="a_l"/>
  <p:tag name="KSO_WM_SLIDE_LAYOUT_CNT" val="1_1"/>
  <p:tag name="KSO_WM_SLIDE_TYPE" val="contents"/>
  <p:tag name="KSO_WM_SLIDE_SUBTYPE" val="diag"/>
  <p:tag name="KSO_WM_DIAGRAM_GROUP_CODE" val="l1-1"/>
  <p:tag name="KSO_WM_SLIDE_DIAGTYPE" val="l"/>
</p:tagLst>
</file>

<file path=ppt/tags/tag4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3*i*14"/>
  <p:tag name="KSO_WM_UNIT_LAYERLEVEL" val="1"/>
  <p:tag name="KSO_WM_TAG_VERSION" val="3.0"/>
  <p:tag name="KSO_WM_UNIT_TYPE" val="i"/>
  <p:tag name="KSO_WM_UNIT_INDEX" val="14"/>
</p:tagLst>
</file>

<file path=ppt/tags/tag4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0981_8*a*1"/>
  <p:tag name="KSO_WM_TEMPLATE_CATEGORY" val="custom"/>
  <p:tag name="KSO_WM_TEMPLATE_INDEX" val="20230981"/>
  <p:tag name="KSO_WM_UNIT_LAYERLEVEL" val="1"/>
  <p:tag name="KSO_WM_TAG_VERSION" val="3.0"/>
  <p:tag name="KSO_WM_BEAUTIFY_FLAG" val="#wm#"/>
  <p:tag name="KSO_WM_UNIT_ISCONTENTSTITLE" val="0"/>
  <p:tag name="KSO_WM_UNIT_ISNUMDGMTITLE" val="0"/>
  <p:tag name="KSO_WM_UNIT_NOCLEAR" val="0"/>
  <p:tag name="KSO_WM_UNIT_VALUE" val="20"/>
  <p:tag name="KSO_WM_UNIT_TYPE" val="a"/>
  <p:tag name="KSO_WM_UNIT_INDEX" val="1"/>
  <p:tag name="KSO_WM_UNIT_PRESET_TEXT" val="单击此处添加标题"/>
</p:tagLst>
</file>

<file path=ppt/tags/tag4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0981_8*f*1"/>
  <p:tag name="KSO_WM_TEMPLATE_CATEGORY" val="custom"/>
  <p:tag name="KSO_WM_TEMPLATE_INDEX" val="20230981"/>
  <p:tag name="KSO_WM_UNIT_LAYERLEVEL" val="1"/>
  <p:tag name="KSO_WM_TAG_VERSION" val="3.0"/>
  <p:tag name="KSO_WM_BEAUTIFY_FLAG" val="#wm#"/>
  <p:tag name="KSO_WM_UNIT_SUBTYPE" val="a"/>
  <p:tag name="KSO_WM_UNIT_NOCLEAR" val="0"/>
  <p:tag name="KSO_WM_UNIT_VALUE" val="330"/>
  <p:tag name="KSO_WM_UNIT_TYPE" val="f"/>
  <p:tag name="KSO_WM_UNIT_INDEX" val="1"/>
  <p:tag name="KSO_WM_UNIT_PRESET_TEXT" val="单击此处输入你的正文"/>
</p:tagLst>
</file>

<file path=ppt/tags/tag492.xml><?xml version="1.0" encoding="utf-8"?>
<p:tagLst xmlns:p="http://schemas.openxmlformats.org/presentationml/2006/main">
  <p:tag name="KSO_WM_SLIDE_ID" val="custom20230981_8"/>
  <p:tag name="KSO_WM_TEMPLATE_SUBCATEGORY" val="29"/>
  <p:tag name="KSO_WM_TEMPLATE_MASTER_TYPE" val="0"/>
  <p:tag name="KSO_WM_TEMPLATE_COLOR_TYPE" val="0"/>
  <p:tag name="KSO_WM_SLIDE_ITEM_CNT" val="0"/>
  <p:tag name="KSO_WM_SLIDE_INDEX" val="8"/>
  <p:tag name="KSO_WM_TAG_VERSION" val="3.0"/>
  <p:tag name="KSO_WM_BEAUTIFY_FLAG" val="#wm#"/>
  <p:tag name="KSO_WM_TEMPLATE_CATEGORY" val="custom"/>
  <p:tag name="KSO_WM_TEMPLATE_INDEX" val="20230981"/>
  <p:tag name="KSO_WM_SLIDE_TYPE" val="text"/>
  <p:tag name="KSO_WM_SLIDE_SUBTYPE" val="pureTxt"/>
  <p:tag name="KSO_WM_SLIDE_SIZE" val="850*457"/>
  <p:tag name="KSO_WM_SLIDE_POSITION" val="54*28"/>
  <p:tag name="KSO_WM_SLIDE_LAYOUT" val="a_f"/>
  <p:tag name="KSO_WM_SLIDE_LAYOUT_CNT" val="1_1"/>
</p:tagLst>
</file>

<file path=ppt/tags/tag493.xml><?xml version="1.0" encoding="utf-8"?>
<p:tagLst xmlns:p="http://schemas.openxmlformats.org/presentationml/2006/main">
  <p:tag name="KSO_WM_DIAGRAM_VIRTUALLY_FRAME" val="{&quot;height&quot;:364.27606299212596,&quot;left&quot;:275.27244094488185,&quot;top&quot;:153.36023622047244,&quot;width&quot;:646.7267716535433}"/>
</p:tagLst>
</file>

<file path=ppt/tags/tag494.xml><?xml version="1.0" encoding="utf-8"?>
<p:tagLst xmlns:p="http://schemas.openxmlformats.org/presentationml/2006/main">
  <p:tag name="KSO_WM_DIAGRAM_VIRTUALLY_FRAME" val="{&quot;height&quot;:364.27606299212596,&quot;left&quot;:275.27244094488185,&quot;top&quot;:153.36023622047244,&quot;width&quot;:646.7267716535433}"/>
</p:tagLst>
</file>

<file path=ppt/tags/tag495.xml><?xml version="1.0" encoding="utf-8"?>
<p:tagLst xmlns:p="http://schemas.openxmlformats.org/presentationml/2006/main">
  <p:tag name="KSO_WM_DIAGRAM_VIRTUALLY_FRAME" val="{&quot;height&quot;:364.27606299212596,&quot;left&quot;:275.27244094488185,&quot;top&quot;:153.36023622047244,&quot;width&quot;:646.7267716535433}"/>
</p:tagLst>
</file>

<file path=ppt/tags/tag496.xml><?xml version="1.0" encoding="utf-8"?>
<p:tagLst xmlns:p="http://schemas.openxmlformats.org/presentationml/2006/main">
  <p:tag name="KSO_WM_DIAGRAM_VIRTUALLY_FRAME" val="{&quot;height&quot;:364.27606299212596,&quot;left&quot;:275.27244094488185,&quot;top&quot;:153.36023622047244,&quot;width&quot;:646.7267716535433}"/>
</p:tagLst>
</file>

<file path=ppt/tags/tag497.xml><?xml version="1.0" encoding="utf-8"?>
<p:tagLst xmlns:p="http://schemas.openxmlformats.org/presentationml/2006/main">
  <p:tag name="KSO_WM_DIAGRAM_VIRTUALLY_FRAME" val="{&quot;height&quot;:364.27606299212596,&quot;left&quot;:275.27244094488185,&quot;top&quot;:153.36023622047244,&quot;width&quot;:646.7267716535433}"/>
</p:tagLst>
</file>

<file path=ppt/tags/tag498.xml><?xml version="1.0" encoding="utf-8"?>
<p:tagLst xmlns:p="http://schemas.openxmlformats.org/presentationml/2006/main">
  <p:tag name="KSO_WM_DIAGRAM_VIRTUALLY_FRAME" val="{&quot;height&quot;:364.27606299212596,&quot;left&quot;:275.27244094488185,&quot;top&quot;:153.36023622047244,&quot;width&quot;:646.7267716535433}"/>
</p:tagLst>
</file>

<file path=ppt/tags/tag499.xml><?xml version="1.0" encoding="utf-8"?>
<p:tagLst xmlns:p="http://schemas.openxmlformats.org/presentationml/2006/main">
  <p:tag name="KSO_WM_DIAGRAM_VIRTUALLY_FRAME" val="{&quot;height&quot;:364.27606299212596,&quot;left&quot;:275.27244094488185,&quot;top&quot;:153.36023622047244,&quot;width&quot;:646.7267716535433}"/>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6"/>
  <p:tag name="KSO_WM_UNIT_LAYERLEVEL" val="1"/>
  <p:tag name="KSO_WM_TAG_VERSION" val="3.0"/>
  <p:tag name="KSO_WM_BEAUTIFY_FLAG" val="#wm#"/>
  <p:tag name="KSO_WM_UNIT_TYPE" val="i"/>
  <p:tag name="KSO_WM_UNIT_INDEX" val="6"/>
</p:tagLst>
</file>

<file path=ppt/tags/tag5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3*i*15"/>
  <p:tag name="KSO_WM_UNIT_LAYERLEVEL" val="1"/>
  <p:tag name="KSO_WM_TAG_VERSION" val="3.0"/>
  <p:tag name="KSO_WM_UNIT_TYPE" val="i"/>
  <p:tag name="KSO_WM_UNIT_INDEX" val="15"/>
</p:tagLst>
</file>

<file path=ppt/tags/tag500.xml><?xml version="1.0" encoding="utf-8"?>
<p:tagLst xmlns:p="http://schemas.openxmlformats.org/presentationml/2006/main">
  <p:tag name="KSO_WM_DIAGRAM_VIRTUALLY_FRAME" val="{&quot;height&quot;:364.27606299212596,&quot;left&quot;:275.27244094488185,&quot;top&quot;:153.36023622047244,&quot;width&quot;:646.7267716535433}"/>
</p:tagLst>
</file>

<file path=ppt/tags/tag501.xml><?xml version="1.0" encoding="utf-8"?>
<p:tagLst xmlns:p="http://schemas.openxmlformats.org/presentationml/2006/main">
  <p:tag name="KSO_WM_DIAGRAM_VIRTUALLY_FRAME" val="{&quot;height&quot;:364.27606299212596,&quot;left&quot;:275.27244094488185,&quot;top&quot;:153.36023622047244,&quot;width&quot;:646.7267716535433}"/>
</p:tagLst>
</file>

<file path=ppt/tags/tag502.xml><?xml version="1.0" encoding="utf-8"?>
<p:tagLst xmlns:p="http://schemas.openxmlformats.org/presentationml/2006/main">
  <p:tag name="KSO_WM_DIAGRAM_VIRTUALLY_FRAME" val="{&quot;height&quot;:364.27606299212596,&quot;left&quot;:275.27244094488185,&quot;top&quot;:153.36023622047244,&quot;width&quot;:646.7267716535433}"/>
</p:tagLst>
</file>

<file path=ppt/tags/tag503.xml><?xml version="1.0" encoding="utf-8"?>
<p:tagLst xmlns:p="http://schemas.openxmlformats.org/presentationml/2006/main">
  <p:tag name="KSO_WM_UNIT_ISCONTENTSTITLE" val="0"/>
  <p:tag name="KSO_WM_UNIT_ISNUMDGMTITLE" val="0"/>
  <p:tag name="KSO_WM_UNIT_NOCLEAR" val="1"/>
  <p:tag name="KSO_WM_UNIT_HIGHLIGHT" val="0"/>
  <p:tag name="KSO_WM_UNIT_COMPATIBLE" val="0"/>
  <p:tag name="KSO_WM_UNIT_DIAGRAM_ISNUMVISUAL" val="0"/>
  <p:tag name="KSO_WM_UNIT_DIAGRAM_ISREFERUNIT" val="0"/>
  <p:tag name="KSO_WM_UNIT_TYPE" val="a"/>
  <p:tag name="KSO_WM_UNIT_INDEX" val="1"/>
  <p:tag name="KSO_WM_UNIT_ID" val="custom20230981_9*a*1"/>
  <p:tag name="KSO_WM_TEMPLATE_CATEGORY" val="custom"/>
  <p:tag name="KSO_WM_TEMPLATE_INDEX" val="20230981"/>
  <p:tag name="KSO_WM_UNIT_LAYERLEVEL" val="1"/>
  <p:tag name="KSO_WM_TAG_VERSION" val="3.0"/>
  <p:tag name="KSO_WM_BEAUTIFY_FLAG" val="#wm#"/>
  <p:tag name="KSO_WM_UNIT_PRESET_TEXT" val="感谢您的观看"/>
</p:tagLst>
</file>

<file path=ppt/tags/tag504.xml><?xml version="1.0" encoding="utf-8"?>
<p:tagLst xmlns:p="http://schemas.openxmlformats.org/presentationml/2006/main">
  <p:tag name="KSO_WM_SLIDE_ID" val="custom20230981_9"/>
  <p:tag name="KSO_WM_TEMPLATE_SUBCATEGORY" val="29"/>
  <p:tag name="KSO_WM_TEMPLATE_MASTER_TYPE" val="0"/>
  <p:tag name="KSO_WM_TEMPLATE_COLOR_TYPE" val="0"/>
  <p:tag name="KSO_WM_SLIDE_ITEM_CNT" val="0"/>
  <p:tag name="KSO_WM_SLIDE_INDEX" val="9"/>
  <p:tag name="KSO_WM_TAG_VERSION" val="3.0"/>
  <p:tag name="KSO_WM_BEAUTIFY_FLAG" val="#wm#"/>
  <p:tag name="KSO_WM_TEMPLATE_CATEGORY" val="custom"/>
  <p:tag name="KSO_WM_TEMPLATE_INDEX" val="20230981"/>
  <p:tag name="KSO_WM_SLIDE_TYPE" val="endPage"/>
  <p:tag name="KSO_WM_SLIDE_SUBTYPE" val="pureTxt"/>
  <p:tag name="KSO_WM_SLIDE_LAYOUT" val="a_f"/>
  <p:tag name="KSO_WM_SLIDE_LAYOUT_CNT" val="1_1"/>
</p:tagLst>
</file>

<file path=ppt/tags/tag505.xml><?xml version="1.0" encoding="utf-8"?>
<p:tagLst xmlns:p="http://schemas.openxmlformats.org/presentationml/2006/main">
  <p:tag name="COMMONDATA" val="eyJoZGlkIjoiMDkxZTNkYTE4MzcwZjBiNTE3ZTU5YTYxZWM3NjgzODMifQ=="/>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a*1"/>
  <p:tag name="KSO_WM_UNIT_LAYERLEVEL" val="1"/>
  <p:tag name="KSO_WM_TAG_VERSION" val="3.0"/>
  <p:tag name="KSO_WM_BEAUTIFY_FLAG" val="#wm#"/>
  <p:tag name="KSO_WM_UNIT_ISCONTENTSTITLE" val="1"/>
  <p:tag name="KSO_WM_UNIT_ISNUMDGMTITLE" val="0"/>
  <p:tag name="KSO_WM_UNIT_PRESET_TEXT" val="标题"/>
  <p:tag name="KSO_WM_UNIT_NOCLEAR" val="0"/>
  <p:tag name="KSO_WM_UNIT_VALUE" val="3"/>
  <p:tag name="KSO_WM_UNIT_TYPE" val="a"/>
  <p:tag name="KSO_WM_UNIT_INDEX"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1"/>
  <p:tag name="KSO_WM_UNIT_LAYERLEVEL" val="1"/>
  <p:tag name="KSO_WM_TAG_VERSION" val="3.0"/>
  <p:tag name="KSO_WM_BEAUTIFY_FLAG" val="#wm#"/>
  <p:tag name="KSO_WM_UNIT_TYPE" val="i"/>
  <p:tag name="KSO_WM_UNIT_INDEX"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2"/>
  <p:tag name="KSO_WM_UNIT_LAYERLEVEL" val="1"/>
  <p:tag name="KSO_WM_TAG_VERSION" val="3.0"/>
  <p:tag name="KSO_WM_BEAUTIFY_FLAG" val="#wm#"/>
  <p:tag name="KSO_WM_UNIT_TYPE" val="i"/>
  <p:tag name="KSO_WM_UNIT_INDEX" val="2"/>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3"/>
  <p:tag name="KSO_WM_UNIT_LAYERLEVEL" val="1"/>
  <p:tag name="KSO_WM_TAG_VERSION" val="3.0"/>
  <p:tag name="KSO_WM_BEAUTIFY_FLAG" val="#wm#"/>
  <p:tag name="KSO_WM_UNIT_TYPE" val="i"/>
  <p:tag name="KSO_WM_UNIT_INDEX" val="3"/>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4"/>
  <p:tag name="KSO_WM_UNIT_LAYERLEVEL" val="1"/>
  <p:tag name="KSO_WM_TAG_VERSION" val="3.0"/>
  <p:tag name="KSO_WM_BEAUTIFY_FLAG" val="#wm#"/>
  <p:tag name="KSO_WM_UNIT_TYPE" val="i"/>
  <p:tag name="KSO_WM_UNIT_INDEX" val="4"/>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5"/>
  <p:tag name="KSO_WM_UNIT_LAYERLEVEL" val="1"/>
  <p:tag name="KSO_WM_TAG_VERSION" val="3.0"/>
  <p:tag name="KSO_WM_BEAUTIFY_FLAG" val="#wm#"/>
  <p:tag name="KSO_WM_UNIT_TYPE" val="i"/>
  <p:tag name="KSO_WM_UNIT_INDEX" val="5"/>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7"/>
  <p:tag name="KSO_WM_UNIT_LAYERLEVEL" val="1"/>
  <p:tag name="KSO_WM_TAG_VERSION" val="3.0"/>
  <p:tag name="KSO_WM_BEAUTIFY_FLAG" val="#wm#"/>
  <p:tag name="KSO_WM_UNIT_TYPE" val="i"/>
  <p:tag name="KSO_WM_UNIT_INDEX" val="7"/>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6"/>
  <p:tag name="KSO_WM_UNIT_LAYERLEVEL" val="1"/>
  <p:tag name="KSO_WM_TAG_VERSION" val="3.0"/>
  <p:tag name="KSO_WM_BEAUTIFY_FLAG" val="#wm#"/>
  <p:tag name="KSO_WM_UNIT_TYPE" val="i"/>
  <p:tag name="KSO_WM_UNIT_INDEX" val="6"/>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7"/>
  <p:tag name="KSO_WM_UNIT_LAYERLEVEL" val="1"/>
  <p:tag name="KSO_WM_TAG_VERSION" val="3.0"/>
  <p:tag name="KSO_WM_BEAUTIFY_FLAG" val="#wm#"/>
  <p:tag name="KSO_WM_UNIT_TYPE" val="i"/>
  <p:tag name="KSO_WM_UNIT_INDEX" val="7"/>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8"/>
  <p:tag name="KSO_WM_UNIT_LAYERLEVEL" val="1"/>
  <p:tag name="KSO_WM_TAG_VERSION" val="3.0"/>
  <p:tag name="KSO_WM_BEAUTIFY_FLAG" val="#wm#"/>
  <p:tag name="KSO_WM_UNIT_TYPE" val="i"/>
  <p:tag name="KSO_WM_UNIT_INDEX" val="8"/>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9"/>
  <p:tag name="KSO_WM_UNIT_LAYERLEVEL" val="1"/>
  <p:tag name="KSO_WM_TAG_VERSION" val="3.0"/>
  <p:tag name="KSO_WM_BEAUTIFY_FLAG" val="#wm#"/>
  <p:tag name="KSO_WM_UNIT_TYPE" val="i"/>
  <p:tag name="KSO_WM_UNIT_INDEX" val="9"/>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10"/>
  <p:tag name="KSO_WM_UNIT_LAYERLEVEL" val="1"/>
  <p:tag name="KSO_WM_TAG_VERSION" val="3.0"/>
  <p:tag name="KSO_WM_BEAUTIFY_FLAG" val="#wm#"/>
  <p:tag name="KSO_WM_UNIT_TYPE" val="i"/>
  <p:tag name="KSO_WM_UNIT_INDEX" val="10"/>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11"/>
  <p:tag name="KSO_WM_UNIT_LAYERLEVEL" val="1"/>
  <p:tag name="KSO_WM_TAG_VERSION" val="3.0"/>
  <p:tag name="KSO_WM_BEAUTIFY_FLAG" val="#wm#"/>
  <p:tag name="KSO_WM_UNIT_TYPE" val="i"/>
  <p:tag name="KSO_WM_UNIT_INDEX" val="1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12"/>
  <p:tag name="KSO_WM_UNIT_LAYERLEVEL" val="1"/>
  <p:tag name="KSO_WM_TAG_VERSION" val="3.0"/>
  <p:tag name="KSO_WM_BEAUTIFY_FLAG" val="#wm#"/>
  <p:tag name="KSO_WM_UNIT_TYPE" val="i"/>
  <p:tag name="KSO_WM_UNIT_INDEX" val="12"/>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13"/>
  <p:tag name="KSO_WM_UNIT_LAYERLEVEL" val="1"/>
  <p:tag name="KSO_WM_TAG_VERSION" val="3.0"/>
  <p:tag name="KSO_WM_BEAUTIFY_FLAG" val="#wm#"/>
  <p:tag name="KSO_WM_UNIT_TYPE" val="i"/>
  <p:tag name="KSO_WM_UNIT_INDEX" val="13"/>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14"/>
  <p:tag name="KSO_WM_UNIT_LAYERLEVEL" val="1"/>
  <p:tag name="KSO_WM_TAG_VERSION" val="3.0"/>
  <p:tag name="KSO_WM_BEAUTIFY_FLAG" val="#wm#"/>
  <p:tag name="KSO_WM_UNIT_TYPE" val="i"/>
  <p:tag name="KSO_WM_UNIT_INDEX" val="14"/>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15"/>
  <p:tag name="KSO_WM_UNIT_LAYERLEVEL" val="1"/>
  <p:tag name="KSO_WM_TAG_VERSION" val="3.0"/>
  <p:tag name="KSO_WM_BEAUTIFY_FLAG" val="#wm#"/>
  <p:tag name="KSO_WM_UNIT_TYPE" val="i"/>
  <p:tag name="KSO_WM_UNIT_INDEX" val="15"/>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8"/>
  <p:tag name="KSO_WM_UNIT_LAYERLEVEL" val="1"/>
  <p:tag name="KSO_WM_TAG_VERSION" val="3.0"/>
  <p:tag name="KSO_WM_BEAUTIFY_FLAG" val="#wm#"/>
  <p:tag name="KSO_WM_UNIT_TYPE" val="i"/>
  <p:tag name="KSO_WM_UNIT_INDEX" val="8"/>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14"/>
  <p:tag name="KSO_WM_UNIT_TYPE" val="a"/>
  <p:tag name="KSO_WM_UNIT_INDEX"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74.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_4*e*1"/>
  <p:tag name="KSO_WM_UNIT_LAYERLEVEL" val="1"/>
  <p:tag name="KSO_WM_TAG_VERSION" val="3.0"/>
  <p:tag name="KSO_WM_BEAUTIFY_FLAG" val="#wm#"/>
  <p:tag name="KSO_WM_UNIT_PRESET_TEXT" val="节编号"/>
  <p:tag name="KSO_WM_UNIT_NOCLEAR" val="0"/>
  <p:tag name="KSO_WM_UNIT_VALUE" val="13"/>
  <p:tag name="KSO_WM_UNIT_TYPE" val="e"/>
  <p:tag name="KSO_WM_UNIT_INDEX" val="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16"/>
  <p:tag name="KSO_WM_UNIT_LAYERLEVEL" val="1"/>
  <p:tag name="KSO_WM_TAG_VERSION" val="3.0"/>
  <p:tag name="KSO_WM_BEAUTIFY_FLAG" val="#wm#"/>
  <p:tag name="KSO_WM_UNIT_TYPE" val="i"/>
  <p:tag name="KSO_WM_UNIT_INDEX" val="16"/>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17"/>
  <p:tag name="KSO_WM_UNIT_LAYERLEVEL" val="1"/>
  <p:tag name="KSO_WM_TAG_VERSION" val="3.0"/>
  <p:tag name="KSO_WM_BEAUTIFY_FLAG" val="#wm#"/>
  <p:tag name="KSO_WM_UNIT_TYPE" val="i"/>
  <p:tag name="KSO_WM_UNIT_INDEX" val="17"/>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18"/>
  <p:tag name="KSO_WM_UNIT_LAYERLEVEL" val="1"/>
  <p:tag name="KSO_WM_TAG_VERSION" val="3.0"/>
  <p:tag name="KSO_WM_BEAUTIFY_FLAG" val="#wm#"/>
  <p:tag name="KSO_WM_UNIT_TYPE" val="i"/>
  <p:tag name="KSO_WM_UNIT_INDEX" val="18"/>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19"/>
  <p:tag name="KSO_WM_UNIT_LAYERLEVEL" val="1"/>
  <p:tag name="KSO_WM_TAG_VERSION" val="3.0"/>
  <p:tag name="KSO_WM_BEAUTIFY_FLAG" val="#wm#"/>
  <p:tag name="KSO_WM_UNIT_TYPE" val="i"/>
  <p:tag name="KSO_WM_UNIT_INDEX" val="19"/>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9"/>
  <p:tag name="KSO_WM_UNIT_LAYERLEVEL" val="1"/>
  <p:tag name="KSO_WM_TAG_VERSION" val="3.0"/>
  <p:tag name="KSO_WM_BEAUTIFY_FLAG" val="#wm#"/>
  <p:tag name="KSO_WM_UNIT_TYPE" val="i"/>
  <p:tag name="KSO_WM_UNIT_INDEX" val="9"/>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TYPE" val="f"/>
  <p:tag name="KSO_WM_UNIT_INDEX" val="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f*2"/>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TYPE" val="f"/>
  <p:tag name="KSO_WM_UNIT_INDEX" val="2"/>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a*1_1"/>
  <p:tag name="KSO_WM_UNIT_LAYERLEVEL" val="1_1"/>
  <p:tag name="KSO_WM_TAG_VERSION" val="3.0"/>
  <p:tag name="KSO_WM_BEAUTIFY_FLAG" val="#wm#"/>
  <p:tag name="KSO_WM_UNIT_PRESET_TEXT" val="单击此处编辑母版文本样式"/>
  <p:tag name="KSO_WM_UNIT_NOCLEAR" val="0"/>
  <p:tag name="KSO_WM_UNIT_TYPE" val="h_a"/>
  <p:tag name="KSO_WM_UNIT_INDEX" val="1_1"/>
  <p:tag name="KSO_WM_UNIT_ISCONTENTSTITLE" val="0"/>
  <p:tag name="KSO_WM_UNIT_ISNUMDGMTITLE" val="0"/>
  <p:tag name="KSO_WM_UNIT_VALUE" val="19"/>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10"/>
  <p:tag name="KSO_WM_UNIT_LAYERLEVEL" val="1"/>
  <p:tag name="KSO_WM_TAG_VERSION" val="3.0"/>
  <p:tag name="KSO_WM_BEAUTIFY_FLAG" val="#wm#"/>
  <p:tag name="KSO_WM_UNIT_TYPE" val="i"/>
  <p:tag name="KSO_WM_UNIT_INDEX" val="10"/>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f*1_1"/>
  <p:tag name="KSO_WM_UNIT_LAYERLEVEL" val="1_1"/>
  <p:tag name="KSO_WM_TAG_VERSION" val="3.0"/>
  <p:tag name="KSO_WM_BEAUTIFY_FLAG" val="#wm#"/>
  <p:tag name="KSO_WM_UNIT_SUBTYPE" val="a"/>
  <p:tag name="KSO_WM_UNIT_PRESET_TEXT" val="单击此处编辑母版文本样式&#10;二级&#10;三级&#10;四级&#10;五级"/>
  <p:tag name="KSO_WM_UNIT_NOCLEAR" val="0"/>
  <p:tag name="KSO_WM_UNIT_VALUE" val="128"/>
  <p:tag name="KSO_WM_UNIT_TYPE" val="h_f"/>
  <p:tag name="KSO_WM_UNIT_INDEX" val="1_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a*2_1"/>
  <p:tag name="KSO_WM_UNIT_LAYERLEVEL" val="1_1"/>
  <p:tag name="KSO_WM_TAG_VERSION" val="3.0"/>
  <p:tag name="KSO_WM_BEAUTIFY_FLAG" val="#wm#"/>
  <p:tag name="KSO_WM_UNIT_PRESET_TEXT" val="单击此处编辑母版文本样式"/>
  <p:tag name="KSO_WM_UNIT_NOCLEAR" val="0"/>
  <p:tag name="KSO_WM_UNIT_TYPE" val="h_a"/>
  <p:tag name="KSO_WM_UNIT_INDEX" val="2_1"/>
  <p:tag name="KSO_WM_UNIT_ISCONTENTSTITLE" val="0"/>
  <p:tag name="KSO_WM_UNIT_ISNUMDGMTITLE" val="0"/>
  <p:tag name="KSO_WM_UNIT_VALUE" val="19"/>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f*2_1"/>
  <p:tag name="KSO_WM_UNIT_LAYERLEVEL" val="1_1"/>
  <p:tag name="KSO_WM_TAG_VERSION" val="3.0"/>
  <p:tag name="KSO_WM_BEAUTIFY_FLAG" val="#wm#"/>
  <p:tag name="KSO_WM_UNIT_SUBTYPE" val="a"/>
  <p:tag name="KSO_WM_UNIT_PRESET_TEXT" val="单击此处编辑母版文本样式&#10;二级&#10;三级&#10;四级&#10;五级"/>
  <p:tag name="KSO_WM_UNIT_NOCLEAR" val="0"/>
  <p:tag name="KSO_WM_UNIT_VALUE" val="128"/>
  <p:tag name="KSO_WM_UNIT_TYPE" val="h_f"/>
  <p:tag name="KSO_WM_UNIT_INDEX" val="2_1"/>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heme/theme1.xml><?xml version="1.0" encoding="utf-8"?>
<a:theme xmlns:a="http://schemas.openxmlformats.org/drawingml/2006/main" name="Office 主题​​">
  <a:themeElements>
    <a:clrScheme name="自定义 48">
      <a:dk1>
        <a:srgbClr val="000000"/>
      </a:dk1>
      <a:lt1>
        <a:srgbClr val="FFFFFF"/>
      </a:lt1>
      <a:dk2>
        <a:srgbClr val="261300"/>
      </a:dk2>
      <a:lt2>
        <a:srgbClr val="F5F7FF"/>
      </a:lt2>
      <a:accent1>
        <a:srgbClr val="C4813C"/>
      </a:accent1>
      <a:accent2>
        <a:srgbClr val="FEE38B"/>
      </a:accent2>
      <a:accent3>
        <a:srgbClr val="FDBA69"/>
      </a:accent3>
      <a:accent4>
        <a:srgbClr val="633413"/>
      </a:accent4>
      <a:accent5>
        <a:srgbClr val="FFFF00"/>
      </a:accent5>
      <a:accent6>
        <a:srgbClr val="FFA649"/>
      </a:accent6>
      <a:hlink>
        <a:srgbClr val="304FFE"/>
      </a:hlink>
      <a:folHlink>
        <a:srgbClr val="492067"/>
      </a:folHlink>
    </a:clrScheme>
    <a:fontScheme name="主题字体">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3"/>
        </a:solidFill>
        <a:ln>
          <a:noFill/>
        </a:ln>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lgn="l">
          <a:defRPr dirty="0" err="1" smtClean="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0</TotalTime>
  <Words>20468</Words>
  <Application>WPS 演示</Application>
  <PresentationFormat>宽屏</PresentationFormat>
  <Paragraphs>1142</Paragraphs>
  <Slides>129</Slides>
  <Notes>1</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129</vt:i4>
      </vt:variant>
    </vt:vector>
  </HeadingPairs>
  <TitlesOfParts>
    <vt:vector size="139" baseType="lpstr">
      <vt:lpstr>Arial</vt:lpstr>
      <vt:lpstr>宋体</vt:lpstr>
      <vt:lpstr>Wingdings</vt:lpstr>
      <vt:lpstr>微软雅黑</vt:lpstr>
      <vt:lpstr>Calibri</vt:lpstr>
      <vt:lpstr>Arial Unicode MS</vt:lpstr>
      <vt:lpstr>Arial</vt:lpstr>
      <vt:lpstr>汉仪刚艺体-85W</vt:lpstr>
      <vt:lpstr>Times New Roman</vt:lpstr>
      <vt:lpstr>Office 主题​​</vt:lpstr>
      <vt:lpstr>第一章 印度尼西亚(Indonesia)</vt:lpstr>
      <vt:lpstr>CONTENTS</vt:lpstr>
      <vt:lpstr>一、基本情况</vt:lpstr>
      <vt:lpstr>一、基本情况</vt:lpstr>
      <vt:lpstr>二、经济环境</vt:lpstr>
      <vt:lpstr>二、经济环境</vt:lpstr>
      <vt:lpstr>二、经济环境</vt:lpstr>
      <vt:lpstr>二、经济环境</vt:lpstr>
      <vt:lpstr>二、经济环境</vt:lpstr>
      <vt:lpstr>三、法律环境</vt:lpstr>
      <vt:lpstr>三、法律环境</vt:lpstr>
      <vt:lpstr>四、文化环境</vt:lpstr>
      <vt:lpstr>【思政小课堂】</vt:lpstr>
      <vt:lpstr>第二章 马来西亚(Malaysia)</vt:lpstr>
      <vt:lpstr>CONTENTS</vt:lpstr>
      <vt:lpstr>一、基本情况</vt:lpstr>
      <vt:lpstr>一、基本情况</vt:lpstr>
      <vt:lpstr>二、经济环境</vt:lpstr>
      <vt:lpstr>二、经济环境</vt:lpstr>
      <vt:lpstr>二、经济环境</vt:lpstr>
      <vt:lpstr>二、经济环境</vt:lpstr>
      <vt:lpstr>二、经济环境</vt:lpstr>
      <vt:lpstr>三、法律环境</vt:lpstr>
      <vt:lpstr>三、法律环境</vt:lpstr>
      <vt:lpstr>四、文化环境</vt:lpstr>
      <vt:lpstr>【思政小课堂】</vt:lpstr>
      <vt:lpstr>第三章 菲律宾（Philippines）</vt:lpstr>
      <vt:lpstr>CONTENTS</vt:lpstr>
      <vt:lpstr>一、基本情况</vt:lpstr>
      <vt:lpstr>一、基本情况</vt:lpstr>
      <vt:lpstr>二、经济环境</vt:lpstr>
      <vt:lpstr>二、经济环境</vt:lpstr>
      <vt:lpstr>二、经济环境</vt:lpstr>
      <vt:lpstr>二、经济环境</vt:lpstr>
      <vt:lpstr>二、经济环境</vt:lpstr>
      <vt:lpstr>三、法律环境</vt:lpstr>
      <vt:lpstr>三、法律环境</vt:lpstr>
      <vt:lpstr>四、文化环境</vt:lpstr>
      <vt:lpstr>【思政小课堂】</vt:lpstr>
      <vt:lpstr>第四章 新加坡 (Singapore)</vt:lpstr>
      <vt:lpstr>CONTENTS</vt:lpstr>
      <vt:lpstr>一、基本情况</vt:lpstr>
      <vt:lpstr>一、基本情况</vt:lpstr>
      <vt:lpstr>二、经济环境</vt:lpstr>
      <vt:lpstr>二、经济环境</vt:lpstr>
      <vt:lpstr>二、经济环境</vt:lpstr>
      <vt:lpstr>二、经济环境</vt:lpstr>
      <vt:lpstr>二、经济环境</vt:lpstr>
      <vt:lpstr>二、经济环境</vt:lpstr>
      <vt:lpstr>三、法律环境</vt:lpstr>
      <vt:lpstr>四、文化环境</vt:lpstr>
      <vt:lpstr>【思政小课堂】</vt:lpstr>
      <vt:lpstr>第五章 泰国(Thailand)</vt:lpstr>
      <vt:lpstr>CONTENTS</vt:lpstr>
      <vt:lpstr>一、基本情况</vt:lpstr>
      <vt:lpstr>一、基本情况</vt:lpstr>
      <vt:lpstr>二、经济环境</vt:lpstr>
      <vt:lpstr>二、经济环境</vt:lpstr>
      <vt:lpstr>二、经济环境</vt:lpstr>
      <vt:lpstr>二、经济环境</vt:lpstr>
      <vt:lpstr>二、经济环境</vt:lpstr>
      <vt:lpstr>三、法律环境</vt:lpstr>
      <vt:lpstr>三、法律环境</vt:lpstr>
      <vt:lpstr>四、文化环境</vt:lpstr>
      <vt:lpstr>【思政小课堂】</vt:lpstr>
      <vt:lpstr>第六章 文莱（Brunei）</vt:lpstr>
      <vt:lpstr>CONTENTS</vt:lpstr>
      <vt:lpstr>一、基本情况</vt:lpstr>
      <vt:lpstr>一、基本情况</vt:lpstr>
      <vt:lpstr>二、经济环境</vt:lpstr>
      <vt:lpstr>二、经济环境</vt:lpstr>
      <vt:lpstr>二、经济环境</vt:lpstr>
      <vt:lpstr>二、经济环境</vt:lpstr>
      <vt:lpstr>二、经济环境</vt:lpstr>
      <vt:lpstr>三、法律环境</vt:lpstr>
      <vt:lpstr>三、法律环境</vt:lpstr>
      <vt:lpstr>四、文化环境</vt:lpstr>
      <vt:lpstr>【思政小课堂】</vt:lpstr>
      <vt:lpstr>第七章 越南（Vietnam）</vt:lpstr>
      <vt:lpstr>CONTENTS</vt:lpstr>
      <vt:lpstr>一、基本情况</vt:lpstr>
      <vt:lpstr>一、基本情况</vt:lpstr>
      <vt:lpstr>二、经济环境</vt:lpstr>
      <vt:lpstr>二、经济环境</vt:lpstr>
      <vt:lpstr>二、经济环境</vt:lpstr>
      <vt:lpstr>二、经济环境</vt:lpstr>
      <vt:lpstr>二、经济环境</vt:lpstr>
      <vt:lpstr>三、法律环境</vt:lpstr>
      <vt:lpstr>三、法律环境</vt:lpstr>
      <vt:lpstr>四、文化环境</vt:lpstr>
      <vt:lpstr>【思政小课堂】</vt:lpstr>
      <vt:lpstr>第八章 老 挝(Laos)</vt:lpstr>
      <vt:lpstr>CONTENTS</vt:lpstr>
      <vt:lpstr>一、基本情况</vt:lpstr>
      <vt:lpstr>一、基本情况</vt:lpstr>
      <vt:lpstr>二、经济环境</vt:lpstr>
      <vt:lpstr>二、经济环境</vt:lpstr>
      <vt:lpstr>二、经济环境</vt:lpstr>
      <vt:lpstr>二、经济环境</vt:lpstr>
      <vt:lpstr>二、经济环境</vt:lpstr>
      <vt:lpstr>三、法律环境</vt:lpstr>
      <vt:lpstr>三、法律环境</vt:lpstr>
      <vt:lpstr>四、文化环境</vt:lpstr>
      <vt:lpstr>【思政小课堂】</vt:lpstr>
      <vt:lpstr>第九章 缅 甸(Myanmar)</vt:lpstr>
      <vt:lpstr>CONTENTS</vt:lpstr>
      <vt:lpstr>一、基本情况</vt:lpstr>
      <vt:lpstr>一、基本情况</vt:lpstr>
      <vt:lpstr>二、经济环境</vt:lpstr>
      <vt:lpstr>二、经济环境</vt:lpstr>
      <vt:lpstr>二、经济环境</vt:lpstr>
      <vt:lpstr>二、经济环境</vt:lpstr>
      <vt:lpstr>二、经济环境</vt:lpstr>
      <vt:lpstr>三、法律环境</vt:lpstr>
      <vt:lpstr>三、法律环境</vt:lpstr>
      <vt:lpstr>四、文化环境</vt:lpstr>
      <vt:lpstr>【思政小课堂】</vt:lpstr>
      <vt:lpstr>第十章 柬埔寨 (Cambodia)</vt:lpstr>
      <vt:lpstr>CONTENTS</vt:lpstr>
      <vt:lpstr>一、基本情况</vt:lpstr>
      <vt:lpstr>一、基本情况</vt:lpstr>
      <vt:lpstr>二、经济环境</vt:lpstr>
      <vt:lpstr>二、经济环境</vt:lpstr>
      <vt:lpstr>二、经济环境</vt:lpstr>
      <vt:lpstr>二、经济环境</vt:lpstr>
      <vt:lpstr>二、经济环境</vt:lpstr>
      <vt:lpstr>三、法律环境</vt:lpstr>
      <vt:lpstr>四、文化环境</vt:lpstr>
      <vt:lpstr>【思政小课堂】</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dj佳</cp:lastModifiedBy>
  <cp:revision>175</cp:revision>
  <dcterms:created xsi:type="dcterms:W3CDTF">2019-06-19T02:08:00Z</dcterms:created>
  <dcterms:modified xsi:type="dcterms:W3CDTF">2024-07-10T01:48:45Z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2052-12.1.0.16929</vt:lpwstr>
  </property>
  <property fmtid="{D5CDD505-2E9C-101B-9397-08002B2CF9AE}" pid="3" name="ICV">
    <vt:lpwstr>66BB0EF27F0B4B8AA54EB0749BE52D3A_13</vt:lpwstr>
  </property>
</Properties>
</file>