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gs" Target="tags/tag63.xml"/><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第十一章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跨国企业的战略</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11.3  </a:t>
            </a:r>
            <a:r>
              <a:rPr>
                <a:cs typeface="汉仪铁线黑-65简" panose="00020600040101010101" charset="-122"/>
                <a:sym typeface="+mn-ea"/>
              </a:rPr>
              <a:t>是否成为跨国企业的战略选择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11.3.3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出口企业： 在国内生产并向国外销售</a:t>
            </a:r>
            <a:endParaRPr lang="zh-CN" altLang="en-US" sz="2600" b="1">
              <a:latin typeface="+mj-lt"/>
              <a:ea typeface="黑体" panose="02010609060101010101" charset="-122"/>
              <a:cs typeface="+mj-lt"/>
            </a:endParaRPr>
          </a:p>
          <a:p>
            <a:r>
              <a:rPr lang="zh-CN" altLang="en-US"/>
              <a:t>出口企业在国内市场和国外市场都销售时，收入和成本需要考虑两个部分，一个部分是企业在国内进行销售的收入和成本，另一个部分是企业将国内生产的商品出口到国外的收入和成本。</a:t>
            </a:r>
            <a:endParaRPr lang="zh-CN" altLang="en-US"/>
          </a:p>
          <a:p>
            <a:r>
              <a:rPr lang="zh-CN" altLang="en-US"/>
              <a:t>跨国企业是通过在海外投资设厂的方式进入东道国市场，在国内市场和国外市场均进行生产销售活动，所以在表示跨国企业的收入和成本时，要考虑国内和国外两个部分。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11.3  </a:t>
            </a:r>
            <a:r>
              <a:rPr>
                <a:cs typeface="汉仪铁线黑-65简" panose="00020600040101010101" charset="-122"/>
                <a:sym typeface="+mn-ea"/>
              </a:rPr>
              <a:t>是否成为跨国企业的战略选择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11.3.4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跨国企业： 在国内外均进行生产销售活动</a:t>
            </a:r>
            <a:endParaRPr lang="zh-CN" altLang="en-US" sz="2600" b="1">
              <a:latin typeface="+mj-lt"/>
              <a:ea typeface="黑体" panose="02010609060101010101" charset="-122"/>
              <a:cs typeface="+mj-lt"/>
            </a:endParaRPr>
          </a:p>
          <a:p>
            <a:r>
              <a:rPr lang="zh-CN" altLang="en-US"/>
              <a:t>跨国企业是通过在海外投资设厂的方式进入东道国市场，在国内市场和国外市场均进行生产销售活动，所以在表示跨国企业的收入和成本时，要考虑国内和国外两个部分。</a:t>
            </a:r>
            <a:endParaRPr lang="zh-CN" altLang="en-US"/>
          </a:p>
          <a:p>
            <a:r>
              <a:rPr lang="zh-CN" altLang="en-US"/>
              <a:t>跨国企业的总收入为： Rm=pdX（pd）+pmX（pm）总成本为： Cm=X（pd）ωAφ+X（pm）ωBφ+Fd+Fm利润为： πm（pm）=pdX（pd）+pmX（pm）－X（pd）ωAφ－X（pm）ωBφ－Fd－Fe（1113）通过边际成本等于边际收益原则，可得跨国企业利润最大化的国内销售价格pd=εε－1×ωAφ，国外销售价格pm=εε－1×ωBφ。将价格代入利润方程（1113），化简可得： πm（φ）=EAεεε－1×ωAφ1－ε+EBεεε－1×ωBφ1－ε－Fd－Fm（1114）</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11.3  </a:t>
            </a:r>
            <a:r>
              <a:rPr>
                <a:cs typeface="汉仪铁线黑-65简" panose="00020600040101010101" charset="-122"/>
                <a:sym typeface="+mn-ea"/>
              </a:rPr>
              <a:t>是否成为跨国企业的战略选择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11.3.5</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出口企业与跨国企业的比较</a:t>
            </a:r>
            <a:endParaRPr lang="zh-CN" altLang="en-US" sz="2600" b="1">
              <a:latin typeface="+mj-lt"/>
              <a:ea typeface="黑体" panose="02010609060101010101" charset="-122"/>
              <a:cs typeface="+mj-lt"/>
            </a:endParaRPr>
          </a:p>
          <a:p>
            <a:r>
              <a:rPr lang="zh-CN" altLang="en-US"/>
              <a:t>得出出口企业和跨国企业的利润公式后，便可以通过这两个公式来探究企业为什么选择对外直接投资。为了更直观地对企业进入东道国的两种方式进行比较，两个公式表示如下： </a:t>
            </a:r>
            <a:endParaRPr lang="zh-CN" altLang="en-US"/>
          </a:p>
          <a:p>
            <a:r>
              <a:rPr lang="zh-CN" altLang="en-US"/>
              <a:t>出口企业利润： πe（φ）=EAεεε－1×ωAφ1－ε+EBεεε－1×ωAφ（1+τ）1－ε－Fd－Fe跨国企业利润： πm（φ）=EAεεε－1×ωAφ1－ε+EBεεε－1×ωBφ1－ε－Fd－Fm两者的国内利润部分是一样的，所以在对这两种方式的利润进行比较时，可以减掉其国内利润。出口企业在东道国销售产品，其在国外市场上的利润Δπe（φ）=EBεεε－1×ωAφ（1+τ）1－ε－Fe；跨国企业在国外市场上的最终利润Δπm（φ）=EBεεε－1×ωBφ1－ε－Fm。通过比较两者的大小，可以对企业究竟选择以出口方式进入东道国还是选择以对外直接投资方式进入东道国做出判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11.4  </a:t>
            </a:r>
            <a:r>
              <a:rPr>
                <a:cs typeface="汉仪铁线黑-65简" panose="00020600040101010101" charset="-122"/>
                <a:sym typeface="+mn-ea"/>
              </a:rPr>
              <a:t>跨国企业对外直接投资方式的战略选择</a:t>
            </a:r>
            <a:endParaRPr lang="zh-CN" altLang="en-US"/>
          </a:p>
        </p:txBody>
      </p:sp>
      <p:sp>
        <p:nvSpPr>
          <p:cNvPr id="3" name="内容占位符 2"/>
          <p:cNvSpPr>
            <a:spLocks noGrp="1"/>
          </p:cNvSpPr>
          <p:nvPr>
            <p:ph idx="1"/>
          </p:nvPr>
        </p:nvSpPr>
        <p:spPr/>
        <p:txBody>
          <a:bodyPr/>
          <a:p>
            <a:r>
              <a:rPr lang="zh-CN" altLang="en-US"/>
              <a:t>一般来说，从内部环境的角度出发，企业会考虑以下四个基本因素： </a:t>
            </a:r>
            <a:endParaRPr lang="zh-CN" altLang="en-US"/>
          </a:p>
          <a:p>
            <a:r>
              <a:rPr lang="zh-CN" altLang="en-US"/>
              <a:t>第一，自身拥有的技术、商标、商誉等资源。拥有新技术、著名商标等资源的企业通常会选择新建的方式进入东道国市场，因为通过新建，企业可以确保经营控制权；而没有特殊资源的企业大多采取并购的方式进入东道国市场，主要是为了获取被并购企业在技术和管理等方面的优势。</a:t>
            </a:r>
            <a:endParaRPr lang="zh-CN" altLang="en-US"/>
          </a:p>
          <a:p>
            <a:r>
              <a:rPr lang="zh-CN" altLang="en-US"/>
              <a:t>第二，自身的发展战略。如果采取多样化的经营战略，那么并购是实现产品多样化最合适的方法；而对于那些希望扩大市场占有率的企业来说，则会选择新建方式。</a:t>
            </a:r>
            <a:endParaRPr lang="zh-CN" altLang="en-US"/>
          </a:p>
          <a:p>
            <a:r>
              <a:rPr lang="zh-CN" altLang="en-US"/>
              <a:t>第三，自身的国际经营经验。由于并购进入的不确定性较小，缺少国际经营经验的企业往往倾向于采取并购的方式进入国际市场，以减少进入国际市场的失误；而经验较丰富的企业倾向于采取新建的方式进入东道国。</a:t>
            </a:r>
            <a:endParaRPr lang="zh-CN" altLang="en-US"/>
          </a:p>
          <a:p>
            <a:r>
              <a:rPr lang="zh-CN" altLang="en-US"/>
              <a:t>第四，自身的增长率情况。当企业处于高速增长期时，迅速对外扩张亟须训练有素的管理人员和技术人员，企业原有的资源可能不足，这种情况下，很多企业不得不采用并购的方式进入东道国，以利用被并购企业现有的人力资源解决人才缺乏的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11.4  </a:t>
            </a:r>
            <a:r>
              <a:rPr>
                <a:cs typeface="汉仪铁线黑-65简" panose="00020600040101010101" charset="-122"/>
                <a:sym typeface="+mn-ea"/>
              </a:rPr>
              <a:t>跨国企业对外直接投资方式的战略选择</a:t>
            </a:r>
            <a:endParaRPr lang="zh-CN" altLang="en-US"/>
          </a:p>
        </p:txBody>
      </p:sp>
      <p:sp>
        <p:nvSpPr>
          <p:cNvPr id="3" name="内容占位符 2"/>
          <p:cNvSpPr>
            <a:spLocks noGrp="1"/>
          </p:cNvSpPr>
          <p:nvPr>
            <p:ph idx="1"/>
          </p:nvPr>
        </p:nvSpPr>
        <p:spPr/>
        <p:txBody>
          <a:bodyPr/>
          <a:p>
            <a:r>
              <a:rPr lang="zh-CN" altLang="en-US"/>
              <a:t>从企业所面对的外部环境的角度出发，企业会考虑的四个基本因素如下： </a:t>
            </a:r>
            <a:endParaRPr lang="zh-CN" altLang="en-US"/>
          </a:p>
          <a:p>
            <a:r>
              <a:rPr lang="zh-CN" altLang="en-US"/>
              <a:t>首先是东道国的经济发展水平。企业往往会采取并购的方式进入经济发达、工业化程度高的国家和地区，因为这些国家和地区的企业的管理和技术水平较高，并购后改造和调整的成本较小；而在经济落后的国家，改造成本、运行成本不确定，企业一般会选择新建方式进入。</a:t>
            </a:r>
            <a:endParaRPr lang="zh-CN" altLang="en-US"/>
          </a:p>
          <a:p>
            <a:r>
              <a:rPr lang="zh-CN" altLang="en-US"/>
              <a:t>其次是东道国的外资政策。多数东道国政府欢迎外国企业通过新建的方式在当地投资设厂，而对外资并购本地企业进行限制。这主要是因为各国普遍认为，新建能带来更多先进技术和管理经验，有利于扩大就业；而并购可能会削弱市场竞争，导致垄断。</a:t>
            </a:r>
            <a:endParaRPr lang="zh-CN" altLang="en-US"/>
          </a:p>
          <a:p>
            <a:r>
              <a:rPr lang="zh-CN" altLang="en-US"/>
              <a:t>再次是市场的增长情况。对于具有较高成长率的企业来说，其倾向于采取并购方式迅速进入目标市场。</a:t>
            </a:r>
            <a:endParaRPr lang="zh-CN" altLang="en-US"/>
          </a:p>
          <a:p>
            <a:r>
              <a:rPr lang="zh-CN" altLang="en-US"/>
              <a:t>最后是市场的竞争态势。对于竞争激烈的目标市场，企业会采取并购的方式进入，因为这种市场很难通过新建方式进入并取得市场份额。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581275" y="2192020"/>
            <a:ext cx="7290435" cy="2809240"/>
            <a:chOff x="4117" y="3452"/>
            <a:chExt cx="9629" cy="4424"/>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11.1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跨国企业的定义</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11.2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成为跨国企业的决定因素：</a:t>
                  </a: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企业生产率</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5721"/>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11.3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是否成为跨国企业的战略选择</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117" y="6859"/>
              <a:ext cx="9629" cy="1017"/>
              <a:chOff x="-432" y="0"/>
              <a:chExt cx="9272"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432" y="36"/>
                <a:ext cx="9213" cy="981"/>
                <a:chOff x="-540" y="0"/>
                <a:chExt cx="921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540" y="76"/>
                  <a:ext cx="9111"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 11.4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跨国企业对外直接投资方式的战略选择</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11.1  </a:t>
            </a:r>
            <a:r>
              <a:rPr>
                <a:cs typeface="汉仪铁线黑-65简" panose="00020600040101010101" charset="-122"/>
                <a:sym typeface="+mn-ea"/>
              </a:rPr>
              <a:t>跨国企业的定义</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11.1.1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企业的定义</a:t>
            </a:r>
            <a:endParaRPr lang="zh-CN" altLang="en-US" sz="2600" b="1">
              <a:latin typeface="+mj-lt"/>
              <a:ea typeface="黑体" panose="02010609060101010101" charset="-122"/>
              <a:cs typeface="+mj-lt"/>
            </a:endParaRPr>
          </a:p>
          <a:p>
            <a:r>
              <a:rPr lang="zh-CN" altLang="en-US"/>
              <a:t>企业一般是指以营利为目的，运用各种生产要素（土地、劳动力、资本、技术和企业家才能等），向市场提供商品或服务，实现自主经营、自负盈亏、独立核算的法人或其他社会经济组织。因此，腾讯是一家企业，但QQ则不是企业；百姓大药房是企业，校医院的药房则不是企业。</a:t>
            </a:r>
            <a:endParaRPr lang="zh-CN" altLang="en-US"/>
          </a:p>
          <a:p>
            <a:r>
              <a:rPr lang="zh-CN" altLang="en-US"/>
              <a:t>企业可以分为独资企业、合伙制企业、股份制企业、非营利组织和国有企业等。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11.1  </a:t>
            </a:r>
            <a:r>
              <a:rPr>
                <a:cs typeface="汉仪铁线黑-65简" panose="00020600040101010101" charset="-122"/>
                <a:sym typeface="+mn-ea"/>
              </a:rPr>
              <a:t>跨国企业的定义</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11.1.2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企业为何存在</a:t>
            </a:r>
            <a:endParaRPr lang="zh-CN" altLang="en-US" sz="2600" b="1">
              <a:latin typeface="+mj-lt"/>
              <a:ea typeface="黑体" panose="02010609060101010101" charset="-122"/>
              <a:cs typeface="+mj-lt"/>
            </a:endParaRPr>
          </a:p>
          <a:p>
            <a:r>
              <a:rPr lang="zh-CN" altLang="en-US"/>
              <a:t>企业到底为何而存在，为什么不是个体与个体之间相互提供商品和服务呢？对于这个问题的回答，大致可以分为三类： 第一类是从交易成本的角度回答，第二类是从不完全契约的角度回答，第三类是从产权的角度回答。</a:t>
            </a:r>
            <a:endParaRPr lang="zh-CN" altLang="en-US"/>
          </a:p>
          <a:p>
            <a:r>
              <a:rPr lang="zh-CN" altLang="en-US"/>
              <a:t>科斯是最早从交易成本的角度解释企业的存在的。他认为，市场的运行是有成本的，主要包括价格搜寻成本、市场交易的谈判和签约费用、税收等。通过形成一个组织，并允许某个权威（企业家）来支配资源，就能节约某些市场运行成本。</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11.1  </a:t>
            </a:r>
            <a:r>
              <a:rPr>
                <a:cs typeface="汉仪铁线黑-65简" panose="00020600040101010101" charset="-122"/>
                <a:sym typeface="+mn-ea"/>
              </a:rPr>
              <a:t>跨国企业的定义</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11.1.3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跨国企业的现实数据</a:t>
            </a:r>
            <a:endParaRPr lang="zh-CN" altLang="en-US" sz="2600" b="1">
              <a:latin typeface="+mj-lt"/>
              <a:ea typeface="黑体" panose="02010609060101010101" charset="-122"/>
              <a:cs typeface="+mj-lt"/>
            </a:endParaRPr>
          </a:p>
          <a:p>
            <a:r>
              <a:rPr lang="zh-CN" altLang="en-US"/>
              <a:t>国际直接投资是国际商务中的重要环节，其增长主要受跨国企业对外直接投资增长的驱动。在20世纪90年代，特别是20世纪90年代中后期，跨国企业对外直接投资尤其是跨国并购的交易规模急剧扩大，成为国际直接投资的主要力量。根据联合国贸易和发展会议的统计，2000年，全球跨国并购的金额达到11440亿美元，是1990年的十余倍，占当年全球外国直接投资流入量的90%以上。</a:t>
            </a:r>
            <a:endParaRPr lang="zh-CN" altLang="en-US"/>
          </a:p>
          <a:p>
            <a:r>
              <a:rPr lang="zh-CN" altLang="en-US"/>
              <a:t>2018年稳居全球跨国公司榜首的沃尔玛的营业收入超过GDP排名在全球25位的泰国（4901亿美元）。统计表明，世界上的两百多个国家和地区中，有近90%的国家和地区的国民生产总值低于连续数年排名“财富500强”首位的沃尔玛。</a:t>
            </a:r>
            <a:endParaRPr lang="zh-CN" altLang="en-US"/>
          </a:p>
          <a:p>
            <a:r>
              <a:rPr lang="zh-CN" altLang="en-US"/>
              <a:t>从行业分布来看（如表112所示），金融、保险类行业机构占比较大，其余产业主要集中在汽车、石油业、电器和电子设备以及电信等行业。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11.2  </a:t>
            </a:r>
            <a:r>
              <a:rPr>
                <a:cs typeface="汉仪铁线黑-65简" panose="00020600040101010101" charset="-122"/>
                <a:sym typeface="+mn-ea"/>
              </a:rPr>
              <a:t>成为跨国企业的决定因素：</a:t>
            </a:r>
            <a:r>
              <a:rPr lang="en-US">
                <a:cs typeface="汉仪铁线黑-65简" panose="00020600040101010101" charset="-122"/>
                <a:sym typeface="+mn-ea"/>
              </a:rPr>
              <a:t> </a:t>
            </a:r>
            <a:r>
              <a:rPr>
                <a:cs typeface="汉仪铁线黑-65简" panose="00020600040101010101" charset="-122"/>
                <a:sym typeface="+mn-ea"/>
              </a:rPr>
              <a:t>企业生产率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11.2.1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企业生产率的计算</a:t>
            </a:r>
            <a:endParaRPr lang="zh-CN" altLang="en-US" sz="2600" b="1">
              <a:latin typeface="+mj-lt"/>
              <a:ea typeface="黑体" panose="02010609060101010101" charset="-122"/>
              <a:cs typeface="+mj-lt"/>
            </a:endParaRPr>
          </a:p>
          <a:p>
            <a:r>
              <a:rPr lang="zh-CN" altLang="en-US"/>
              <a:t>在现实生活中，并非所有企业都可以参与出口，即使在发达国家中，也只有少数企业会参与出口，阻止剩下的企业进入出口市场的一个重要因素是企业的生产率。我们可以将企业视为一个将投入转换为产出的生产函数，如我们熟悉的柯布道格拉斯函数： Y=AKαLβ（其中，K表示资本，L表示劳动），我们关注的生产率就在A这个“黑匣子”里面。</a:t>
            </a:r>
            <a:endParaRPr lang="zh-CN" altLang="en-US"/>
          </a:p>
          <a:p>
            <a:r>
              <a:rPr lang="en-US" altLang="zh-CN"/>
              <a:t>\</a:t>
            </a:r>
            <a:r>
              <a:rPr lang="zh-CN" altLang="en-US"/>
              <a:t>全要素生产率（Total Factor Productivity， TFP）。与单独的某一种生产率（如劳动生产率）不同，全要素生产率就是企业的产出总量除以全部资源投入量。一般来说，企业的经营者是知道自己企业的全要素生产率水平的，但经济学家却难以知道，因为企业经营者的认知很难设定统一的标准。所以，经济学家只能用已知的信息，间接地估计企业的全要素生产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11.2  </a:t>
            </a:r>
            <a:r>
              <a:rPr>
                <a:cs typeface="汉仪铁线黑-65简" panose="00020600040101010101" charset="-122"/>
                <a:sym typeface="+mn-ea"/>
              </a:rPr>
              <a:t>成为跨国企业的决定因素：</a:t>
            </a:r>
            <a:r>
              <a:rPr lang="en-US">
                <a:cs typeface="汉仪铁线黑-65简" panose="00020600040101010101" charset="-122"/>
                <a:sym typeface="+mn-ea"/>
              </a:rPr>
              <a:t> </a:t>
            </a:r>
            <a:r>
              <a:rPr>
                <a:cs typeface="汉仪铁线黑-65简" panose="00020600040101010101" charset="-122"/>
                <a:sym typeface="+mn-ea"/>
              </a:rPr>
              <a:t>企业生产率</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11.2.2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影响企业TFP的因素</a:t>
            </a:r>
            <a:endParaRPr lang="zh-CN" altLang="en-US" sz="2600" b="1">
              <a:latin typeface="+mj-lt"/>
              <a:ea typeface="黑体" panose="02010609060101010101" charset="-122"/>
              <a:cs typeface="+mj-lt"/>
            </a:endParaRPr>
          </a:p>
          <a:p>
            <a:r>
              <a:rPr lang="zh-CN" altLang="en-US"/>
              <a:t>第一个重要的因素是研发投入，一般简称R&amp;D。已经有许多研究论证了研发投入可以带来技术进步，进而提高企业的TFP。</a:t>
            </a:r>
            <a:endParaRPr lang="zh-CN" altLang="en-US"/>
          </a:p>
          <a:p>
            <a:r>
              <a:rPr lang="zh-CN" altLang="en-US"/>
              <a:t>第二个因素是人力资本。人力资本是指存在于人体之中的具有经济价值的知识、技能和体力（健康状况）等质量因素之和，我们所熟知的教育投资是人力投资的主要部分。</a:t>
            </a:r>
            <a:endParaRPr lang="zh-CN" altLang="en-US"/>
          </a:p>
          <a:p>
            <a:r>
              <a:rPr lang="zh-CN" altLang="en-US"/>
              <a:t>第三个因素是企业的管理水平。企业的管理能力主要从两个方面提升企业的TFP： 一个方面是先进的管理能力可以让企业使用更精细、质量更好的投入品和更加复杂的加工技术来提升企业的生产效率。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11.3  </a:t>
            </a:r>
            <a:r>
              <a:rPr>
                <a:cs typeface="汉仪铁线黑-65简" panose="00020600040101010101" charset="-122"/>
                <a:sym typeface="+mn-ea"/>
              </a:rPr>
              <a:t>是否成为跨国企业的战略选择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模型设定</a:t>
            </a:r>
            <a:endParaRPr lang="zh-CN" altLang="en-US" sz="2600" b="1">
              <a:latin typeface="+mj-lt"/>
              <a:ea typeface="黑体" panose="02010609060101010101" charset="-122"/>
              <a:cs typeface="+mj-lt"/>
            </a:endParaRPr>
          </a:p>
          <a:p>
            <a:r>
              <a:rPr lang="zh-CN" altLang="en-US"/>
              <a:t>模型假设只有两个国家，母国A和东道国B，用字母i表示国家，每个国家的总支出是Ei。主要考虑三种类型的企业，第一种是只在国内生产并在国内销售的国内企业；第二种是仅在国内生产并向国外销售的出口企业；第三种是跨国企业，为了满足企业所在国的当地需求，在国内外均进行生产活动。此处用j表示企业类型，其中，d代表国内企业、e代表出口企业、m代表跨国企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11.3  </a:t>
            </a:r>
            <a:r>
              <a:rPr>
                <a:cs typeface="汉仪铁线黑-65简" panose="00020600040101010101" charset="-122"/>
                <a:sym typeface="+mn-ea"/>
              </a:rPr>
              <a:t>是否成为跨国企业的战略选择</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11.3.2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国内企业： 只在国内生产并且只在国内销售</a:t>
            </a:r>
            <a:endParaRPr lang="zh-CN" altLang="en-US" sz="2600" b="1">
              <a:latin typeface="+mj-lt"/>
              <a:ea typeface="黑体" panose="02010609060101010101" charset="-122"/>
              <a:cs typeface="+mj-lt"/>
            </a:endParaRPr>
          </a:p>
          <a:p>
            <a:r>
              <a:rPr lang="zh-CN" altLang="en-US"/>
              <a:t>国内企业的总收入为：Rd=pdX（pd）总成本为： Cd=X（pd）ωAφ+Fd利润为： πd=pdX（pd）－X（pd）ωAφ－Fd化简利润函数，并将需求函数（111）代入上式，可得： πd=pd－ωAφEAp－εd－Fd（118）从利润函数（118）可以看出，企业唯一能决定的就是价格p。因此，企业要通过选定价格p来使国内利润最大化。在垄断竞争市场上，企业实现利润最大化的条件是企业边际收益等于边际成本。当边际成本小于边际收益时，企业可以通过不断增加产量来增加利润，直至边际收益等于边际成本；而当边际成本大于边际收益时，意味着企业每多生产一单位产品，其收益小于其成本，利润随着产量的增加反而会下降，所以企业会减少产量以增加利润，直到边际收益等于边际成本。</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3927</Words>
  <Application>WPS 演示</Application>
  <PresentationFormat>宽屏</PresentationFormat>
  <Paragraphs>88</Paragraphs>
  <Slides>14</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14</vt:i4>
      </vt:variant>
    </vt:vector>
  </HeadingPairs>
  <TitlesOfParts>
    <vt:vector size="28"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Office 主题​​</vt:lpstr>
      <vt:lpstr>默认设计模板</vt:lpstr>
      <vt:lpstr>PowerPoint 演示文稿</vt:lpstr>
      <vt:lpstr>PowerPoint 演示文稿</vt:lpstr>
      <vt:lpstr>11.1  跨国企业的定义</vt:lpstr>
      <vt:lpstr>11.1  跨国企业的定义</vt:lpstr>
      <vt:lpstr>11.1  跨国企业的定义</vt:lpstr>
      <vt:lpstr>11.2  成为跨国企业的决定因素： 企业生产率</vt:lpstr>
      <vt:lpstr>11.2  成为跨国企业的决定因素： 企业生产率</vt:lpstr>
      <vt:lpstr>11.3  是否成为跨国企业的战略选择</vt:lpstr>
      <vt:lpstr>11.3  是否成为跨国企业的战略选择</vt:lpstr>
      <vt:lpstr>11.3  是否成为跨国企业的战略选择</vt:lpstr>
      <vt:lpstr>11.3  是否成为跨国企业的战略选择</vt:lpstr>
      <vt:lpstr>11.3  是否成为跨国企业的战略选择</vt:lpstr>
      <vt:lpstr>11.4  跨国企业对外直接投资方式的战略选择</vt:lpstr>
      <vt:lpstr>11.4  跨国企业对外直接投资方式的战略选择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F7073F76099E40FB820B6BF7AC03F2C1</vt:lpwstr>
  </property>
</Properties>
</file>