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1"/>
  </p:handoutMasterIdLst>
  <p:sldIdLst>
    <p:sldId id="256" r:id="rId4"/>
    <p:sldId id="299" r:id="rId6"/>
    <p:sldId id="372" r:id="rId7"/>
    <p:sldId id="298" r:id="rId8"/>
    <p:sldId id="280" r:id="rId9"/>
    <p:sldId id="296" r:id="rId10"/>
    <p:sldId id="282" r:id="rId11"/>
    <p:sldId id="373" r:id="rId12"/>
    <p:sldId id="300" r:id="rId13"/>
    <p:sldId id="301" r:id="rId14"/>
    <p:sldId id="316" r:id="rId15"/>
    <p:sldId id="302" r:id="rId16"/>
    <p:sldId id="359" r:id="rId17"/>
    <p:sldId id="360" r:id="rId18"/>
    <p:sldId id="374" r:id="rId19"/>
    <p:sldId id="303" r:id="rId20"/>
    <p:sldId id="304" r:id="rId21"/>
    <p:sldId id="317" r:id="rId22"/>
    <p:sldId id="318" r:id="rId23"/>
    <p:sldId id="375" r:id="rId24"/>
    <p:sldId id="307" r:id="rId25"/>
    <p:sldId id="308" r:id="rId26"/>
    <p:sldId id="309" r:id="rId27"/>
    <p:sldId id="361" r:id="rId28"/>
    <p:sldId id="362" r:id="rId29"/>
    <p:sldId id="338" r:id="rId30"/>
  </p:sldIdLst>
  <p:sldSz cx="9144000" cy="6858000" type="screen4x3"/>
  <p:notesSz cx="6934200" cy="9398000"/>
  <p:custDataLst>
    <p:tags r:id="rId35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ECFF"/>
    <a:srgbClr val="CCCCFF"/>
    <a:srgbClr val="CC99FF"/>
    <a:srgbClr val="DFC0FF"/>
    <a:srgbClr val="90DBFF"/>
    <a:srgbClr val="66FF66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9"/>
    <p:restoredTop sz="94580"/>
  </p:normalViewPr>
  <p:slideViewPr>
    <p:cSldViewPr showGuides="1">
      <p:cViewPr varScale="1">
        <p:scale>
          <a:sx n="76" d="100"/>
          <a:sy n="76" d="100"/>
        </p:scale>
        <p:origin x="-3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962400" y="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891540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962400" y="891540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6147" name="幻灯片图像占位符 2050"/>
          <p:cNvSpPr/>
          <p:nvPr>
            <p:ph type="sldImg"/>
          </p:nvPr>
        </p:nvSpPr>
        <p:spPr>
          <a:xfrm>
            <a:off x="1079500" y="685800"/>
            <a:ext cx="4775200" cy="3581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8" name="文本占位符 2051"/>
          <p:cNvSpPr>
            <a:spLocks noGrp="1"/>
          </p:cNvSpPr>
          <p:nvPr>
            <p:ph type="body" sz="quarter"/>
          </p:nvPr>
        </p:nvSpPr>
        <p:spPr>
          <a:xfrm>
            <a:off x="914400" y="4495800"/>
            <a:ext cx="5105400" cy="4191000"/>
          </a:xfrm>
          <a:prstGeom prst="rect">
            <a:avLst/>
          </a:prstGeom>
          <a:noFill/>
          <a:ln w="12700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3" name="日期占位符 2052"/>
          <p:cNvSpPr>
            <a:spLocks noGrp="1"/>
          </p:cNvSpPr>
          <p:nvPr>
            <p:ph type="dt" idx="1"/>
          </p:nvPr>
        </p:nvSpPr>
        <p:spPr>
          <a:xfrm>
            <a:off x="3962400" y="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962400" y="891540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灯片编号占位符 1"/>
          <p:cNvSpPr/>
          <p:nvPr>
            <p:ph type="sldNum" sz="quarter"/>
          </p:nvPr>
        </p:nvSpPr>
        <p:spPr>
          <a:xfrm>
            <a:off x="3962400" y="8915400"/>
            <a:ext cx="2971800" cy="457200"/>
          </a:xfrm>
          <a:prstGeom prst="rect">
            <a:avLst/>
          </a:prstGeom>
          <a:noFill/>
          <a:ln w="12700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4" name="幻灯片图像占位符 13313"/>
          <p:cNvSpPr/>
          <p:nvPr>
            <p:ph type="sldImg"/>
          </p:nvPr>
        </p:nvSpPr>
        <p:spPr>
          <a:ln/>
        </p:spPr>
      </p:sp>
      <p:sp>
        <p:nvSpPr>
          <p:cNvPr id="8195" name="文本占位符 13314"/>
          <p:cNvSpPr>
            <a:spLocks noGrp="1"/>
          </p:cNvSpPr>
          <p:nvPr>
            <p:ph type="body"/>
          </p:nvPr>
        </p:nvSpPr>
        <p:spPr>
          <a:ln/>
        </p:spPr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五角星 3073"/>
          <p:cNvSpPr/>
          <p:nvPr/>
        </p:nvSpPr>
        <p:spPr>
          <a:xfrm rot="1320000">
            <a:off x="396875" y="549275"/>
            <a:ext cx="882650" cy="882650"/>
          </a:xfrm>
          <a:custGeom>
            <a:avLst/>
            <a:gdLst/>
            <a:ahLst/>
            <a:cxnLst>
              <a:cxn ang="16200000">
                <a:pos x="441325" y="0"/>
              </a:cxn>
              <a:cxn ang="10800000">
                <a:pos x="0" y="337141"/>
              </a:cxn>
              <a:cxn ang="5400000">
                <a:pos x="168571" y="882647"/>
              </a:cxn>
              <a:cxn ang="5400000">
                <a:pos x="714078" y="882647"/>
              </a:cxn>
              <a:cxn ang="0">
                <a:pos x="882649" y="337141"/>
              </a:cxn>
            </a:cxnLst>
            <a:pathLst>
              <a:path w="882650" h="882650">
                <a:moveTo>
                  <a:pt x="0" y="337141"/>
                </a:moveTo>
                <a:lnTo>
                  <a:pt x="337144" y="337143"/>
                </a:lnTo>
                <a:lnTo>
                  <a:pt x="441325" y="0"/>
                </a:lnTo>
                <a:lnTo>
                  <a:pt x="545505" y="337143"/>
                </a:lnTo>
                <a:lnTo>
                  <a:pt x="882649" y="337141"/>
                </a:lnTo>
                <a:lnTo>
                  <a:pt x="609893" y="545505"/>
                </a:lnTo>
                <a:lnTo>
                  <a:pt x="714078" y="882647"/>
                </a:lnTo>
                <a:lnTo>
                  <a:pt x="441325" y="674279"/>
                </a:lnTo>
                <a:lnTo>
                  <a:pt x="168571" y="882647"/>
                </a:lnTo>
                <a:lnTo>
                  <a:pt x="272756" y="545505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5" name="五角星 3074"/>
          <p:cNvSpPr/>
          <p:nvPr/>
        </p:nvSpPr>
        <p:spPr>
          <a:xfrm rot="-660000">
            <a:off x="1828800" y="304800"/>
            <a:ext cx="457200" cy="457200"/>
          </a:xfrm>
          <a:custGeom>
            <a:avLst/>
            <a:gdLst/>
            <a:ahLst/>
            <a:cxnLst>
              <a:cxn ang="16200000">
                <a:pos x="228600" y="0"/>
              </a:cxn>
              <a:cxn ang="10800000">
                <a:pos x="0" y="174634"/>
              </a:cxn>
              <a:cxn ang="5400000">
                <a:pos x="87317" y="457198"/>
              </a:cxn>
              <a:cxn ang="5400000">
                <a:pos x="369882" y="457198"/>
              </a:cxn>
              <a:cxn ang="0">
                <a:pos x="457199" y="174634"/>
              </a:cxn>
            </a:cxnLst>
            <a:pathLst>
              <a:path w="457200" h="457200">
                <a:moveTo>
                  <a:pt x="0" y="174634"/>
                </a:moveTo>
                <a:lnTo>
                  <a:pt x="174635" y="174635"/>
                </a:lnTo>
                <a:lnTo>
                  <a:pt x="228600" y="0"/>
                </a:lnTo>
                <a:lnTo>
                  <a:pt x="282564" y="174635"/>
                </a:lnTo>
                <a:lnTo>
                  <a:pt x="457199" y="174634"/>
                </a:lnTo>
                <a:lnTo>
                  <a:pt x="315915" y="282563"/>
                </a:lnTo>
                <a:lnTo>
                  <a:pt x="369882" y="457198"/>
                </a:lnTo>
                <a:lnTo>
                  <a:pt x="228600" y="349267"/>
                </a:lnTo>
                <a:lnTo>
                  <a:pt x="87317" y="457198"/>
                </a:lnTo>
                <a:lnTo>
                  <a:pt x="141284" y="282563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6" name="五角星 3075"/>
          <p:cNvSpPr/>
          <p:nvPr/>
        </p:nvSpPr>
        <p:spPr>
          <a:xfrm>
            <a:off x="2609850" y="171450"/>
            <a:ext cx="419100" cy="419100"/>
          </a:xfrm>
          <a:custGeom>
            <a:avLst/>
            <a:gdLst/>
            <a:ahLst/>
            <a:cxnLst>
              <a:cxn ang="16200000">
                <a:pos x="209550" y="0"/>
              </a:cxn>
              <a:cxn ang="10800000">
                <a:pos x="0" y="160081"/>
              </a:cxn>
              <a:cxn ang="5400000">
                <a:pos x="80041" y="419098"/>
              </a:cxn>
              <a:cxn ang="5400000">
                <a:pos x="339058" y="419098"/>
              </a:cxn>
              <a:cxn ang="0">
                <a:pos x="419099" y="160081"/>
              </a:cxn>
            </a:cxnLst>
            <a:pathLst>
              <a:path w="419100" h="419100">
                <a:moveTo>
                  <a:pt x="0" y="160081"/>
                </a:moveTo>
                <a:lnTo>
                  <a:pt x="160082" y="160082"/>
                </a:lnTo>
                <a:lnTo>
                  <a:pt x="209550" y="0"/>
                </a:lnTo>
                <a:lnTo>
                  <a:pt x="259017" y="160082"/>
                </a:lnTo>
                <a:lnTo>
                  <a:pt x="419099" y="160081"/>
                </a:lnTo>
                <a:lnTo>
                  <a:pt x="289589" y="259016"/>
                </a:lnTo>
                <a:lnTo>
                  <a:pt x="339058" y="419098"/>
                </a:lnTo>
                <a:lnTo>
                  <a:pt x="209550" y="320161"/>
                </a:lnTo>
                <a:lnTo>
                  <a:pt x="80041" y="419098"/>
                </a:lnTo>
                <a:lnTo>
                  <a:pt x="129510" y="259016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7" name="五角星 3076"/>
          <p:cNvSpPr/>
          <p:nvPr/>
        </p:nvSpPr>
        <p:spPr>
          <a:xfrm rot="-660000">
            <a:off x="1752600" y="228600"/>
            <a:ext cx="457200" cy="457200"/>
          </a:xfrm>
          <a:custGeom>
            <a:avLst/>
            <a:gdLst/>
            <a:ahLst/>
            <a:cxnLst>
              <a:cxn ang="16200000">
                <a:pos x="228600" y="0"/>
              </a:cxn>
              <a:cxn ang="10800000">
                <a:pos x="0" y="174634"/>
              </a:cxn>
              <a:cxn ang="5400000">
                <a:pos x="87317" y="457198"/>
              </a:cxn>
              <a:cxn ang="5400000">
                <a:pos x="369882" y="457198"/>
              </a:cxn>
              <a:cxn ang="0">
                <a:pos x="457199" y="174634"/>
              </a:cxn>
            </a:cxnLst>
            <a:pathLst>
              <a:path w="457200" h="457200">
                <a:moveTo>
                  <a:pt x="0" y="174634"/>
                </a:moveTo>
                <a:lnTo>
                  <a:pt x="174635" y="174635"/>
                </a:lnTo>
                <a:lnTo>
                  <a:pt x="228600" y="0"/>
                </a:lnTo>
                <a:lnTo>
                  <a:pt x="282564" y="174635"/>
                </a:lnTo>
                <a:lnTo>
                  <a:pt x="457199" y="174634"/>
                </a:lnTo>
                <a:lnTo>
                  <a:pt x="315915" y="282563"/>
                </a:lnTo>
                <a:lnTo>
                  <a:pt x="369882" y="457198"/>
                </a:lnTo>
                <a:lnTo>
                  <a:pt x="228600" y="349267"/>
                </a:lnTo>
                <a:lnTo>
                  <a:pt x="87317" y="457198"/>
                </a:lnTo>
                <a:lnTo>
                  <a:pt x="141284" y="282563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8" name="五角星 3077"/>
          <p:cNvSpPr/>
          <p:nvPr/>
        </p:nvSpPr>
        <p:spPr>
          <a:xfrm>
            <a:off x="2533650" y="19050"/>
            <a:ext cx="419100" cy="419100"/>
          </a:xfrm>
          <a:custGeom>
            <a:avLst/>
            <a:gdLst/>
            <a:ahLst/>
            <a:cxnLst>
              <a:cxn ang="16200000">
                <a:pos x="209550" y="0"/>
              </a:cxn>
              <a:cxn ang="10800000">
                <a:pos x="0" y="160081"/>
              </a:cxn>
              <a:cxn ang="5400000">
                <a:pos x="80041" y="419098"/>
              </a:cxn>
              <a:cxn ang="5400000">
                <a:pos x="339058" y="419098"/>
              </a:cxn>
              <a:cxn ang="0">
                <a:pos x="419099" y="160081"/>
              </a:cxn>
            </a:cxnLst>
            <a:pathLst>
              <a:path w="419100" h="419100">
                <a:moveTo>
                  <a:pt x="0" y="160081"/>
                </a:moveTo>
                <a:lnTo>
                  <a:pt x="160082" y="160082"/>
                </a:lnTo>
                <a:lnTo>
                  <a:pt x="209550" y="0"/>
                </a:lnTo>
                <a:lnTo>
                  <a:pt x="259017" y="160082"/>
                </a:lnTo>
                <a:lnTo>
                  <a:pt x="419099" y="160081"/>
                </a:lnTo>
                <a:lnTo>
                  <a:pt x="289589" y="259016"/>
                </a:lnTo>
                <a:lnTo>
                  <a:pt x="339058" y="419098"/>
                </a:lnTo>
                <a:lnTo>
                  <a:pt x="209550" y="320161"/>
                </a:lnTo>
                <a:lnTo>
                  <a:pt x="80041" y="419098"/>
                </a:lnTo>
                <a:lnTo>
                  <a:pt x="129510" y="259016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079" name="组合 3101"/>
          <p:cNvGrpSpPr/>
          <p:nvPr/>
        </p:nvGrpSpPr>
        <p:grpSpPr>
          <a:xfrm>
            <a:off x="6934200" y="5181600"/>
            <a:ext cx="2033588" cy="1219200"/>
            <a:chOff x="4368" y="3264"/>
            <a:chExt cx="1281" cy="768"/>
          </a:xfrm>
        </p:grpSpPr>
        <p:sp>
          <p:nvSpPr>
            <p:cNvPr id="3080" name="五角星 3078"/>
            <p:cNvSpPr/>
            <p:nvPr/>
          </p:nvSpPr>
          <p:spPr>
            <a:xfrm rot="-660000">
              <a:off x="4368" y="3681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五角星 3079"/>
            <p:cNvSpPr/>
            <p:nvPr/>
          </p:nvSpPr>
          <p:spPr>
            <a:xfrm>
              <a:off x="4845" y="3324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五角星 3080"/>
            <p:cNvSpPr/>
            <p:nvPr/>
          </p:nvSpPr>
          <p:spPr>
            <a:xfrm rot="1320000">
              <a:off x="5217" y="3264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五角星 3081"/>
            <p:cNvSpPr/>
            <p:nvPr/>
          </p:nvSpPr>
          <p:spPr>
            <a:xfrm rot="-660000">
              <a:off x="4449" y="3744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五角星 3082"/>
            <p:cNvSpPr/>
            <p:nvPr/>
          </p:nvSpPr>
          <p:spPr>
            <a:xfrm>
              <a:off x="4893" y="3372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五角星 3083"/>
            <p:cNvSpPr/>
            <p:nvPr/>
          </p:nvSpPr>
          <p:spPr>
            <a:xfrm rot="1320000">
              <a:off x="5265" y="3360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86" name="五角星 3085"/>
          <p:cNvSpPr/>
          <p:nvPr/>
        </p:nvSpPr>
        <p:spPr>
          <a:xfrm rot="1320000">
            <a:off x="168275" y="244475"/>
            <a:ext cx="882650" cy="882650"/>
          </a:xfrm>
          <a:custGeom>
            <a:avLst/>
            <a:gdLst/>
            <a:ahLst/>
            <a:cxnLst>
              <a:cxn ang="16200000">
                <a:pos x="441325" y="0"/>
              </a:cxn>
              <a:cxn ang="10800000">
                <a:pos x="0" y="337141"/>
              </a:cxn>
              <a:cxn ang="5400000">
                <a:pos x="168571" y="882647"/>
              </a:cxn>
              <a:cxn ang="5400000">
                <a:pos x="714078" y="882647"/>
              </a:cxn>
              <a:cxn ang="0">
                <a:pos x="882649" y="337141"/>
              </a:cxn>
            </a:cxnLst>
            <a:pathLst>
              <a:path w="882650" h="882650">
                <a:moveTo>
                  <a:pt x="0" y="337141"/>
                </a:moveTo>
                <a:lnTo>
                  <a:pt x="337144" y="337143"/>
                </a:lnTo>
                <a:lnTo>
                  <a:pt x="441325" y="0"/>
                </a:lnTo>
                <a:lnTo>
                  <a:pt x="545505" y="337143"/>
                </a:lnTo>
                <a:lnTo>
                  <a:pt x="882649" y="337141"/>
                </a:lnTo>
                <a:lnTo>
                  <a:pt x="609893" y="545505"/>
                </a:lnTo>
                <a:lnTo>
                  <a:pt x="714078" y="882647"/>
                </a:lnTo>
                <a:lnTo>
                  <a:pt x="441325" y="674279"/>
                </a:lnTo>
                <a:lnTo>
                  <a:pt x="168571" y="882647"/>
                </a:lnTo>
                <a:lnTo>
                  <a:pt x="272756" y="545505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" name="组合 3102"/>
          <p:cNvGrpSpPr/>
          <p:nvPr/>
        </p:nvGrpSpPr>
        <p:grpSpPr>
          <a:xfrm>
            <a:off x="457200" y="2057400"/>
            <a:ext cx="8305800" cy="381000"/>
            <a:chOff x="288" y="1296"/>
            <a:chExt cx="5232" cy="240"/>
          </a:xfrm>
        </p:grpSpPr>
        <p:sp>
          <p:nvSpPr>
            <p:cNvPr id="3088" name="矩形 3091"/>
            <p:cNvSpPr/>
            <p:nvPr/>
          </p:nvSpPr>
          <p:spPr>
            <a:xfrm>
              <a:off x="432" y="1440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089" name="矩形 3092"/>
            <p:cNvSpPr/>
            <p:nvPr/>
          </p:nvSpPr>
          <p:spPr>
            <a:xfrm>
              <a:off x="288" y="1296"/>
              <a:ext cx="5088" cy="96"/>
            </a:xfrm>
            <a:prstGeom prst="rect">
              <a:avLst/>
            </a:pr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087" name="副标题 3086"/>
          <p:cNvSpPr>
            <a:spLocks noGrp="1"/>
          </p:cNvSpPr>
          <p:nvPr>
            <p:ph type="subTitle" sz="quarter" idx="1"/>
          </p:nvPr>
        </p:nvSpPr>
        <p:spPr>
          <a:xfrm>
            <a:off x="1371600" y="2667000"/>
            <a:ext cx="6400800" cy="3276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Clr>
                <a:schemeClr val="folHlink"/>
              </a:buClr>
              <a:buSzPct val="8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Tx/>
              <a:buFontTx/>
              <a:buNone/>
              <a:defRPr/>
            </a:lvl4pPr>
            <a:lvl5pPr marL="1828800" lvl="4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91" name="标题 3090"/>
          <p:cNvSpPr>
            <a:spLocks noGrp="1"/>
          </p:cNvSpPr>
          <p:nvPr>
            <p:ph type="ctrTitle" sz="quarter"/>
          </p:nvPr>
        </p:nvSpPr>
        <p:spPr>
          <a:xfrm>
            <a:off x="685800" y="914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lvl="0" algn="ctr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3087"/>
          <p:cNvSpPr>
            <a:spLocks noGrp="1"/>
          </p:cNvSpPr>
          <p:nvPr>
            <p:ph type="dt" sz="quarter" idx="2"/>
          </p:nvPr>
        </p:nvSpPr>
        <p:spPr>
          <a:xfrm>
            <a:off x="76200" y="63230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eaLnBrk="1" fontAlgn="base" hangingPunct="1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088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090" name="灯片编号占位符 3089"/>
          <p:cNvSpPr>
            <a:spLocks noGrp="1"/>
          </p:cNvSpPr>
          <p:nvPr>
            <p:ph type="sldNum" sz="quarter" idx="4"/>
          </p:nvPr>
        </p:nvSpPr>
        <p:spPr>
          <a:xfrm>
            <a:off x="7162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91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791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五角星 3073"/>
          <p:cNvSpPr/>
          <p:nvPr/>
        </p:nvSpPr>
        <p:spPr>
          <a:xfrm rot="1320000">
            <a:off x="396875" y="549275"/>
            <a:ext cx="882650" cy="882650"/>
          </a:xfrm>
          <a:custGeom>
            <a:avLst/>
            <a:gdLst/>
            <a:ahLst/>
            <a:cxnLst>
              <a:cxn ang="16200000">
                <a:pos x="441325" y="0"/>
              </a:cxn>
              <a:cxn ang="10800000">
                <a:pos x="0" y="337141"/>
              </a:cxn>
              <a:cxn ang="5400000">
                <a:pos x="168571" y="882647"/>
              </a:cxn>
              <a:cxn ang="5400000">
                <a:pos x="714078" y="882647"/>
              </a:cxn>
              <a:cxn ang="0">
                <a:pos x="882649" y="337141"/>
              </a:cxn>
            </a:cxnLst>
            <a:pathLst>
              <a:path w="882650" h="882650">
                <a:moveTo>
                  <a:pt x="0" y="337141"/>
                </a:moveTo>
                <a:lnTo>
                  <a:pt x="337144" y="337143"/>
                </a:lnTo>
                <a:lnTo>
                  <a:pt x="441325" y="0"/>
                </a:lnTo>
                <a:lnTo>
                  <a:pt x="545505" y="337143"/>
                </a:lnTo>
                <a:lnTo>
                  <a:pt x="882649" y="337141"/>
                </a:lnTo>
                <a:lnTo>
                  <a:pt x="609893" y="545505"/>
                </a:lnTo>
                <a:lnTo>
                  <a:pt x="714078" y="882647"/>
                </a:lnTo>
                <a:lnTo>
                  <a:pt x="441325" y="674279"/>
                </a:lnTo>
                <a:lnTo>
                  <a:pt x="168571" y="882647"/>
                </a:lnTo>
                <a:lnTo>
                  <a:pt x="272756" y="545505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99" name="五角星 3074"/>
          <p:cNvSpPr/>
          <p:nvPr/>
        </p:nvSpPr>
        <p:spPr>
          <a:xfrm rot="-660000">
            <a:off x="1828800" y="304800"/>
            <a:ext cx="457200" cy="457200"/>
          </a:xfrm>
          <a:custGeom>
            <a:avLst/>
            <a:gdLst/>
            <a:ahLst/>
            <a:cxnLst>
              <a:cxn ang="16200000">
                <a:pos x="228600" y="0"/>
              </a:cxn>
              <a:cxn ang="10800000">
                <a:pos x="0" y="174634"/>
              </a:cxn>
              <a:cxn ang="5400000">
                <a:pos x="87317" y="457198"/>
              </a:cxn>
              <a:cxn ang="5400000">
                <a:pos x="369882" y="457198"/>
              </a:cxn>
              <a:cxn ang="0">
                <a:pos x="457199" y="174634"/>
              </a:cxn>
            </a:cxnLst>
            <a:pathLst>
              <a:path w="457200" h="457200">
                <a:moveTo>
                  <a:pt x="0" y="174634"/>
                </a:moveTo>
                <a:lnTo>
                  <a:pt x="174635" y="174635"/>
                </a:lnTo>
                <a:lnTo>
                  <a:pt x="228600" y="0"/>
                </a:lnTo>
                <a:lnTo>
                  <a:pt x="282564" y="174635"/>
                </a:lnTo>
                <a:lnTo>
                  <a:pt x="457199" y="174634"/>
                </a:lnTo>
                <a:lnTo>
                  <a:pt x="315915" y="282563"/>
                </a:lnTo>
                <a:lnTo>
                  <a:pt x="369882" y="457198"/>
                </a:lnTo>
                <a:lnTo>
                  <a:pt x="228600" y="349267"/>
                </a:lnTo>
                <a:lnTo>
                  <a:pt x="87317" y="457198"/>
                </a:lnTo>
                <a:lnTo>
                  <a:pt x="141284" y="282563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0" name="五角星 3075"/>
          <p:cNvSpPr/>
          <p:nvPr/>
        </p:nvSpPr>
        <p:spPr>
          <a:xfrm>
            <a:off x="2609850" y="171450"/>
            <a:ext cx="419100" cy="419100"/>
          </a:xfrm>
          <a:custGeom>
            <a:avLst/>
            <a:gdLst/>
            <a:ahLst/>
            <a:cxnLst>
              <a:cxn ang="16200000">
                <a:pos x="209550" y="0"/>
              </a:cxn>
              <a:cxn ang="10800000">
                <a:pos x="0" y="160081"/>
              </a:cxn>
              <a:cxn ang="5400000">
                <a:pos x="80041" y="419098"/>
              </a:cxn>
              <a:cxn ang="5400000">
                <a:pos x="339058" y="419098"/>
              </a:cxn>
              <a:cxn ang="0">
                <a:pos x="419099" y="160081"/>
              </a:cxn>
            </a:cxnLst>
            <a:pathLst>
              <a:path w="419100" h="419100">
                <a:moveTo>
                  <a:pt x="0" y="160081"/>
                </a:moveTo>
                <a:lnTo>
                  <a:pt x="160082" y="160082"/>
                </a:lnTo>
                <a:lnTo>
                  <a:pt x="209550" y="0"/>
                </a:lnTo>
                <a:lnTo>
                  <a:pt x="259017" y="160082"/>
                </a:lnTo>
                <a:lnTo>
                  <a:pt x="419099" y="160081"/>
                </a:lnTo>
                <a:lnTo>
                  <a:pt x="289589" y="259016"/>
                </a:lnTo>
                <a:lnTo>
                  <a:pt x="339058" y="419098"/>
                </a:lnTo>
                <a:lnTo>
                  <a:pt x="209550" y="320161"/>
                </a:lnTo>
                <a:lnTo>
                  <a:pt x="80041" y="419098"/>
                </a:lnTo>
                <a:lnTo>
                  <a:pt x="129510" y="259016"/>
                </a:lnTo>
                <a:close/>
              </a:path>
            </a:pathLst>
          </a:cu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1" name="五角星 3076"/>
          <p:cNvSpPr/>
          <p:nvPr/>
        </p:nvSpPr>
        <p:spPr>
          <a:xfrm rot="-660000">
            <a:off x="1752600" y="228600"/>
            <a:ext cx="457200" cy="457200"/>
          </a:xfrm>
          <a:custGeom>
            <a:avLst/>
            <a:gdLst/>
            <a:ahLst/>
            <a:cxnLst>
              <a:cxn ang="16200000">
                <a:pos x="228600" y="0"/>
              </a:cxn>
              <a:cxn ang="10800000">
                <a:pos x="0" y="174634"/>
              </a:cxn>
              <a:cxn ang="5400000">
                <a:pos x="87317" y="457198"/>
              </a:cxn>
              <a:cxn ang="5400000">
                <a:pos x="369882" y="457198"/>
              </a:cxn>
              <a:cxn ang="0">
                <a:pos x="457199" y="174634"/>
              </a:cxn>
            </a:cxnLst>
            <a:pathLst>
              <a:path w="457200" h="457200">
                <a:moveTo>
                  <a:pt x="0" y="174634"/>
                </a:moveTo>
                <a:lnTo>
                  <a:pt x="174635" y="174635"/>
                </a:lnTo>
                <a:lnTo>
                  <a:pt x="228600" y="0"/>
                </a:lnTo>
                <a:lnTo>
                  <a:pt x="282564" y="174635"/>
                </a:lnTo>
                <a:lnTo>
                  <a:pt x="457199" y="174634"/>
                </a:lnTo>
                <a:lnTo>
                  <a:pt x="315915" y="282563"/>
                </a:lnTo>
                <a:lnTo>
                  <a:pt x="369882" y="457198"/>
                </a:lnTo>
                <a:lnTo>
                  <a:pt x="228600" y="349267"/>
                </a:lnTo>
                <a:lnTo>
                  <a:pt x="87317" y="457198"/>
                </a:lnTo>
                <a:lnTo>
                  <a:pt x="141284" y="282563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2" name="五角星 3077"/>
          <p:cNvSpPr/>
          <p:nvPr/>
        </p:nvSpPr>
        <p:spPr>
          <a:xfrm>
            <a:off x="2533650" y="19050"/>
            <a:ext cx="419100" cy="419100"/>
          </a:xfrm>
          <a:custGeom>
            <a:avLst/>
            <a:gdLst/>
            <a:ahLst/>
            <a:cxnLst>
              <a:cxn ang="16200000">
                <a:pos x="209550" y="0"/>
              </a:cxn>
              <a:cxn ang="10800000">
                <a:pos x="0" y="160081"/>
              </a:cxn>
              <a:cxn ang="5400000">
                <a:pos x="80041" y="419098"/>
              </a:cxn>
              <a:cxn ang="5400000">
                <a:pos x="339058" y="419098"/>
              </a:cxn>
              <a:cxn ang="0">
                <a:pos x="419099" y="160081"/>
              </a:cxn>
            </a:cxnLst>
            <a:pathLst>
              <a:path w="419100" h="419100">
                <a:moveTo>
                  <a:pt x="0" y="160081"/>
                </a:moveTo>
                <a:lnTo>
                  <a:pt x="160082" y="160082"/>
                </a:lnTo>
                <a:lnTo>
                  <a:pt x="209550" y="0"/>
                </a:lnTo>
                <a:lnTo>
                  <a:pt x="259017" y="160082"/>
                </a:lnTo>
                <a:lnTo>
                  <a:pt x="419099" y="160081"/>
                </a:lnTo>
                <a:lnTo>
                  <a:pt x="289589" y="259016"/>
                </a:lnTo>
                <a:lnTo>
                  <a:pt x="339058" y="419098"/>
                </a:lnTo>
                <a:lnTo>
                  <a:pt x="209550" y="320161"/>
                </a:lnTo>
                <a:lnTo>
                  <a:pt x="80041" y="419098"/>
                </a:lnTo>
                <a:lnTo>
                  <a:pt x="129510" y="259016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103" name="组合 3101"/>
          <p:cNvGrpSpPr/>
          <p:nvPr/>
        </p:nvGrpSpPr>
        <p:grpSpPr>
          <a:xfrm>
            <a:off x="6934200" y="5181600"/>
            <a:ext cx="2033588" cy="1219200"/>
            <a:chOff x="4368" y="3264"/>
            <a:chExt cx="1281" cy="768"/>
          </a:xfrm>
        </p:grpSpPr>
        <p:sp>
          <p:nvSpPr>
            <p:cNvPr id="4104" name="五角星 3078"/>
            <p:cNvSpPr/>
            <p:nvPr/>
          </p:nvSpPr>
          <p:spPr>
            <a:xfrm rot="-660000">
              <a:off x="4368" y="3681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五角星 3079"/>
            <p:cNvSpPr/>
            <p:nvPr/>
          </p:nvSpPr>
          <p:spPr>
            <a:xfrm>
              <a:off x="4845" y="3324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五角星 3080"/>
            <p:cNvSpPr/>
            <p:nvPr/>
          </p:nvSpPr>
          <p:spPr>
            <a:xfrm rot="1320000">
              <a:off x="5217" y="3264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五角星 3081"/>
            <p:cNvSpPr/>
            <p:nvPr/>
          </p:nvSpPr>
          <p:spPr>
            <a:xfrm rot="-660000">
              <a:off x="4449" y="3744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五角星 3082"/>
            <p:cNvSpPr/>
            <p:nvPr/>
          </p:nvSpPr>
          <p:spPr>
            <a:xfrm>
              <a:off x="4893" y="3372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五角星 3083"/>
            <p:cNvSpPr/>
            <p:nvPr/>
          </p:nvSpPr>
          <p:spPr>
            <a:xfrm rot="1320000">
              <a:off x="5265" y="3360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10" name="五角星 3085"/>
          <p:cNvSpPr/>
          <p:nvPr/>
        </p:nvSpPr>
        <p:spPr>
          <a:xfrm rot="1320000">
            <a:off x="168275" y="244475"/>
            <a:ext cx="882650" cy="882650"/>
          </a:xfrm>
          <a:custGeom>
            <a:avLst/>
            <a:gdLst/>
            <a:ahLst/>
            <a:cxnLst>
              <a:cxn ang="16200000">
                <a:pos x="441325" y="0"/>
              </a:cxn>
              <a:cxn ang="10800000">
                <a:pos x="0" y="337141"/>
              </a:cxn>
              <a:cxn ang="5400000">
                <a:pos x="168571" y="882647"/>
              </a:cxn>
              <a:cxn ang="5400000">
                <a:pos x="714078" y="882647"/>
              </a:cxn>
              <a:cxn ang="0">
                <a:pos x="882649" y="337141"/>
              </a:cxn>
            </a:cxnLst>
            <a:pathLst>
              <a:path w="882650" h="882650">
                <a:moveTo>
                  <a:pt x="0" y="337141"/>
                </a:moveTo>
                <a:lnTo>
                  <a:pt x="337144" y="337143"/>
                </a:lnTo>
                <a:lnTo>
                  <a:pt x="441325" y="0"/>
                </a:lnTo>
                <a:lnTo>
                  <a:pt x="545505" y="337143"/>
                </a:lnTo>
                <a:lnTo>
                  <a:pt x="882649" y="337141"/>
                </a:lnTo>
                <a:lnTo>
                  <a:pt x="609893" y="545505"/>
                </a:lnTo>
                <a:lnTo>
                  <a:pt x="714078" y="882647"/>
                </a:lnTo>
                <a:lnTo>
                  <a:pt x="441325" y="674279"/>
                </a:lnTo>
                <a:lnTo>
                  <a:pt x="168571" y="882647"/>
                </a:lnTo>
                <a:lnTo>
                  <a:pt x="272756" y="545505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111" name="组合 3102"/>
          <p:cNvGrpSpPr/>
          <p:nvPr/>
        </p:nvGrpSpPr>
        <p:grpSpPr>
          <a:xfrm>
            <a:off x="457200" y="2057400"/>
            <a:ext cx="8305800" cy="381000"/>
            <a:chOff x="288" y="1296"/>
            <a:chExt cx="5232" cy="240"/>
          </a:xfrm>
        </p:grpSpPr>
        <p:sp>
          <p:nvSpPr>
            <p:cNvPr id="4112" name="矩形 3091"/>
            <p:cNvSpPr/>
            <p:nvPr/>
          </p:nvSpPr>
          <p:spPr>
            <a:xfrm>
              <a:off x="432" y="1440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13" name="矩形 3092"/>
            <p:cNvSpPr/>
            <p:nvPr/>
          </p:nvSpPr>
          <p:spPr>
            <a:xfrm>
              <a:off x="288" y="1296"/>
              <a:ext cx="5088" cy="96"/>
            </a:xfrm>
            <a:prstGeom prst="rect">
              <a:avLst/>
            </a:pr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87" name="副标题 3086"/>
          <p:cNvSpPr>
            <a:spLocks noGrp="1"/>
          </p:cNvSpPr>
          <p:nvPr>
            <p:ph type="subTitle" sz="quarter" idx="1"/>
          </p:nvPr>
        </p:nvSpPr>
        <p:spPr>
          <a:xfrm>
            <a:off x="1371600" y="2667000"/>
            <a:ext cx="6400800" cy="3276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Clr>
                <a:schemeClr val="folHlink"/>
              </a:buClr>
              <a:buSzPct val="8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Tx/>
              <a:buFontTx/>
              <a:buNone/>
              <a:defRPr/>
            </a:lvl4pPr>
            <a:lvl5pPr marL="1828800" lvl="4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91" name="标题 3090"/>
          <p:cNvSpPr>
            <a:spLocks noGrp="1"/>
          </p:cNvSpPr>
          <p:nvPr>
            <p:ph type="ctrTitle" sz="quarter"/>
          </p:nvPr>
        </p:nvSpPr>
        <p:spPr>
          <a:xfrm>
            <a:off x="685800" y="914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lvl="0" algn="ctr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88" name="日期占位符 3087"/>
          <p:cNvSpPr>
            <a:spLocks noGrp="1"/>
          </p:cNvSpPr>
          <p:nvPr>
            <p:ph type="dt" sz="quarter" idx="2"/>
          </p:nvPr>
        </p:nvSpPr>
        <p:spPr>
          <a:xfrm>
            <a:off x="76200" y="63230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eaLnBrk="1" fontAlgn="base" hangingPunct="1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089" name="页脚占位符 3088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090" name="灯片编号占位符 3089"/>
          <p:cNvSpPr>
            <a:spLocks noGrp="1"/>
          </p:cNvSpPr>
          <p:nvPr>
            <p:ph type="sldNum" sz="quarter" idx="4"/>
          </p:nvPr>
        </p:nvSpPr>
        <p:spPr>
          <a:xfrm>
            <a:off x="7162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91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791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43"/>
          <p:cNvGrpSpPr/>
          <p:nvPr/>
        </p:nvGrpSpPr>
        <p:grpSpPr>
          <a:xfrm>
            <a:off x="6934200" y="5257800"/>
            <a:ext cx="2033588" cy="1219200"/>
            <a:chOff x="4368" y="3312"/>
            <a:chExt cx="1281" cy="768"/>
          </a:xfrm>
        </p:grpSpPr>
        <p:sp>
          <p:nvSpPr>
            <p:cNvPr id="1027" name="五角星 1025"/>
            <p:cNvSpPr/>
            <p:nvPr/>
          </p:nvSpPr>
          <p:spPr>
            <a:xfrm rot="-660000">
              <a:off x="4368" y="3729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五角星 1026"/>
            <p:cNvSpPr/>
            <p:nvPr/>
          </p:nvSpPr>
          <p:spPr>
            <a:xfrm>
              <a:off x="4845" y="3372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五角星 1027"/>
            <p:cNvSpPr/>
            <p:nvPr/>
          </p:nvSpPr>
          <p:spPr>
            <a:xfrm rot="1320000">
              <a:off x="5217" y="3312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五角星 1028"/>
            <p:cNvSpPr/>
            <p:nvPr/>
          </p:nvSpPr>
          <p:spPr>
            <a:xfrm rot="-660000">
              <a:off x="4449" y="3792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五角星 1029"/>
            <p:cNvSpPr/>
            <p:nvPr/>
          </p:nvSpPr>
          <p:spPr>
            <a:xfrm>
              <a:off x="4893" y="3420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五角星 1030"/>
            <p:cNvSpPr/>
            <p:nvPr/>
          </p:nvSpPr>
          <p:spPr>
            <a:xfrm rot="1320000">
              <a:off x="5265" y="3408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33" name="文本占位符 1032"/>
          <p:cNvSpPr>
            <a:spLocks noGrp="1"/>
          </p:cNvSpPr>
          <p:nvPr>
            <p:ph type="body"/>
          </p:nvPr>
        </p:nvSpPr>
        <p:spPr>
          <a:xfrm>
            <a:off x="6858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</p:nvPr>
        </p:nvSpPr>
        <p:spPr>
          <a:xfrm>
            <a:off x="2209800" y="637698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</p:nvPr>
        </p:nvSpPr>
        <p:spPr>
          <a:xfrm>
            <a:off x="4233863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grpSp>
        <p:nvGrpSpPr>
          <p:cNvPr id="1037" name="组合 1044"/>
          <p:cNvGrpSpPr/>
          <p:nvPr/>
        </p:nvGrpSpPr>
        <p:grpSpPr>
          <a:xfrm>
            <a:off x="381000" y="1219200"/>
            <a:ext cx="8305800" cy="381000"/>
            <a:chOff x="240" y="768"/>
            <a:chExt cx="5232" cy="240"/>
          </a:xfrm>
        </p:grpSpPr>
        <p:sp>
          <p:nvSpPr>
            <p:cNvPr id="1038" name="矩形 1036"/>
            <p:cNvSpPr/>
            <p:nvPr/>
          </p:nvSpPr>
          <p:spPr>
            <a:xfrm>
              <a:off x="384" y="912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9" name="矩形 1037"/>
            <p:cNvSpPr/>
            <p:nvPr/>
          </p:nvSpPr>
          <p:spPr>
            <a:xfrm>
              <a:off x="240" y="768"/>
              <a:ext cx="5088" cy="96"/>
            </a:xfrm>
            <a:prstGeom prst="rect">
              <a:avLst/>
            </a:pr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040" name="标题 1039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1" name="圆角矩形 1040"/>
          <p:cNvSpPr/>
          <p:nvPr/>
        </p:nvSpPr>
        <p:spPr>
          <a:xfrm>
            <a:off x="890588" y="6310313"/>
            <a:ext cx="1228725" cy="381000"/>
          </a:xfrm>
          <a:prstGeom prst="roundRect">
            <a:avLst>
              <a:gd name="adj" fmla="val 49995"/>
            </a:avLst>
          </a:pr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 anchorCtr="0"/>
          <a:p>
            <a:pPr lvl="0"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42" name="任意多边形 1041">
            <a:hlinkClick r:id="" action="ppaction://hlinkshowjump?jump=previousslide"/>
          </p:cNvPr>
          <p:cNvSpPr/>
          <p:nvPr/>
        </p:nvSpPr>
        <p:spPr>
          <a:xfrm>
            <a:off x="781050" y="6416675"/>
            <a:ext cx="557213" cy="347663"/>
          </a:xfrm>
          <a:custGeom>
            <a:avLst/>
            <a:gdLst/>
            <a:ahLst/>
            <a:cxnLst/>
            <a:pathLst>
              <a:path w="351" h="219">
                <a:moveTo>
                  <a:pt x="350" y="1"/>
                </a:moveTo>
                <a:lnTo>
                  <a:pt x="101" y="0"/>
                </a:lnTo>
                <a:lnTo>
                  <a:pt x="81" y="2"/>
                </a:lnTo>
                <a:lnTo>
                  <a:pt x="67" y="6"/>
                </a:lnTo>
                <a:lnTo>
                  <a:pt x="51" y="15"/>
                </a:lnTo>
                <a:lnTo>
                  <a:pt x="38" y="25"/>
                </a:lnTo>
                <a:lnTo>
                  <a:pt x="28" y="35"/>
                </a:lnTo>
                <a:lnTo>
                  <a:pt x="19" y="48"/>
                </a:lnTo>
                <a:lnTo>
                  <a:pt x="12" y="59"/>
                </a:lnTo>
                <a:lnTo>
                  <a:pt x="6" y="73"/>
                </a:lnTo>
                <a:lnTo>
                  <a:pt x="1" y="89"/>
                </a:lnTo>
                <a:lnTo>
                  <a:pt x="1" y="99"/>
                </a:lnTo>
                <a:lnTo>
                  <a:pt x="0" y="119"/>
                </a:lnTo>
                <a:lnTo>
                  <a:pt x="2" y="136"/>
                </a:lnTo>
                <a:lnTo>
                  <a:pt x="9" y="150"/>
                </a:lnTo>
                <a:lnTo>
                  <a:pt x="15" y="164"/>
                </a:lnTo>
                <a:lnTo>
                  <a:pt x="24" y="176"/>
                </a:lnTo>
                <a:lnTo>
                  <a:pt x="33" y="189"/>
                </a:lnTo>
                <a:lnTo>
                  <a:pt x="46" y="198"/>
                </a:lnTo>
                <a:lnTo>
                  <a:pt x="59" y="207"/>
                </a:lnTo>
                <a:lnTo>
                  <a:pt x="72" y="212"/>
                </a:lnTo>
                <a:lnTo>
                  <a:pt x="90" y="218"/>
                </a:lnTo>
                <a:lnTo>
                  <a:pt x="350" y="218"/>
                </a:lnTo>
                <a:lnTo>
                  <a:pt x="35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43" name="任意多边形 1042">
            <a:hlinkClick r:id="" action="ppaction://hlinkshowjump?jump=nextslide"/>
          </p:cNvPr>
          <p:cNvSpPr/>
          <p:nvPr/>
        </p:nvSpPr>
        <p:spPr>
          <a:xfrm>
            <a:off x="1447800" y="6416675"/>
            <a:ext cx="557213" cy="347663"/>
          </a:xfrm>
          <a:custGeom>
            <a:avLst/>
            <a:gdLst/>
            <a:ahLst/>
            <a:cxnLst/>
            <a:pathLst>
              <a:path w="351" h="219">
                <a:moveTo>
                  <a:pt x="0" y="1"/>
                </a:moveTo>
                <a:lnTo>
                  <a:pt x="249" y="0"/>
                </a:lnTo>
                <a:lnTo>
                  <a:pt x="268" y="3"/>
                </a:lnTo>
                <a:lnTo>
                  <a:pt x="283" y="6"/>
                </a:lnTo>
                <a:lnTo>
                  <a:pt x="298" y="16"/>
                </a:lnTo>
                <a:lnTo>
                  <a:pt x="311" y="26"/>
                </a:lnTo>
                <a:lnTo>
                  <a:pt x="321" y="35"/>
                </a:lnTo>
                <a:lnTo>
                  <a:pt x="331" y="48"/>
                </a:lnTo>
                <a:lnTo>
                  <a:pt x="337" y="60"/>
                </a:lnTo>
                <a:lnTo>
                  <a:pt x="344" y="74"/>
                </a:lnTo>
                <a:lnTo>
                  <a:pt x="349" y="90"/>
                </a:lnTo>
                <a:lnTo>
                  <a:pt x="349" y="100"/>
                </a:lnTo>
                <a:lnTo>
                  <a:pt x="350" y="119"/>
                </a:lnTo>
                <a:lnTo>
                  <a:pt x="347" y="136"/>
                </a:lnTo>
                <a:lnTo>
                  <a:pt x="341" y="151"/>
                </a:lnTo>
                <a:lnTo>
                  <a:pt x="334" y="165"/>
                </a:lnTo>
                <a:lnTo>
                  <a:pt x="325" y="176"/>
                </a:lnTo>
                <a:lnTo>
                  <a:pt x="316" y="189"/>
                </a:lnTo>
                <a:lnTo>
                  <a:pt x="303" y="199"/>
                </a:lnTo>
                <a:lnTo>
                  <a:pt x="290" y="208"/>
                </a:lnTo>
                <a:lnTo>
                  <a:pt x="277" y="213"/>
                </a:lnTo>
                <a:lnTo>
                  <a:pt x="259" y="218"/>
                </a:lnTo>
                <a:lnTo>
                  <a:pt x="0" y="218"/>
                </a:lnTo>
                <a:lnTo>
                  <a:pt x="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rgbClr val="FFFFCC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32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 typeface="Wingdings" panose="05000000000000000000" pitchFamily="2" charset="2"/>
        <a:buChar char="W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Tx/>
        <a:buFontTx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043"/>
          <p:cNvGrpSpPr/>
          <p:nvPr/>
        </p:nvGrpSpPr>
        <p:grpSpPr>
          <a:xfrm>
            <a:off x="6934200" y="5257800"/>
            <a:ext cx="2033588" cy="1219200"/>
            <a:chOff x="4368" y="3312"/>
            <a:chExt cx="1281" cy="768"/>
          </a:xfrm>
        </p:grpSpPr>
        <p:sp>
          <p:nvSpPr>
            <p:cNvPr id="2051" name="五角星 1025"/>
            <p:cNvSpPr/>
            <p:nvPr/>
          </p:nvSpPr>
          <p:spPr>
            <a:xfrm rot="-660000">
              <a:off x="4368" y="3729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五角星 1026"/>
            <p:cNvSpPr/>
            <p:nvPr/>
          </p:nvSpPr>
          <p:spPr>
            <a:xfrm>
              <a:off x="4845" y="3372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五角星 1027"/>
            <p:cNvSpPr/>
            <p:nvPr/>
          </p:nvSpPr>
          <p:spPr>
            <a:xfrm rot="1320000">
              <a:off x="5217" y="3312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五角星 1028"/>
            <p:cNvSpPr/>
            <p:nvPr/>
          </p:nvSpPr>
          <p:spPr>
            <a:xfrm rot="-660000">
              <a:off x="4449" y="3792"/>
              <a:ext cx="288" cy="288"/>
            </a:xfrm>
            <a:custGeom>
              <a:avLst/>
              <a:gdLst/>
              <a:ahLst/>
              <a:cxnLst>
                <a:cxn ang="16200000">
                  <a:pos x="144" y="0"/>
                </a:cxn>
                <a:cxn ang="10800000">
                  <a:pos x="0" y="110"/>
                </a:cxn>
                <a:cxn ang="5400000">
                  <a:pos x="55" y="287"/>
                </a:cxn>
                <a:cxn ang="5400000">
                  <a:pos x="232" y="287"/>
                </a:cxn>
                <a:cxn ang="0">
                  <a:pos x="287" y="110"/>
                </a:cxn>
              </a:cxnLst>
              <a:pathLst>
                <a:path w="288" h="288">
                  <a:moveTo>
                    <a:pt x="0" y="110"/>
                  </a:moveTo>
                  <a:lnTo>
                    <a:pt x="110" y="110"/>
                  </a:lnTo>
                  <a:lnTo>
                    <a:pt x="144" y="0"/>
                  </a:lnTo>
                  <a:lnTo>
                    <a:pt x="177" y="110"/>
                  </a:lnTo>
                  <a:lnTo>
                    <a:pt x="287" y="110"/>
                  </a:lnTo>
                  <a:lnTo>
                    <a:pt x="199" y="177"/>
                  </a:lnTo>
                  <a:lnTo>
                    <a:pt x="232" y="287"/>
                  </a:lnTo>
                  <a:lnTo>
                    <a:pt x="144" y="220"/>
                  </a:lnTo>
                  <a:lnTo>
                    <a:pt x="55" y="287"/>
                  </a:lnTo>
                  <a:lnTo>
                    <a:pt x="88" y="17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五角星 1029"/>
            <p:cNvSpPr/>
            <p:nvPr/>
          </p:nvSpPr>
          <p:spPr>
            <a:xfrm>
              <a:off x="4893" y="3420"/>
              <a:ext cx="264" cy="264"/>
            </a:xfrm>
            <a:custGeom>
              <a:avLst/>
              <a:gdLst/>
              <a:ahLst/>
              <a:cxnLst>
                <a:cxn ang="16200000">
                  <a:pos x="132" y="0"/>
                </a:cxn>
                <a:cxn ang="10800000">
                  <a:pos x="0" y="100"/>
                </a:cxn>
                <a:cxn ang="5400000">
                  <a:pos x="50" y="263"/>
                </a:cxn>
                <a:cxn ang="5400000">
                  <a:pos x="213" y="263"/>
                </a:cxn>
                <a:cxn ang="0">
                  <a:pos x="263" y="100"/>
                </a:cxn>
              </a:cxnLst>
              <a:pathLst>
                <a:path w="264" h="264">
                  <a:moveTo>
                    <a:pt x="0" y="100"/>
                  </a:moveTo>
                  <a:lnTo>
                    <a:pt x="100" y="100"/>
                  </a:lnTo>
                  <a:lnTo>
                    <a:pt x="132" y="0"/>
                  </a:lnTo>
                  <a:lnTo>
                    <a:pt x="163" y="100"/>
                  </a:lnTo>
                  <a:lnTo>
                    <a:pt x="263" y="100"/>
                  </a:lnTo>
                  <a:lnTo>
                    <a:pt x="182" y="163"/>
                  </a:lnTo>
                  <a:lnTo>
                    <a:pt x="213" y="263"/>
                  </a:lnTo>
                  <a:lnTo>
                    <a:pt x="132" y="201"/>
                  </a:lnTo>
                  <a:lnTo>
                    <a:pt x="50" y="263"/>
                  </a:lnTo>
                  <a:lnTo>
                    <a:pt x="81" y="163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五角星 1030"/>
            <p:cNvSpPr/>
            <p:nvPr/>
          </p:nvSpPr>
          <p:spPr>
            <a:xfrm rot="1320000">
              <a:off x="5265" y="3408"/>
              <a:ext cx="384" cy="384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46"/>
                </a:cxn>
                <a:cxn ang="5400000">
                  <a:pos x="73" y="383"/>
                </a:cxn>
                <a:cxn ang="5400000">
                  <a:pos x="310" y="383"/>
                </a:cxn>
                <a:cxn ang="0">
                  <a:pos x="383" y="146"/>
                </a:cxn>
              </a:cxnLst>
              <a:pathLst>
                <a:path w="384" h="384">
                  <a:moveTo>
                    <a:pt x="0" y="146"/>
                  </a:moveTo>
                  <a:lnTo>
                    <a:pt x="146" y="146"/>
                  </a:lnTo>
                  <a:lnTo>
                    <a:pt x="192" y="0"/>
                  </a:lnTo>
                  <a:lnTo>
                    <a:pt x="237" y="146"/>
                  </a:lnTo>
                  <a:lnTo>
                    <a:pt x="383" y="146"/>
                  </a:lnTo>
                  <a:lnTo>
                    <a:pt x="265" y="237"/>
                  </a:lnTo>
                  <a:lnTo>
                    <a:pt x="310" y="383"/>
                  </a:lnTo>
                  <a:lnTo>
                    <a:pt x="192" y="293"/>
                  </a:lnTo>
                  <a:lnTo>
                    <a:pt x="73" y="383"/>
                  </a:lnTo>
                  <a:lnTo>
                    <a:pt x="118" y="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7" name="文本占位符 1032"/>
          <p:cNvSpPr>
            <a:spLocks noGrp="1"/>
          </p:cNvSpPr>
          <p:nvPr>
            <p:ph type="body"/>
          </p:nvPr>
        </p:nvSpPr>
        <p:spPr>
          <a:xfrm>
            <a:off x="6858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</p:nvPr>
        </p:nvSpPr>
        <p:spPr>
          <a:xfrm>
            <a:off x="2209800" y="637698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</p:nvPr>
        </p:nvSpPr>
        <p:spPr>
          <a:xfrm>
            <a:off x="4233863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grpSp>
        <p:nvGrpSpPr>
          <p:cNvPr id="2061" name="组合 1044"/>
          <p:cNvGrpSpPr/>
          <p:nvPr/>
        </p:nvGrpSpPr>
        <p:grpSpPr>
          <a:xfrm>
            <a:off x="381000" y="1219200"/>
            <a:ext cx="8305800" cy="381000"/>
            <a:chOff x="240" y="768"/>
            <a:chExt cx="5232" cy="240"/>
          </a:xfrm>
        </p:grpSpPr>
        <p:sp>
          <p:nvSpPr>
            <p:cNvPr id="2062" name="矩形 1036"/>
            <p:cNvSpPr/>
            <p:nvPr/>
          </p:nvSpPr>
          <p:spPr>
            <a:xfrm>
              <a:off x="384" y="912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6C6C6C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63" name="矩形 1037"/>
            <p:cNvSpPr/>
            <p:nvPr/>
          </p:nvSpPr>
          <p:spPr>
            <a:xfrm>
              <a:off x="240" y="768"/>
              <a:ext cx="5088" cy="96"/>
            </a:xfrm>
            <a:prstGeom prst="rect">
              <a:avLst/>
            </a:prstGeom>
            <a:gradFill rotWithShape="0">
              <a:gsLst>
                <a:gs pos="0">
                  <a:srgbClr val="0E152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64" name="标题 1039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65" name="圆角矩形 1040"/>
          <p:cNvSpPr/>
          <p:nvPr/>
        </p:nvSpPr>
        <p:spPr>
          <a:xfrm>
            <a:off x="890588" y="6310313"/>
            <a:ext cx="1228725" cy="381000"/>
          </a:xfrm>
          <a:prstGeom prst="roundRect">
            <a:avLst>
              <a:gd name="adj" fmla="val 49995"/>
            </a:avLst>
          </a:prstGeom>
          <a:gradFill rotWithShape="0">
            <a:gsLst>
              <a:gs pos="0">
                <a:srgbClr val="0E1526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 anchorCtr="0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66" name="任意多边形 1041">
            <a:hlinkClick r:id="" action="ppaction://hlinkshowjump?jump=previousslide"/>
          </p:cNvPr>
          <p:cNvSpPr/>
          <p:nvPr/>
        </p:nvSpPr>
        <p:spPr>
          <a:xfrm>
            <a:off x="781050" y="6416675"/>
            <a:ext cx="557213" cy="347663"/>
          </a:xfrm>
          <a:custGeom>
            <a:avLst/>
            <a:gdLst/>
            <a:ahLst/>
            <a:cxnLst/>
            <a:pathLst>
              <a:path w="351" h="219">
                <a:moveTo>
                  <a:pt x="350" y="1"/>
                </a:moveTo>
                <a:lnTo>
                  <a:pt x="101" y="0"/>
                </a:lnTo>
                <a:lnTo>
                  <a:pt x="81" y="2"/>
                </a:lnTo>
                <a:lnTo>
                  <a:pt x="67" y="6"/>
                </a:lnTo>
                <a:lnTo>
                  <a:pt x="51" y="15"/>
                </a:lnTo>
                <a:lnTo>
                  <a:pt x="38" y="25"/>
                </a:lnTo>
                <a:lnTo>
                  <a:pt x="28" y="35"/>
                </a:lnTo>
                <a:lnTo>
                  <a:pt x="19" y="48"/>
                </a:lnTo>
                <a:lnTo>
                  <a:pt x="12" y="59"/>
                </a:lnTo>
                <a:lnTo>
                  <a:pt x="6" y="73"/>
                </a:lnTo>
                <a:lnTo>
                  <a:pt x="1" y="89"/>
                </a:lnTo>
                <a:lnTo>
                  <a:pt x="1" y="99"/>
                </a:lnTo>
                <a:lnTo>
                  <a:pt x="0" y="119"/>
                </a:lnTo>
                <a:lnTo>
                  <a:pt x="2" y="136"/>
                </a:lnTo>
                <a:lnTo>
                  <a:pt x="9" y="150"/>
                </a:lnTo>
                <a:lnTo>
                  <a:pt x="15" y="164"/>
                </a:lnTo>
                <a:lnTo>
                  <a:pt x="24" y="176"/>
                </a:lnTo>
                <a:lnTo>
                  <a:pt x="33" y="189"/>
                </a:lnTo>
                <a:lnTo>
                  <a:pt x="46" y="198"/>
                </a:lnTo>
                <a:lnTo>
                  <a:pt x="59" y="207"/>
                </a:lnTo>
                <a:lnTo>
                  <a:pt x="72" y="212"/>
                </a:lnTo>
                <a:lnTo>
                  <a:pt x="90" y="218"/>
                </a:lnTo>
                <a:lnTo>
                  <a:pt x="350" y="218"/>
                </a:lnTo>
                <a:lnTo>
                  <a:pt x="35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67" name="任意多边形 1042">
            <a:hlinkClick r:id="" action="ppaction://hlinkshowjump?jump=nextslide"/>
          </p:cNvPr>
          <p:cNvSpPr/>
          <p:nvPr/>
        </p:nvSpPr>
        <p:spPr>
          <a:xfrm>
            <a:off x="1447800" y="6416675"/>
            <a:ext cx="557213" cy="347663"/>
          </a:xfrm>
          <a:custGeom>
            <a:avLst/>
            <a:gdLst/>
            <a:ahLst/>
            <a:cxnLst/>
            <a:pathLst>
              <a:path w="351" h="219">
                <a:moveTo>
                  <a:pt x="0" y="1"/>
                </a:moveTo>
                <a:lnTo>
                  <a:pt x="249" y="0"/>
                </a:lnTo>
                <a:lnTo>
                  <a:pt x="268" y="3"/>
                </a:lnTo>
                <a:lnTo>
                  <a:pt x="283" y="6"/>
                </a:lnTo>
                <a:lnTo>
                  <a:pt x="298" y="16"/>
                </a:lnTo>
                <a:lnTo>
                  <a:pt x="311" y="26"/>
                </a:lnTo>
                <a:lnTo>
                  <a:pt x="321" y="35"/>
                </a:lnTo>
                <a:lnTo>
                  <a:pt x="331" y="48"/>
                </a:lnTo>
                <a:lnTo>
                  <a:pt x="337" y="60"/>
                </a:lnTo>
                <a:lnTo>
                  <a:pt x="344" y="74"/>
                </a:lnTo>
                <a:lnTo>
                  <a:pt x="349" y="90"/>
                </a:lnTo>
                <a:lnTo>
                  <a:pt x="349" y="100"/>
                </a:lnTo>
                <a:lnTo>
                  <a:pt x="350" y="119"/>
                </a:lnTo>
                <a:lnTo>
                  <a:pt x="347" y="136"/>
                </a:lnTo>
                <a:lnTo>
                  <a:pt x="341" y="151"/>
                </a:lnTo>
                <a:lnTo>
                  <a:pt x="334" y="165"/>
                </a:lnTo>
                <a:lnTo>
                  <a:pt x="325" y="176"/>
                </a:lnTo>
                <a:lnTo>
                  <a:pt x="316" y="189"/>
                </a:lnTo>
                <a:lnTo>
                  <a:pt x="303" y="199"/>
                </a:lnTo>
                <a:lnTo>
                  <a:pt x="290" y="208"/>
                </a:lnTo>
                <a:lnTo>
                  <a:pt x="277" y="213"/>
                </a:lnTo>
                <a:lnTo>
                  <a:pt x="259" y="218"/>
                </a:lnTo>
                <a:lnTo>
                  <a:pt x="0" y="218"/>
                </a:lnTo>
                <a:lnTo>
                  <a:pt x="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6C6C6C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blinds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rgbClr val="FFFFCC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32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 typeface="Wingdings" panose="05000000000000000000" pitchFamily="2" charset="2"/>
        <a:buChar char="W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Tx/>
        <a:buFontTx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4098"/>
          <p:cNvSpPr>
            <a:spLocks noGrp="1"/>
          </p:cNvSpPr>
          <p:nvPr>
            <p:ph type="ctrTitle" sz="quarter"/>
          </p:nvPr>
        </p:nvSpPr>
        <p:spPr>
          <a:xfrm>
            <a:off x="685800" y="914400"/>
            <a:ext cx="7772400" cy="609600"/>
          </a:xfrm>
          <a:ln/>
        </p:spPr>
        <p:txBody>
          <a:bodyPr vert="horz" wrap="square" lIns="92075" tIns="46038" rIns="92075" bIns="46038" anchor="b" anchorCtr="0"/>
          <a:p>
            <a:pPr defTabSz="914400">
              <a:buSzTx/>
              <a:buFontTx/>
              <a:buNone/>
            </a:pPr>
            <a:r>
              <a:rPr lang="zh-CN" altLang="en-US" sz="3600" kern="1200" baseline="0" dirty="0">
                <a:latin typeface="+mj-lt"/>
                <a:ea typeface="+mj-ea"/>
                <a:cs typeface="+mj-cs"/>
              </a:rPr>
              <a:t>项目五　会议结束阶段的会务工作</a:t>
            </a:r>
            <a:endParaRPr lang="zh-CN" altLang="zh-CN" sz="36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7170" name="椭圆 4100"/>
          <p:cNvSpPr/>
          <p:nvPr/>
        </p:nvSpPr>
        <p:spPr>
          <a:xfrm>
            <a:off x="533400" y="25908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rgbClr val="76471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2075" tIns="46038" rIns="92075" bIns="46038" anchor="ctr" anchorCtr="0"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椭圆 4103"/>
          <p:cNvSpPr/>
          <p:nvPr/>
        </p:nvSpPr>
        <p:spPr>
          <a:xfrm>
            <a:off x="533400" y="33528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rgbClr val="76471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2075" tIns="46038" rIns="92075" bIns="46038" anchor="ctr" anchorCtr="0"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椭圆 4105"/>
          <p:cNvSpPr/>
          <p:nvPr/>
        </p:nvSpPr>
        <p:spPr>
          <a:xfrm>
            <a:off x="533400" y="48768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rgbClr val="76471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2075" tIns="46038" rIns="92075" bIns="46038" anchor="ctr" anchorCtr="0"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椭圆 4107"/>
          <p:cNvSpPr/>
          <p:nvPr/>
        </p:nvSpPr>
        <p:spPr>
          <a:xfrm>
            <a:off x="381000" y="645795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rgbClr val="76471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2075" tIns="46038" rIns="92075" bIns="46038" anchor="ctr" anchorCtr="0"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椭圆 4109"/>
          <p:cNvSpPr/>
          <p:nvPr/>
        </p:nvSpPr>
        <p:spPr>
          <a:xfrm>
            <a:off x="0" y="645795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rgbClr val="764718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2075" tIns="46038" rIns="92075" bIns="46038" anchor="ctr" anchorCtr="0"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副标题 11269"/>
          <p:cNvSpPr>
            <a:spLocks noGrp="1"/>
          </p:cNvSpPr>
          <p:nvPr>
            <p:ph type="subTitle" sz="quarter" idx="1"/>
          </p:nvPr>
        </p:nvSpPr>
        <p:spPr>
          <a:xfrm>
            <a:off x="468313" y="2349500"/>
            <a:ext cx="6400800" cy="3276600"/>
          </a:xfrm>
          <a:ln/>
        </p:spPr>
        <p:txBody>
          <a:bodyPr lIns="92075" tIns="46038" rIns="92075" bIns="46038" anchor="ctr" anchorCtr="0"/>
          <a:p>
            <a:pPr algn="l" defTabSz="914400">
              <a:buSzPct val="80000"/>
            </a:pPr>
            <a:r>
              <a:rPr lang="zh-CN" altLang="en-US" i="0" kern="1200" baseline="0" dirty="0">
                <a:latin typeface="+mn-lt"/>
                <a:ea typeface="+mn-ea"/>
                <a:cs typeface="+mn-cs"/>
              </a:rPr>
              <a:t>任务一　送别会议代表</a:t>
            </a:r>
            <a:endParaRPr lang="en-US" altLang="zh-CN" i="0" kern="1200" baseline="0">
              <a:latin typeface="+mn-lt"/>
              <a:ea typeface="+mn-ea"/>
              <a:cs typeface="+mn-cs"/>
            </a:endParaRPr>
          </a:p>
          <a:p>
            <a:pPr algn="l" defTabSz="914400">
              <a:buSzPct val="80000"/>
            </a:pPr>
            <a:r>
              <a:rPr lang="zh-CN" altLang="en-US" i="0" kern="1200" baseline="0" dirty="0">
                <a:latin typeface="+mn-lt"/>
                <a:ea typeface="+mn-ea"/>
                <a:cs typeface="+mn-cs"/>
              </a:rPr>
              <a:t>任务二　会场的善后工作</a:t>
            </a:r>
            <a:endParaRPr lang="zh-CN" altLang="en-US" i="0" kern="1200" baseline="0" dirty="0">
              <a:latin typeface="+mn-lt"/>
              <a:ea typeface="+mn-ea"/>
              <a:cs typeface="+mn-cs"/>
            </a:endParaRPr>
          </a:p>
          <a:p>
            <a:pPr algn="l" defTabSz="914400">
              <a:buSzPct val="80000"/>
            </a:pPr>
            <a:r>
              <a:rPr lang="zh-CN" altLang="en-US" i="0" kern="1200" baseline="0" dirty="0">
                <a:latin typeface="+mn-lt"/>
                <a:ea typeface="+mn-ea"/>
                <a:cs typeface="+mn-cs"/>
              </a:rPr>
              <a:t>任务三　整理会议文件</a:t>
            </a:r>
            <a:endParaRPr lang="zh-CN" altLang="en-US" i="0" kern="1200" baseline="0" dirty="0">
              <a:latin typeface="+mn-lt"/>
              <a:ea typeface="+mn-ea"/>
              <a:cs typeface="+mn-cs"/>
            </a:endParaRPr>
          </a:p>
          <a:p>
            <a:pPr algn="l" defTabSz="914400">
              <a:buSzPct val="80000"/>
            </a:pPr>
            <a:r>
              <a:rPr lang="zh-CN" altLang="en-US" i="0" kern="1200" baseline="0" dirty="0">
                <a:latin typeface="+mn-lt"/>
                <a:ea typeface="+mn-ea"/>
                <a:cs typeface="+mn-cs"/>
              </a:rPr>
              <a:t>任务四　会议评估</a:t>
            </a:r>
            <a:endParaRPr lang="zh-CN" altLang="en-US" i="0" kern="1200" baseline="0" dirty="0">
              <a:latin typeface="+mn-lt"/>
              <a:ea typeface="+mn-ea"/>
              <a:cs typeface="+mn-cs"/>
            </a:endParaRPr>
          </a:p>
        </p:txBody>
      </p:sp>
      <p:pic>
        <p:nvPicPr>
          <p:cNvPr id="71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75" y="4257675"/>
            <a:ext cx="3327400" cy="249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占位符 67589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332288"/>
          </a:xfrm>
          <a:ln/>
        </p:spPr>
        <p:txBody>
          <a:bodyPr lIns="92075" tIns="46038" rIns="92075" bIns="46038" anchor="t" anchorCtr="0"/>
          <a:p>
            <a:r>
              <a:rPr lang="en-US" altLang="zh-CN" sz="2800" i="0"/>
              <a:t>1</a:t>
            </a:r>
            <a:r>
              <a:rPr lang="zh-CN" altLang="en-US" sz="2800" i="0" dirty="0"/>
              <a:t>．拿走通知牌和方向标志。一次性说明标志或通知牌应予以销毁，对于可重复利用的应统计、归类、入库，以便下次使用。这样做有利于节约材料、资源，节省人力物力。</a:t>
            </a:r>
            <a:endParaRPr lang="zh-CN" altLang="en-US" sz="2800" i="0" dirty="0"/>
          </a:p>
          <a:p>
            <a:r>
              <a:rPr lang="en-US" altLang="zh-CN" sz="2800" i="0"/>
              <a:t>2</a:t>
            </a:r>
            <a:r>
              <a:rPr lang="zh-CN" altLang="en-US" sz="2800" i="0" dirty="0"/>
              <a:t>．清理会场内其他物品、</a:t>
            </a:r>
            <a:endParaRPr lang="zh-CN" altLang="en-US" sz="2800" i="0" dirty="0"/>
          </a:p>
          <a:p>
            <a:r>
              <a:rPr lang="en-US" altLang="zh-CN" sz="2800" i="0"/>
              <a:t>3</a:t>
            </a:r>
            <a:r>
              <a:rPr lang="zh-CN" altLang="en-US" sz="2800" i="0" dirty="0"/>
              <a:t>．通知配电人员和服务人员</a:t>
            </a:r>
            <a:endParaRPr lang="zh-CN" altLang="en-US" sz="2800" i="0" dirty="0"/>
          </a:p>
          <a:p>
            <a:r>
              <a:rPr lang="zh-CN" altLang="en-US" sz="2800" i="0" dirty="0"/>
              <a:t>会场清理完毕后要通知配电人员切断会场不需使用的电源，关闭会场。</a:t>
            </a:r>
            <a:endParaRPr lang="zh-CN" altLang="en-US" sz="2800" i="0" dirty="0"/>
          </a:p>
        </p:txBody>
      </p:sp>
      <p:sp>
        <p:nvSpPr>
          <p:cNvPr id="17410" name="标题 67590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r>
              <a:rPr lang="zh-CN" altLang="en-US" dirty="0"/>
              <a:t>一、清理会场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占位符 82950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zh-CN" altLang="en-US" i="0" dirty="0"/>
              <a:t>会议结束后，要及时归还从公司内部其他部门或其他单位借用的相关物品，归还前要检查是否完好，如果损坏要按约定予以赔偿。不需赔偿的，归还是要特别说明或修好后再归还。</a:t>
            </a:r>
            <a:endParaRPr lang="zh-CN" altLang="en-US" i="0" dirty="0"/>
          </a:p>
        </p:txBody>
      </p:sp>
      <p:sp>
        <p:nvSpPr>
          <p:cNvPr id="18434" name="标题 82951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二、归还所借物品</a:t>
            </a:r>
            <a:endParaRPr lang="zh-CN" altLang="en-US" dirty="0"/>
          </a:p>
        </p:txBody>
      </p:sp>
      <p:pic>
        <p:nvPicPr>
          <p:cNvPr id="18435" name="图片 82952" descr="花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4292600"/>
            <a:ext cx="1974850" cy="216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68614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zh-CN" altLang="en-US" i="0" dirty="0"/>
              <a:t>如果是外借的会场，会议结束后，秘书人员应及时与会场出租方结清会议的各项费用，主要包括：会议室租借费、会议中借用设备的使用费、开会期间的其他相关费用。</a:t>
            </a:r>
            <a:endParaRPr lang="zh-CN" altLang="en-US" i="0" dirty="0"/>
          </a:p>
        </p:txBody>
      </p:sp>
      <p:sp>
        <p:nvSpPr>
          <p:cNvPr id="19458" name="标题 68615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三、结算会议开支费用</a:t>
            </a:r>
            <a:endParaRPr lang="zh-CN" altLang="en-US" dirty="0"/>
          </a:p>
        </p:txBody>
      </p:sp>
      <p:pic>
        <p:nvPicPr>
          <p:cNvPr id="19459" name="图片 68616" descr="结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4221163"/>
            <a:ext cx="3835400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35169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实用范例</a:t>
            </a:r>
            <a:endParaRPr lang="zh-CN" altLang="en-US" dirty="0"/>
          </a:p>
        </p:txBody>
      </p:sp>
      <p:sp>
        <p:nvSpPr>
          <p:cNvPr id="20482" name="文本占位符 135170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en-US" altLang="zh-CN" i="0"/>
              <a:t>20XX</a:t>
            </a:r>
            <a:r>
              <a:rPr lang="zh-CN" altLang="en-US" i="0"/>
              <a:t>年数据安全峰会会场善后工作</a:t>
            </a:r>
            <a:endParaRPr lang="zh-CN" altLang="en-US" i="0" dirty="0"/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2736850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占位符 136193"/>
          <p:cNvSpPr>
            <a:spLocks noGrp="1"/>
          </p:cNvSpPr>
          <p:nvPr>
            <p:ph type="body" sz="half" idx="1"/>
          </p:nvPr>
        </p:nvSpPr>
        <p:spPr>
          <a:xfrm>
            <a:off x="539750" y="1773238"/>
            <a:ext cx="8280400" cy="935037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i="0" dirty="0"/>
              <a:t>开心地训练吧！你将来办理会议一定很棒。</a:t>
            </a:r>
            <a:endParaRPr lang="zh-CN" altLang="en-US" i="0" dirty="0"/>
          </a:p>
        </p:txBody>
      </p:sp>
      <p:sp>
        <p:nvSpPr>
          <p:cNvPr id="136195" name="矩形 136194"/>
          <p:cNvSpPr/>
          <p:nvPr/>
        </p:nvSpPr>
        <p:spPr>
          <a:xfrm rot="373433">
            <a:off x="1889125" y="-3175"/>
            <a:ext cx="5400675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87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sq" cmpd="sng">
                  <a:solidFill>
                    <a:srgbClr val="CC99FF"/>
                  </a:solidFill>
                  <a:prstDash val="solid"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课堂训练</a:t>
            </a:r>
            <a:endParaRPr lang="zh-CN" altLang="en-US" sz="3600" b="1">
              <a:ln w="9525" cap="sq" cmpd="sng">
                <a:solidFill>
                  <a:srgbClr val="CC99FF"/>
                </a:solidFill>
                <a:prstDash val="solid"/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1507" name="内容占位符 2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111250" y="2708275"/>
            <a:ext cx="6507163" cy="3663950"/>
          </a:xfrm>
          <a:ln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6963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任务三　整理会议文件 </a:t>
            </a:r>
            <a:endParaRPr lang="zh-CN" altLang="en-US" dirty="0"/>
          </a:p>
        </p:txBody>
      </p:sp>
      <p:sp>
        <p:nvSpPr>
          <p:cNvPr id="22530" name="文本占位符 69640"/>
          <p:cNvSpPr>
            <a:spLocks noGrp="1"/>
          </p:cNvSpPr>
          <p:nvPr>
            <p:ph idx="1"/>
          </p:nvPr>
        </p:nvSpPr>
        <p:spPr>
          <a:xfrm>
            <a:off x="323850" y="1773238"/>
            <a:ext cx="7772400" cy="4114800"/>
          </a:xfrm>
          <a:ln/>
        </p:spPr>
        <p:txBody>
          <a:bodyPr lIns="92075" tIns="46038" rIns="92075" bIns="46038" anchor="t" anchorCtr="0"/>
          <a:p>
            <a:r>
              <a:rPr lang="zh-CN" altLang="en-US" sz="2800" i="0" dirty="0">
                <a:solidFill>
                  <a:srgbClr val="FFFF00"/>
                </a:solidFill>
              </a:rPr>
              <a:t>引导案例</a:t>
            </a:r>
            <a:endParaRPr lang="zh-CN" altLang="en-US" sz="2800" i="0" dirty="0">
              <a:solidFill>
                <a:srgbClr val="FFFF00"/>
              </a:solidFill>
            </a:endParaRPr>
          </a:p>
          <a:p>
            <a:r>
              <a:rPr lang="zh-CN" altLang="en-US" sz="2800" i="0" dirty="0">
                <a:solidFill>
                  <a:srgbClr val="FFFF00"/>
                </a:solidFill>
              </a:rPr>
              <a:t>汇编会议文件</a:t>
            </a:r>
            <a:r>
              <a:rPr lang="en-US" altLang="zh-CN" sz="2800" i="0" dirty="0">
                <a:solidFill>
                  <a:srgbClr val="FFFF00"/>
                </a:solidFill>
              </a:rPr>
              <a:t>P157</a:t>
            </a:r>
            <a:endParaRPr lang="en-US" altLang="zh-CN" sz="2800" i="0" dirty="0">
              <a:solidFill>
                <a:srgbClr val="FFFF00"/>
              </a:solidFill>
            </a:endParaRPr>
          </a:p>
        </p:txBody>
      </p:sp>
      <p:pic>
        <p:nvPicPr>
          <p:cNvPr id="69642" name="图片 69641" descr="档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513" y="3760788"/>
            <a:ext cx="3325812" cy="2751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989138"/>
            <a:ext cx="3054350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6963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任务三　整理会议文件 </a:t>
            </a:r>
            <a:endParaRPr lang="zh-CN" altLang="en-US" dirty="0"/>
          </a:p>
        </p:txBody>
      </p:sp>
      <p:sp>
        <p:nvSpPr>
          <p:cNvPr id="23554" name="文本占位符 69640"/>
          <p:cNvSpPr>
            <a:spLocks noGrp="1"/>
          </p:cNvSpPr>
          <p:nvPr>
            <p:ph idx="1"/>
          </p:nvPr>
        </p:nvSpPr>
        <p:spPr>
          <a:xfrm>
            <a:off x="323850" y="1773238"/>
            <a:ext cx="7772400" cy="4114800"/>
          </a:xfrm>
          <a:ln/>
        </p:spPr>
        <p:txBody>
          <a:bodyPr lIns="92075" tIns="46038" rIns="92075" bIns="46038" anchor="t" anchorCtr="0"/>
          <a:p>
            <a:r>
              <a:rPr lang="zh-CN" altLang="en-US" sz="2800" i="0" dirty="0"/>
              <a:t>一、会议文件的概念</a:t>
            </a:r>
            <a:endParaRPr lang="zh-CN" altLang="en-US" sz="2800" i="0" dirty="0"/>
          </a:p>
          <a:p>
            <a:r>
              <a:rPr lang="zh-CN" altLang="en-US" sz="2800" i="0" dirty="0"/>
              <a:t>会议文件是提请会议讨论和审议事项的文书材料。它是一种非正式文件，有些是供会议讨论审议用的，有些是会议进程中形成的，有些是为保证会议顺利进行而制作的。</a:t>
            </a:r>
            <a:endParaRPr lang="zh-CN" altLang="en-US" sz="2800" i="0" dirty="0"/>
          </a:p>
          <a:p>
            <a:endParaRPr lang="zh-CN" altLang="en-US" sz="2800" i="0" dirty="0"/>
          </a:p>
        </p:txBody>
      </p:sp>
      <p:pic>
        <p:nvPicPr>
          <p:cNvPr id="69642" name="图片 69641" descr="档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8188" y="4106863"/>
            <a:ext cx="3325812" cy="2751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占位符 70661"/>
          <p:cNvSpPr>
            <a:spLocks noGrp="1"/>
          </p:cNvSpPr>
          <p:nvPr>
            <p:ph idx="1"/>
          </p:nvPr>
        </p:nvSpPr>
        <p:spPr>
          <a:xfrm>
            <a:off x="685800" y="1905000"/>
            <a:ext cx="8062913" cy="4114800"/>
          </a:xfrm>
          <a:ln/>
        </p:spPr>
        <p:txBody>
          <a:bodyPr lIns="92075" tIns="46038" rIns="92075" bIns="46038" anchor="t" anchorCtr="0"/>
          <a:p>
            <a:pPr>
              <a:lnSpc>
                <a:spcPct val="90000"/>
              </a:lnSpc>
            </a:pPr>
            <a:r>
              <a:rPr lang="zh-CN" altLang="en-US" i="0" dirty="0"/>
              <a:t>会议文件包括会议记录、会议简报、会议纪要、会议正式文件和参阅文件、会议总结等。主要工作包括以下几项：</a:t>
            </a:r>
            <a:endParaRPr lang="zh-CN" altLang="en-US" i="0" dirty="0"/>
          </a:p>
          <a:p>
            <a:pPr>
              <a:lnSpc>
                <a:spcPct val="90000"/>
              </a:lnSpc>
            </a:pPr>
            <a:r>
              <a:rPr lang="en-US" altLang="zh-CN" i="0"/>
              <a:t>1.</a:t>
            </a:r>
            <a:r>
              <a:rPr lang="zh-CN" altLang="en-US" i="0" dirty="0"/>
              <a:t>　整理分发会议记录。</a:t>
            </a:r>
            <a:endParaRPr lang="zh-CN" altLang="en-US" i="0" dirty="0"/>
          </a:p>
          <a:p>
            <a:pPr>
              <a:lnSpc>
                <a:spcPct val="90000"/>
              </a:lnSpc>
            </a:pPr>
            <a:r>
              <a:rPr lang="en-US" altLang="zh-CN" i="0"/>
              <a:t>2.</a:t>
            </a:r>
            <a:r>
              <a:rPr lang="zh-CN" altLang="en-US" i="0" dirty="0"/>
              <a:t>　形成大会决议、简报或纪要</a:t>
            </a:r>
            <a:endParaRPr lang="zh-CN" altLang="en-US" i="0" dirty="0"/>
          </a:p>
          <a:p>
            <a:pPr>
              <a:lnSpc>
                <a:spcPct val="90000"/>
              </a:lnSpc>
            </a:pPr>
            <a:r>
              <a:rPr lang="en-US" altLang="zh-CN" i="0"/>
              <a:t>3.</a:t>
            </a:r>
            <a:r>
              <a:rPr lang="zh-CN" altLang="en-US" i="0" dirty="0"/>
              <a:t>　写总结向上级汇报会议情况</a:t>
            </a:r>
            <a:endParaRPr lang="zh-CN" altLang="en-US" i="0" dirty="0"/>
          </a:p>
          <a:p>
            <a:pPr>
              <a:lnSpc>
                <a:spcPct val="90000"/>
              </a:lnSpc>
            </a:pPr>
            <a:r>
              <a:rPr lang="en-US" altLang="zh-CN" i="0"/>
              <a:t>4.</a:t>
            </a:r>
            <a:r>
              <a:rPr lang="zh-CN" altLang="en-US" i="0" dirty="0"/>
              <a:t>　收全会议材料，汇编会议文件，并分类、立卷、归档</a:t>
            </a:r>
            <a:endParaRPr lang="zh-CN" altLang="en-US" i="0" dirty="0"/>
          </a:p>
        </p:txBody>
      </p:sp>
      <p:sp>
        <p:nvSpPr>
          <p:cNvPr id="24578" name="标题 70662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二、会议文件的内容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8396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实用范例</a:t>
            </a:r>
            <a:endParaRPr lang="zh-CN" altLang="en-US" dirty="0"/>
          </a:p>
        </p:txBody>
      </p:sp>
      <p:sp>
        <p:nvSpPr>
          <p:cNvPr id="83971" name="内容占位符 83970"/>
          <p:cNvSpPr>
            <a:spLocks noGrp="1"/>
          </p:cNvSpPr>
          <p:nvPr>
            <p:ph idx="1"/>
          </p:nvPr>
        </p:nvSpPr>
        <p:spPr>
          <a:xfrm>
            <a:off x="684213" y="1916113"/>
            <a:ext cx="7772400" cy="4114800"/>
          </a:xfrm>
          <a:ln/>
        </p:spPr>
        <p:txBody>
          <a:bodyPr lIns="92075" tIns="46038" rIns="92075" bIns="46038" anchor="t" anchorCtr="0"/>
          <a:p>
            <a:r>
              <a:rPr lang="zh-CN" altLang="en-US" i="0" dirty="0">
                <a:solidFill>
                  <a:srgbClr val="FFFF00"/>
                </a:solidFill>
              </a:rPr>
              <a:t>华南建筑工程公司职工代表大会会议文件整理</a:t>
            </a:r>
            <a:r>
              <a:rPr lang="en-US" altLang="zh-CN" i="0" dirty="0">
                <a:solidFill>
                  <a:srgbClr val="FFFF00"/>
                </a:solidFill>
              </a:rPr>
              <a:t>P159</a:t>
            </a:r>
            <a:endParaRPr lang="zh-CN" altLang="en-US" i="0" dirty="0">
              <a:solidFill>
                <a:srgbClr val="FFFF00"/>
              </a:solidFill>
            </a:endParaRPr>
          </a:p>
          <a:p>
            <a:endParaRPr lang="zh-CN" altLang="en-US" i="0" dirty="0">
              <a:solidFill>
                <a:srgbClr val="FFFF00"/>
              </a:solidFill>
            </a:endParaRPr>
          </a:p>
        </p:txBody>
      </p:sp>
      <p:pic>
        <p:nvPicPr>
          <p:cNvPr id="2560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414713"/>
            <a:ext cx="4997450" cy="299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1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charRg st="1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文本占位符 84993"/>
          <p:cNvSpPr>
            <a:spLocks noGrp="1"/>
          </p:cNvSpPr>
          <p:nvPr>
            <p:ph type="body" sz="half" idx="1"/>
          </p:nvPr>
        </p:nvSpPr>
        <p:spPr>
          <a:xfrm>
            <a:off x="539750" y="1773238"/>
            <a:ext cx="8280400" cy="935037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i="0" dirty="0"/>
              <a:t>开心地训练吧！你将来办理会议一定很棒。</a:t>
            </a:r>
            <a:endParaRPr lang="zh-CN" altLang="en-US" i="0" dirty="0"/>
          </a:p>
        </p:txBody>
      </p:sp>
      <p:sp>
        <p:nvSpPr>
          <p:cNvPr id="84995" name="矩形 84994"/>
          <p:cNvSpPr/>
          <p:nvPr/>
        </p:nvSpPr>
        <p:spPr>
          <a:xfrm rot="373433">
            <a:off x="1889125" y="-3175"/>
            <a:ext cx="5400675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87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sq" cmpd="sng">
                  <a:solidFill>
                    <a:srgbClr val="CC99FF"/>
                  </a:solidFill>
                  <a:prstDash val="solid"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课堂训练</a:t>
            </a:r>
            <a:endParaRPr lang="zh-CN" altLang="en-US" sz="3600" b="1">
              <a:ln w="9525" cap="sq" cmpd="sng">
                <a:solidFill>
                  <a:srgbClr val="CC99FF"/>
                </a:solidFill>
                <a:prstDash val="solid"/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6627" name="内容占位符 2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962275" y="2824163"/>
            <a:ext cx="4294188" cy="3965575"/>
          </a:xfrm>
          <a:ln/>
        </p:spPr>
      </p:pic>
      <p:pic>
        <p:nvPicPr>
          <p:cNvPr id="2662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0" y="2824163"/>
            <a:ext cx="1266825" cy="120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62465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>
                <a:sym typeface="+mn-ea"/>
              </a:rPr>
              <a:t>学习目标</a:t>
            </a:r>
            <a:endParaRPr lang="zh-CN" altLang="en-US" dirty="0"/>
          </a:p>
        </p:txBody>
      </p:sp>
      <p:sp>
        <p:nvSpPr>
          <p:cNvPr id="62468" name="内容占位符 62467"/>
          <p:cNvSpPr>
            <a:spLocks noGrp="1"/>
          </p:cNvSpPr>
          <p:nvPr>
            <p:ph sz="half" idx="1"/>
          </p:nvPr>
        </p:nvSpPr>
        <p:spPr>
          <a:xfrm>
            <a:off x="250825" y="1905000"/>
            <a:ext cx="3673475" cy="4114800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500" i="0"/>
              <a:t>（一）知识目标</a:t>
            </a:r>
            <a:endParaRPr sz="25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500" i="0"/>
              <a:t>了解会议结束后的工作内容</a:t>
            </a:r>
            <a:endParaRPr sz="25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500" i="0"/>
              <a:t>掌握清理会场与结清相关费用基本方法</a:t>
            </a:r>
            <a:endParaRPr sz="25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500" i="0"/>
              <a:t>熟悉会议评估的方法</a:t>
            </a:r>
            <a:endParaRPr sz="25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endParaRPr sz="2500" i="0"/>
          </a:p>
        </p:txBody>
      </p:sp>
      <p:sp>
        <p:nvSpPr>
          <p:cNvPr id="62469" name="内容占位符 62468"/>
          <p:cNvSpPr>
            <a:spLocks noGrp="1"/>
          </p:cNvSpPr>
          <p:nvPr>
            <p:ph sz="half" idx="2"/>
          </p:nvPr>
        </p:nvSpPr>
        <p:spPr>
          <a:xfrm>
            <a:off x="4211638" y="1772920"/>
            <a:ext cx="4537075" cy="4476750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（二）技能目标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熟练处理送别会议代表的相关事宜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能够收集整理保存会议文件与资料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能够设计并实施会议的评估方案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（三）思政目标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厉行节约，妥善保存可以循环利用的会场物品</a:t>
            </a:r>
            <a:endParaRPr sz="2400" i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sz="2400" i="0">
                <a:sym typeface="+mn-ea"/>
              </a:rPr>
              <a:t>爱岗敬业，善始善终，做好会议的收尾工作</a:t>
            </a:r>
            <a:endParaRPr lang="zh-CN" altLang="en-US" sz="2400" i="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2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2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246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246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246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246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246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246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2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2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24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24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246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246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246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246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246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6246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6246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6246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6246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6246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build="p"/>
      <p:bldP spid="6246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73734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任务四　会议评估</a:t>
            </a:r>
            <a:endParaRPr lang="zh-CN" altLang="en-US" dirty="0"/>
          </a:p>
        </p:txBody>
      </p:sp>
      <p:sp>
        <p:nvSpPr>
          <p:cNvPr id="27650" name="文本占位符 73735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zh-CN" altLang="en-US" i="0" dirty="0">
                <a:solidFill>
                  <a:srgbClr val="FFFF00"/>
                </a:solidFill>
              </a:rPr>
              <a:t>引导案例</a:t>
            </a:r>
            <a:endParaRPr lang="zh-CN" altLang="en-US" i="0" dirty="0">
              <a:solidFill>
                <a:srgbClr val="FFFF00"/>
              </a:solidFill>
            </a:endParaRPr>
          </a:p>
          <a:p>
            <a:r>
              <a:rPr lang="zh-CN" altLang="en-US" i="0" dirty="0">
                <a:solidFill>
                  <a:srgbClr val="FFFF00"/>
                </a:solidFill>
              </a:rPr>
              <a:t>开会成本分析制度</a:t>
            </a:r>
            <a:r>
              <a:rPr lang="en-US" altLang="zh-CN" i="0" dirty="0">
                <a:solidFill>
                  <a:srgbClr val="FFFF00"/>
                </a:solidFill>
              </a:rPr>
              <a:t>P161</a:t>
            </a:r>
            <a:endParaRPr lang="en-US" altLang="zh-CN" i="0" dirty="0">
              <a:solidFill>
                <a:srgbClr val="FFFF00"/>
              </a:solidFill>
            </a:endParaRP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963" y="3254375"/>
            <a:ext cx="5654675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73734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任务四　会议评估</a:t>
            </a:r>
            <a:endParaRPr lang="zh-CN" altLang="en-US" dirty="0"/>
          </a:p>
        </p:txBody>
      </p:sp>
      <p:sp>
        <p:nvSpPr>
          <p:cNvPr id="28674" name="文本占位符 73735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zh-CN" altLang="en-US" i="0" dirty="0"/>
              <a:t>一、会议评估的概念</a:t>
            </a:r>
            <a:endParaRPr lang="zh-CN" altLang="en-US" i="0" dirty="0"/>
          </a:p>
          <a:p>
            <a:r>
              <a:rPr lang="zh-CN" altLang="en-US" i="0" dirty="0"/>
              <a:t>会议评估就是收集与会议目标相关的信息及类型的活动。</a:t>
            </a:r>
            <a:endParaRPr lang="zh-CN" altLang="en-US" i="0" dirty="0"/>
          </a:p>
          <a:p>
            <a:endParaRPr lang="zh-CN" altLang="en-US" i="0" dirty="0"/>
          </a:p>
          <a:p>
            <a:r>
              <a:rPr lang="zh-CN" altLang="en-US" i="0" dirty="0">
                <a:solidFill>
                  <a:srgbClr val="FFFF00"/>
                </a:solidFill>
              </a:rPr>
              <a:t>微型案例：西方国家使用的会议评估和后继列表</a:t>
            </a:r>
            <a:r>
              <a:rPr lang="en-US" altLang="zh-CN" i="0" dirty="0">
                <a:solidFill>
                  <a:srgbClr val="FFFF00"/>
                </a:solidFill>
              </a:rPr>
              <a:t>P162</a:t>
            </a:r>
            <a:endParaRPr lang="en-US" altLang="zh-CN" i="0" dirty="0">
              <a:solidFill>
                <a:srgbClr val="FFFF00"/>
              </a:solidFill>
            </a:endParaRPr>
          </a:p>
          <a:p>
            <a:endParaRPr lang="zh-CN" altLang="en-US" i="0" dirty="0"/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74757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endParaRPr lang="zh-CN" altLang="en-US" i="0" dirty="0"/>
          </a:p>
          <a:p>
            <a:endParaRPr lang="en-US" altLang="zh-CN" i="0" dirty="0">
              <a:solidFill>
                <a:srgbClr val="FFFF00"/>
              </a:solidFill>
            </a:endParaRPr>
          </a:p>
        </p:txBody>
      </p:sp>
      <p:sp>
        <p:nvSpPr>
          <p:cNvPr id="29698" name="标题 74758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二、会议评估的内容</a:t>
            </a:r>
            <a:endParaRPr lang="en-US" altLang="zh-CN" dirty="0"/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668463"/>
            <a:ext cx="5343525" cy="4948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占位符 75782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endParaRPr lang="zh-CN" altLang="en-US" i="0" dirty="0"/>
          </a:p>
          <a:p>
            <a:r>
              <a:rPr lang="en-US" altLang="zh-CN" i="0"/>
              <a:t>1</a:t>
            </a:r>
            <a:r>
              <a:rPr lang="zh-CN" altLang="en-US" i="0" dirty="0"/>
              <a:t>．定量和定性评估方法</a:t>
            </a:r>
            <a:endParaRPr lang="zh-CN" altLang="en-US" i="0" dirty="0"/>
          </a:p>
          <a:p>
            <a:r>
              <a:rPr lang="en-US" altLang="zh-CN" i="0"/>
              <a:t>2</a:t>
            </a:r>
            <a:r>
              <a:rPr lang="zh-CN" altLang="en-US" i="0" dirty="0"/>
              <a:t>．问卷调查评估方法</a:t>
            </a:r>
            <a:endParaRPr lang="zh-CN" altLang="en-US" i="0" dirty="0"/>
          </a:p>
          <a:p>
            <a:r>
              <a:rPr lang="zh-CN" altLang="en-US" i="0" dirty="0"/>
              <a:t> </a:t>
            </a:r>
            <a:r>
              <a:rPr lang="en-US" altLang="zh-CN" i="0"/>
              <a:t>3</a:t>
            </a:r>
            <a:r>
              <a:rPr lang="zh-CN" altLang="en-US" i="0" dirty="0"/>
              <a:t>．资料的收集与处理方法</a:t>
            </a:r>
            <a:endParaRPr lang="zh-CN" altLang="en-US" i="0" dirty="0"/>
          </a:p>
          <a:p>
            <a:r>
              <a:rPr lang="zh-CN" altLang="en-US" i="0" dirty="0"/>
              <a:t> </a:t>
            </a:r>
            <a:r>
              <a:rPr lang="en-US" altLang="zh-CN" i="0"/>
              <a:t>4</a:t>
            </a:r>
            <a:r>
              <a:rPr lang="zh-CN" altLang="en-US" i="0" dirty="0"/>
              <a:t>．资料的分析方法</a:t>
            </a:r>
            <a:endParaRPr lang="zh-CN" altLang="en-US" i="0" dirty="0"/>
          </a:p>
          <a:p>
            <a:endParaRPr lang="zh-CN" altLang="en-US" i="0" dirty="0"/>
          </a:p>
        </p:txBody>
      </p:sp>
      <p:sp>
        <p:nvSpPr>
          <p:cNvPr id="30722" name="标题 75783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三、会议评估的常用方法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37217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实用范例</a:t>
            </a:r>
            <a:endParaRPr lang="zh-CN" altLang="en-US" dirty="0"/>
          </a:p>
        </p:txBody>
      </p:sp>
      <p:sp>
        <p:nvSpPr>
          <p:cNvPr id="31746" name="文本占位符 137218"/>
          <p:cNvSpPr>
            <a:spLocks noGrp="1"/>
          </p:cNvSpPr>
          <p:nvPr>
            <p:ph idx="1"/>
          </p:nvPr>
        </p:nvSpPr>
        <p:spPr>
          <a:xfrm>
            <a:off x="684213" y="1916113"/>
            <a:ext cx="7772400" cy="4114800"/>
          </a:xfrm>
          <a:ln/>
        </p:spPr>
        <p:txBody>
          <a:bodyPr lIns="92075" tIns="46038" rIns="92075" bIns="46038" anchor="t" anchorCtr="0"/>
          <a:p>
            <a:endParaRPr lang="en-US" altLang="zh-CN" i="0"/>
          </a:p>
          <a:p>
            <a:r>
              <a:rPr lang="en-US" altLang="zh-CN" i="0" dirty="0"/>
              <a:t>[</a:t>
            </a:r>
            <a:r>
              <a:rPr lang="zh-CN" altLang="en-US" i="0" dirty="0"/>
              <a:t>例</a:t>
            </a:r>
            <a:r>
              <a:rPr lang="en-US" altLang="zh-CN" i="0" dirty="0"/>
              <a:t>1]</a:t>
            </a:r>
            <a:r>
              <a:rPr lang="zh-CN" altLang="en-US" i="0" dirty="0"/>
              <a:t>会议进行阶段评估</a:t>
            </a:r>
            <a:r>
              <a:rPr lang="en-US" altLang="zh-CN" i="0" dirty="0"/>
              <a:t>P165</a:t>
            </a:r>
            <a:endParaRPr lang="en-US" altLang="zh-CN" i="0" dirty="0"/>
          </a:p>
          <a:p>
            <a:r>
              <a:rPr lang="en-US" altLang="zh-CN" i="0" dirty="0">
                <a:sym typeface="+mn-ea"/>
              </a:rPr>
              <a:t>[</a:t>
            </a:r>
            <a:r>
              <a:rPr lang="zh-CN" altLang="en-US" i="0" dirty="0">
                <a:sym typeface="+mn-ea"/>
              </a:rPr>
              <a:t>例</a:t>
            </a:r>
            <a:r>
              <a:rPr lang="en-US" altLang="zh-CN" i="0" dirty="0">
                <a:sym typeface="+mn-ea"/>
              </a:rPr>
              <a:t>2</a:t>
            </a:r>
            <a:r>
              <a:rPr lang="en-US" altLang="zh-CN" i="0" dirty="0">
                <a:sym typeface="+mn-ea"/>
              </a:rPr>
              <a:t>]</a:t>
            </a:r>
            <a:r>
              <a:rPr lang="zh-CN" altLang="en-US" i="0" dirty="0">
                <a:sym typeface="+mn-ea"/>
              </a:rPr>
              <a:t>会议评估问卷</a:t>
            </a:r>
            <a:r>
              <a:rPr lang="en-US" altLang="zh-CN" i="0" dirty="0">
                <a:sym typeface="+mn-ea"/>
              </a:rPr>
              <a:t>P166</a:t>
            </a:r>
            <a:endParaRPr lang="en-US" altLang="zh-CN" i="0" dirty="0"/>
          </a:p>
          <a:p>
            <a:r>
              <a:rPr lang="en-US" altLang="zh-CN" i="0" dirty="0"/>
              <a:t>[</a:t>
            </a:r>
            <a:r>
              <a:rPr lang="zh-CN" altLang="en-US" i="0" dirty="0"/>
              <a:t>例</a:t>
            </a:r>
            <a:r>
              <a:rPr lang="en-US" altLang="zh-CN" i="0" dirty="0"/>
              <a:t>3</a:t>
            </a:r>
            <a:r>
              <a:rPr lang="en-US" altLang="zh-CN" i="0" dirty="0"/>
              <a:t>]</a:t>
            </a:r>
            <a:r>
              <a:rPr lang="zh-CN" altLang="en-US" i="0" dirty="0"/>
              <a:t>会议评估报告</a:t>
            </a:r>
            <a:r>
              <a:rPr lang="en-US" altLang="zh-CN" i="0" dirty="0"/>
              <a:t>P167</a:t>
            </a:r>
            <a:endParaRPr lang="en-US" altLang="zh-CN" i="0" dirty="0"/>
          </a:p>
        </p:txBody>
      </p:sp>
      <p:pic>
        <p:nvPicPr>
          <p:cNvPr id="3174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3825" y="4545965"/>
            <a:ext cx="3803650" cy="2145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文本占位符 138241"/>
          <p:cNvSpPr>
            <a:spLocks noGrp="1"/>
          </p:cNvSpPr>
          <p:nvPr>
            <p:ph type="body" sz="half" idx="1"/>
          </p:nvPr>
        </p:nvSpPr>
        <p:spPr>
          <a:xfrm>
            <a:off x="539750" y="1773238"/>
            <a:ext cx="8280400" cy="935037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i="0" dirty="0"/>
              <a:t>开心地训练吧！你将来办理会议一定很棒。</a:t>
            </a:r>
            <a:endParaRPr lang="zh-CN" altLang="en-US" i="0" dirty="0"/>
          </a:p>
        </p:txBody>
      </p:sp>
      <p:sp>
        <p:nvSpPr>
          <p:cNvPr id="138243" name="矩形 138242"/>
          <p:cNvSpPr/>
          <p:nvPr/>
        </p:nvSpPr>
        <p:spPr>
          <a:xfrm rot="373433">
            <a:off x="1889125" y="-3175"/>
            <a:ext cx="5400675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87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sq" cmpd="sng">
                  <a:solidFill>
                    <a:srgbClr val="CC99FF"/>
                  </a:solidFill>
                  <a:prstDash val="solid"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课堂训练</a:t>
            </a:r>
            <a:endParaRPr lang="zh-CN" altLang="en-US" sz="3600" b="1">
              <a:ln w="9525" cap="sq" cmpd="sng">
                <a:solidFill>
                  <a:srgbClr val="CC99FF"/>
                </a:solidFill>
                <a:prstDash val="solid"/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32771" name="内容占位符 2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652713" y="2574925"/>
            <a:ext cx="4273550" cy="4011613"/>
          </a:xfrm>
          <a:ln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24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11617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u="sng" dirty="0"/>
              <a:t>本章小结</a:t>
            </a:r>
            <a:endParaRPr lang="zh-CN" altLang="en-US" u="sng" dirty="0"/>
          </a:p>
        </p:txBody>
      </p:sp>
      <p:pic>
        <p:nvPicPr>
          <p:cNvPr id="111684" name="内容占位符 11168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1188" y="1989138"/>
            <a:ext cx="8208962" cy="4756150"/>
          </a:xfrm>
          <a:ln w="12700"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61446"/>
          <p:cNvSpPr>
            <a:spLocks noGrp="1"/>
          </p:cNvSpPr>
          <p:nvPr>
            <p:ph idx="1"/>
          </p:nvPr>
        </p:nvSpPr>
        <p:spPr>
          <a:xfrm>
            <a:off x="539750" y="1989138"/>
            <a:ext cx="8064500" cy="4392612"/>
          </a:xfrm>
          <a:ln/>
        </p:spPr>
        <p:txBody>
          <a:bodyPr lIns="92075" tIns="46038" rIns="92075" bIns="46038" anchor="t" anchorCtr="0"/>
          <a:p>
            <a:r>
              <a:rPr lang="zh-CN" altLang="zh-CN" sz="2800" i="0" dirty="0">
                <a:solidFill>
                  <a:srgbClr val="FFFF00"/>
                </a:solidFill>
              </a:rPr>
              <a:t>引导案例</a:t>
            </a:r>
            <a:endParaRPr lang="zh-CN" altLang="zh-CN" sz="2800" i="0" dirty="0">
              <a:solidFill>
                <a:srgbClr val="FFFF00"/>
              </a:solidFill>
            </a:endParaRPr>
          </a:p>
          <a:p>
            <a:r>
              <a:rPr lang="zh-CN" altLang="zh-CN" sz="2800" i="0" dirty="0">
                <a:solidFill>
                  <a:srgbClr val="FFFF00"/>
                </a:solidFill>
              </a:rPr>
              <a:t>上海市高校体育论文报告会送别安排P</a:t>
            </a:r>
            <a:r>
              <a:rPr lang="en-US" altLang="zh-CN" sz="2800" i="0" dirty="0">
                <a:solidFill>
                  <a:srgbClr val="FFFF00"/>
                </a:solidFill>
              </a:rPr>
              <a:t>152</a:t>
            </a:r>
            <a:endParaRPr lang="en-US" altLang="zh-CN" sz="2800" i="0" dirty="0">
              <a:solidFill>
                <a:srgbClr val="FFFF00"/>
              </a:solidFill>
            </a:endParaRPr>
          </a:p>
        </p:txBody>
      </p:sp>
      <p:sp>
        <p:nvSpPr>
          <p:cNvPr id="10242" name="标题 61447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任务一　送别会议代表</a:t>
            </a:r>
            <a:endParaRPr lang="zh-CN" altLang="en-US" dirty="0"/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3775" y="3530600"/>
            <a:ext cx="4425950" cy="314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占位符 61446"/>
          <p:cNvSpPr>
            <a:spLocks noGrp="1"/>
          </p:cNvSpPr>
          <p:nvPr>
            <p:ph idx="1"/>
          </p:nvPr>
        </p:nvSpPr>
        <p:spPr>
          <a:xfrm>
            <a:off x="539750" y="1989138"/>
            <a:ext cx="8064500" cy="4392612"/>
          </a:xfrm>
          <a:ln/>
        </p:spPr>
        <p:txBody>
          <a:bodyPr lIns="92075" tIns="46038" rIns="92075" bIns="46038" anchor="t" anchorCtr="0"/>
          <a:p>
            <a:r>
              <a:rPr lang="zh-CN" altLang="en-US" sz="2800" i="0" dirty="0"/>
              <a:t>一、送别会议代表的意义</a:t>
            </a:r>
            <a:endParaRPr lang="zh-CN" altLang="en-US" sz="2800" i="0" dirty="0"/>
          </a:p>
          <a:p>
            <a:r>
              <a:rPr lang="zh-CN" altLang="en-US" sz="2800" i="0" dirty="0"/>
              <a:t>送别会议代表是会议结束阶段工作中的一个重要环节，这一环节如果处理得不好，就会使整个会议的总体效果在与会人员的印象中大打折扣，会使先前的工作努力和成果前功尽弃。</a:t>
            </a:r>
            <a:endParaRPr lang="zh-CN" altLang="en-US" sz="2800" i="0" dirty="0"/>
          </a:p>
          <a:p>
            <a:r>
              <a:rPr lang="zh-CN" altLang="en-US" sz="2800" i="0" dirty="0"/>
              <a:t>因此，要使整个会议完整有序，有始有终，完美无憾，就一定要认真、周到地做好送别会议代表的各项工作，切不可掉以轻心或疏忽大意。</a:t>
            </a:r>
            <a:endParaRPr lang="zh-CN" altLang="en-US" sz="2800" i="0" dirty="0"/>
          </a:p>
        </p:txBody>
      </p:sp>
      <p:sp>
        <p:nvSpPr>
          <p:cNvPr id="10242" name="标题 61447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b" anchorCtr="0"/>
          <a:p>
            <a:pPr algn="ctr"/>
            <a:r>
              <a:rPr lang="zh-CN" altLang="en-US" dirty="0"/>
              <a:t>任务一　送别会议代表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41987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756150"/>
            <a:ext cx="2808287" cy="210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占位符 41990"/>
          <p:cNvSpPr>
            <a:spLocks noGrp="1"/>
          </p:cNvSpPr>
          <p:nvPr>
            <p:ph idx="1"/>
          </p:nvPr>
        </p:nvSpPr>
        <p:spPr>
          <a:xfrm>
            <a:off x="395288" y="1905000"/>
            <a:ext cx="8062912" cy="4476750"/>
          </a:xfrm>
          <a:ln/>
        </p:spPr>
        <p:txBody>
          <a:bodyPr lIns="92075" tIns="46038" rIns="92075" bIns="46038" anchor="t" anchorCtr="0"/>
          <a:p>
            <a:pPr marL="609600" indent="-609600">
              <a:lnSpc>
                <a:spcPct val="90000"/>
              </a:lnSpc>
            </a:pPr>
            <a:r>
              <a:rPr lang="zh-CN" altLang="en-US" sz="2800" i="0" dirty="0"/>
              <a:t>（</a:t>
            </a:r>
            <a:r>
              <a:rPr lang="en-US" altLang="zh-CN" sz="2800" i="0"/>
              <a:t>1</a:t>
            </a:r>
            <a:r>
              <a:rPr lang="zh-CN" altLang="en-US" sz="2800" i="0" dirty="0"/>
              <a:t>）结清会务费用：餐费、住宿费、交通费等。</a:t>
            </a:r>
            <a:endParaRPr lang="zh-CN" altLang="en-US" sz="2800" i="0" dirty="0"/>
          </a:p>
          <a:p>
            <a:pPr marL="609600" indent="-609600">
              <a:lnSpc>
                <a:spcPct val="90000"/>
              </a:lnSpc>
            </a:pPr>
            <a:r>
              <a:rPr lang="zh-CN" altLang="en-US" sz="2800" i="0" dirty="0"/>
              <a:t>（</a:t>
            </a:r>
            <a:r>
              <a:rPr lang="en-US" altLang="zh-CN" sz="2800" i="0"/>
              <a:t>2</a:t>
            </a:r>
            <a:r>
              <a:rPr lang="zh-CN" altLang="en-US" sz="2800" i="0" dirty="0"/>
              <a:t>）分发回程票：火车票、机票、船票等。</a:t>
            </a:r>
            <a:endParaRPr lang="zh-CN" altLang="en-US" sz="2800" i="0" dirty="0"/>
          </a:p>
          <a:p>
            <a:pPr marL="609600" indent="-609600">
              <a:lnSpc>
                <a:spcPct val="90000"/>
              </a:lnSpc>
            </a:pPr>
            <a:r>
              <a:rPr lang="zh-CN" altLang="en-US" sz="2800" i="0" dirty="0"/>
              <a:t>（</a:t>
            </a:r>
            <a:r>
              <a:rPr lang="en-US" altLang="zh-CN" sz="2800" i="0"/>
              <a:t>3</a:t>
            </a:r>
            <a:r>
              <a:rPr lang="zh-CN" altLang="en-US" sz="2800" i="0" dirty="0"/>
              <a:t>）安排车辆送站：小面包车、普通中巴、大巴、旅游客车等。</a:t>
            </a:r>
            <a:endParaRPr lang="zh-CN" altLang="en-US" sz="2800" i="0" dirty="0"/>
          </a:p>
          <a:p>
            <a:pPr marL="609600" indent="-609600">
              <a:lnSpc>
                <a:spcPct val="90000"/>
              </a:lnSpc>
            </a:pPr>
            <a:r>
              <a:rPr lang="zh-CN" altLang="en-US" sz="2800" i="0" dirty="0"/>
              <a:t>（</a:t>
            </a:r>
            <a:r>
              <a:rPr lang="en-US" altLang="zh-CN" sz="2800" i="0"/>
              <a:t>4</a:t>
            </a:r>
            <a:r>
              <a:rPr lang="zh-CN" altLang="en-US" sz="2800" i="0" dirty="0"/>
              <a:t>）安排领导、专人送客：握手告别，脸呈微笑送至大门外、电梯口或车门口。</a:t>
            </a:r>
            <a:endParaRPr lang="zh-CN" altLang="en-US" sz="2800" i="0" dirty="0"/>
          </a:p>
        </p:txBody>
      </p:sp>
      <p:sp>
        <p:nvSpPr>
          <p:cNvPr id="12291" name="标题 41991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r>
              <a:rPr lang="zh-CN" altLang="en-US" dirty="0"/>
              <a:t>二、送别会议代表的主要内容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58369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ln/>
        </p:spPr>
        <p:txBody>
          <a:bodyPr lIns="92075" tIns="46038" rIns="92075" bIns="46038" anchor="b" anchorCtr="0"/>
          <a:p>
            <a:pPr algn="ctr"/>
            <a:r>
              <a:rPr lang="zh-CN" altLang="en-US" dirty="0"/>
              <a:t>实用范例</a:t>
            </a:r>
            <a:endParaRPr lang="zh-CN" altLang="en-US" dirty="0"/>
          </a:p>
        </p:txBody>
      </p:sp>
      <p:sp>
        <p:nvSpPr>
          <p:cNvPr id="58371" name="内容占位符 58370"/>
          <p:cNvSpPr>
            <a:spLocks noGrp="1"/>
          </p:cNvSpPr>
          <p:nvPr>
            <p:ph idx="1"/>
          </p:nvPr>
        </p:nvSpPr>
        <p:spPr>
          <a:ln/>
        </p:spPr>
        <p:txBody>
          <a:bodyPr lIns="92075" tIns="46038" rIns="92075" bIns="46038" anchor="t" anchorCtr="0"/>
          <a:p>
            <a:r>
              <a:rPr lang="zh-CN" altLang="en-US" i="0" dirty="0">
                <a:solidFill>
                  <a:srgbClr val="FFFF00"/>
                </a:solidFill>
              </a:rPr>
              <a:t>大学语文教材建设与教学研讨会送别会议代表</a:t>
            </a:r>
            <a:r>
              <a:rPr lang="en-US" altLang="zh-CN" i="0" dirty="0">
                <a:solidFill>
                  <a:srgbClr val="FFFF00"/>
                </a:solidFill>
              </a:rPr>
              <a:t>P153</a:t>
            </a:r>
            <a:endParaRPr lang="en-US" altLang="zh-CN" i="0" dirty="0">
              <a:solidFill>
                <a:srgbClr val="FFFF00"/>
              </a:solidFill>
            </a:endParaRPr>
          </a:p>
        </p:txBody>
      </p:sp>
      <p:pic>
        <p:nvPicPr>
          <p:cNvPr id="1331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4888" y="3090863"/>
            <a:ext cx="5307012" cy="3538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37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37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占位符 44034"/>
          <p:cNvSpPr>
            <a:spLocks noGrp="1"/>
          </p:cNvSpPr>
          <p:nvPr>
            <p:ph type="body" sz="half" idx="1"/>
          </p:nvPr>
        </p:nvSpPr>
        <p:spPr>
          <a:xfrm>
            <a:off x="539750" y="1773238"/>
            <a:ext cx="8280400" cy="935037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i="0" dirty="0"/>
              <a:t>开心地训练吧！你将来办理会议一定很棒。</a:t>
            </a:r>
            <a:endParaRPr lang="zh-CN" altLang="en-US" i="0" dirty="0"/>
          </a:p>
        </p:txBody>
      </p:sp>
      <p:sp>
        <p:nvSpPr>
          <p:cNvPr id="44037" name="矩形 44036"/>
          <p:cNvSpPr/>
          <p:nvPr/>
        </p:nvSpPr>
        <p:spPr>
          <a:xfrm rot="373433">
            <a:off x="1889125" y="-3175"/>
            <a:ext cx="5400675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87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sq" cmpd="sng">
                  <a:solidFill>
                    <a:srgbClr val="CC99FF"/>
                  </a:solidFill>
                  <a:prstDash val="solid"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课堂训练</a:t>
            </a:r>
            <a:endParaRPr lang="zh-CN" altLang="en-US" sz="3600" b="1">
              <a:ln w="9525" cap="sq" cmpd="sng">
                <a:solidFill>
                  <a:srgbClr val="CC99FF"/>
                </a:solidFill>
                <a:prstDash val="solid"/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4339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22250" y="2386013"/>
            <a:ext cx="5326063" cy="3328987"/>
          </a:xfrm>
          <a:ln/>
        </p:spPr>
      </p:pic>
      <p:pic>
        <p:nvPicPr>
          <p:cNvPr id="1434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0" y="3606800"/>
            <a:ext cx="4762500" cy="307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6348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marL="1117600" indent="-1117600" algn="ctr"/>
            <a:r>
              <a:rPr lang="zh-CN" altLang="en-US" dirty="0"/>
              <a:t>任务二　会场的善后工作 </a:t>
            </a:r>
            <a:endParaRPr lang="zh-CN" altLang="en-US" dirty="0"/>
          </a:p>
        </p:txBody>
      </p:sp>
      <p:sp>
        <p:nvSpPr>
          <p:cNvPr id="15362" name="文本占位符 63500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8062913" cy="4114800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sz="2800" i="0" dirty="0">
                <a:solidFill>
                  <a:srgbClr val="FFFF00"/>
                </a:solidFill>
              </a:rPr>
              <a:t>引导案例</a:t>
            </a:r>
            <a:endParaRPr lang="zh-CN" altLang="en-US" sz="2800" i="0" dirty="0">
              <a:solidFill>
                <a:srgbClr val="FFFF00"/>
              </a:solidFill>
            </a:endParaRPr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sz="2800" i="0" dirty="0">
                <a:solidFill>
                  <a:srgbClr val="FFFF00"/>
                </a:solidFill>
              </a:rPr>
              <a:t>助理小魏清理会场</a:t>
            </a:r>
            <a:r>
              <a:rPr lang="en-US" altLang="zh-CN" sz="2800" i="0" dirty="0">
                <a:solidFill>
                  <a:srgbClr val="FFFF00"/>
                </a:solidFill>
              </a:rPr>
              <a:t>P155</a:t>
            </a:r>
            <a:endParaRPr lang="en-US" altLang="zh-CN" sz="2800" i="0" dirty="0">
              <a:solidFill>
                <a:srgbClr val="FFFF00"/>
              </a:solidFill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380" y="1604963"/>
            <a:ext cx="3406775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6348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b" anchorCtr="0"/>
          <a:p>
            <a:pPr marL="1117600" indent="-1117600" algn="ctr"/>
            <a:r>
              <a:rPr lang="zh-CN" altLang="en-US" dirty="0"/>
              <a:t>任务二　会场的善后工作 </a:t>
            </a:r>
            <a:endParaRPr lang="zh-CN" altLang="en-US" dirty="0"/>
          </a:p>
        </p:txBody>
      </p:sp>
      <p:sp>
        <p:nvSpPr>
          <p:cNvPr id="16386" name="文本占位符 63500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8062913" cy="4114800"/>
          </a:xfrm>
          <a:ln/>
        </p:spPr>
        <p:txBody>
          <a:bodyPr lIns="92075" tIns="46038" rIns="92075" bIns="46038" anchor="t" anchorCtr="0"/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sz="2800" i="0" dirty="0"/>
              <a:t>一、清理会场</a:t>
            </a:r>
            <a:endParaRPr lang="zh-CN" altLang="en-US" sz="2800" i="0" dirty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sz="2800" i="0" dirty="0"/>
              <a:t>二、归还所借物品</a:t>
            </a:r>
            <a:endParaRPr lang="zh-CN" altLang="en-US" sz="2800" i="0" dirty="0"/>
          </a:p>
          <a:p>
            <a:pPr>
              <a:buClr>
                <a:schemeClr val="folHlink"/>
              </a:buClr>
              <a:buSzPct val="80000"/>
              <a:buFont typeface="Wingdings" panose="05000000000000000000" pitchFamily="2" charset="2"/>
            </a:pPr>
            <a:r>
              <a:rPr lang="zh-CN" altLang="en-US" sz="2800" i="0" dirty="0"/>
              <a:t>三、结算会议开支费用</a:t>
            </a:r>
            <a:endParaRPr lang="zh-CN" altLang="en-US" sz="2800" i="0" dirty="0"/>
          </a:p>
        </p:txBody>
      </p:sp>
    </p:spTree>
  </p:cSld>
  <p:clrMapOvr>
    <a:masterClrMapping/>
  </p:clrMapOvr>
  <p:transition>
    <p:blinds/>
  </p:transition>
</p:sld>
</file>

<file path=ppt/tags/tag1.xml><?xml version="1.0" encoding="utf-8"?>
<p:tagLst xmlns:p="http://schemas.openxmlformats.org/presentationml/2006/main">
  <p:tag name="commondata" val="eyJoZGlkIjoiNDQ1NDczNWM4NDUxNzAyMjA3OTYzZWM0YTkzZWIzY2MifQ=="/>
</p:tagLst>
</file>

<file path=ppt/theme/theme1.xml><?xml version="1.0" encoding="utf-8"?>
<a:theme xmlns:a="http://schemas.openxmlformats.org/drawingml/2006/main" name="个人主页 (联机)">
  <a:themeElements>
    <a:clrScheme name="">
      <a:dk1>
        <a:srgbClr val="FFFFFF"/>
      </a:dk1>
      <a:lt1>
        <a:srgbClr val="1E2E53"/>
      </a:lt1>
      <a:dk2>
        <a:srgbClr val="FFCC00"/>
      </a:dk2>
      <a:lt2>
        <a:srgbClr val="000000"/>
      </a:lt2>
      <a:accent1>
        <a:srgbClr val="FF9933"/>
      </a:accent1>
      <a:accent2>
        <a:srgbClr val="336699"/>
      </a:accent2>
      <a:accent3>
        <a:srgbClr val="AAACB4"/>
      </a:accent3>
      <a:accent4>
        <a:srgbClr val="DCDCDC"/>
      </a:accent4>
      <a:accent5>
        <a:srgbClr val="FFCAAD"/>
      </a:accent5>
      <a:accent6>
        <a:srgbClr val="2D5B89"/>
      </a:accent6>
      <a:hlink>
        <a:srgbClr val="EAEAEA"/>
      </a:hlink>
      <a:folHlink>
        <a:srgbClr val="A7373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1E2E53"/>
        </a:lt1>
        <a:dk2>
          <a:srgbClr val="FFCC00"/>
        </a:dk2>
        <a:lt2>
          <a:srgbClr val="000000"/>
        </a:lt2>
        <a:accent1>
          <a:srgbClr val="FF9933"/>
        </a:accent1>
        <a:accent2>
          <a:srgbClr val="336699"/>
        </a:accent2>
        <a:accent3>
          <a:srgbClr val="AAACB4"/>
        </a:accent3>
        <a:accent4>
          <a:srgbClr val="DCDCDC"/>
        </a:accent4>
        <a:accent5>
          <a:srgbClr val="FFCAAD"/>
        </a:accent5>
        <a:accent6>
          <a:srgbClr val="2D5B89"/>
        </a:accent6>
        <a:hlink>
          <a:srgbClr val="EAEAEA"/>
        </a:hlink>
        <a:folHlink>
          <a:srgbClr val="A737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3300"/>
        </a:dk1>
        <a:lt1>
          <a:srgbClr val="FFFFFF"/>
        </a:lt1>
        <a:dk2>
          <a:srgbClr val="996633"/>
        </a:dk2>
        <a:lt2>
          <a:srgbClr val="868686"/>
        </a:lt2>
        <a:accent1>
          <a:srgbClr val="FF9900"/>
        </a:accent1>
        <a:accent2>
          <a:srgbClr val="CC6600"/>
        </a:accent2>
        <a:accent3>
          <a:srgbClr val="FFFFFF"/>
        </a:accent3>
        <a:accent4>
          <a:srgbClr val="572A00"/>
        </a:accent4>
        <a:accent5>
          <a:srgbClr val="FFCAAA"/>
        </a:accent5>
        <a:accent6>
          <a:srgbClr val="B75B00"/>
        </a:accent6>
        <a:hlink>
          <a:srgbClr val="FFCC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个人主页 (联机)">
  <a:themeElements>
    <a:clrScheme name="">
      <a:dk1>
        <a:srgbClr val="FFFFFF"/>
      </a:dk1>
      <a:lt1>
        <a:srgbClr val="1E2E53"/>
      </a:lt1>
      <a:dk2>
        <a:srgbClr val="FFCC00"/>
      </a:dk2>
      <a:lt2>
        <a:srgbClr val="000000"/>
      </a:lt2>
      <a:accent1>
        <a:srgbClr val="FF9933"/>
      </a:accent1>
      <a:accent2>
        <a:srgbClr val="336699"/>
      </a:accent2>
      <a:accent3>
        <a:srgbClr val="AAACB4"/>
      </a:accent3>
      <a:accent4>
        <a:srgbClr val="DCDCDC"/>
      </a:accent4>
      <a:accent5>
        <a:srgbClr val="FFCAAD"/>
      </a:accent5>
      <a:accent6>
        <a:srgbClr val="2D5B89"/>
      </a:accent6>
      <a:hlink>
        <a:srgbClr val="EAEAEA"/>
      </a:hlink>
      <a:folHlink>
        <a:srgbClr val="A7373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1E2E53"/>
        </a:lt1>
        <a:dk2>
          <a:srgbClr val="FFCC00"/>
        </a:dk2>
        <a:lt2>
          <a:srgbClr val="000000"/>
        </a:lt2>
        <a:accent1>
          <a:srgbClr val="FF9933"/>
        </a:accent1>
        <a:accent2>
          <a:srgbClr val="336699"/>
        </a:accent2>
        <a:accent3>
          <a:srgbClr val="AAACB4"/>
        </a:accent3>
        <a:accent4>
          <a:srgbClr val="DCDCDC"/>
        </a:accent4>
        <a:accent5>
          <a:srgbClr val="FFCAAD"/>
        </a:accent5>
        <a:accent6>
          <a:srgbClr val="2D5B89"/>
        </a:accent6>
        <a:hlink>
          <a:srgbClr val="EAEAEA"/>
        </a:hlink>
        <a:folHlink>
          <a:srgbClr val="A737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3300"/>
        </a:dk1>
        <a:lt1>
          <a:srgbClr val="FFFFFF"/>
        </a:lt1>
        <a:dk2>
          <a:srgbClr val="996633"/>
        </a:dk2>
        <a:lt2>
          <a:srgbClr val="868686"/>
        </a:lt2>
        <a:accent1>
          <a:srgbClr val="FF9900"/>
        </a:accent1>
        <a:accent2>
          <a:srgbClr val="CC6600"/>
        </a:accent2>
        <a:accent3>
          <a:srgbClr val="FFFFFF"/>
        </a:accent3>
        <a:accent4>
          <a:srgbClr val="572A00"/>
        </a:accent4>
        <a:accent5>
          <a:srgbClr val="FFCAAA"/>
        </a:accent5>
        <a:accent6>
          <a:srgbClr val="B75B00"/>
        </a:accent6>
        <a:hlink>
          <a:srgbClr val="FFCC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D:\Templates\演示文稿\个人主页 (联机).pot</Template>
  <TotalTime>0</TotalTime>
  <Words>1521</Words>
  <Application>WPS 演示</Application>
  <PresentationFormat>在屏幕上显示</PresentationFormat>
  <Paragraphs>148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华文行楷</vt:lpstr>
      <vt:lpstr>微软雅黑</vt:lpstr>
      <vt:lpstr>Arial Unicode MS</vt:lpstr>
      <vt:lpstr>Calibri</vt:lpstr>
      <vt:lpstr>个人主页 (联机)</vt:lpstr>
      <vt:lpstr>1_个人主页 (联机)</vt:lpstr>
      <vt:lpstr>PowerPoint 演示文稿</vt:lpstr>
      <vt:lpstr>PowerPoint 演示文稿</vt:lpstr>
      <vt:lpstr>PowerPoint 演示文稿</vt:lpstr>
      <vt:lpstr>任务一　送别会议代表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秘书学概论</dc:title>
  <dc:creator>lyf</dc:creator>
  <cp:lastModifiedBy>葛红岩</cp:lastModifiedBy>
  <cp:revision>112</cp:revision>
  <cp:lastPrinted>1995-12-08T18:33:06Z</cp:lastPrinted>
  <dcterms:created xsi:type="dcterms:W3CDTF">2003-01-28T05:06:26Z</dcterms:created>
  <dcterms:modified xsi:type="dcterms:W3CDTF">2024-08-12T06:09:57Z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3045F9487E1E44BCB4533B8270CE44CD_13</vt:lpwstr>
  </property>
</Properties>
</file>