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216" r:id="rId2"/>
    <p:sldId id="1193" r:id="rId3"/>
    <p:sldId id="1175" r:id="rId4"/>
    <p:sldId id="1180" r:id="rId5"/>
    <p:sldId id="1179" r:id="rId6"/>
    <p:sldId id="1184" r:id="rId7"/>
    <p:sldId id="1183" r:id="rId8"/>
    <p:sldId id="1182" r:id="rId9"/>
    <p:sldId id="1186" r:id="rId10"/>
    <p:sldId id="1187" r:id="rId11"/>
    <p:sldId id="1188" r:id="rId12"/>
    <p:sldId id="1189" r:id="rId13"/>
    <p:sldId id="119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008000"/>
    <a:srgbClr val="0066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3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53949" y="143336"/>
            <a:ext cx="9997016" cy="749300"/>
          </a:xfrm>
        </p:spPr>
        <p:txBody>
          <a:bodyPr/>
          <a:lstStyle>
            <a:lvl1pPr>
              <a:defRPr b="0" baseline="0">
                <a:solidFill>
                  <a:srgbClr val="9900CC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424217"/>
            <a:ext cx="10885714" cy="4821007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7B9BB-8C2D-404E-A344-BC0BAB711D30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106714" y="249735"/>
            <a:ext cx="8699591" cy="647700"/>
          </a:xfrm>
        </p:spPr>
        <p:txBody>
          <a:bodyPr>
            <a:noAutofit/>
          </a:bodyPr>
          <a:lstStyle>
            <a:lvl1pPr algn="l">
              <a:defRPr sz="2400" b="1" baseline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99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+mn-lt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622300" y="1358900"/>
            <a:ext cx="10579735" cy="501650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4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" y="0"/>
            <a:ext cx="12192001" cy="6870700"/>
          </a:xfrm>
          <a:prstGeom prst="rect">
            <a:avLst/>
          </a:prstGeom>
        </p:spPr>
      </p:pic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1064681" y="193739"/>
            <a:ext cx="9997016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dirty="0" smtClean="0"/>
              <a:t>单击此处编辑母版标题样式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270000"/>
            <a:ext cx="10795635" cy="511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87B4B1-16DD-4597-BAF4-F416D47B56D6}" type="slidenum">
              <a:rPr lang="zh-CN" altLang="zh-CN">
                <a:solidFill>
                  <a:srgbClr val="000000"/>
                </a:solidFill>
              </a:r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6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36694" y="6482444"/>
            <a:ext cx="2337435" cy="355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64680" y="858484"/>
            <a:ext cx="8890689" cy="12113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1987" y="205090"/>
            <a:ext cx="1066667" cy="5513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0" kern="1200">
          <a:solidFill>
            <a:schemeClr val="tx2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5pPr>
      <a:lvl6pPr marL="4572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6pPr>
      <a:lvl7pPr marL="9144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panose="020B0604020202020204" pitchFamily="34" charset="0"/>
          <a:ea typeface="GungsuhChe" charset="-127"/>
        </a:defRPr>
      </a:lvl9pPr>
    </p:titleStyle>
    <p:bodyStyle>
      <a:lvl1pPr marL="342900" indent="-3429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5000"/>
        </a:lnSpc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内容占位符 3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0" name="文本框 39"/>
          <p:cNvSpPr txBox="1"/>
          <p:nvPr/>
        </p:nvSpPr>
        <p:spPr>
          <a:xfrm>
            <a:off x="0" y="342074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第十二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  企业销售收入、成本、费用和税金综合分析</a:t>
            </a:r>
          </a:p>
        </p:txBody>
      </p:sp>
    </p:spTree>
    <p:extLst>
      <p:ext uri="{BB962C8B-B14F-4D97-AF65-F5344CB8AC3E}">
        <p14:creationId xmlns:p14="http://schemas.microsoft.com/office/powerpoint/2010/main" val="145518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销售收入与成本年度对比分析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一、创建分析表格</a:t>
            </a:r>
          </a:p>
          <a:p>
            <a:r>
              <a:rPr lang="zh-CN" altLang="en-US"/>
              <a:t>1.新建表格并输入上年数据</a:t>
            </a:r>
          </a:p>
          <a:p>
            <a:r>
              <a:rPr lang="zh-CN" altLang="en-US"/>
              <a:t>2.计算上年销售成本率</a:t>
            </a:r>
          </a:p>
          <a:p>
            <a:r>
              <a:rPr lang="zh-CN" altLang="en-US"/>
              <a:t>3.引用“销售收入”数据</a:t>
            </a:r>
          </a:p>
          <a:p>
            <a:r>
              <a:rPr lang="zh-CN" altLang="en-US"/>
              <a:t>4.引用“销售成本”数据</a:t>
            </a:r>
          </a:p>
          <a:p>
            <a:r>
              <a:rPr lang="zh-CN" altLang="en-US"/>
              <a:t>5.计算合计</a:t>
            </a:r>
          </a:p>
          <a:p>
            <a:r>
              <a:rPr lang="zh-CN" altLang="en-US"/>
              <a:t>6.计算销售成本率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销售收入与成本年度对比分析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二、创建销售收入结构图表</a:t>
            </a:r>
          </a:p>
          <a:p>
            <a:r>
              <a:rPr lang="zh-CN" altLang="en-US"/>
              <a:t>1.选择数据区域</a:t>
            </a:r>
          </a:p>
          <a:p>
            <a:r>
              <a:rPr lang="zh-CN" altLang="en-US"/>
              <a:t>2.选择图表类型</a:t>
            </a:r>
          </a:p>
          <a:p>
            <a:r>
              <a:rPr lang="zh-CN" altLang="en-US"/>
              <a:t>3.显示图表默认效果</a:t>
            </a:r>
          </a:p>
          <a:p>
            <a:r>
              <a:rPr lang="zh-CN" altLang="en-US"/>
              <a:t>4.更改图表布局</a:t>
            </a:r>
          </a:p>
          <a:p>
            <a:r>
              <a:rPr lang="zh-CN" altLang="en-US"/>
              <a:t>5.显示图表效果</a:t>
            </a:r>
          </a:p>
          <a:p>
            <a:r>
              <a:rPr lang="zh-CN" altLang="en-US"/>
              <a:t>6.创建“本年销售收入结构”图表</a:t>
            </a:r>
          </a:p>
          <a:p>
            <a:r>
              <a:rPr lang="zh-CN" altLang="en-US"/>
              <a:t>7.更改图表数据源区域</a:t>
            </a:r>
          </a:p>
          <a:p>
            <a:r>
              <a:rPr lang="zh-CN" altLang="en-US"/>
              <a:t>8.显示图表最终效果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销售收入与成本年度对比分析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三、创建销售成本结构图表</a:t>
            </a:r>
          </a:p>
          <a:p>
            <a:r>
              <a:rPr lang="zh-CN" altLang="en-US"/>
              <a:t>1.选择数据源</a:t>
            </a:r>
          </a:p>
          <a:p>
            <a:r>
              <a:rPr lang="zh-CN" altLang="en-US"/>
              <a:t>2.更改图表标题</a:t>
            </a:r>
          </a:p>
          <a:p>
            <a:r>
              <a:rPr lang="zh-CN" altLang="en-US"/>
              <a:t>3.更改图表数据源</a:t>
            </a:r>
          </a:p>
          <a:p>
            <a:r>
              <a:rPr lang="zh-CN" altLang="en-US"/>
              <a:t>4.更改图表标题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第三节　销售收入与成本年度对比分析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四、创建本年与上年销售成本率比较图表</a:t>
            </a:r>
          </a:p>
          <a:p>
            <a:r>
              <a:rPr lang="zh-CN" altLang="en-US"/>
              <a:t>1.选择图表类型</a:t>
            </a:r>
          </a:p>
          <a:p>
            <a:r>
              <a:rPr lang="zh-CN" altLang="en-US"/>
              <a:t>2.选择数据源</a:t>
            </a:r>
          </a:p>
          <a:p>
            <a:r>
              <a:rPr lang="zh-CN" altLang="en-US"/>
              <a:t>3.添加“上年销售成本率”系列</a:t>
            </a:r>
          </a:p>
          <a:p>
            <a:r>
              <a:rPr lang="zh-CN" altLang="en-US"/>
              <a:t>4.添加“本年销售成本率”系列</a:t>
            </a:r>
          </a:p>
          <a:p>
            <a:r>
              <a:rPr lang="zh-CN" altLang="en-US"/>
              <a:t>5.单击“编辑”按钮</a:t>
            </a:r>
          </a:p>
          <a:p>
            <a:r>
              <a:rPr lang="zh-CN" altLang="en-US"/>
              <a:t>6.编辑轴标签</a:t>
            </a:r>
          </a:p>
          <a:p>
            <a:r>
              <a:rPr lang="zh-CN" altLang="en-US"/>
              <a:t>7.单击“确定”按钮</a:t>
            </a:r>
          </a:p>
          <a:p>
            <a:r>
              <a:rPr lang="zh-CN" altLang="en-US"/>
              <a:t>8.显示图表最终效果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70430" y="2235953"/>
            <a:ext cx="6690114" cy="2279494"/>
            <a:chOff x="2488640" y="2139114"/>
            <a:chExt cx="6690114" cy="2279494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2488640" y="2139114"/>
              <a:ext cx="6465110" cy="639332"/>
              <a:chOff x="0" y="0"/>
              <a:chExt cx="3017" cy="288"/>
            </a:xfrm>
          </p:grpSpPr>
          <p:sp>
            <p:nvSpPr>
              <p:cNvPr id="14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5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718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方正粗黑宋简体" panose="02000000000000000000" charset="-122"/>
                    <a:sym typeface="+mn-ea"/>
                  </a:rPr>
                  <a:t>第一节　单项产品销售收入与成本分析</a:t>
                </a:r>
              </a:p>
            </p:txBody>
          </p:sp>
          <p:sp>
            <p:nvSpPr>
              <p:cNvPr id="16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 bwMode="auto">
            <a:xfrm>
              <a:off x="2488640" y="2975707"/>
              <a:ext cx="6690114" cy="639332"/>
              <a:chOff x="0" y="0"/>
              <a:chExt cx="3122" cy="288"/>
            </a:xfrm>
          </p:grpSpPr>
          <p:sp>
            <p:nvSpPr>
              <p:cNvPr id="11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299" y="60"/>
                <a:ext cx="28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锐字工房云字库准圆GBK" panose="02010604000000000000" charset="-122"/>
                    <a:sym typeface="+mn-ea"/>
                  </a:rPr>
                  <a:t>第二节　本年销售收人、 成本、费用和税金分析</a:t>
                </a:r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7" name="Group 12"/>
            <p:cNvGrpSpPr/>
            <p:nvPr/>
          </p:nvGrpSpPr>
          <p:grpSpPr bwMode="auto">
            <a:xfrm>
              <a:off x="2488640" y="3779276"/>
              <a:ext cx="6390109" cy="639332"/>
              <a:chOff x="0" y="0"/>
              <a:chExt cx="2982" cy="288"/>
            </a:xfrm>
          </p:grpSpPr>
          <p:sp>
            <p:nvSpPr>
              <p:cNvPr id="8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9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000000"/>
                    </a:solidFill>
                    <a:latin typeface="等线" panose="02010600030101010101" pitchFamily="2" charset="-122"/>
                    <a:ea typeface="等线" panose="02010600030101010101" pitchFamily="2" charset="-122"/>
                    <a:cs typeface="方正粗黑宋简体" panose="02000000000000000000" charset="-122"/>
                    <a:sym typeface="+mn-ea"/>
                  </a:rPr>
                  <a:t>第三节　销售收入与成本年度对比分析</a:t>
                </a:r>
              </a:p>
            </p:txBody>
          </p:sp>
          <p:sp>
            <p:nvSpPr>
              <p:cNvPr id="10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1">
                  <a:solidFill>
                    <a:prstClr val="black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</p:grpSp>
      </p:grpSp>
      <p:sp>
        <p:nvSpPr>
          <p:cNvPr id="18" name="标题 1"/>
          <p:cNvSpPr txBox="1"/>
          <p:nvPr/>
        </p:nvSpPr>
        <p:spPr bwMode="auto">
          <a:xfrm>
            <a:off x="0" y="154783"/>
            <a:ext cx="7778839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kern="12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2"/>
                </a:solidFill>
                <a:latin typeface="Arial" panose="020B0604020202020204" pitchFamily="34" charset="0"/>
                <a:ea typeface="GungsuhChe" charset="-127"/>
              </a:defRPr>
            </a:lvl9pPr>
          </a:lstStyle>
          <a:p>
            <a:pPr algn="ctr"/>
            <a:r>
              <a:rPr lang="zh-CN" altLang="en-US" sz="2800" smtClean="0"/>
              <a:t>目   录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单项产品销售收入与成本分析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一、设置公式计算销售成本率</a:t>
            </a:r>
          </a:p>
          <a:p>
            <a:r>
              <a:rPr lang="zh-CN" altLang="en-US"/>
              <a:t>1.计算销售单价</a:t>
            </a:r>
          </a:p>
          <a:p>
            <a:r>
              <a:rPr lang="zh-CN" altLang="en-US"/>
              <a:t>2.计算单位成本</a:t>
            </a:r>
          </a:p>
          <a:p>
            <a:r>
              <a:rPr lang="zh-CN" altLang="en-US"/>
              <a:t>3.计算销售成本率</a:t>
            </a:r>
          </a:p>
          <a:p>
            <a:r>
              <a:rPr lang="zh-CN" altLang="en-US"/>
              <a:t>4.计算其他产品的单价、单位成本和销售成本率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第一节　单项产品销售收入与成本分析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二、创建图表分析收入与成本</a:t>
            </a:r>
          </a:p>
          <a:p>
            <a:r>
              <a:rPr lang="zh-CN" altLang="en-US"/>
              <a:t>1.创建收入、成本和数量对比折线图</a:t>
            </a:r>
          </a:p>
          <a:p>
            <a:r>
              <a:rPr lang="zh-CN" altLang="en-US"/>
              <a:t>2.创建销售单价和单位成本对比图</a:t>
            </a:r>
          </a:p>
          <a:p>
            <a:r>
              <a:rPr lang="zh-CN" altLang="en-US"/>
              <a:t>3.创建销售成本率趋势图表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第二节　本年销售收入、成本、费用和税金分析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一、创建表格并设置公式计算</a:t>
            </a:r>
          </a:p>
          <a:p>
            <a:r>
              <a:rPr lang="zh-CN" altLang="en-US"/>
              <a:t>1.创建表格</a:t>
            </a:r>
          </a:p>
          <a:p>
            <a:r>
              <a:rPr lang="zh-CN" altLang="en-US"/>
              <a:t>2.设置公式计算销售收入</a:t>
            </a:r>
          </a:p>
          <a:p>
            <a:r>
              <a:rPr lang="zh-CN" altLang="en-US"/>
              <a:t>3.复制公式</a:t>
            </a:r>
          </a:p>
          <a:p>
            <a:r>
              <a:rPr lang="zh-CN" altLang="en-US"/>
              <a:t>4.计算销售成本率</a:t>
            </a:r>
          </a:p>
          <a:p>
            <a:r>
              <a:rPr lang="zh-CN" altLang="en-US"/>
              <a:t>5.计算销售费用率</a:t>
            </a:r>
          </a:p>
          <a:p>
            <a:r>
              <a:rPr lang="zh-CN" altLang="en-US"/>
              <a:t>6.计算销售税金率</a:t>
            </a:r>
          </a:p>
          <a:p>
            <a:r>
              <a:rPr lang="zh-CN" altLang="en-US"/>
              <a:t>7.计算合计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第二节　本年销售收入、成本、费用和税金分析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  <a:sym typeface="+mn-ea"/>
              </a:rPr>
              <a:t>二、销售收入与销售成本相关分析</a:t>
            </a:r>
            <a:endParaRPr lang="zh-CN" altLang="zh-CN" sz="2600" b="1" dirty="0">
              <a:latin typeface="+mj-lt"/>
              <a:ea typeface="黑体" panose="02010609060101010101" pitchFamily="49" charset="-122"/>
              <a:cs typeface="+mj-lt"/>
            </a:endParaRPr>
          </a:p>
          <a:p>
            <a:r>
              <a:rPr lang="zh-CN" altLang="en-US">
                <a:sym typeface="+mn-ea"/>
              </a:rPr>
              <a:t>1.选择数据区域</a:t>
            </a:r>
            <a:endParaRPr lang="zh-CN" altLang="en-US"/>
          </a:p>
          <a:p>
            <a:r>
              <a:rPr lang="zh-CN" altLang="en-US">
                <a:sym typeface="+mn-ea"/>
              </a:rPr>
              <a:t>2.选择图表类型</a:t>
            </a:r>
            <a:endParaRPr lang="zh-CN" altLang="en-US"/>
          </a:p>
          <a:p>
            <a:r>
              <a:rPr lang="zh-CN" altLang="en-US">
                <a:sym typeface="+mn-ea"/>
              </a:rPr>
              <a:t>3.显示默认的图表效果</a:t>
            </a:r>
            <a:endParaRPr lang="zh-CN" altLang="en-US"/>
          </a:p>
          <a:p>
            <a:r>
              <a:rPr lang="zh-CN" altLang="en-US">
                <a:sym typeface="+mn-ea"/>
              </a:rPr>
              <a:t>4.删除系列</a:t>
            </a:r>
            <a:endParaRPr lang="zh-CN" altLang="en-US"/>
          </a:p>
          <a:p>
            <a:r>
              <a:rPr lang="zh-CN" altLang="en-US">
                <a:sym typeface="+mn-ea"/>
              </a:rPr>
              <a:t>5.显示图表最终效果</a:t>
            </a:r>
            <a:endParaRPr lang="zh-CN" altLang="en-US"/>
          </a:p>
          <a:p>
            <a:r>
              <a:rPr lang="zh-CN" altLang="en-US">
                <a:sym typeface="+mn-ea"/>
              </a:rPr>
              <a:t>6.复制图表并修改标题</a:t>
            </a:r>
            <a:endParaRPr lang="zh-CN" altLang="en-US"/>
          </a:p>
          <a:p>
            <a:r>
              <a:rPr lang="zh-CN" altLang="en-US">
                <a:sym typeface="+mn-ea"/>
              </a:rPr>
              <a:t>7.更改图表数据源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第二节　本年销售收入、成本、费用和税金分析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  <a:sym typeface="+mn-ea"/>
              </a:rPr>
              <a:t>三、销售收入与销售费用相关分析</a:t>
            </a:r>
            <a:endParaRPr lang="zh-CN" altLang="zh-CN" sz="2600" b="1" dirty="0">
              <a:latin typeface="+mj-lt"/>
              <a:ea typeface="黑体" panose="02010609060101010101" pitchFamily="49" charset="-122"/>
              <a:cs typeface="+mj-lt"/>
            </a:endParaRPr>
          </a:p>
          <a:p>
            <a:r>
              <a:rPr lang="zh-CN" altLang="en-US">
                <a:sym typeface="+mn-ea"/>
              </a:rPr>
              <a:t>1.复制图表并更改标题</a:t>
            </a:r>
            <a:endParaRPr lang="zh-CN" altLang="en-US"/>
          </a:p>
          <a:p>
            <a:r>
              <a:rPr lang="zh-CN" altLang="en-US">
                <a:sym typeface="+mn-ea"/>
              </a:rPr>
              <a:t>2.删除数据系列</a:t>
            </a:r>
            <a:endParaRPr lang="zh-CN" altLang="en-US"/>
          </a:p>
          <a:p>
            <a:r>
              <a:rPr lang="zh-CN" altLang="en-US">
                <a:sym typeface="+mn-ea"/>
              </a:rPr>
              <a:t>3.单击“添加”按钮</a:t>
            </a:r>
            <a:endParaRPr lang="zh-CN" altLang="en-US"/>
          </a:p>
          <a:p>
            <a:r>
              <a:rPr lang="zh-CN" altLang="en-US">
                <a:sym typeface="+mn-ea"/>
              </a:rPr>
              <a:t>4.编辑数据系列</a:t>
            </a:r>
            <a:endParaRPr lang="zh-CN" altLang="en-US"/>
          </a:p>
          <a:p>
            <a:r>
              <a:rPr lang="zh-CN" altLang="en-US">
                <a:sym typeface="+mn-ea"/>
              </a:rPr>
              <a:t>5.单击“确定”按钮</a:t>
            </a:r>
            <a:endParaRPr lang="zh-CN" altLang="en-US"/>
          </a:p>
          <a:p>
            <a:r>
              <a:rPr lang="zh-CN" altLang="en-US">
                <a:sym typeface="+mn-ea"/>
              </a:rPr>
              <a:t>6.显示图表效果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第二节　本年销售收入、成本、费用和税金分析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2300" y="1746885"/>
            <a:ext cx="10579735" cy="4628515"/>
          </a:xfrm>
        </p:spPr>
        <p:txBody>
          <a:bodyPr/>
          <a:lstStyle/>
          <a:p>
            <a:r>
              <a:rPr lang="zh-CN" altLang="en-US">
                <a:sym typeface="+mn-ea"/>
              </a:rPr>
              <a:t>7.更改图表数据源</a:t>
            </a:r>
            <a:endParaRPr lang="zh-CN" altLang="en-US"/>
          </a:p>
          <a:p>
            <a:r>
              <a:rPr lang="zh-CN" altLang="en-US">
                <a:sym typeface="+mn-ea"/>
              </a:rPr>
              <a:t>8.显示图表最终效果</a:t>
            </a:r>
            <a:endParaRPr lang="zh-CN" altLang="en-US"/>
          </a:p>
          <a:p>
            <a:r>
              <a:rPr lang="zh-CN" altLang="en-US">
                <a:sym typeface="+mn-ea"/>
              </a:rPr>
              <a:t>9.设置公式返回函数参数</a:t>
            </a:r>
            <a:endParaRPr lang="zh-CN" altLang="en-US"/>
          </a:p>
          <a:p>
            <a:r>
              <a:rPr lang="zh-CN" altLang="en-US">
                <a:sym typeface="+mn-ea"/>
              </a:rPr>
              <a:t>10.设置公式返回函数表达式</a:t>
            </a:r>
            <a:endParaRPr lang="zh-CN" altLang="en-US"/>
          </a:p>
          <a:p>
            <a:r>
              <a:rPr lang="zh-CN" altLang="en-US">
                <a:sym typeface="+mn-ea"/>
              </a:rPr>
              <a:t>11.设置公式计算相关系数</a:t>
            </a:r>
            <a:endParaRPr lang="zh-CN" altLang="en-US"/>
          </a:p>
          <a:p>
            <a:r>
              <a:rPr lang="zh-CN" altLang="en-US">
                <a:sym typeface="+mn-ea"/>
              </a:rPr>
              <a:t>12.设置公式判定相关系数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第二节　本年销售收入、成本、费用和税金分析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algn="just">
              <a:lnSpc>
                <a:spcPct val="135000"/>
              </a:lnSpc>
              <a:buClrTx/>
              <a:buSzTx/>
              <a:buFontTx/>
              <a:buNone/>
            </a:pPr>
            <a:r>
              <a:rPr lang="zh-CN" altLang="zh-CN" sz="2600" b="1" dirty="0">
                <a:latin typeface="+mj-lt"/>
                <a:ea typeface="黑体" panose="02010609060101010101" pitchFamily="49" charset="-122"/>
                <a:cs typeface="+mj-lt"/>
              </a:rPr>
              <a:t>四、销售收入与销售税金相关分析</a:t>
            </a:r>
          </a:p>
          <a:p>
            <a:r>
              <a:rPr lang="zh-CN" altLang="en-US"/>
              <a:t>1.复制图表并修改图表标题</a:t>
            </a:r>
          </a:p>
          <a:p>
            <a:r>
              <a:rPr lang="zh-CN" altLang="en-US"/>
              <a:t>2.更改数据系列</a:t>
            </a:r>
          </a:p>
          <a:p>
            <a:r>
              <a:rPr lang="zh-CN" altLang="en-US"/>
              <a:t>3.销售收入与销售税金比较图表</a:t>
            </a:r>
          </a:p>
          <a:p>
            <a:r>
              <a:rPr lang="zh-CN" altLang="en-US"/>
              <a:t>4.创建销售税金率变化趋势图表</a:t>
            </a:r>
          </a:p>
          <a:p>
            <a:r>
              <a:rPr lang="zh-CN" altLang="en-US"/>
              <a:t>5.设置公式返回函数参数</a:t>
            </a:r>
          </a:p>
          <a:p>
            <a:r>
              <a:rPr lang="zh-CN" altLang="en-US"/>
              <a:t>6.设置公式返回函数表达式</a:t>
            </a:r>
          </a:p>
          <a:p>
            <a:r>
              <a:rPr lang="zh-CN" altLang="en-US"/>
              <a:t>7.设置公式返回相关系数</a:t>
            </a:r>
          </a:p>
          <a:p>
            <a:r>
              <a:rPr lang="zh-CN" altLang="en-US"/>
              <a:t>8.设置公式判定相关系数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GungsuhChe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534</Words>
  <Application>Microsoft Office PowerPoint</Application>
  <PresentationFormat>宽屏</PresentationFormat>
  <Paragraphs>93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GungsuhChe</vt:lpstr>
      <vt:lpstr>等线</vt:lpstr>
      <vt:lpstr>方正粗黑宋简体</vt:lpstr>
      <vt:lpstr>黑体</vt:lpstr>
      <vt:lpstr>锐字工房云字库准圆GBK</vt:lpstr>
      <vt:lpstr>宋体</vt:lpstr>
      <vt:lpstr>微软雅黑</vt:lpstr>
      <vt:lpstr>Arial</vt:lpstr>
      <vt:lpstr>默认设计模板</vt:lpstr>
      <vt:lpstr>PowerPoint 演示文稿</vt:lpstr>
      <vt:lpstr>PowerPoint 演示文稿</vt:lpstr>
      <vt:lpstr>第一节　单项产品销售收入与成本分析</vt:lpstr>
      <vt:lpstr>第一节　单项产品销售收入与成本分析</vt:lpstr>
      <vt:lpstr>第二节　本年销售收入、成本、费用和税金分析</vt:lpstr>
      <vt:lpstr>第二节　本年销售收入、成本、费用和税金分析</vt:lpstr>
      <vt:lpstr>第二节　本年销售收入、成本、费用和税金分析</vt:lpstr>
      <vt:lpstr>第二节　本年销售收入、成本、费用和税金分析</vt:lpstr>
      <vt:lpstr>第二节　本年销售收入、成本、费用和税金分析</vt:lpstr>
      <vt:lpstr>第三节　销售收入与成本年度对比分析</vt:lpstr>
      <vt:lpstr>第三节　销售收入与成本年度对比分析</vt:lpstr>
      <vt:lpstr>第三节　销售收入与成本年度对比分析</vt:lpstr>
      <vt:lpstr>第三节　销售收入与成本年度对比分析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70</cp:revision>
  <dcterms:created xsi:type="dcterms:W3CDTF">2021-01-19T07:58:00Z</dcterms:created>
  <dcterms:modified xsi:type="dcterms:W3CDTF">2021-08-29T00:32:12Z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8A1EFDECCD89471AB5FA64F3217B82CD</vt:lpwstr>
  </property>
  <property fmtid="{D5CDD505-2E9C-101B-9397-08002B2CF9AE}" pid="3" name="KSOProductBuildVer">
    <vt:lpwstr>2052-11.1.0.10700</vt:lpwstr>
  </property>
</Properties>
</file>