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69.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8.xml"/><Relationship Id="rId1" Type="http://schemas.openxmlformats.org/officeDocument/2006/relationships/tags" Target="../tags/tag6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国际电子商务法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国际电子商务主体及其权利义务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(二)在线服务提供商的义务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(1)依法取得电子商务在线交易服务资格。</a:t>
            </a:r>
            <a:endParaRPr lang="zh-CN" altLang="en-US"/>
          </a:p>
          <a:p>
            <a:r>
              <a:rPr lang="zh-CN" altLang="en-US"/>
              <a:t>(2)建立必要的用户注册制度、平台交易规则制度。</a:t>
            </a:r>
            <a:endParaRPr lang="zh-CN" altLang="en-US"/>
          </a:p>
          <a:p>
            <a:r>
              <a:rPr lang="zh-CN" altLang="en-US"/>
              <a:t>(3)以合理方式披露相关信息，建立广告发布审核制度、商业秘密和隐私权保护制度。</a:t>
            </a:r>
            <a:endParaRPr lang="zh-CN" altLang="en-US"/>
          </a:p>
          <a:p>
            <a:r>
              <a:rPr lang="zh-CN" altLang="en-US"/>
              <a:t>(4)建立用户投诉、监督和争议解决制度，保护用户和消费者权益。</a:t>
            </a:r>
            <a:endParaRPr lang="zh-CN" altLang="en-US"/>
          </a:p>
          <a:p>
            <a:r>
              <a:rPr lang="zh-CN" altLang="en-US"/>
              <a:t>(5)建立数据备份制度，保存交易记录，保障交易安全。</a:t>
            </a:r>
            <a:endParaRPr lang="zh-CN" altLang="en-US"/>
          </a:p>
          <a:p>
            <a:r>
              <a:rPr lang="zh-CN" altLang="en-US"/>
              <a:t>(6)维护系统安全。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9778365" cy="628650"/>
          </a:xfrm>
        </p:spPr>
        <p:txBody>
          <a:bodyPr/>
          <a:p>
            <a:r>
              <a:rPr lang="zh-CN" altLang="en-US"/>
              <a:t>第三节　《电子商务示范法》和《电子签名示范法》的主要内容</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一、《电子商务示范法》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(一)适用范围和有关术语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1.适用范围</a:t>
            </a:r>
            <a:endParaRPr lang="zh-CN" altLang="en-US"/>
          </a:p>
          <a:p>
            <a:r>
              <a:rPr lang="zh-CN" altLang="en-US"/>
              <a:t>2.术语</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(二)对数据电文适用的法律要求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1.数据电文的法律确认</a:t>
            </a:r>
            <a:endParaRPr lang="zh-CN" altLang="en-US"/>
          </a:p>
          <a:p>
            <a:r>
              <a:rPr lang="zh-CN" altLang="en-US"/>
              <a:t>2.书面形式</a:t>
            </a:r>
            <a:endParaRPr lang="zh-CN" altLang="en-US"/>
          </a:p>
          <a:p>
            <a:r>
              <a:rPr lang="zh-CN" altLang="en-US"/>
              <a:t>3.签名</a:t>
            </a:r>
            <a:endParaRPr lang="zh-CN" altLang="en-US"/>
          </a:p>
          <a:p>
            <a:r>
              <a:rPr lang="zh-CN" altLang="en-US"/>
              <a:t>4.原件</a:t>
            </a:r>
            <a:endParaRPr lang="zh-CN" altLang="en-US"/>
          </a:p>
          <a:p>
            <a:r>
              <a:rPr lang="zh-CN" altLang="en-US"/>
              <a:t>5.数据电文的可接受性和证明力</a:t>
            </a:r>
            <a:endParaRPr lang="zh-CN" altLang="en-US"/>
          </a:p>
          <a:p>
            <a:r>
              <a:rPr lang="zh-CN" altLang="en-US"/>
              <a:t>6.数据电文的保存</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9778365" cy="628650"/>
          </a:xfrm>
        </p:spPr>
        <p:txBody>
          <a:bodyPr/>
          <a:p>
            <a:r>
              <a:rPr lang="zh-CN" altLang="en-US"/>
              <a:t>第三节　《电子商务示范法》和《电子签名示范法》的主要内容</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(三)数据电文的传递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1.合同的订立、有效性及其承认</a:t>
            </a:r>
            <a:endParaRPr lang="zh-CN" altLang="en-US"/>
          </a:p>
          <a:p>
            <a:r>
              <a:rPr lang="zh-CN" altLang="en-US"/>
              <a:t>2.数据电文的归属</a:t>
            </a:r>
            <a:endParaRPr lang="zh-CN" altLang="en-US"/>
          </a:p>
          <a:p>
            <a:r>
              <a:rPr lang="zh-CN" altLang="en-US"/>
              <a:t>3.确认收讫</a:t>
            </a:r>
            <a:endParaRPr lang="zh-CN" altLang="en-US"/>
          </a:p>
          <a:p>
            <a:r>
              <a:rPr lang="zh-CN" altLang="en-US"/>
              <a:t>4.发出和收到数据电文的时间和地点</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9778365" cy="628650"/>
          </a:xfrm>
        </p:spPr>
        <p:txBody>
          <a:bodyPr/>
          <a:p>
            <a:r>
              <a:rPr lang="zh-CN" altLang="en-US"/>
              <a:t>第三节　《电子商务示范法》和《电子签名示范法》的主要内容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二、《电子签名示范法》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(一)适用范围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(三)签名技术平等对待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(四)电子签名的基本要求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(五)签名人的义务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(六)证书服务提供者(认证服务商)的义务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(七)依赖方的义务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770620" cy="628650"/>
          </a:xfrm>
        </p:spPr>
        <p:txBody>
          <a:bodyPr/>
          <a:p>
            <a:r>
              <a:rPr lang="zh-CN" altLang="en-US"/>
              <a:t>第四节　国际电子商务合同与《国际合同使用电子通信公约》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一、国际电子商务合同概述</a:t>
            </a:r>
            <a:endParaRPr lang="zh-CN" altLang="zh-CN" sz="2600" b="1" dirty="0">
              <a:latin typeface="黑体" panose="02010609060101010101" pitchFamily="49" charset="-122"/>
              <a:ea typeface="黑体" panose="02010609060101010101" pitchFamily="49" charset="-122"/>
            </a:endParaRPr>
          </a:p>
          <a:p>
            <a:r>
              <a:rPr lang="zh-CN" altLang="en-US"/>
              <a:t>电子商务合同是指以电子、光学及其他类似形式表现合同内容的各类合同。其特点是将合同的内容存储于计算机磁性介质上的一组数据通过网络实现订立、确认、修改等，从而明确合同双方的权利义务关系。电子商务的核心内容是商务，它主要是以合同的形式表现交易活动。</a:t>
            </a:r>
            <a:endParaRPr lang="zh-CN" altLang="en-US"/>
          </a:p>
          <a:p>
            <a:r>
              <a:rPr lang="zh-CN" altLang="en-US"/>
              <a:t>使用计算机程控通信是电子商务与以纸质文件为基础的传统商业活动的根本区别。法律是否承认电子合同的效力是电子商务的前提。</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770620" cy="628650"/>
          </a:xfrm>
        </p:spPr>
        <p:txBody>
          <a:bodyPr/>
          <a:p>
            <a:r>
              <a:rPr lang="zh-CN" altLang="en-US"/>
              <a:t>第四节　国际电子商务合同与《国际合同使用电子通信公约》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二、电子商务合同的订立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(一)电子合同当事人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1.电子合同当事人的确认</a:t>
            </a:r>
            <a:endParaRPr lang="zh-CN" altLang="en-US"/>
          </a:p>
          <a:p>
            <a:r>
              <a:rPr lang="zh-CN" altLang="en-US"/>
              <a:t>2.电子合同主体的缔约能力的确定</a:t>
            </a:r>
            <a:endParaRPr lang="zh-CN" altLang="en-US"/>
          </a:p>
          <a:p>
            <a:r>
              <a:rPr lang="zh-CN" altLang="en-US"/>
              <a:t>3.电子合同代理人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(二)电子合同的订立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1.电子合同的要约</a:t>
            </a:r>
            <a:endParaRPr lang="zh-CN" altLang="en-US"/>
          </a:p>
          <a:p>
            <a:r>
              <a:rPr lang="zh-CN" altLang="en-US"/>
              <a:t>2.电子合同的承诺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770620" cy="628650"/>
          </a:xfrm>
        </p:spPr>
        <p:txBody>
          <a:bodyPr/>
          <a:p>
            <a:r>
              <a:rPr lang="zh-CN" altLang="en-US"/>
              <a:t>第四节　国际电子商务合同与《国际合同使用电子通信公约》</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(三)电子合同的成立时间、地点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1.电子合同的成立时间</a:t>
            </a:r>
            <a:endParaRPr lang="zh-CN" altLang="en-US"/>
          </a:p>
          <a:p>
            <a:r>
              <a:rPr lang="zh-CN" altLang="en-US"/>
              <a:t>2.电子合同的成立的地点</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770620" cy="628650"/>
          </a:xfrm>
        </p:spPr>
        <p:txBody>
          <a:bodyPr/>
          <a:p>
            <a:r>
              <a:rPr lang="zh-CN" altLang="en-US"/>
              <a:t>第四节　国际电子商务合同与《国际合同使用电子通信公约》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三、电子签名</a:t>
            </a:r>
            <a:endParaRPr lang="zh-CN" altLang="zh-CN" sz="2600" b="1" dirty="0">
              <a:latin typeface="黑体" panose="02010609060101010101" pitchFamily="49" charset="-122"/>
              <a:ea typeface="黑体" panose="02010609060101010101" pitchFamily="49" charset="-122"/>
            </a:endParaRPr>
          </a:p>
          <a:p>
            <a:r>
              <a:rPr lang="zh-CN" altLang="en-US"/>
              <a:t>所谓“电子签名”，是指以电子形式存在的、依附于电子文件或与其有某种逻辑关联、能够识别主体身份、表明其同意该文件内容并对签名承担法律责任的任何符号、代码等。其特点是:电子签名是一种数据;一般需要通过网络进行;可以采取多种方式;一般需要计算机系统识别。电子签名的方式多种多样，广义上电子签名包括个人口令、密钥、非对称加密、生物计量法、使用个人识别码、手写签名的数码版本等，而且根据技术中性原则，电子签名技术仍处于发展之中，现有的或将来的任何一种技术，在符合法定要求的情况下都可能被用作电子签名。</a:t>
            </a:r>
            <a:endParaRPr lang="zh-CN" altLang="en-US"/>
          </a:p>
          <a:p>
            <a:r>
              <a:rPr lang="zh-CN" altLang="en-US"/>
              <a:t>狭义的电子签名通常是指数字签名，它是一种用以确定有关签名人和表明该签名人认可的数据电文所涵盖的信息。数字签名是基于非对称加密技术，通过加密算法对数据进行加密和解密变换实现的。</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73405" y="258445"/>
            <a:ext cx="8770620" cy="628650"/>
          </a:xfrm>
        </p:spPr>
        <p:txBody>
          <a:bodyPr/>
          <a:p>
            <a:r>
              <a:rPr lang="zh-CN" altLang="en-US"/>
              <a:t>第四节　国际电子商务合同与《国际合同使用电子通信公约》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四、《联合国国际合同使用电子通信公约》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(一)《公约》的适用范围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(二)当事人的所在地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(三)对电子通信的法律承认与形式要求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(四)发出和收到电子通信的时间和地点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(五)要约邀请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(六)合同条款的备查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(七)电子通信中的错误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我国《电子商务法》的主要内容</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一、电子商务经营者</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(一)电子商务经营者的概念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(二)电子商务经营者的义务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(三)电子商务平台经营者的义务与责任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(四)电子商务合同的订立与履行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(五)电子商务争议解决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5" name="组合 4"/>
          <p:cNvGrpSpPr/>
          <p:nvPr/>
        </p:nvGrpSpPr>
        <p:grpSpPr>
          <a:xfrm>
            <a:off x="955040" y="1456690"/>
            <a:ext cx="9121775" cy="4862195"/>
            <a:chOff x="1504" y="2294"/>
            <a:chExt cx="14365" cy="7657"/>
          </a:xfrm>
        </p:grpSpPr>
        <p:grpSp>
          <p:nvGrpSpPr>
            <p:cNvPr id="3" name="组合 2"/>
            <p:cNvGrpSpPr/>
            <p:nvPr/>
          </p:nvGrpSpPr>
          <p:grpSpPr>
            <a:xfrm>
              <a:off x="1504" y="2294"/>
              <a:ext cx="14365" cy="6578"/>
              <a:chOff x="1504" y="2745"/>
              <a:chExt cx="14365" cy="6578"/>
            </a:xfrm>
          </p:grpSpPr>
          <p:grpSp>
            <p:nvGrpSpPr>
              <p:cNvPr id="10" name="组合 9"/>
              <p:cNvGrpSpPr/>
              <p:nvPr/>
            </p:nvGrpSpPr>
            <p:grpSpPr>
              <a:xfrm>
                <a:off x="1504" y="2745"/>
                <a:ext cx="14365" cy="5468"/>
                <a:chOff x="5309" y="3179"/>
                <a:chExt cx="14365"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1102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国际电子商务主体及其权利义务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14361"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《电子商务示范法》和《电子签名示范法》的主要内容</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411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国际电子商务合同与《国际合同使用电子通信公约》</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113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我国《电子商务法》的主要内容</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2" name="矩形 32"/>
              <p:cNvSpPr>
                <a:spLocks noChangeArrowheads="1"/>
              </p:cNvSpPr>
              <p:nvPr>
                <p:custDataLst>
                  <p:tags r:id="rId1"/>
                </p:custDataLst>
              </p:nvPr>
            </p:nvSpPr>
            <p:spPr bwMode="auto">
              <a:xfrm>
                <a:off x="1548" y="8488"/>
                <a:ext cx="9893"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第六节　我国《电子签名法》的主要内容</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
          <p:nvSpPr>
            <p:cNvPr id="4" name="矩形 32"/>
            <p:cNvSpPr>
              <a:spLocks noChangeArrowheads="1"/>
            </p:cNvSpPr>
            <p:nvPr>
              <p:custDataLst>
                <p:tags r:id="rId2"/>
              </p:custDataLst>
            </p:nvPr>
          </p:nvSpPr>
          <p:spPr bwMode="auto">
            <a:xfrm>
              <a:off x="1539" y="9116"/>
              <a:ext cx="1353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第七节　国际电子商务中知识产权的保护</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我国《电子签名法》的主要内容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一、适用范围</a:t>
            </a:r>
            <a:endParaRPr lang="zh-CN" altLang="zh-CN" sz="2600" b="1" dirty="0">
              <a:latin typeface="黑体" panose="02010609060101010101" pitchFamily="49" charset="-122"/>
              <a:ea typeface="黑体" panose="02010609060101010101" pitchFamily="49" charset="-122"/>
            </a:endParaRPr>
          </a:p>
          <a:p>
            <a:r>
              <a:rPr lang="zh-CN" altLang="en-US"/>
              <a:t>《电子签名法》主要适用于电子商务，但不限于商务活动。该法第三条规定:民事活动中的合同或者其他文件、单证等文书，当事人可以约定使用或者不使用电子签名、数据电文。当事人约定使用电子签名、数据电文的文书，不得仅因为其采用电子签名、数据电文的形式而否定其法律效力。</a:t>
            </a:r>
            <a:endParaRPr lang="zh-CN" altLang="en-US"/>
          </a:p>
          <a:p>
            <a:r>
              <a:rPr lang="zh-CN" altLang="en-US"/>
              <a:t>但下列文书不适用该法:(1)涉及婚姻、收养、继承等人身关系;(2)涉及土地、房屋等不动产权益转让;(3)涉及停止供水、供热、供气、供电等公用事业服务;(4)法律、行政法规规定的不适用电子文书的其他情形。</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我国《电子签名法》的主要内容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二、数据电文</a:t>
            </a:r>
            <a:endParaRPr lang="zh-CN" altLang="zh-CN" sz="2600" b="1" dirty="0">
              <a:latin typeface="黑体" panose="02010609060101010101" pitchFamily="49" charset="-122"/>
              <a:ea typeface="黑体" panose="02010609060101010101" pitchFamily="49" charset="-122"/>
            </a:endParaRPr>
          </a:p>
          <a:p>
            <a:r>
              <a:rPr lang="zh-CN" altLang="en-US"/>
              <a:t>数据电文，是指经由电子手段、光学手段、磁手段或者类似手段生成、发送、接收或者储存的信息。《电子签名法》规定，能够有形地表现所载内容，并可以随时调取查用的数据电文，视为符合法律、法规要求的书面形式，即实行“功能等同法”。符合下列条件的数据电文，视为满足法律、法规规定的原件形式要求:(1)能够有效地表现所载内容并可供随时调取查用;(2)能够可靠地保证自最终形成时起，内容保持完整、未被更改。</a:t>
            </a:r>
            <a:endParaRPr lang="zh-CN" altLang="en-US"/>
          </a:p>
          <a:p>
            <a:r>
              <a:rPr lang="zh-CN" altLang="en-US"/>
              <a:t>数据电文不得被拒绝作为证据使用，即实行“非歧视性原则”。审查数据电文作为证据的真实性，应当考虑以下因素:(1)生成、储存或者传递数据电文方法的可靠性;(2)保持内容完整性方法的可靠性;(3)用以鉴别发件人方法的可靠性;(4)其他相关因素。</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我国《电子签名法》的主要内容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三、电子签名</a:t>
            </a:r>
            <a:endParaRPr lang="zh-CN" altLang="zh-CN" sz="2600" b="1" dirty="0">
              <a:latin typeface="黑体" panose="02010609060101010101" pitchFamily="49" charset="-122"/>
              <a:ea typeface="黑体" panose="02010609060101010101" pitchFamily="49" charset="-122"/>
            </a:endParaRPr>
          </a:p>
          <a:p>
            <a:r>
              <a:rPr lang="zh-CN" altLang="en-US"/>
              <a:t>电子签名，是指数据电文中以电子形式所含、所附用于识别签名人身份并表明签名人认可其中内容的数据。电子签名同时符合下列归属推定和完整性推定共四个条件的，视为可靠的电子签名:(1)电子签名制作数据用于电子签名时，属于电子签名人专有;(2)签署时电子签名制作数据仅由电子签名人控制;(3)签署后对电子签名的任何改动能够被发现;(4)签署后对数据电文内容和形式的任何改动能够被发现。前两项为归属推定，后两项为完整性推定。</a:t>
            </a:r>
            <a:endParaRPr lang="zh-CN" altLang="en-US"/>
          </a:p>
          <a:p>
            <a:r>
              <a:rPr lang="zh-CN" altLang="en-US"/>
              <a:t>但是，当事人也可以选择使用符合其约定的可靠条件的电子签名。可靠的电子签名与手写签名或者盖章具有同等的法律效力。</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我国《电子签名法》的主要内容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四、认证</a:t>
            </a:r>
            <a:endParaRPr lang="zh-CN" altLang="zh-CN" sz="2600" b="1" dirty="0">
              <a:latin typeface="黑体" panose="02010609060101010101" pitchFamily="49" charset="-122"/>
              <a:ea typeface="黑体" panose="02010609060101010101" pitchFamily="49" charset="-122"/>
            </a:endParaRPr>
          </a:p>
          <a:p>
            <a:r>
              <a:rPr lang="zh-CN" altLang="en-US"/>
              <a:t>电子认证服务提供者，是指能够为电子交易当事人提供认证服务的法人或自然人。签名需要第三方认证的，由依法设立的电子认证服务提供者提供认证服务。</a:t>
            </a:r>
            <a:endParaRPr lang="zh-CN" altLang="en-US"/>
          </a:p>
          <a:p>
            <a:r>
              <a:rPr lang="zh-CN" altLang="en-US"/>
              <a:t>提供电子认证服务，应当具备下列条件:(1)具有与提供电子认证服务相适应的专业技术人员和管理人员;(2)具有与提供电子认证服务相适应的资金和经营场所;(3)具有符合国家安全标准的技术和设备;(4)具有国家密码管理机构同意使用密码的证明文件;(5)法律、行政法规规定的其他条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我国《电子签名法》的主要内容</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五、法律责任</a:t>
            </a:r>
            <a:endParaRPr lang="zh-CN" altLang="zh-CN" sz="2600" b="1" dirty="0">
              <a:latin typeface="黑体" panose="02010609060101010101" pitchFamily="49" charset="-122"/>
              <a:ea typeface="黑体" panose="02010609060101010101" pitchFamily="49" charset="-122"/>
            </a:endParaRPr>
          </a:p>
          <a:p>
            <a:r>
              <a:rPr lang="zh-CN" altLang="en-US"/>
              <a:t>电子签名人知悉电子签名制作数据已经失密或者可能已经失密未及时告知有关各方、并终止使用电子签名制作数据，未向电子认证服务提供者提供真实、完整和准确的信息，或者有其他过错，给电子签名依赖方、电子认证服务提供者造成损失的，承担赔偿责任。</a:t>
            </a:r>
            <a:endParaRPr lang="zh-CN" altLang="en-US"/>
          </a:p>
          <a:p>
            <a:r>
              <a:rPr lang="zh-CN" altLang="en-US"/>
              <a:t>电子签名人或者电子签名依赖方因依据电子认证服务提供者提供的电子签名认证服务从事民事活动遭受损失，电子认证服务提供者不能证明自己无过错的，承担赔偿责任。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国际电子商务中知识产权的保护</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一、专利权和商标权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(一)专利权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与电子商务有关的专利保护还涉及电子商业方法可专利性问题。电子商业方法是指全部或部分利用计算机技术完成一定步骤的商业方法。就整体而言，电子商业方法仍是智力活动的规则和方法，但其采用的技术手段属专利保护范围，只有达到了专利的技术性和创造性标准的电子商业方法，才具有可专利性。换言之，只是利用公知的自动化技术将已知的交易程序、方法自动化的做法，不具有可专利性。</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(二)商标权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商标权保护也存在着地域性问题，也就是说，只有当某一商家就其提供的商品或者服务向有关的国家提出商标注册并获批准后(有些国家实行先使用原则)，才能得到该国的商标法保护。通常只有那些著名的国际大公司才可能在世界许多国家申请商标注册。相对而言，绝大多数中小企业通常只考虑在其商品或者服务覆盖的地域申请商标注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国际电子商务中知识产权的保护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二、域名</a:t>
            </a:r>
            <a:endParaRPr lang="zh-CN" altLang="zh-CN" sz="2600" b="1" dirty="0">
              <a:latin typeface="黑体" panose="02010609060101010101" pitchFamily="49" charset="-122"/>
              <a:ea typeface="黑体" panose="02010609060101010101" pitchFamily="49" charset="-122"/>
            </a:endParaRPr>
          </a:p>
          <a:p>
            <a:r>
              <a:rPr lang="zh-CN" altLang="en-US"/>
              <a:t>域名在电子商务活动中代表着一个企业的形象，与企业的商标权一样，属知识产权范畴。</a:t>
            </a:r>
            <a:endParaRPr lang="zh-CN" altLang="en-US"/>
          </a:p>
          <a:p>
            <a:r>
              <a:rPr lang="zh-CN" altLang="en-US"/>
              <a:t>域名分为两大类:一类是按照组织类别划分的，即generic;另一类是按照国别划分的，即country。前者所使用的规则是由美国国家标准协会(National Standards Institute，NSI)制定的，顶级的generic域名包括:com.用于商业组织;net.用于网络用户;org.用于综合性组织;edu.用于教育组织(可能还将有museum用于博物馆、coop用于企业、aero用于航空公司、pro用于医生和律师等专业人员、biz用于个人网页以及info用于提供信息的组织等域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国际电子商务中知识产权的保护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三、版权</a:t>
            </a:r>
            <a:endParaRPr lang="zh-CN" altLang="zh-CN" sz="2600" b="1" dirty="0">
              <a:latin typeface="黑体" panose="02010609060101010101" pitchFamily="49" charset="-122"/>
              <a:ea typeface="黑体" panose="02010609060101010101" pitchFamily="49" charset="-122"/>
            </a:endParaRPr>
          </a:p>
          <a:p>
            <a:r>
              <a:rPr lang="zh-CN" altLang="en-US"/>
              <a:t>版权也称著作权，是作者或其他著作权人对作品享有的专有的权利。传统意义上的作品是指有形的文学、艺术和科学作品;而网络作品则是一种数字化和无纸化作品。</a:t>
            </a:r>
            <a:endParaRPr lang="zh-CN" altLang="en-US"/>
          </a:p>
          <a:p>
            <a:r>
              <a:rPr lang="zh-CN" altLang="en-US"/>
              <a:t>根据我国《著作权法》及其有关规定，受《著作权法》保护的作品，包括该法第3条规定的各类作品的数字化形式，以及在网络环境下无法归于该法第3条列举的作品范围。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一、国际电子商务的概念及其分类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国际电子商务(Electronic Commerce)是指利用互联网、万维网及移动设备上运行的移动APP和移动浏览器来进行的商业交易。国际商务可分为三个主要阶段:广告和搜索阶段、订货和付款阶段，以及送货阶段。</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(二)国际电子商务分类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根据交易的主体不同，国际电子商务主要分为以下三类:</a:t>
            </a:r>
            <a:endParaRPr lang="zh-CN" altLang="en-US"/>
          </a:p>
          <a:p>
            <a:r>
              <a:rPr lang="zh-CN" altLang="en-US"/>
              <a:t>(1)企业与企业之间的电子商务(Business to Business或B2B)</a:t>
            </a:r>
            <a:endParaRPr lang="zh-CN" altLang="en-US"/>
          </a:p>
          <a:p>
            <a:r>
              <a:rPr lang="zh-CN" altLang="en-US"/>
              <a:t>(2)企业与消费者的电子商务(Business to Customer或B2C)</a:t>
            </a:r>
            <a:endParaRPr lang="zh-CN" altLang="en-US"/>
          </a:p>
          <a:p>
            <a:r>
              <a:rPr lang="zh-CN" altLang="en-US"/>
              <a:t>(3)消费者与消费者之间的电子商务(Customer to Customer或C2C)</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二、国际电子商务法的概念和原则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(一)国际电子商务法的概念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国际电子商务法，是指调整国际商务过程中数据电文交易方式的法律规范的总称。其主要调整国际商务活动中通过信息网络，以数据电文为手段的交易方式，以及由此所产生的交易关系，而不是国际贸易本身。其目的是保证数据通信的安全性和可靠性。其内容大致分为数据电文、电子签名和电子商务认证三个方面。</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(二)国际电子商务法的基本原则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(1)中立原则</a:t>
            </a:r>
            <a:endParaRPr lang="zh-CN" altLang="en-US"/>
          </a:p>
          <a:p>
            <a:r>
              <a:rPr lang="zh-CN" altLang="en-US"/>
              <a:t>(2)交易自治原则</a:t>
            </a:r>
            <a:endParaRPr lang="zh-CN" altLang="en-US"/>
          </a:p>
          <a:p>
            <a:r>
              <a:rPr lang="zh-CN" altLang="en-US"/>
              <a:t>(3)安全性原则</a:t>
            </a:r>
            <a:endParaRPr lang="zh-CN" altLang="en-US"/>
          </a:p>
          <a:p>
            <a:r>
              <a:rPr lang="zh-CN" altLang="en-US"/>
              <a:t>(4)国际协调性原则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三、国际电子商务的法律问题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(一)电子商务合同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(二)知识产权保护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(三)电子商务的税收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(四)电子商务的支付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(五)电子证据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(六)电子商务的管辖权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(七)电子商务的隐私权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(八)消费者权益保护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(九)电子商务安全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(十)虚拟财产保护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四、调整电子商务的法律规范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(一)国际立法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(二)国内立法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(三)我国电子商务立法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国际电子商务主体及其权利义务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一、国际电子商务主体</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(一)电子商务企业和个人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1.企业和个人商务网站</a:t>
            </a:r>
            <a:endParaRPr lang="zh-CN" altLang="en-US"/>
          </a:p>
          <a:p>
            <a:r>
              <a:rPr lang="zh-CN" altLang="en-US"/>
              <a:t>2.在线超市、在线专卖店</a:t>
            </a:r>
            <a:endParaRPr lang="zh-CN" altLang="en-US"/>
          </a:p>
          <a:p>
            <a:r>
              <a:rPr lang="zh-CN" altLang="en-US"/>
              <a:t>3.在线交易平台</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(二)网络服务提供者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(1)在线交易中心</a:t>
            </a:r>
            <a:endParaRPr lang="zh-CN" altLang="en-US"/>
          </a:p>
          <a:p>
            <a:r>
              <a:rPr lang="zh-CN" altLang="en-US"/>
              <a:t>(2)在线商城</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国际电子商务主体及其权利义务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二、主体认定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(一)主体认定原则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主体认定原则主要有:(1)主体真实原则，即确定或验证电子商务交易主体的身份真实性;(2)资格法定原则，即作为国际电子商务企业应当依法取得营业执照或营业登记;(3)主体公示原则，即交易主体应当公开其真实的主体资格和身份。</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(二)认定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1.一般企业和个人</a:t>
            </a:r>
            <a:endParaRPr lang="zh-CN" altLang="en-US"/>
          </a:p>
          <a:p>
            <a:r>
              <a:rPr lang="zh-CN" altLang="en-US"/>
              <a:t>2.在线服务提供商</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国际电子商务主体及其权利义务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三、国际电子商务主体的权利和义务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(一)电子商务交易者的义务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(1)国际贸易电子商务交易的双方通常应当使用真实身份和真实信息，以便对方了解和查询。</a:t>
            </a:r>
            <a:endParaRPr lang="zh-CN" altLang="en-US"/>
          </a:p>
          <a:p>
            <a:r>
              <a:rPr lang="zh-CN" altLang="en-US"/>
              <a:t>(2)如实发布商品或服务信息，保证信息的完整性和准确性。</a:t>
            </a:r>
            <a:endParaRPr lang="zh-CN" altLang="en-US"/>
          </a:p>
          <a:p>
            <a:r>
              <a:rPr lang="zh-CN" altLang="en-US"/>
              <a:t>(3)保证所提供商品或服务的质量。</a:t>
            </a:r>
            <a:endParaRPr lang="zh-CN" altLang="en-US"/>
          </a:p>
          <a:p>
            <a:r>
              <a:rPr lang="zh-CN" altLang="en-US"/>
              <a:t>(4)使用可靠的电子签名，选择合法的电子认证服务。</a:t>
            </a:r>
            <a:endParaRPr lang="zh-CN" altLang="en-US"/>
          </a:p>
          <a:p>
            <a:r>
              <a:rPr lang="zh-CN" altLang="en-US"/>
              <a:t>(5)不得存在任何侵犯知识产权的情形。</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4938</Words>
  <Application>WPS 演示</Application>
  <PresentationFormat>宽屏</PresentationFormat>
  <Paragraphs>233</Paragraphs>
  <Slides>27</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第一节　概述</vt:lpstr>
      <vt:lpstr>第二节　国际电子商务主体及其权利义务</vt:lpstr>
      <vt:lpstr>第二节　国际电子商务主体及其权利义务</vt:lpstr>
      <vt:lpstr>第二节　国际电子商务主体及其权利义务</vt:lpstr>
      <vt:lpstr>第二节　国际电子商务主体及其权利义务</vt:lpstr>
      <vt:lpstr>第三节　《电子商务示范法》和《电子签名示范法》的主要内容</vt:lpstr>
      <vt:lpstr>第三节　《电子商务示范法》和《电子签名示范法》的主要内容</vt:lpstr>
      <vt:lpstr>第三节　《电子商务示范法》和《电子签名示范法》的主要内容</vt:lpstr>
      <vt:lpstr>第四节　国际电子商务合同与《国际合同使用电子通信公约》</vt:lpstr>
      <vt:lpstr>第四节　国际电子商务合同与《国际合同使用电子通信公约》</vt:lpstr>
      <vt:lpstr>第四节　国际电子商务合同与《国际合同使用电子通信公约》</vt:lpstr>
      <vt:lpstr>第四节　国际电子商务合同与《国际合同使用电子通信公约》</vt:lpstr>
      <vt:lpstr>第四节　国际电子商务合同与《国际合同使用电子通信公约》</vt:lpstr>
      <vt:lpstr>第五节　我国《电子商务法》的主要内容</vt:lpstr>
      <vt:lpstr>第六节　我国《电子签名法》的主要内容</vt:lpstr>
      <vt:lpstr>第六节　我国《电子签名法》的主要内容</vt:lpstr>
      <vt:lpstr>第六节　我国《电子签名法》的主要内容</vt:lpstr>
      <vt:lpstr>第六节　我国《电子签名法》的主要内容</vt:lpstr>
      <vt:lpstr>第六节　我国《电子签名法》的主要内容</vt:lpstr>
      <vt:lpstr>第七节　国际电子商务中知识产权的保护</vt:lpstr>
      <vt:lpstr>第七节　国际电子商务中知识产权的保护</vt:lpstr>
      <vt:lpstr>第七节　国际电子商务中知识产权的保护</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2023-11-25T10:31:28Z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AE7240300EEE435BBDCEBFE3D99A72A6_11</vt:lpwstr>
  </property>
</Properties>
</file>