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51" r:id="rId2"/>
  </p:sldMasterIdLst>
  <p:notesMasterIdLst>
    <p:notesMasterId r:id="rId18"/>
  </p:notes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0" d="100"/>
          <a:sy n="70" d="100"/>
        </p:scale>
        <p:origin x="1386" y="66"/>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notesMaster" Target="notesMasters/notesMaster1.xml"/><Relationship Id="rId3" Type="http://schemas.openxmlformats.org/officeDocument/2006/relationships/slide" Target="slides/slide1.xml"/><Relationship Id="rId21" Type="http://schemas.openxmlformats.org/officeDocument/2006/relationships/theme" Target="theme/them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slide" Target="slides/slide13.xml"/><Relationship Id="rId10" Type="http://schemas.openxmlformats.org/officeDocument/2006/relationships/slide" Target="slides/slide8.xml"/><Relationship Id="rId19"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0FFE44B-A2F4-4E71-A38F-4262CC154603}" type="datetimeFigureOut">
              <a:rPr lang="en-US" smtClean="0"/>
              <a:t>3/5/2017</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5DC275E-AB88-42CA-829A-2AA663F865A0}" type="slidenum">
              <a:rPr lang="en-US" smtClean="0"/>
              <a:t>‹#›</a:t>
            </a:fld>
            <a:endParaRPr lang="en-US"/>
          </a:p>
        </p:txBody>
      </p:sp>
    </p:spTree>
    <p:extLst>
      <p:ext uri="{BB962C8B-B14F-4D97-AF65-F5344CB8AC3E}">
        <p14:creationId xmlns:p14="http://schemas.microsoft.com/office/powerpoint/2010/main" val="424408204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3008" y="299120"/>
            <a:ext cx="7791400" cy="609600"/>
          </a:xfrm>
        </p:spPr>
        <p:txBody>
          <a:bodyPr/>
          <a:lstStyle/>
          <a:p>
            <a:r>
              <a:rPr lang="zh-CN" altLang="en-US" dirty="0" smtClean="0"/>
              <a:t>单击此处编辑母版标题样式</a:t>
            </a:r>
            <a:endParaRPr lang="zh-CN" altLang="en-US" dirty="0"/>
          </a:p>
        </p:txBody>
      </p:sp>
      <p:sp>
        <p:nvSpPr>
          <p:cNvPr id="3" name="内容占位符 2"/>
          <p:cNvSpPr>
            <a:spLocks noGrp="1"/>
          </p:cNvSpPr>
          <p:nvPr>
            <p:ph idx="1"/>
          </p:nvPr>
        </p:nvSpPr>
        <p:spPr>
          <a:xfrm>
            <a:off x="457200" y="1340768"/>
            <a:ext cx="7427168" cy="5369024"/>
          </a:xfrm>
        </p:spPr>
        <p:txBody>
          <a:bodyPr/>
          <a:lstStyle>
            <a:lvl1pPr algn="just">
              <a:defRPr/>
            </a:lvl1pPr>
            <a:lvl2pPr algn="just">
              <a:defRPr/>
            </a:lvl2pPr>
            <a:lvl3pPr algn="just">
              <a:defRPr/>
            </a:lvl3pPr>
            <a:lvl4pPr algn="just">
              <a:defRPr/>
            </a:lvl4pPr>
            <a:lvl5pPr algn="just">
              <a:defRPr/>
            </a:lvl5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4"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6" name="Rectangle 6"/>
          <p:cNvSpPr>
            <a:spLocks noGrp="1" noChangeArrowheads="1"/>
          </p:cNvSpPr>
          <p:nvPr>
            <p:ph type="sldNum" sz="quarter" idx="12"/>
          </p:nvPr>
        </p:nvSpPr>
        <p:spPr/>
        <p:txBody>
          <a:bodyPr/>
          <a:lstStyle>
            <a:lvl1pPr>
              <a:defRPr/>
            </a:lvl1pPr>
          </a:lstStyle>
          <a:p>
            <a:pPr>
              <a:defRPr/>
            </a:pPr>
            <a:fld id="{7FC7F68F-61CA-4B08-8406-24BBE3FCC86A}" type="slidenum">
              <a:rPr lang="en-US" altLang="zh-CN">
                <a:solidFill>
                  <a:srgbClr val="000000"/>
                </a:solidFill>
              </a:rPr>
              <a:t>‹#›</a:t>
            </a:fld>
            <a:endParaRPr lang="en-US" altLang="zh-CN">
              <a:solidFill>
                <a:srgbClr val="000000"/>
              </a:solidFill>
            </a:endParaRPr>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
        <p:nvSpPr>
          <p:cNvPr id="4"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6" name="Rectangle 6"/>
          <p:cNvSpPr>
            <a:spLocks noGrp="1" noChangeArrowheads="1"/>
          </p:cNvSpPr>
          <p:nvPr>
            <p:ph type="sldNum" sz="quarter" idx="12"/>
          </p:nvPr>
        </p:nvSpPr>
        <p:spPr/>
        <p:txBody>
          <a:bodyPr/>
          <a:lstStyle>
            <a:lvl1pPr>
              <a:defRPr/>
            </a:lvl1pPr>
          </a:lstStyle>
          <a:p>
            <a:pPr>
              <a:defRPr/>
            </a:pPr>
            <a:fld id="{5F76A655-8C75-45A6-A30A-4F2E1E307B34}" type="slidenum">
              <a:rPr lang="en-US" altLang="zh-CN">
                <a:solidFill>
                  <a:srgbClr val="000000"/>
                </a:solidFill>
              </a:rPr>
              <a:t>‹#›</a:t>
            </a:fld>
            <a:endParaRPr lang="en-US" altLang="zh-CN">
              <a:solidFill>
                <a:srgbClr val="000000"/>
              </a:solidFill>
            </a:endParaRPr>
          </a:p>
        </p:txBody>
      </p:sp>
      <p:sp>
        <p:nvSpPr>
          <p:cNvPr id="7" name="标题 1"/>
          <p:cNvSpPr>
            <a:spLocks noGrp="1"/>
          </p:cNvSpPr>
          <p:nvPr>
            <p:ph type="title"/>
          </p:nvPr>
        </p:nvSpPr>
        <p:spPr>
          <a:xfrm>
            <a:off x="1115616" y="332656"/>
            <a:ext cx="7320136" cy="609600"/>
          </a:xfrm>
        </p:spPr>
        <p:txBody>
          <a:bodyPr/>
          <a:lstStyle/>
          <a:p>
            <a:r>
              <a:rPr lang="zh-CN" altLang="en-US" dirty="0" smtClean="0"/>
              <a:t>单击此处编辑母版标题样式</a:t>
            </a:r>
            <a:endParaRPr lang="zh-CN" altLang="en-US" dirty="0"/>
          </a:p>
        </p:txBody>
      </p:sp>
      <p:sp>
        <p:nvSpPr>
          <p:cNvPr id="8" name="内容占位符 2"/>
          <p:cNvSpPr>
            <a:spLocks noGrp="1"/>
          </p:cNvSpPr>
          <p:nvPr>
            <p:ph idx="1"/>
          </p:nvPr>
        </p:nvSpPr>
        <p:spPr>
          <a:xfrm>
            <a:off x="830660" y="1137568"/>
            <a:ext cx="7643192" cy="5441032"/>
          </a:xfrm>
        </p:spPr>
        <p:txBody>
          <a:bodyPr/>
          <a:lstStyle>
            <a:lvl1pPr algn="just">
              <a:defRPr/>
            </a:lvl1pPr>
            <a:lvl2pPr algn="just">
              <a:defRPr/>
            </a:lvl2pPr>
            <a:lvl3pPr algn="just">
              <a:defRPr/>
            </a:lvl3pPr>
            <a:lvl4pPr algn="just">
              <a:defRPr/>
            </a:lvl4pPr>
            <a:lvl5pPr algn="just">
              <a:defRPr/>
            </a:lvl5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solidFill>
                  <a:schemeClr val="bg1"/>
                </a:solidFill>
                <a:effectLst>
                  <a:outerShdw blurRad="38100" dist="38100" dir="2700000" algn="tl">
                    <a:srgbClr val="000000">
                      <a:alpha val="43137"/>
                    </a:srgbClr>
                  </a:outerShdw>
                </a:effectLst>
              </a:defRPr>
            </a:lvl1pPr>
          </a:lstStyle>
          <a:p>
            <a:r>
              <a:rPr lang="zh-CN" altLang="en-US" dirty="0" smtClean="0"/>
              <a:t>单击此处编辑母版标题样式</a:t>
            </a:r>
            <a:endParaRPr lang="zh-CN" altLang="en-US" dirty="0"/>
          </a:p>
        </p:txBody>
      </p:sp>
      <p:sp>
        <p:nvSpPr>
          <p:cNvPr id="3" name="内容占位符 2"/>
          <p:cNvSpPr>
            <a:spLocks noGrp="1"/>
          </p:cNvSpPr>
          <p:nvPr>
            <p:ph idx="1"/>
          </p:nvPr>
        </p:nvSpPr>
        <p:spPr>
          <a:xfrm>
            <a:off x="323528" y="1340768"/>
            <a:ext cx="8496944" cy="5040560"/>
          </a:xfrm>
        </p:spPr>
        <p:txBody>
          <a:bodyPr/>
          <a:lstStyle>
            <a:lvl1pPr algn="just">
              <a:lnSpc>
                <a:spcPct val="135000"/>
              </a:lnSpc>
              <a:defRPr/>
            </a:lvl1pPr>
            <a:lvl2pPr algn="just">
              <a:lnSpc>
                <a:spcPct val="135000"/>
              </a:lnSpc>
              <a:defRPr/>
            </a:lvl2pPr>
            <a:lvl3pPr algn="just">
              <a:lnSpc>
                <a:spcPct val="135000"/>
              </a:lnSpc>
              <a:defRPr/>
            </a:lvl3pPr>
            <a:lvl4pPr algn="just">
              <a:lnSpc>
                <a:spcPct val="135000"/>
              </a:lnSpc>
              <a:defRPr/>
            </a:lvl4pPr>
            <a:lvl5pPr algn="just">
              <a:lnSpc>
                <a:spcPct val="135000"/>
              </a:lnSpc>
              <a:defRPr/>
            </a:lvl5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5" name="Rectangle 7"/>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6" name="Rectangle 8"/>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7" name="Rectangle 9"/>
          <p:cNvSpPr>
            <a:spLocks noGrp="1" noChangeArrowheads="1"/>
          </p:cNvSpPr>
          <p:nvPr>
            <p:ph type="sldNum" sz="quarter" idx="12"/>
          </p:nvPr>
        </p:nvSpPr>
        <p:spPr>
          <a:xfrm>
            <a:off x="6443663" y="6237288"/>
            <a:ext cx="2133600" cy="476250"/>
          </a:xfrm>
        </p:spPr>
        <p:txBody>
          <a:bodyPr/>
          <a:lstStyle>
            <a:lvl1pPr>
              <a:defRPr/>
            </a:lvl1pPr>
          </a:lstStyle>
          <a:p>
            <a:pPr>
              <a:defRPr/>
            </a:pPr>
            <a:fld id="{91E0FD2B-0A3D-4522-86A1-8AAC35647061}" type="slidenum">
              <a:rPr lang="zh-CN" altLang="en-US">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232925790"/>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2.jpeg"/><Relationship Id="rId4"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theme" Target="../theme/theme2.xml"/><Relationship Id="rId1" Type="http://schemas.openxmlformats.org/officeDocument/2006/relationships/slideLayout" Target="../slideLayouts/slideLayout3.xml"/><Relationship Id="rId5" Type="http://schemas.openxmlformats.org/officeDocument/2006/relationships/image" Target="../media/image2.jpeg"/><Relationship Id="rId4" Type="http://schemas.openxmlformats.org/officeDocument/2006/relationships/image" Target="../media/image4.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9" name="图片 8"/>
          <p:cNvPicPr>
            <a:picLocks noChangeAspect="1"/>
          </p:cNvPicPr>
          <p:nvPr userDrawn="1"/>
        </p:nvPicPr>
        <p:blipFill>
          <a:blip r:embed="rId4"/>
          <a:stretch>
            <a:fillRect/>
          </a:stretch>
        </p:blipFill>
        <p:spPr>
          <a:xfrm>
            <a:off x="0" y="-53546"/>
            <a:ext cx="2190476" cy="1780952"/>
          </a:xfrm>
          <a:prstGeom prst="rect">
            <a:avLst/>
          </a:prstGeom>
        </p:spPr>
      </p:pic>
      <p:sp>
        <p:nvSpPr>
          <p:cNvPr id="1028" name="Rectangle 3"/>
          <p:cNvSpPr>
            <a:spLocks noGrp="1" noChangeArrowheads="1"/>
          </p:cNvSpPr>
          <p:nvPr>
            <p:ph type="body" idx="1"/>
          </p:nvPr>
        </p:nvSpPr>
        <p:spPr bwMode="auto">
          <a:xfrm>
            <a:off x="400000" y="1371600"/>
            <a:ext cx="7556376" cy="5562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p>
        </p:txBody>
      </p:sp>
      <p:sp>
        <p:nvSpPr>
          <p:cNvPr id="2" name="Rectangle 4"/>
          <p:cNvSpPr>
            <a:spLocks noGrp="1" noChangeArrowheads="1"/>
          </p:cNvSpPr>
          <p:nvPr>
            <p:ph type="dt" sz="half" idx="2"/>
          </p:nvPr>
        </p:nvSpPr>
        <p:spPr bwMode="auto">
          <a:xfrm>
            <a:off x="457200" y="6245225"/>
            <a:ext cx="2133600" cy="476250"/>
          </a:xfrm>
          <a:prstGeom prst="rect">
            <a:avLst/>
          </a:prstGeom>
          <a:noFill/>
          <a:ln w="9525">
            <a:noFill/>
            <a:miter lim="800000"/>
          </a:ln>
          <a:effectLst/>
        </p:spPr>
        <p:txBody>
          <a:bodyPr vert="horz" wrap="square" lIns="91440" tIns="45720" rIns="91440" bIns="45720" numCol="1" anchor="t" anchorCtr="0" compatLnSpc="1"/>
          <a:lstStyle>
            <a:lvl1pPr>
              <a:defRPr sz="1400"/>
            </a:lvl1pPr>
          </a:lstStyle>
          <a:p>
            <a:pPr fontAlgn="base">
              <a:spcBef>
                <a:spcPct val="0"/>
              </a:spcBef>
              <a:spcAft>
                <a:spcPct val="0"/>
              </a:spcAft>
              <a:defRPr/>
            </a:pPr>
            <a:endParaRPr lang="en-US" altLang="zh-CN">
              <a:solidFill>
                <a:srgbClr val="000000"/>
              </a:solidFill>
            </a:endParaRPr>
          </a:p>
        </p:txBody>
      </p:sp>
      <p:sp>
        <p:nvSpPr>
          <p:cNvPr id="1029" name="Rectangle 5"/>
          <p:cNvSpPr>
            <a:spLocks noGrp="1" noChangeArrowheads="1"/>
          </p:cNvSpPr>
          <p:nvPr>
            <p:ph type="ftr" sz="quarter" idx="3"/>
          </p:nvPr>
        </p:nvSpPr>
        <p:spPr bwMode="auto">
          <a:xfrm>
            <a:off x="3124200" y="6381750"/>
            <a:ext cx="2895600" cy="476250"/>
          </a:xfrm>
          <a:prstGeom prst="rect">
            <a:avLst/>
          </a:prstGeom>
          <a:noFill/>
          <a:ln w="9525">
            <a:noFill/>
            <a:miter lim="800000"/>
          </a:ln>
          <a:effectLst/>
        </p:spPr>
        <p:txBody>
          <a:bodyPr vert="horz" wrap="square" lIns="91440" tIns="45720" rIns="91440" bIns="45720" numCol="1" anchor="t" anchorCtr="0" compatLnSpc="1"/>
          <a:lstStyle>
            <a:lvl1pPr algn="ctr">
              <a:defRPr sz="1400"/>
            </a:lvl1pPr>
          </a:lstStyle>
          <a:p>
            <a:pPr fontAlgn="base">
              <a:spcBef>
                <a:spcPct val="0"/>
              </a:spcBef>
              <a:spcAft>
                <a:spcPct val="0"/>
              </a:spcAft>
              <a:defRPr/>
            </a:pPr>
            <a:endParaRPr lang="en-US" altLang="zh-CN">
              <a:solidFill>
                <a:srgbClr val="000000"/>
              </a:solidFill>
            </a:endParaRPr>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ln>
          <a:effectLst/>
        </p:spPr>
        <p:txBody>
          <a:bodyPr vert="horz" wrap="square" lIns="91440" tIns="45720" rIns="91440" bIns="45720" numCol="1" anchor="t" anchorCtr="0" compatLnSpc="1"/>
          <a:lstStyle>
            <a:lvl1pPr algn="r">
              <a:defRPr sz="1400"/>
            </a:lvl1pPr>
          </a:lstStyle>
          <a:p>
            <a:pPr fontAlgn="base">
              <a:spcBef>
                <a:spcPct val="0"/>
              </a:spcBef>
              <a:spcAft>
                <a:spcPct val="0"/>
              </a:spcAft>
              <a:defRPr/>
            </a:pPr>
            <a:fld id="{95749DF7-FDCA-4461-AAF9-88DC216206D5}" type="slidenum">
              <a:rPr lang="en-US" altLang="zh-CN">
                <a:solidFill>
                  <a:srgbClr val="000000"/>
                </a:solidFill>
              </a:rPr>
              <a:t>‹#›</a:t>
            </a:fld>
            <a:endParaRPr lang="en-US" altLang="zh-CN">
              <a:solidFill>
                <a:srgbClr val="000000"/>
              </a:solidFill>
            </a:endParaRPr>
          </a:p>
        </p:txBody>
      </p:sp>
      <p:sp>
        <p:nvSpPr>
          <p:cNvPr id="1034" name="Rectangle 2"/>
          <p:cNvSpPr>
            <a:spLocks noGrp="1" noChangeArrowheads="1"/>
          </p:cNvSpPr>
          <p:nvPr>
            <p:ph type="title"/>
          </p:nvPr>
        </p:nvSpPr>
        <p:spPr bwMode="auto">
          <a:xfrm>
            <a:off x="1295400" y="354227"/>
            <a:ext cx="7215336"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zh-CN" altLang="en-US" dirty="0" smtClean="0"/>
              <a:t>单击此处编辑母版标题样式</a:t>
            </a:r>
          </a:p>
        </p:txBody>
      </p:sp>
      <p:pic>
        <p:nvPicPr>
          <p:cNvPr id="1049" name="Picture 25" descr="LOGO"/>
          <p:cNvPicPr>
            <a:picLocks noChangeAspect="1" noChangeArrowheads="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6333864" y="6442075"/>
            <a:ext cx="2590800" cy="355600"/>
          </a:xfrm>
          <a:prstGeom prst="rect">
            <a:avLst/>
          </a:prstGeom>
          <a:noFill/>
          <a:extLst>
            <a:ext uri="{909E8E84-426E-40DD-AFC4-6F175D3DCCD1}">
              <a14:hiddenFill xmlns:a14="http://schemas.microsoft.com/office/drawing/2010/main">
                <a:solidFill>
                  <a:srgbClr val="FFFFFF"/>
                </a:solidFill>
              </a14:hiddenFill>
            </a:ext>
          </a:extLst>
        </p:spPr>
      </p:pic>
    </p:spTree>
  </p:cSld>
  <p:clrMap bg1="lt1" tx1="dk1" bg2="lt2" tx2="dk2" accent1="accent1" accent2="accent2" accent3="accent3" accent4="accent4" accent5="accent5" accent6="accent6" hlink="hlink" folHlink="folHlink"/>
  <p:sldLayoutIdLst>
    <p:sldLayoutId id="2147483649" r:id="rId1"/>
    <p:sldLayoutId id="2147483650" r:id="rId2"/>
  </p:sldLayoutIdLst>
  <p:timing>
    <p:tnLst>
      <p:par>
        <p:cTn id="1" dur="indefinite" restart="never" nodeType="tmRoot"/>
      </p:par>
    </p:tnLst>
  </p:timing>
  <p:txStyles>
    <p:titleStyle>
      <a:lvl1pPr algn="l" rtl="0" eaLnBrk="0" fontAlgn="base" hangingPunct="0">
        <a:spcBef>
          <a:spcPct val="0"/>
        </a:spcBef>
        <a:spcAft>
          <a:spcPct val="0"/>
        </a:spcAft>
        <a:defRPr sz="2400" b="1">
          <a:solidFill>
            <a:schemeClr val="tx1"/>
          </a:solidFill>
          <a:latin typeface="+mj-lt"/>
          <a:ea typeface="+mj-ea"/>
          <a:cs typeface="+mj-cs"/>
        </a:defRPr>
      </a:lvl1pPr>
      <a:lvl2pPr algn="l" rtl="0" eaLnBrk="0" fontAlgn="base" hangingPunct="0">
        <a:spcBef>
          <a:spcPct val="0"/>
        </a:spcBef>
        <a:spcAft>
          <a:spcPct val="0"/>
        </a:spcAft>
        <a:defRPr sz="2600" b="1">
          <a:solidFill>
            <a:srgbClr val="3366FF"/>
          </a:solidFill>
          <a:latin typeface="Arial" charset="0"/>
          <a:ea typeface="华文中宋" pitchFamily="2" charset="-122"/>
        </a:defRPr>
      </a:lvl2pPr>
      <a:lvl3pPr algn="l" rtl="0" eaLnBrk="0" fontAlgn="base" hangingPunct="0">
        <a:spcBef>
          <a:spcPct val="0"/>
        </a:spcBef>
        <a:spcAft>
          <a:spcPct val="0"/>
        </a:spcAft>
        <a:defRPr sz="2600" b="1">
          <a:solidFill>
            <a:srgbClr val="3366FF"/>
          </a:solidFill>
          <a:latin typeface="Arial" charset="0"/>
          <a:ea typeface="华文中宋" pitchFamily="2" charset="-122"/>
        </a:defRPr>
      </a:lvl3pPr>
      <a:lvl4pPr algn="l" rtl="0" eaLnBrk="0" fontAlgn="base" hangingPunct="0">
        <a:spcBef>
          <a:spcPct val="0"/>
        </a:spcBef>
        <a:spcAft>
          <a:spcPct val="0"/>
        </a:spcAft>
        <a:defRPr sz="2600" b="1">
          <a:solidFill>
            <a:srgbClr val="3366FF"/>
          </a:solidFill>
          <a:latin typeface="Arial" charset="0"/>
          <a:ea typeface="华文中宋" pitchFamily="2" charset="-122"/>
        </a:defRPr>
      </a:lvl4pPr>
      <a:lvl5pPr algn="l" rtl="0" eaLnBrk="0" fontAlgn="base" hangingPunct="0">
        <a:spcBef>
          <a:spcPct val="0"/>
        </a:spcBef>
        <a:spcAft>
          <a:spcPct val="0"/>
        </a:spcAft>
        <a:defRPr sz="2600" b="1">
          <a:solidFill>
            <a:srgbClr val="3366FF"/>
          </a:solidFill>
          <a:latin typeface="Arial" charset="0"/>
          <a:ea typeface="华文中宋" pitchFamily="2" charset="-122"/>
        </a:defRPr>
      </a:lvl5pPr>
      <a:lvl6pPr marL="457200" algn="l" rtl="0" fontAlgn="base">
        <a:spcBef>
          <a:spcPct val="0"/>
        </a:spcBef>
        <a:spcAft>
          <a:spcPct val="0"/>
        </a:spcAft>
        <a:defRPr sz="3200" b="1">
          <a:solidFill>
            <a:schemeClr val="tx2"/>
          </a:solidFill>
          <a:latin typeface="Arial" charset="0"/>
          <a:ea typeface="华文中宋" pitchFamily="2" charset="-122"/>
        </a:defRPr>
      </a:lvl6pPr>
      <a:lvl7pPr marL="914400" algn="l" rtl="0" fontAlgn="base">
        <a:spcBef>
          <a:spcPct val="0"/>
        </a:spcBef>
        <a:spcAft>
          <a:spcPct val="0"/>
        </a:spcAft>
        <a:defRPr sz="3200" b="1">
          <a:solidFill>
            <a:schemeClr val="tx2"/>
          </a:solidFill>
          <a:latin typeface="Arial" charset="0"/>
          <a:ea typeface="华文中宋" pitchFamily="2" charset="-122"/>
        </a:defRPr>
      </a:lvl7pPr>
      <a:lvl8pPr marL="1371600" algn="l" rtl="0" fontAlgn="base">
        <a:spcBef>
          <a:spcPct val="0"/>
        </a:spcBef>
        <a:spcAft>
          <a:spcPct val="0"/>
        </a:spcAft>
        <a:defRPr sz="3200" b="1">
          <a:solidFill>
            <a:schemeClr val="tx2"/>
          </a:solidFill>
          <a:latin typeface="Arial" charset="0"/>
          <a:ea typeface="华文中宋" pitchFamily="2" charset="-122"/>
        </a:defRPr>
      </a:lvl8pPr>
      <a:lvl9pPr marL="1828800" algn="l" rtl="0" fontAlgn="base">
        <a:spcBef>
          <a:spcPct val="0"/>
        </a:spcBef>
        <a:spcAft>
          <a:spcPct val="0"/>
        </a:spcAft>
        <a:defRPr sz="3200" b="1">
          <a:solidFill>
            <a:schemeClr val="tx2"/>
          </a:solidFill>
          <a:latin typeface="Arial" charset="0"/>
          <a:ea typeface="华文中宋" pitchFamily="2" charset="-122"/>
        </a:defRPr>
      </a:lvl9pPr>
    </p:titleStyle>
    <p:bodyStyle>
      <a:lvl1pPr marL="342900" indent="-342900" algn="l" rtl="0" eaLnBrk="0" fontAlgn="base" hangingPunct="0">
        <a:lnSpc>
          <a:spcPct val="135000"/>
        </a:lnSpc>
        <a:spcBef>
          <a:spcPct val="25000"/>
        </a:spcBef>
        <a:spcAft>
          <a:spcPct val="20000"/>
        </a:spcAft>
        <a:buFont typeface="Wingdings" pitchFamily="2" charset="2"/>
        <a:buChar char="Ø"/>
        <a:defRPr>
          <a:solidFill>
            <a:schemeClr val="tx1"/>
          </a:solidFill>
          <a:latin typeface="+mn-lt"/>
          <a:ea typeface="+mn-ea"/>
          <a:cs typeface="+mn-cs"/>
        </a:defRPr>
      </a:lvl1pPr>
      <a:lvl2pPr marL="742950" indent="-285750" algn="l" rtl="0" eaLnBrk="0" fontAlgn="base" hangingPunct="0">
        <a:lnSpc>
          <a:spcPct val="135000"/>
        </a:lnSpc>
        <a:spcBef>
          <a:spcPct val="25000"/>
        </a:spcBef>
        <a:spcAft>
          <a:spcPct val="20000"/>
        </a:spcAft>
        <a:buChar char="–"/>
        <a:defRPr>
          <a:solidFill>
            <a:schemeClr val="tx1"/>
          </a:solidFill>
          <a:latin typeface="+mn-lt"/>
          <a:ea typeface="+mn-ea"/>
        </a:defRPr>
      </a:lvl2pPr>
      <a:lvl3pPr marL="1143000" indent="-228600" algn="l" rtl="0" eaLnBrk="0" fontAlgn="base" hangingPunct="0">
        <a:lnSpc>
          <a:spcPct val="135000"/>
        </a:lnSpc>
        <a:spcBef>
          <a:spcPct val="25000"/>
        </a:spcBef>
        <a:spcAft>
          <a:spcPct val="20000"/>
        </a:spcAft>
        <a:buChar char="•"/>
        <a:defRPr>
          <a:solidFill>
            <a:schemeClr val="tx1"/>
          </a:solidFill>
          <a:latin typeface="+mn-lt"/>
          <a:ea typeface="+mn-ea"/>
        </a:defRPr>
      </a:lvl3pPr>
      <a:lvl4pPr marL="1600200" indent="-228600" algn="l" rtl="0" eaLnBrk="0" fontAlgn="base" hangingPunct="0">
        <a:lnSpc>
          <a:spcPct val="135000"/>
        </a:lnSpc>
        <a:spcBef>
          <a:spcPct val="25000"/>
        </a:spcBef>
        <a:spcAft>
          <a:spcPct val="20000"/>
        </a:spcAft>
        <a:buChar char="–"/>
        <a:defRPr>
          <a:solidFill>
            <a:schemeClr val="tx1"/>
          </a:solidFill>
          <a:latin typeface="+mn-lt"/>
          <a:ea typeface="+mn-ea"/>
        </a:defRPr>
      </a:lvl4pPr>
      <a:lvl5pPr marL="2057400" indent="-228600" algn="l" rtl="0" eaLnBrk="0" fontAlgn="base" hangingPunct="0">
        <a:lnSpc>
          <a:spcPct val="135000"/>
        </a:lnSpc>
        <a:spcBef>
          <a:spcPct val="25000"/>
        </a:spcBef>
        <a:spcAft>
          <a:spcPct val="20000"/>
        </a:spcAft>
        <a:buChar char="»"/>
        <a:defRPr>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grpSp>
        <p:nvGrpSpPr>
          <p:cNvPr id="6" name="组合 5"/>
          <p:cNvGrpSpPr/>
          <p:nvPr userDrawn="1"/>
        </p:nvGrpSpPr>
        <p:grpSpPr>
          <a:xfrm>
            <a:off x="0" y="1"/>
            <a:ext cx="9144000" cy="1068464"/>
            <a:chOff x="0" y="1"/>
            <a:chExt cx="9144000" cy="1068464"/>
          </a:xfrm>
        </p:grpSpPr>
        <p:pic>
          <p:nvPicPr>
            <p:cNvPr id="5" name="图片 4"/>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331639" y="15730"/>
              <a:ext cx="7812361" cy="1052735"/>
            </a:xfrm>
            <a:prstGeom prst="rect">
              <a:avLst/>
            </a:prstGeom>
          </p:spPr>
        </p:pic>
        <p:pic>
          <p:nvPicPr>
            <p:cNvPr id="11" name="Picture 2"/>
            <p:cNvPicPr>
              <a:picLocks noChangeAspect="1" noChangeArrowheads="1"/>
            </p:cNvPicPr>
            <p:nvPr/>
          </p:nvPicPr>
          <p:blipFill>
            <a:blip r:embed="rId4" cstate="print"/>
            <a:srcRect/>
            <a:stretch>
              <a:fillRect/>
            </a:stretch>
          </p:blipFill>
          <p:spPr bwMode="auto">
            <a:xfrm>
              <a:off x="0" y="1"/>
              <a:ext cx="1331640" cy="1052736"/>
            </a:xfrm>
            <a:prstGeom prst="rect">
              <a:avLst/>
            </a:prstGeom>
            <a:noFill/>
            <a:ln w="9525">
              <a:noFill/>
              <a:miter lim="800000"/>
              <a:headEnd/>
              <a:tailEnd/>
            </a:ln>
          </p:spPr>
        </p:pic>
      </p:grpSp>
      <p:sp>
        <p:nvSpPr>
          <p:cNvPr id="1026" name="Rectangle 5"/>
          <p:cNvSpPr>
            <a:spLocks noGrp="1" noChangeArrowheads="1"/>
          </p:cNvSpPr>
          <p:nvPr>
            <p:ph type="title"/>
          </p:nvPr>
        </p:nvSpPr>
        <p:spPr bwMode="auto">
          <a:xfrm>
            <a:off x="1331640" y="346300"/>
            <a:ext cx="7497762" cy="706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zh-CN" altLang="en-US" dirty="0" smtClean="0"/>
              <a:t>单击此处编辑母版标题样式</a:t>
            </a:r>
          </a:p>
        </p:txBody>
      </p:sp>
      <p:sp>
        <p:nvSpPr>
          <p:cNvPr id="1027" name="Rectangle 6"/>
          <p:cNvSpPr>
            <a:spLocks noGrp="1" noChangeArrowheads="1"/>
          </p:cNvSpPr>
          <p:nvPr>
            <p:ph type="body" idx="1"/>
          </p:nvPr>
        </p:nvSpPr>
        <p:spPr bwMode="auto">
          <a:xfrm>
            <a:off x="323850" y="1270000"/>
            <a:ext cx="8280400" cy="5114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1031" name="Rectangle 7"/>
          <p:cNvSpPr>
            <a:spLocks noGrp="1" noChangeArrowheads="1"/>
          </p:cNvSpPr>
          <p:nvPr>
            <p:ph type="dt" sz="half" idx="2"/>
          </p:nvPr>
        </p:nvSpPr>
        <p:spPr bwMode="auto">
          <a:xfrm>
            <a:off x="457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400">
                <a:latin typeface="Arial" pitchFamily="34" charset="0"/>
              </a:defRPr>
            </a:lvl1pPr>
          </a:lstStyle>
          <a:p>
            <a:pPr fontAlgn="base">
              <a:spcBef>
                <a:spcPct val="0"/>
              </a:spcBef>
              <a:spcAft>
                <a:spcPct val="0"/>
              </a:spcAft>
              <a:defRPr/>
            </a:pPr>
            <a:endParaRPr lang="en-US" altLang="zh-CN">
              <a:solidFill>
                <a:srgbClr val="000000"/>
              </a:solidFill>
            </a:endParaRPr>
          </a:p>
        </p:txBody>
      </p:sp>
      <p:sp>
        <p:nvSpPr>
          <p:cNvPr id="1032" name="Rectangle 8"/>
          <p:cNvSpPr>
            <a:spLocks noGrp="1" noChangeArrowheads="1"/>
          </p:cNvSpPr>
          <p:nvPr>
            <p:ph type="ftr" sz="quarter" idx="3"/>
          </p:nvPr>
        </p:nvSpPr>
        <p:spPr bwMode="auto">
          <a:xfrm>
            <a:off x="3124200" y="6245225"/>
            <a:ext cx="2895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400">
                <a:latin typeface="Arial" pitchFamily="34" charset="0"/>
              </a:defRPr>
            </a:lvl1pPr>
          </a:lstStyle>
          <a:p>
            <a:pPr fontAlgn="base">
              <a:spcBef>
                <a:spcPct val="0"/>
              </a:spcBef>
              <a:spcAft>
                <a:spcPct val="0"/>
              </a:spcAft>
              <a:defRPr/>
            </a:pPr>
            <a:endParaRPr lang="en-US" altLang="zh-CN">
              <a:solidFill>
                <a:srgbClr val="000000"/>
              </a:solidFill>
            </a:endParaRPr>
          </a:p>
        </p:txBody>
      </p:sp>
      <p:sp>
        <p:nvSpPr>
          <p:cNvPr id="1033" name="Rectangle 9"/>
          <p:cNvSpPr>
            <a:spLocks noGrp="1" noChangeArrowheads="1"/>
          </p:cNvSpPr>
          <p:nvPr>
            <p:ph type="sldNum" sz="quarter" idx="4"/>
          </p:nvPr>
        </p:nvSpPr>
        <p:spPr bwMode="auto">
          <a:xfrm>
            <a:off x="6553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400">
                <a:latin typeface="Arial" pitchFamily="34" charset="0"/>
              </a:defRPr>
            </a:lvl1pPr>
          </a:lstStyle>
          <a:p>
            <a:pPr fontAlgn="base">
              <a:spcBef>
                <a:spcPct val="0"/>
              </a:spcBef>
              <a:spcAft>
                <a:spcPct val="0"/>
              </a:spcAft>
              <a:defRPr/>
            </a:pPr>
            <a:fld id="{A7F89BE6-BB91-4137-ACFE-16E9194B9FFD}" type="slidenum">
              <a:rPr lang="zh-CN" altLang="en-US">
                <a:solidFill>
                  <a:srgbClr val="000000"/>
                </a:solidFill>
              </a:rPr>
              <a:pPr fontAlgn="base">
                <a:spcBef>
                  <a:spcPct val="0"/>
                </a:spcBef>
                <a:spcAft>
                  <a:spcPct val="0"/>
                </a:spcAft>
                <a:defRPr/>
              </a:pPr>
              <a:t>‹#›</a:t>
            </a:fld>
            <a:endParaRPr lang="en-US" altLang="zh-CN">
              <a:solidFill>
                <a:srgbClr val="000000"/>
              </a:solidFill>
            </a:endParaRPr>
          </a:p>
        </p:txBody>
      </p:sp>
      <p:pic>
        <p:nvPicPr>
          <p:cNvPr id="2" name="Picture 10" descr="LOGO"/>
          <p:cNvPicPr>
            <a:picLocks noChangeAspect="1" noChangeArrowheads="1"/>
          </p:cNvPicPr>
          <p:nvPr userDrawn="1"/>
        </p:nvPicPr>
        <p:blipFill>
          <a:blip r:embed="rId5" cstate="print">
            <a:extLst>
              <a:ext uri="{28A0092B-C50C-407E-A947-70E740481C1C}">
                <a14:useLocalDpi xmlns:a14="http://schemas.microsoft.com/office/drawing/2010/main" val="0"/>
              </a:ext>
            </a:extLst>
          </a:blip>
          <a:srcRect/>
          <a:stretch>
            <a:fillRect/>
          </a:stretch>
        </p:blipFill>
        <p:spPr bwMode="auto">
          <a:xfrm>
            <a:off x="6948264" y="6525344"/>
            <a:ext cx="2160811" cy="28803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extLst>
      <p:ext uri="{BB962C8B-B14F-4D97-AF65-F5344CB8AC3E}">
        <p14:creationId xmlns:p14="http://schemas.microsoft.com/office/powerpoint/2010/main" val="213052414"/>
      </p:ext>
    </p:extLst>
  </p:cSld>
  <p:clrMap bg1="lt1" tx1="dk1" bg2="lt2" tx2="dk2" accent1="accent1" accent2="accent2" accent3="accent3" accent4="accent4" accent5="accent5" accent6="accent6" hlink="hlink" folHlink="folHlink"/>
  <p:sldLayoutIdLst>
    <p:sldLayoutId id="2147483652" r:id="rId1"/>
  </p:sldLayoutIdLst>
  <p:txStyles>
    <p:titleStyle>
      <a:lvl1pPr algn="l" rtl="0" eaLnBrk="0" fontAlgn="base" hangingPunct="0">
        <a:spcBef>
          <a:spcPct val="0"/>
        </a:spcBef>
        <a:spcAft>
          <a:spcPct val="0"/>
        </a:spcAft>
        <a:defRPr sz="2300" b="1">
          <a:solidFill>
            <a:schemeClr val="bg1"/>
          </a:solidFill>
          <a:effectLst>
            <a:outerShdw blurRad="38100" dist="38100" dir="2700000" algn="tl">
              <a:srgbClr val="000000">
                <a:alpha val="43137"/>
              </a:srgbClr>
            </a:outerShdw>
          </a:effectLst>
          <a:latin typeface="华文细黑" pitchFamily="2" charset="-122"/>
          <a:ea typeface="华文细黑" pitchFamily="2" charset="-122"/>
          <a:cs typeface="+mj-cs"/>
        </a:defRPr>
      </a:lvl1pPr>
      <a:lvl2pPr algn="l" rtl="0" eaLnBrk="0" fontAlgn="base" hangingPunct="0">
        <a:spcBef>
          <a:spcPct val="0"/>
        </a:spcBef>
        <a:spcAft>
          <a:spcPct val="0"/>
        </a:spcAft>
        <a:defRPr sz="2400" b="1">
          <a:solidFill>
            <a:srgbClr val="FFFF00"/>
          </a:solidFill>
          <a:latin typeface="Arial" pitchFamily="34" charset="0"/>
          <a:ea typeface="GungsuhChe" pitchFamily="49" charset="-127"/>
        </a:defRPr>
      </a:lvl2pPr>
      <a:lvl3pPr algn="l" rtl="0" eaLnBrk="0" fontAlgn="base" hangingPunct="0">
        <a:spcBef>
          <a:spcPct val="0"/>
        </a:spcBef>
        <a:spcAft>
          <a:spcPct val="0"/>
        </a:spcAft>
        <a:defRPr sz="2400" b="1">
          <a:solidFill>
            <a:srgbClr val="FFFF00"/>
          </a:solidFill>
          <a:latin typeface="Arial" pitchFamily="34" charset="0"/>
          <a:ea typeface="GungsuhChe" pitchFamily="49" charset="-127"/>
        </a:defRPr>
      </a:lvl3pPr>
      <a:lvl4pPr algn="l" rtl="0" eaLnBrk="0" fontAlgn="base" hangingPunct="0">
        <a:spcBef>
          <a:spcPct val="0"/>
        </a:spcBef>
        <a:spcAft>
          <a:spcPct val="0"/>
        </a:spcAft>
        <a:defRPr sz="2400" b="1">
          <a:solidFill>
            <a:srgbClr val="FFFF00"/>
          </a:solidFill>
          <a:latin typeface="Arial" pitchFamily="34" charset="0"/>
          <a:ea typeface="GungsuhChe" pitchFamily="49" charset="-127"/>
        </a:defRPr>
      </a:lvl4pPr>
      <a:lvl5pPr algn="l" rtl="0" eaLnBrk="0" fontAlgn="base" hangingPunct="0">
        <a:spcBef>
          <a:spcPct val="0"/>
        </a:spcBef>
        <a:spcAft>
          <a:spcPct val="0"/>
        </a:spcAft>
        <a:defRPr sz="2400" b="1">
          <a:solidFill>
            <a:srgbClr val="FFFF00"/>
          </a:solidFill>
          <a:latin typeface="Arial" pitchFamily="34" charset="0"/>
          <a:ea typeface="GungsuhChe" pitchFamily="49" charset="-127"/>
        </a:defRPr>
      </a:lvl5pPr>
      <a:lvl6pPr marL="457200" algn="l" rtl="0" fontAlgn="base">
        <a:spcBef>
          <a:spcPct val="0"/>
        </a:spcBef>
        <a:spcAft>
          <a:spcPct val="0"/>
        </a:spcAft>
        <a:defRPr sz="2400" b="1">
          <a:solidFill>
            <a:srgbClr val="FFFF00"/>
          </a:solidFill>
          <a:latin typeface="Arial" pitchFamily="34" charset="0"/>
          <a:ea typeface="GungsuhChe" pitchFamily="49" charset="-127"/>
        </a:defRPr>
      </a:lvl6pPr>
      <a:lvl7pPr marL="914400" algn="l" rtl="0" fontAlgn="base">
        <a:spcBef>
          <a:spcPct val="0"/>
        </a:spcBef>
        <a:spcAft>
          <a:spcPct val="0"/>
        </a:spcAft>
        <a:defRPr sz="2400" b="1">
          <a:solidFill>
            <a:srgbClr val="FFFF00"/>
          </a:solidFill>
          <a:latin typeface="Arial" pitchFamily="34" charset="0"/>
          <a:ea typeface="GungsuhChe" pitchFamily="49" charset="-127"/>
        </a:defRPr>
      </a:lvl7pPr>
      <a:lvl8pPr marL="1371600" algn="l" rtl="0" fontAlgn="base">
        <a:spcBef>
          <a:spcPct val="0"/>
        </a:spcBef>
        <a:spcAft>
          <a:spcPct val="0"/>
        </a:spcAft>
        <a:defRPr sz="2400" b="1">
          <a:solidFill>
            <a:srgbClr val="FFFF00"/>
          </a:solidFill>
          <a:latin typeface="Arial" pitchFamily="34" charset="0"/>
          <a:ea typeface="GungsuhChe" pitchFamily="49" charset="-127"/>
        </a:defRPr>
      </a:lvl8pPr>
      <a:lvl9pPr marL="1828800" algn="l" rtl="0" fontAlgn="base">
        <a:spcBef>
          <a:spcPct val="0"/>
        </a:spcBef>
        <a:spcAft>
          <a:spcPct val="0"/>
        </a:spcAft>
        <a:defRPr sz="2400" b="1">
          <a:solidFill>
            <a:srgbClr val="FFFF00"/>
          </a:solidFill>
          <a:latin typeface="Arial" pitchFamily="34" charset="0"/>
          <a:ea typeface="GungsuhChe" pitchFamily="49" charset="-127"/>
        </a:defRPr>
      </a:lvl9pPr>
    </p:titleStyle>
    <p:bodyStyle>
      <a:lvl1pPr marL="342900" indent="-342900" algn="l" rtl="0" eaLnBrk="0" fontAlgn="base" hangingPunct="0">
        <a:lnSpc>
          <a:spcPct val="125000"/>
        </a:lnSpc>
        <a:spcBef>
          <a:spcPct val="20000"/>
        </a:spcBef>
        <a:spcAft>
          <a:spcPct val="0"/>
        </a:spcAft>
        <a:buChar char="•"/>
        <a:defRPr>
          <a:solidFill>
            <a:schemeClr val="tx1"/>
          </a:solidFill>
          <a:latin typeface="+mn-lt"/>
          <a:ea typeface="+mn-ea"/>
          <a:cs typeface="+mn-cs"/>
        </a:defRPr>
      </a:lvl1pPr>
      <a:lvl2pPr marL="742950" indent="-285750" algn="l" rtl="0" eaLnBrk="0" fontAlgn="base" hangingPunct="0">
        <a:lnSpc>
          <a:spcPct val="125000"/>
        </a:lnSpc>
        <a:spcBef>
          <a:spcPct val="20000"/>
        </a:spcBef>
        <a:spcAft>
          <a:spcPct val="0"/>
        </a:spcAft>
        <a:buChar char="–"/>
        <a:defRPr>
          <a:solidFill>
            <a:schemeClr val="tx1"/>
          </a:solidFill>
          <a:latin typeface="+mn-lt"/>
          <a:ea typeface="+mn-ea"/>
        </a:defRPr>
      </a:lvl2pPr>
      <a:lvl3pPr marL="1143000" indent="-228600" algn="l" rtl="0" eaLnBrk="0" fontAlgn="base" hangingPunct="0">
        <a:lnSpc>
          <a:spcPct val="125000"/>
        </a:lnSpc>
        <a:spcBef>
          <a:spcPct val="20000"/>
        </a:spcBef>
        <a:spcAft>
          <a:spcPct val="0"/>
        </a:spcAft>
        <a:buChar char="•"/>
        <a:defRPr>
          <a:solidFill>
            <a:schemeClr val="tx1"/>
          </a:solidFill>
          <a:latin typeface="+mn-lt"/>
          <a:ea typeface="+mn-ea"/>
        </a:defRPr>
      </a:lvl3pPr>
      <a:lvl4pPr marL="1600200" indent="-228600" algn="l" rtl="0" eaLnBrk="0" fontAlgn="base" hangingPunct="0">
        <a:lnSpc>
          <a:spcPct val="125000"/>
        </a:lnSpc>
        <a:spcBef>
          <a:spcPct val="20000"/>
        </a:spcBef>
        <a:spcAft>
          <a:spcPct val="0"/>
        </a:spcAft>
        <a:buChar char="–"/>
        <a:defRPr>
          <a:solidFill>
            <a:schemeClr val="tx1"/>
          </a:solidFill>
          <a:latin typeface="+mn-lt"/>
          <a:ea typeface="+mn-ea"/>
        </a:defRPr>
      </a:lvl4pPr>
      <a:lvl5pPr marL="2057400" indent="-228600" algn="l" rtl="0" eaLnBrk="0" fontAlgn="base" hangingPunct="0">
        <a:lnSpc>
          <a:spcPct val="125000"/>
        </a:lnSpc>
        <a:spcBef>
          <a:spcPct val="20000"/>
        </a:spcBef>
        <a:spcAft>
          <a:spcPct val="0"/>
        </a:spcAft>
        <a:buChar char="»"/>
        <a:defRPr>
          <a:solidFill>
            <a:schemeClr val="tx1"/>
          </a:solidFill>
          <a:latin typeface="+mn-lt"/>
          <a:ea typeface="+mn-ea"/>
        </a:defRPr>
      </a:lvl5pPr>
      <a:lvl6pPr marL="2514600" indent="-228600" algn="l" rtl="0" fontAlgn="base">
        <a:lnSpc>
          <a:spcPct val="125000"/>
        </a:lnSpc>
        <a:spcBef>
          <a:spcPct val="20000"/>
        </a:spcBef>
        <a:spcAft>
          <a:spcPct val="0"/>
        </a:spcAft>
        <a:buChar char="»"/>
        <a:defRPr>
          <a:solidFill>
            <a:schemeClr val="tx1"/>
          </a:solidFill>
          <a:latin typeface="+mn-lt"/>
          <a:ea typeface="+mn-ea"/>
        </a:defRPr>
      </a:lvl6pPr>
      <a:lvl7pPr marL="2971800" indent="-228600" algn="l" rtl="0" fontAlgn="base">
        <a:lnSpc>
          <a:spcPct val="125000"/>
        </a:lnSpc>
        <a:spcBef>
          <a:spcPct val="20000"/>
        </a:spcBef>
        <a:spcAft>
          <a:spcPct val="0"/>
        </a:spcAft>
        <a:buChar char="»"/>
        <a:defRPr>
          <a:solidFill>
            <a:schemeClr val="tx1"/>
          </a:solidFill>
          <a:latin typeface="+mn-lt"/>
          <a:ea typeface="+mn-ea"/>
        </a:defRPr>
      </a:lvl7pPr>
      <a:lvl8pPr marL="3429000" indent="-228600" algn="l" rtl="0" fontAlgn="base">
        <a:lnSpc>
          <a:spcPct val="125000"/>
        </a:lnSpc>
        <a:spcBef>
          <a:spcPct val="20000"/>
        </a:spcBef>
        <a:spcAft>
          <a:spcPct val="0"/>
        </a:spcAft>
        <a:buChar char="»"/>
        <a:defRPr>
          <a:solidFill>
            <a:schemeClr val="tx1"/>
          </a:solidFill>
          <a:latin typeface="+mn-lt"/>
          <a:ea typeface="+mn-ea"/>
        </a:defRPr>
      </a:lvl8pPr>
      <a:lvl9pPr marL="3886200" indent="-228600" algn="l" rtl="0" fontAlgn="base">
        <a:lnSpc>
          <a:spcPct val="125000"/>
        </a:lnSpc>
        <a:spcBef>
          <a:spcPct val="20000"/>
        </a:spcBef>
        <a:spcAft>
          <a:spcPct val="0"/>
        </a:spcAft>
        <a:buChar char="»"/>
        <a:defRPr>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Layout" Target="../slideLayouts/slideLayout3.xml"/><Relationship Id="rId5" Type="http://schemas.openxmlformats.org/officeDocument/2006/relationships/image" Target="../media/image8.png"/><Relationship Id="rId4" Type="http://schemas.openxmlformats.org/officeDocument/2006/relationships/image" Target="../media/image7.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14779" y="3759"/>
            <a:ext cx="9186544" cy="6854242"/>
            <a:chOff x="-14779" y="3759"/>
            <a:chExt cx="9186544" cy="6854242"/>
          </a:xfrm>
        </p:grpSpPr>
        <p:grpSp>
          <p:nvGrpSpPr>
            <p:cNvPr id="7" name="组合 6"/>
            <p:cNvGrpSpPr/>
            <p:nvPr/>
          </p:nvGrpSpPr>
          <p:grpSpPr>
            <a:xfrm>
              <a:off x="-14779" y="3759"/>
              <a:ext cx="9186544" cy="4793393"/>
              <a:chOff x="0" y="-1"/>
              <a:chExt cx="9144000" cy="6832687"/>
            </a:xfrm>
          </p:grpSpPr>
          <p:pic>
            <p:nvPicPr>
              <p:cNvPr id="9" name="图片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
                <a:ext cx="9144000" cy="6832687"/>
              </a:xfrm>
              <a:prstGeom prst="rect">
                <a:avLst/>
              </a:prstGeom>
            </p:spPr>
          </p:pic>
          <p:pic>
            <p:nvPicPr>
              <p:cNvPr id="10" name="图片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499992" y="4581129"/>
                <a:ext cx="4176464" cy="1656184"/>
              </a:xfrm>
              <a:prstGeom prst="rect">
                <a:avLst/>
              </a:prstGeom>
            </p:spPr>
          </p:pic>
          <p:pic>
            <p:nvPicPr>
              <p:cNvPr id="11" name="图片 1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444208" y="6254934"/>
                <a:ext cx="2088232" cy="504825"/>
              </a:xfrm>
              <a:prstGeom prst="rect">
                <a:avLst/>
              </a:prstGeom>
            </p:spPr>
          </p:pic>
          <p:pic>
            <p:nvPicPr>
              <p:cNvPr id="12" name="图片 1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557017" y="4725144"/>
                <a:ext cx="942975" cy="936104"/>
              </a:xfrm>
              <a:prstGeom prst="rect">
                <a:avLst/>
              </a:prstGeom>
            </p:spPr>
          </p:pic>
        </p:grpSp>
        <p:pic>
          <p:nvPicPr>
            <p:cNvPr id="13" name="图片 1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4779" y="3217599"/>
              <a:ext cx="9171765" cy="3640402"/>
            </a:xfrm>
            <a:prstGeom prst="rect">
              <a:avLst/>
            </a:prstGeom>
          </p:spPr>
        </p:pic>
      </p:grpSp>
      <p:sp>
        <p:nvSpPr>
          <p:cNvPr id="8" name="Text Box 10"/>
          <p:cNvSpPr txBox="1">
            <a:spLocks noChangeArrowheads="1"/>
          </p:cNvSpPr>
          <p:nvPr/>
        </p:nvSpPr>
        <p:spPr bwMode="auto">
          <a:xfrm>
            <a:off x="222393" y="3573016"/>
            <a:ext cx="8712200"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457200" indent="-457200"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fontAlgn="base" hangingPunct="1">
              <a:spcBef>
                <a:spcPct val="50000"/>
              </a:spcBef>
              <a:spcAft>
                <a:spcPct val="0"/>
              </a:spcAft>
            </a:pPr>
            <a:r>
              <a:rPr lang="zh-CN" altLang="en-US" sz="3600" b="1"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第二章　海上保险合同</a:t>
            </a:r>
            <a:endParaRPr lang="zh-CN" altLang="zh-CN" sz="3600" b="1"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19949476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effectLst/>
              </a:rPr>
              <a:t>第三节　海上保险合同的基本原则</a:t>
            </a:r>
            <a:endParaRPr lang="zh-CN" altLang="en-US" dirty="0"/>
          </a:p>
        </p:txBody>
      </p:sp>
      <p:sp>
        <p:nvSpPr>
          <p:cNvPr id="3" name="内容占位符 2"/>
          <p:cNvSpPr>
            <a:spLocks noGrp="1"/>
          </p:cNvSpPr>
          <p:nvPr>
            <p:ph idx="1"/>
          </p:nvPr>
        </p:nvSpPr>
        <p:spPr/>
        <p:txBody>
          <a:bodyPr/>
          <a:lstStyle/>
          <a:p>
            <a:pPr marL="0" indent="0">
              <a:buNone/>
            </a:pPr>
            <a:r>
              <a:rPr lang="zh-CN" altLang="zh-CN" sz="2600" b="1" dirty="0">
                <a:latin typeface="黑体" panose="02010609060101010101" pitchFamily="49" charset="-122"/>
                <a:ea typeface="黑体" panose="02010609060101010101" pitchFamily="49" charset="-122"/>
              </a:rPr>
              <a:t>三、损失补偿原则</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一</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损失补偿原则的基本原则</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二</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代位原则</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三</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重复保险的比例分摊原则</a:t>
            </a:r>
          </a:p>
          <a:p>
            <a:endParaRPr lang="zh-CN" altLang="en-US" dirty="0"/>
          </a:p>
        </p:txBody>
      </p:sp>
    </p:spTree>
    <p:extLst>
      <p:ext uri="{BB962C8B-B14F-4D97-AF65-F5344CB8AC3E}">
        <p14:creationId xmlns:p14="http://schemas.microsoft.com/office/powerpoint/2010/main" val="314143671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effectLst/>
              </a:rPr>
              <a:t>第三节　海上保险合同的基本原则</a:t>
            </a:r>
            <a:endParaRPr lang="zh-CN" altLang="en-US" dirty="0"/>
          </a:p>
        </p:txBody>
      </p:sp>
      <p:sp>
        <p:nvSpPr>
          <p:cNvPr id="3" name="内容占位符 2"/>
          <p:cNvSpPr>
            <a:spLocks noGrp="1"/>
          </p:cNvSpPr>
          <p:nvPr>
            <p:ph idx="1"/>
          </p:nvPr>
        </p:nvSpPr>
        <p:spPr/>
        <p:txBody>
          <a:bodyPr/>
          <a:lstStyle/>
          <a:p>
            <a:pPr marL="0" indent="0">
              <a:buNone/>
            </a:pPr>
            <a:r>
              <a:rPr lang="zh-CN" altLang="zh-CN" sz="2600" b="1" dirty="0">
                <a:latin typeface="黑体" panose="02010609060101010101" pitchFamily="49" charset="-122"/>
                <a:ea typeface="黑体" panose="02010609060101010101" pitchFamily="49" charset="-122"/>
              </a:rPr>
              <a:t>四、近因原则</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一</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单一原因造成的损失</a:t>
            </a:r>
          </a:p>
          <a:p>
            <a:r>
              <a:rPr lang="zh-CN" altLang="zh-CN" dirty="0"/>
              <a:t>如果造成损失的危险事故只有一种</a:t>
            </a:r>
            <a:r>
              <a:rPr lang="en-US" altLang="zh-CN" dirty="0"/>
              <a:t>,</a:t>
            </a:r>
            <a:r>
              <a:rPr lang="zh-CN" altLang="zh-CN" dirty="0"/>
              <a:t>则该单一原因为致损的近因。如果该项风险在保单承保范围之内</a:t>
            </a:r>
            <a:r>
              <a:rPr lang="en-US" altLang="zh-CN" dirty="0"/>
              <a:t>,</a:t>
            </a:r>
            <a:r>
              <a:rPr lang="zh-CN" altLang="zh-CN" dirty="0"/>
              <a:t>对于这单一原因造成的损失</a:t>
            </a:r>
            <a:r>
              <a:rPr lang="en-US" altLang="zh-CN" dirty="0"/>
              <a:t>,</a:t>
            </a:r>
            <a:r>
              <a:rPr lang="zh-CN" altLang="zh-CN" dirty="0"/>
              <a:t>保险人负赔偿责任。如果该项风险是属于除外不保的风险责任</a:t>
            </a:r>
            <a:r>
              <a:rPr lang="en-US" altLang="zh-CN" dirty="0"/>
              <a:t>,</a:t>
            </a:r>
            <a:r>
              <a:rPr lang="zh-CN" altLang="zh-CN" dirty="0"/>
              <a:t>则保险人不予以赔偿</a:t>
            </a:r>
            <a:r>
              <a:rPr lang="zh-CN" altLang="zh-CN" dirty="0" smtClean="0"/>
              <a:t>。</a:t>
            </a:r>
            <a:endParaRPr lang="en-US" altLang="zh-CN" dirty="0" smtClean="0"/>
          </a:p>
          <a:p>
            <a:endParaRPr lang="zh-CN" altLang="zh-CN" sz="300" dirty="0"/>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二</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多种原因造成的损失</a:t>
            </a:r>
          </a:p>
          <a:p>
            <a:r>
              <a:rPr lang="en-US" altLang="zh-CN" dirty="0"/>
              <a:t>1.</a:t>
            </a:r>
            <a:r>
              <a:rPr lang="zh-CN" altLang="zh-CN" dirty="0"/>
              <a:t>多种原因同时发生</a:t>
            </a:r>
          </a:p>
          <a:p>
            <a:r>
              <a:rPr lang="en-US" altLang="zh-CN" dirty="0"/>
              <a:t>2.</a:t>
            </a:r>
            <a:r>
              <a:rPr lang="zh-CN" altLang="zh-CN" dirty="0"/>
              <a:t>多种原因连续发生</a:t>
            </a:r>
          </a:p>
          <a:p>
            <a:r>
              <a:rPr lang="en-US" altLang="zh-CN" dirty="0"/>
              <a:t>3.</a:t>
            </a:r>
            <a:r>
              <a:rPr lang="zh-CN" altLang="zh-CN" dirty="0"/>
              <a:t>多种原因间断发生</a:t>
            </a:r>
          </a:p>
          <a:p>
            <a:endParaRPr lang="zh-CN" altLang="en-US" dirty="0"/>
          </a:p>
        </p:txBody>
      </p:sp>
    </p:spTree>
    <p:extLst>
      <p:ext uri="{BB962C8B-B14F-4D97-AF65-F5344CB8AC3E}">
        <p14:creationId xmlns:p14="http://schemas.microsoft.com/office/powerpoint/2010/main" val="17560186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effectLst/>
              </a:rPr>
              <a:t>第四节　海上保险合同的订立、变更、转让和终止</a:t>
            </a:r>
            <a:endParaRPr lang="zh-CN" altLang="en-US" dirty="0"/>
          </a:p>
        </p:txBody>
      </p:sp>
      <p:sp>
        <p:nvSpPr>
          <p:cNvPr id="3" name="内容占位符 2"/>
          <p:cNvSpPr>
            <a:spLocks noGrp="1"/>
          </p:cNvSpPr>
          <p:nvPr>
            <p:ph idx="1"/>
          </p:nvPr>
        </p:nvSpPr>
        <p:spPr>
          <a:xfrm>
            <a:off x="323528" y="1340768"/>
            <a:ext cx="8280920" cy="5040560"/>
          </a:xfrm>
        </p:spPr>
        <p:txBody>
          <a:bodyPr/>
          <a:lstStyle/>
          <a:p>
            <a:pPr marL="0" indent="0">
              <a:buNone/>
            </a:pPr>
            <a:r>
              <a:rPr lang="zh-CN" altLang="zh-CN" sz="2600" b="1" dirty="0">
                <a:latin typeface="黑体" panose="02010609060101010101" pitchFamily="49" charset="-122"/>
                <a:ea typeface="黑体" panose="02010609060101010101" pitchFamily="49" charset="-122"/>
              </a:rPr>
              <a:t>一、海上保险合同的订立</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一</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海上保险合同订立的程序</a:t>
            </a:r>
          </a:p>
          <a:p>
            <a:r>
              <a:rPr lang="zh-CN" altLang="zh-CN" dirty="0"/>
              <a:t>与其他合同的订立一样</a:t>
            </a:r>
            <a:r>
              <a:rPr lang="en-US" altLang="zh-CN" dirty="0"/>
              <a:t>,</a:t>
            </a:r>
            <a:r>
              <a:rPr lang="zh-CN" altLang="zh-CN" dirty="0"/>
              <a:t>海上保险合同的订立程序也要经过要约和承诺两个步骤。一般情况下</a:t>
            </a:r>
            <a:r>
              <a:rPr lang="en-US" altLang="zh-CN" dirty="0"/>
              <a:t>,</a:t>
            </a:r>
            <a:r>
              <a:rPr lang="zh-CN" altLang="zh-CN" dirty="0"/>
              <a:t>意欲投保的投保人提出保险申请</a:t>
            </a:r>
            <a:r>
              <a:rPr lang="en-US" altLang="zh-CN" dirty="0"/>
              <a:t>,</a:t>
            </a:r>
            <a:r>
              <a:rPr lang="zh-CN" altLang="zh-CN" dirty="0"/>
              <a:t>填写投保单</a:t>
            </a:r>
            <a:r>
              <a:rPr lang="en-US" altLang="zh-CN" dirty="0"/>
              <a:t>,</a:t>
            </a:r>
            <a:r>
              <a:rPr lang="zh-CN" altLang="zh-CN" dirty="0"/>
              <a:t>即发起订立海上保险合同所需的要约</a:t>
            </a:r>
            <a:r>
              <a:rPr lang="zh-CN" altLang="zh-CN" dirty="0" smtClean="0"/>
              <a:t>。一般</a:t>
            </a:r>
            <a:r>
              <a:rPr lang="zh-CN" altLang="zh-CN" dirty="0"/>
              <a:t>情况下</a:t>
            </a:r>
            <a:r>
              <a:rPr lang="en-US" altLang="zh-CN" dirty="0"/>
              <a:t>,</a:t>
            </a:r>
            <a:r>
              <a:rPr lang="zh-CN" altLang="zh-CN" dirty="0"/>
              <a:t>海上保险合同的投保人是要约人</a:t>
            </a:r>
            <a:r>
              <a:rPr lang="en-US" altLang="zh-CN" dirty="0"/>
              <a:t>,</a:t>
            </a:r>
            <a:r>
              <a:rPr lang="zh-CN" altLang="zh-CN" dirty="0"/>
              <a:t>保险人是被要约人。如果接受了要约</a:t>
            </a:r>
            <a:r>
              <a:rPr lang="en-US" altLang="zh-CN" dirty="0"/>
              <a:t>,</a:t>
            </a:r>
            <a:r>
              <a:rPr lang="zh-CN" altLang="zh-CN" dirty="0"/>
              <a:t>保险人便成为承诺人</a:t>
            </a:r>
            <a:r>
              <a:rPr lang="zh-CN" altLang="zh-CN" dirty="0" smtClean="0"/>
              <a:t>。</a:t>
            </a:r>
            <a:endParaRPr lang="en-US" altLang="zh-CN" dirty="0" smtClean="0"/>
          </a:p>
          <a:p>
            <a:endParaRPr lang="zh-CN" altLang="zh-CN" sz="600" dirty="0"/>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二</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海上保险合同订立的形式</a:t>
            </a:r>
          </a:p>
          <a:p>
            <a:r>
              <a:rPr lang="en-US" altLang="zh-CN" dirty="0"/>
              <a:t>1.</a:t>
            </a:r>
            <a:r>
              <a:rPr lang="zh-CN" altLang="zh-CN" dirty="0"/>
              <a:t>经保险人签章的投保单</a:t>
            </a:r>
          </a:p>
          <a:p>
            <a:r>
              <a:rPr lang="en-US" altLang="zh-CN" dirty="0"/>
              <a:t>2.</a:t>
            </a:r>
            <a:r>
              <a:rPr lang="zh-CN" altLang="zh-CN" dirty="0"/>
              <a:t>保险单</a:t>
            </a:r>
          </a:p>
          <a:p>
            <a:r>
              <a:rPr lang="en-US" altLang="zh-CN" dirty="0"/>
              <a:t>3.</a:t>
            </a:r>
            <a:r>
              <a:rPr lang="zh-CN" altLang="zh-CN" dirty="0"/>
              <a:t>保险凭证</a:t>
            </a:r>
          </a:p>
          <a:p>
            <a:r>
              <a:rPr lang="en-US" altLang="zh-CN" dirty="0"/>
              <a:t>4.</a:t>
            </a:r>
            <a:r>
              <a:rPr lang="zh-CN" altLang="zh-CN" dirty="0"/>
              <a:t>暂保单</a:t>
            </a:r>
          </a:p>
          <a:p>
            <a:endParaRPr lang="zh-CN" altLang="en-US" dirty="0"/>
          </a:p>
        </p:txBody>
      </p:sp>
    </p:spTree>
    <p:extLst>
      <p:ext uri="{BB962C8B-B14F-4D97-AF65-F5344CB8AC3E}">
        <p14:creationId xmlns:p14="http://schemas.microsoft.com/office/powerpoint/2010/main" val="129387696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effectLst/>
              </a:rPr>
              <a:t>第四节　海上保险合同的订立、变更、转让和终止</a:t>
            </a:r>
            <a:endParaRPr lang="zh-CN" altLang="en-US" dirty="0"/>
          </a:p>
        </p:txBody>
      </p:sp>
      <p:sp>
        <p:nvSpPr>
          <p:cNvPr id="3" name="内容占位符 2"/>
          <p:cNvSpPr>
            <a:spLocks noGrp="1"/>
          </p:cNvSpPr>
          <p:nvPr>
            <p:ph idx="1"/>
          </p:nvPr>
        </p:nvSpPr>
        <p:spPr/>
        <p:txBody>
          <a:bodyPr/>
          <a:lstStyle/>
          <a:p>
            <a:pPr marL="0" indent="0">
              <a:buNone/>
            </a:pPr>
            <a:r>
              <a:rPr lang="zh-CN" altLang="zh-CN" sz="2600" b="1" dirty="0">
                <a:latin typeface="黑体" panose="02010609060101010101" pitchFamily="49" charset="-122"/>
                <a:ea typeface="黑体" panose="02010609060101010101" pitchFamily="49" charset="-122"/>
              </a:rPr>
              <a:t>二、海上保险合同的变更</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一</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风险变更</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二</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其他保险事项的变更</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三</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变更的手续</a:t>
            </a:r>
          </a:p>
          <a:p>
            <a:endParaRPr lang="zh-CN" altLang="en-US" dirty="0"/>
          </a:p>
        </p:txBody>
      </p:sp>
    </p:spTree>
    <p:extLst>
      <p:ext uri="{BB962C8B-B14F-4D97-AF65-F5344CB8AC3E}">
        <p14:creationId xmlns:p14="http://schemas.microsoft.com/office/powerpoint/2010/main" val="226000412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effectLst/>
              </a:rPr>
              <a:t>第四节　海上保险合同的订立、变更、转让和终止</a:t>
            </a:r>
            <a:endParaRPr lang="zh-CN" altLang="en-US" dirty="0"/>
          </a:p>
        </p:txBody>
      </p:sp>
      <p:sp>
        <p:nvSpPr>
          <p:cNvPr id="3" name="内容占位符 2"/>
          <p:cNvSpPr>
            <a:spLocks noGrp="1"/>
          </p:cNvSpPr>
          <p:nvPr>
            <p:ph idx="1"/>
          </p:nvPr>
        </p:nvSpPr>
        <p:spPr/>
        <p:txBody>
          <a:bodyPr/>
          <a:lstStyle/>
          <a:p>
            <a:pPr marL="0" indent="0">
              <a:buNone/>
            </a:pPr>
            <a:r>
              <a:rPr lang="zh-CN" altLang="zh-CN" sz="2600" b="1" dirty="0">
                <a:latin typeface="黑体" panose="02010609060101010101" pitchFamily="49" charset="-122"/>
                <a:ea typeface="黑体" panose="02010609060101010101" pitchFamily="49" charset="-122"/>
              </a:rPr>
              <a:t>三、海上保险合同的转让</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一</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船舶保险合同的转让</a:t>
            </a:r>
          </a:p>
          <a:p>
            <a:r>
              <a:rPr lang="zh-CN" altLang="zh-CN" dirty="0"/>
              <a:t>被保险船舶在保险合同有效期内出售或转让</a:t>
            </a:r>
            <a:r>
              <a:rPr lang="en-US" altLang="zh-CN" dirty="0"/>
              <a:t>,</a:t>
            </a:r>
            <a:r>
              <a:rPr lang="zh-CN" altLang="zh-CN" dirty="0"/>
              <a:t>由于产权发生转移</a:t>
            </a:r>
            <a:r>
              <a:rPr lang="en-US" altLang="zh-CN" dirty="0"/>
              <a:t>,</a:t>
            </a:r>
            <a:r>
              <a:rPr lang="zh-CN" altLang="zh-CN" dirty="0"/>
              <a:t>原被保险人已丧失保险利益</a:t>
            </a:r>
            <a:r>
              <a:rPr lang="en-US" altLang="zh-CN" dirty="0"/>
              <a:t>,</a:t>
            </a:r>
            <a:r>
              <a:rPr lang="zh-CN" altLang="zh-CN" dirty="0"/>
              <a:t>尽管保险期限尚未满</a:t>
            </a:r>
            <a:r>
              <a:rPr lang="en-US" altLang="zh-CN" dirty="0"/>
              <a:t>,</a:t>
            </a:r>
            <a:r>
              <a:rPr lang="zh-CN" altLang="zh-CN" dirty="0"/>
              <a:t>原保险合同即告失效。如果被保险船舶的产权转移发生在船舶航行途中</a:t>
            </a:r>
            <a:r>
              <a:rPr lang="en-US" altLang="zh-CN" dirty="0"/>
              <a:t>,</a:t>
            </a:r>
            <a:r>
              <a:rPr lang="zh-CN" altLang="zh-CN" dirty="0"/>
              <a:t>原保险合同的效力则继续到该航程结束为止</a:t>
            </a:r>
            <a:r>
              <a:rPr lang="zh-CN" altLang="zh-CN" dirty="0" smtClean="0"/>
              <a:t>。</a:t>
            </a:r>
            <a:endParaRPr lang="en-US" altLang="zh-CN" dirty="0" smtClean="0"/>
          </a:p>
          <a:p>
            <a:endParaRPr lang="zh-CN" altLang="zh-CN" sz="600" dirty="0"/>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二</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海上货物运输保险合同的转让</a:t>
            </a:r>
          </a:p>
          <a:p>
            <a:r>
              <a:rPr lang="zh-CN" altLang="zh-CN" dirty="0"/>
              <a:t>海上货物运输保险合同的转让与船舶保险合同不同</a:t>
            </a:r>
            <a:r>
              <a:rPr lang="en-US" altLang="zh-CN" dirty="0"/>
              <a:t>,</a:t>
            </a:r>
            <a:r>
              <a:rPr lang="zh-CN" altLang="zh-CN" dirty="0"/>
              <a:t>它属于可转让的保险合同</a:t>
            </a:r>
            <a:r>
              <a:rPr lang="en-US" altLang="zh-CN" dirty="0"/>
              <a:t>,</a:t>
            </a:r>
            <a:r>
              <a:rPr lang="zh-CN" altLang="zh-CN" dirty="0"/>
              <a:t>即投保人一方主体的变更不需要征得保险人同意。这是由于海上货物运输的范围广泛、流动性大</a:t>
            </a:r>
            <a:r>
              <a:rPr lang="en-US" altLang="zh-CN" dirty="0"/>
              <a:t>,</a:t>
            </a:r>
            <a:r>
              <a:rPr lang="zh-CN" altLang="zh-CN" dirty="0"/>
              <a:t>货物在运输途中发生物权转移的事经常出现</a:t>
            </a:r>
            <a:r>
              <a:rPr lang="en-US" altLang="zh-CN" dirty="0"/>
              <a:t>,</a:t>
            </a:r>
            <a:r>
              <a:rPr lang="zh-CN" altLang="zh-CN" dirty="0"/>
              <a:t>因此</a:t>
            </a:r>
            <a:r>
              <a:rPr lang="en-US" altLang="zh-CN" dirty="0"/>
              <a:t>,</a:t>
            </a:r>
            <a:r>
              <a:rPr lang="zh-CN" altLang="zh-CN" dirty="0"/>
              <a:t>货物在运输保险合同中的保险利益也随之易主。</a:t>
            </a:r>
          </a:p>
          <a:p>
            <a:endParaRPr lang="zh-CN" altLang="en-US" dirty="0"/>
          </a:p>
        </p:txBody>
      </p:sp>
    </p:spTree>
    <p:extLst>
      <p:ext uri="{BB962C8B-B14F-4D97-AF65-F5344CB8AC3E}">
        <p14:creationId xmlns:p14="http://schemas.microsoft.com/office/powerpoint/2010/main" val="40503302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effectLst/>
              </a:rPr>
              <a:t>第四节　海上保险合同的订立、变更、转让和终止</a:t>
            </a:r>
            <a:endParaRPr lang="zh-CN" altLang="en-US" dirty="0"/>
          </a:p>
        </p:txBody>
      </p:sp>
      <p:sp>
        <p:nvSpPr>
          <p:cNvPr id="3" name="内容占位符 2"/>
          <p:cNvSpPr>
            <a:spLocks noGrp="1"/>
          </p:cNvSpPr>
          <p:nvPr>
            <p:ph idx="1"/>
          </p:nvPr>
        </p:nvSpPr>
        <p:spPr/>
        <p:txBody>
          <a:bodyPr/>
          <a:lstStyle/>
          <a:p>
            <a:pPr marL="0" indent="0">
              <a:buNone/>
            </a:pPr>
            <a:r>
              <a:rPr lang="zh-CN" altLang="zh-CN" sz="2600" b="1" dirty="0">
                <a:latin typeface="黑体" panose="02010609060101010101" pitchFamily="49" charset="-122"/>
                <a:ea typeface="黑体" panose="02010609060101010101" pitchFamily="49" charset="-122"/>
              </a:rPr>
              <a:t>四、海上保险合同的终止</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一</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正常终止</a:t>
            </a:r>
          </a:p>
          <a:p>
            <a:r>
              <a:rPr lang="en-US" altLang="zh-CN" dirty="0"/>
              <a:t>1.</a:t>
            </a:r>
            <a:r>
              <a:rPr lang="zh-CN" altLang="zh-CN" dirty="0"/>
              <a:t>自然终止</a:t>
            </a:r>
          </a:p>
          <a:p>
            <a:r>
              <a:rPr lang="en-US" altLang="zh-CN" dirty="0"/>
              <a:t>2.</a:t>
            </a:r>
            <a:r>
              <a:rPr lang="zh-CN" altLang="zh-CN" dirty="0"/>
              <a:t>履约终止</a:t>
            </a:r>
          </a:p>
          <a:p>
            <a:r>
              <a:rPr lang="en-US" altLang="zh-CN" dirty="0"/>
              <a:t>3.</a:t>
            </a:r>
            <a:r>
              <a:rPr lang="zh-CN" altLang="zh-CN" dirty="0"/>
              <a:t>协议注销</a:t>
            </a:r>
            <a:r>
              <a:rPr lang="zh-CN" altLang="zh-CN" dirty="0" smtClean="0"/>
              <a:t>终止</a:t>
            </a:r>
            <a:endParaRPr lang="en-US" altLang="zh-CN" dirty="0" smtClean="0"/>
          </a:p>
          <a:p>
            <a:endParaRPr lang="zh-CN" altLang="zh-CN" sz="400" dirty="0"/>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二</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特殊终止</a:t>
            </a:r>
          </a:p>
          <a:p>
            <a:r>
              <a:rPr lang="en-US" altLang="zh-CN" dirty="0"/>
              <a:t>1.</a:t>
            </a:r>
            <a:r>
              <a:rPr lang="zh-CN" altLang="zh-CN" dirty="0"/>
              <a:t>自始无效终止</a:t>
            </a:r>
          </a:p>
          <a:p>
            <a:r>
              <a:rPr lang="en-US" altLang="zh-CN" dirty="0"/>
              <a:t>2.</a:t>
            </a:r>
            <a:r>
              <a:rPr lang="zh-CN" altLang="zh-CN" dirty="0"/>
              <a:t>违约终止</a:t>
            </a:r>
          </a:p>
          <a:p>
            <a:endParaRPr lang="zh-CN" altLang="en-US" dirty="0"/>
          </a:p>
        </p:txBody>
      </p:sp>
    </p:spTree>
    <p:extLst>
      <p:ext uri="{BB962C8B-B14F-4D97-AF65-F5344CB8AC3E}">
        <p14:creationId xmlns:p14="http://schemas.microsoft.com/office/powerpoint/2010/main" val="32487937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1394718" y="346299"/>
            <a:ext cx="7497762" cy="706437"/>
          </a:xfrm>
        </p:spPr>
        <p:txBody>
          <a:bodyPr/>
          <a:lstStyle/>
          <a:p>
            <a:r>
              <a:rPr lang="zh-CN" altLang="en-US" dirty="0" smtClean="0"/>
              <a:t>                                目     录</a:t>
            </a:r>
            <a:endParaRPr lang="zh-CN" altLang="en-US" dirty="0"/>
          </a:p>
        </p:txBody>
      </p:sp>
      <p:grpSp>
        <p:nvGrpSpPr>
          <p:cNvPr id="2" name="组合 1"/>
          <p:cNvGrpSpPr/>
          <p:nvPr/>
        </p:nvGrpSpPr>
        <p:grpSpPr>
          <a:xfrm>
            <a:off x="1403648" y="2349500"/>
            <a:ext cx="6979096" cy="3054350"/>
            <a:chOff x="2057400" y="2349500"/>
            <a:chExt cx="6979096" cy="3054350"/>
          </a:xfrm>
        </p:grpSpPr>
        <p:grpSp>
          <p:nvGrpSpPr>
            <p:cNvPr id="19" name="组合 18"/>
            <p:cNvGrpSpPr/>
            <p:nvPr/>
          </p:nvGrpSpPr>
          <p:grpSpPr>
            <a:xfrm>
              <a:off x="2057400" y="2349500"/>
              <a:ext cx="6691064" cy="2230437"/>
              <a:chOff x="2057400" y="2349500"/>
              <a:chExt cx="6691064" cy="2230437"/>
            </a:xfrm>
          </p:grpSpPr>
          <p:sp>
            <p:nvSpPr>
              <p:cNvPr id="5" name="Line 6"/>
              <p:cNvSpPr>
                <a:spLocks noChangeShapeType="1"/>
              </p:cNvSpPr>
              <p:nvPr/>
            </p:nvSpPr>
            <p:spPr bwMode="gray">
              <a:xfrm flipV="1">
                <a:off x="2362200" y="2900786"/>
                <a:ext cx="6386264" cy="4339"/>
              </a:xfrm>
              <a:prstGeom prst="line">
                <a:avLst/>
              </a:prstGeom>
              <a:noFill/>
              <a:ln w="25400">
                <a:solidFill>
                  <a:schemeClr val="tx1"/>
                </a:solidFill>
                <a:prstDash val="sysDot"/>
                <a:round/>
                <a:headEnd/>
                <a:tailEnd type="oval" w="med" len="med"/>
              </a:ln>
              <a:extLst>
                <a:ext uri="{909E8E84-426E-40DD-AFC4-6F175D3DCCD1}">
                  <a14:hiddenFill xmlns:a14="http://schemas.microsoft.com/office/drawing/2010/main">
                    <a:noFill/>
                  </a14:hiddenFill>
                </a:ext>
              </a:extLst>
            </p:spPr>
            <p:txBody>
              <a:bodyPr wrap="none" anchor="ctr"/>
              <a:lstStyle/>
              <a:p>
                <a:endParaRPr lang="zh-CN" altLang="en-US" b="1">
                  <a:solidFill>
                    <a:srgbClr val="000000"/>
                  </a:solidFill>
                </a:endParaRPr>
              </a:p>
            </p:txBody>
          </p:sp>
          <p:sp>
            <p:nvSpPr>
              <p:cNvPr id="6" name="Rectangle 7"/>
              <p:cNvSpPr>
                <a:spLocks noChangeArrowheads="1"/>
              </p:cNvSpPr>
              <p:nvPr/>
            </p:nvSpPr>
            <p:spPr bwMode="gray">
              <a:xfrm rot="3419336">
                <a:off x="2078037" y="2328863"/>
                <a:ext cx="479425" cy="520700"/>
              </a:xfrm>
              <a:prstGeom prst="rect">
                <a:avLst/>
              </a:prstGeom>
              <a:gradFill rotWithShape="1">
                <a:gsLst>
                  <a:gs pos="0">
                    <a:schemeClr val="accent1"/>
                  </a:gs>
                  <a:gs pos="100000">
                    <a:srgbClr val="2C5353"/>
                  </a:gs>
                </a:gsLst>
                <a:lin ang="5400000" scaled="1"/>
              </a:gradFill>
              <a:ln w="9525">
                <a:miter lim="800000"/>
                <a:headEnd/>
                <a:tailEnd/>
              </a:ln>
              <a:scene3d>
                <a:camera prst="legacyPerspectiveFront">
                  <a:rot lat="0" lon="1500000" rev="0"/>
                </a:camera>
                <a:lightRig rig="legacyFlat4" dir="b"/>
              </a:scene3d>
              <a:sp3d extrusionH="430200" prstMaterial="legacyMatte">
                <a:bevelT w="13500" h="13500" prst="angle"/>
                <a:bevelB w="13500" h="13500" prst="angle"/>
                <a:extrusionClr>
                  <a:schemeClr val="accent1"/>
                </a:extrusionClr>
              </a:sp3d>
            </p:spPr>
            <p:txBody>
              <a:bodyPr rot="10800000" vert="eaVert" wrap="none" anchor="ctr">
                <a:flatTx/>
              </a:bodyPr>
              <a:lstStyle/>
              <a:p>
                <a:pPr>
                  <a:defRPr/>
                </a:pPr>
                <a:endParaRPr lang="zh-CN" altLang="en-US" b="1">
                  <a:solidFill>
                    <a:srgbClr val="000000"/>
                  </a:solidFill>
                </a:endParaRPr>
              </a:p>
            </p:txBody>
          </p:sp>
          <p:sp>
            <p:nvSpPr>
              <p:cNvPr id="7" name="Text Box 8"/>
              <p:cNvSpPr txBox="1">
                <a:spLocks noChangeArrowheads="1"/>
              </p:cNvSpPr>
              <p:nvPr/>
            </p:nvSpPr>
            <p:spPr bwMode="gray">
              <a:xfrm>
                <a:off x="2987675" y="2416175"/>
                <a:ext cx="42481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zh-CN" sz="2400" dirty="0">
                    <a:solidFill>
                      <a:srgbClr val="000000"/>
                    </a:solidFill>
                    <a:latin typeface="NEU-BZ-S92"/>
                    <a:ea typeface="方正书宋_GBK"/>
                    <a:cs typeface="Times New Roman" panose="02020603050405020304" pitchFamily="18" charset="0"/>
                  </a:rPr>
                  <a:t>海上保险合同概述</a:t>
                </a:r>
                <a:endParaRPr lang="en-US" altLang="zh-CN" sz="2400" b="1" dirty="0">
                  <a:solidFill>
                    <a:srgbClr val="000000"/>
                  </a:solidFill>
                  <a:cs typeface="Arial" pitchFamily="34" charset="0"/>
                </a:endParaRPr>
              </a:p>
            </p:txBody>
          </p:sp>
          <p:sp>
            <p:nvSpPr>
              <p:cNvPr id="8" name="Text Box 9"/>
              <p:cNvSpPr txBox="1">
                <a:spLocks noChangeArrowheads="1"/>
              </p:cNvSpPr>
              <p:nvPr/>
            </p:nvSpPr>
            <p:spPr bwMode="gray">
              <a:xfrm>
                <a:off x="2133600" y="2371725"/>
                <a:ext cx="354013"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en-US" altLang="zh-CN" sz="2400" b="1">
                    <a:solidFill>
                      <a:srgbClr val="FFFFFF"/>
                    </a:solidFill>
                    <a:cs typeface="Arial" pitchFamily="34" charset="0"/>
                  </a:rPr>
                  <a:t>1</a:t>
                </a:r>
              </a:p>
            </p:txBody>
          </p:sp>
          <p:sp>
            <p:nvSpPr>
              <p:cNvPr id="9" name="Line 10"/>
              <p:cNvSpPr>
                <a:spLocks noChangeShapeType="1"/>
              </p:cNvSpPr>
              <p:nvPr/>
            </p:nvSpPr>
            <p:spPr bwMode="gray">
              <a:xfrm>
                <a:off x="2362200" y="3743325"/>
                <a:ext cx="6386264" cy="9777"/>
              </a:xfrm>
              <a:prstGeom prst="line">
                <a:avLst/>
              </a:prstGeom>
              <a:noFill/>
              <a:ln w="25400">
                <a:solidFill>
                  <a:schemeClr val="tx1"/>
                </a:solidFill>
                <a:prstDash val="sysDot"/>
                <a:round/>
                <a:headEnd/>
                <a:tailEnd type="oval" w="med" len="med"/>
              </a:ln>
              <a:extLst>
                <a:ext uri="{909E8E84-426E-40DD-AFC4-6F175D3DCCD1}">
                  <a14:hiddenFill xmlns:a14="http://schemas.microsoft.com/office/drawing/2010/main">
                    <a:noFill/>
                  </a14:hiddenFill>
                </a:ext>
              </a:extLst>
            </p:spPr>
            <p:txBody>
              <a:bodyPr wrap="none" anchor="ctr"/>
              <a:lstStyle/>
              <a:p>
                <a:endParaRPr lang="zh-CN" altLang="en-US" b="1">
                  <a:solidFill>
                    <a:srgbClr val="000000"/>
                  </a:solidFill>
                </a:endParaRPr>
              </a:p>
            </p:txBody>
          </p:sp>
          <p:sp>
            <p:nvSpPr>
              <p:cNvPr id="10" name="Rectangle 11"/>
              <p:cNvSpPr>
                <a:spLocks noChangeArrowheads="1"/>
              </p:cNvSpPr>
              <p:nvPr/>
            </p:nvSpPr>
            <p:spPr bwMode="gray">
              <a:xfrm rot="3419336">
                <a:off x="2078037" y="3167063"/>
                <a:ext cx="479425" cy="520700"/>
              </a:xfrm>
              <a:prstGeom prst="rect">
                <a:avLst/>
              </a:prstGeom>
              <a:gradFill rotWithShape="1">
                <a:gsLst>
                  <a:gs pos="0">
                    <a:schemeClr val="accent2"/>
                  </a:gs>
                  <a:gs pos="100000">
                    <a:srgbClr val="6A4509"/>
                  </a:gs>
                </a:gsLst>
                <a:lin ang="5400000" scaled="1"/>
              </a:gradFill>
              <a:ln w="9525">
                <a:miter lim="800000"/>
                <a:headEnd/>
                <a:tailEnd/>
              </a:ln>
              <a:scene3d>
                <a:camera prst="legacyPerspectiveFront">
                  <a:rot lat="0" lon="1500000" rev="0"/>
                </a:camera>
                <a:lightRig rig="legacyFlat4" dir="b"/>
              </a:scene3d>
              <a:sp3d extrusionH="430200" prstMaterial="legacyMatte">
                <a:bevelT w="13500" h="13500" prst="angle"/>
                <a:bevelB w="13500" h="13500" prst="angle"/>
                <a:extrusionClr>
                  <a:schemeClr val="accent2"/>
                </a:extrusionClr>
              </a:sp3d>
            </p:spPr>
            <p:txBody>
              <a:bodyPr rot="10800000" vert="eaVert" wrap="none" anchor="ctr">
                <a:flatTx/>
              </a:bodyPr>
              <a:lstStyle/>
              <a:p>
                <a:pPr>
                  <a:defRPr/>
                </a:pPr>
                <a:endParaRPr lang="zh-CN" altLang="en-US" b="1">
                  <a:solidFill>
                    <a:srgbClr val="000000"/>
                  </a:solidFill>
                </a:endParaRPr>
              </a:p>
            </p:txBody>
          </p:sp>
          <p:sp>
            <p:nvSpPr>
              <p:cNvPr id="11" name="Text Box 12"/>
              <p:cNvSpPr txBox="1">
                <a:spLocks noChangeArrowheads="1"/>
              </p:cNvSpPr>
              <p:nvPr/>
            </p:nvSpPr>
            <p:spPr bwMode="gray">
              <a:xfrm>
                <a:off x="2133600" y="3209925"/>
                <a:ext cx="354013"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en-US" altLang="zh-CN" sz="2400" b="1">
                    <a:solidFill>
                      <a:srgbClr val="FFFFFF"/>
                    </a:solidFill>
                    <a:cs typeface="Arial" pitchFamily="34" charset="0"/>
                  </a:rPr>
                  <a:t>2</a:t>
                </a:r>
              </a:p>
            </p:txBody>
          </p:sp>
          <p:sp>
            <p:nvSpPr>
              <p:cNvPr id="12" name="Line 13"/>
              <p:cNvSpPr>
                <a:spLocks noChangeShapeType="1"/>
              </p:cNvSpPr>
              <p:nvPr/>
            </p:nvSpPr>
            <p:spPr bwMode="gray">
              <a:xfrm flipV="1">
                <a:off x="2363788" y="4554581"/>
                <a:ext cx="6384676" cy="25356"/>
              </a:xfrm>
              <a:prstGeom prst="line">
                <a:avLst/>
              </a:prstGeom>
              <a:noFill/>
              <a:ln w="25400">
                <a:solidFill>
                  <a:schemeClr val="tx1"/>
                </a:solidFill>
                <a:prstDash val="sysDot"/>
                <a:round/>
                <a:headEnd/>
                <a:tailEnd type="oval" w="med" len="med"/>
              </a:ln>
              <a:extLst>
                <a:ext uri="{909E8E84-426E-40DD-AFC4-6F175D3DCCD1}">
                  <a14:hiddenFill xmlns:a14="http://schemas.microsoft.com/office/drawing/2010/main">
                    <a:noFill/>
                  </a14:hiddenFill>
                </a:ext>
              </a:extLst>
            </p:spPr>
            <p:txBody>
              <a:bodyPr wrap="none" anchor="ctr"/>
              <a:lstStyle/>
              <a:p>
                <a:endParaRPr lang="zh-CN" altLang="en-US" b="1">
                  <a:solidFill>
                    <a:srgbClr val="000000"/>
                  </a:solidFill>
                </a:endParaRPr>
              </a:p>
            </p:txBody>
          </p:sp>
          <p:sp>
            <p:nvSpPr>
              <p:cNvPr id="13" name="Rectangle 14"/>
              <p:cNvSpPr>
                <a:spLocks noChangeArrowheads="1"/>
              </p:cNvSpPr>
              <p:nvPr/>
            </p:nvSpPr>
            <p:spPr bwMode="gray">
              <a:xfrm rot="3419336">
                <a:off x="2078037" y="4005263"/>
                <a:ext cx="479425" cy="520700"/>
              </a:xfrm>
              <a:prstGeom prst="rect">
                <a:avLst/>
              </a:prstGeom>
              <a:gradFill rotWithShape="1">
                <a:gsLst>
                  <a:gs pos="0">
                    <a:schemeClr val="hlink"/>
                  </a:gs>
                  <a:gs pos="100000">
                    <a:srgbClr val="334422"/>
                  </a:gs>
                </a:gsLst>
                <a:lin ang="5400000" scaled="1"/>
              </a:gradFill>
              <a:ln w="9525">
                <a:miter lim="800000"/>
                <a:headEnd/>
                <a:tailEnd/>
              </a:ln>
              <a:scene3d>
                <a:camera prst="legacyPerspectiveFront">
                  <a:rot lat="0" lon="1500000" rev="0"/>
                </a:camera>
                <a:lightRig rig="legacyFlat4" dir="b"/>
              </a:scene3d>
              <a:sp3d extrusionH="430200" prstMaterial="legacyMatte">
                <a:bevelT w="13500" h="13500" prst="angle"/>
                <a:bevelB w="13500" h="13500" prst="angle"/>
                <a:extrusionClr>
                  <a:schemeClr val="hlink"/>
                </a:extrusionClr>
              </a:sp3d>
            </p:spPr>
            <p:txBody>
              <a:bodyPr rot="10800000" vert="eaVert" wrap="none" anchor="ctr">
                <a:flatTx/>
              </a:bodyPr>
              <a:lstStyle/>
              <a:p>
                <a:pPr>
                  <a:defRPr/>
                </a:pPr>
                <a:endParaRPr lang="zh-CN" altLang="en-US" b="1">
                  <a:solidFill>
                    <a:srgbClr val="000000"/>
                  </a:solidFill>
                </a:endParaRPr>
              </a:p>
            </p:txBody>
          </p:sp>
          <p:sp>
            <p:nvSpPr>
              <p:cNvPr id="14" name="Text Box 15"/>
              <p:cNvSpPr txBox="1">
                <a:spLocks noChangeArrowheads="1"/>
              </p:cNvSpPr>
              <p:nvPr/>
            </p:nvSpPr>
            <p:spPr bwMode="gray">
              <a:xfrm>
                <a:off x="2133600" y="4048125"/>
                <a:ext cx="354013"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en-US" altLang="zh-CN" sz="2400" b="1">
                    <a:solidFill>
                      <a:srgbClr val="FFFFFF"/>
                    </a:solidFill>
                    <a:cs typeface="Arial" pitchFamily="34" charset="0"/>
                  </a:rPr>
                  <a:t>3</a:t>
                </a:r>
              </a:p>
            </p:txBody>
          </p:sp>
          <p:sp>
            <p:nvSpPr>
              <p:cNvPr id="15" name="Text Box 19"/>
              <p:cNvSpPr txBox="1">
                <a:spLocks noChangeArrowheads="1"/>
              </p:cNvSpPr>
              <p:nvPr/>
            </p:nvSpPr>
            <p:spPr bwMode="gray">
              <a:xfrm>
                <a:off x="2987675" y="3278188"/>
                <a:ext cx="576078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zh-CN" sz="2400" dirty="0">
                    <a:solidFill>
                      <a:srgbClr val="000000"/>
                    </a:solidFill>
                    <a:latin typeface="NEU-BZ-S92"/>
                    <a:ea typeface="方正书宋_GBK"/>
                    <a:cs typeface="Times New Roman" panose="02020603050405020304" pitchFamily="18" charset="0"/>
                  </a:rPr>
                  <a:t>海上保险合同的主体、客体和内容</a:t>
                </a:r>
                <a:endParaRPr lang="zh-CN" altLang="zh-CN" sz="2400" b="1" dirty="0">
                  <a:solidFill>
                    <a:srgbClr val="000000"/>
                  </a:solidFill>
                </a:endParaRPr>
              </a:p>
            </p:txBody>
          </p:sp>
          <p:sp>
            <p:nvSpPr>
              <p:cNvPr id="16" name="Text Box 20"/>
              <p:cNvSpPr txBox="1">
                <a:spLocks noChangeArrowheads="1"/>
              </p:cNvSpPr>
              <p:nvPr/>
            </p:nvSpPr>
            <p:spPr bwMode="gray">
              <a:xfrm>
                <a:off x="2987675" y="4117975"/>
                <a:ext cx="410527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zh-CN" sz="2400" dirty="0">
                    <a:solidFill>
                      <a:srgbClr val="000000"/>
                    </a:solidFill>
                    <a:latin typeface="NEU-BZ-S92"/>
                    <a:ea typeface="方正书宋_GBK"/>
                    <a:cs typeface="Times New Roman" panose="02020603050405020304" pitchFamily="18" charset="0"/>
                  </a:rPr>
                  <a:t>海上保险合同的基本原则</a:t>
                </a:r>
                <a:endParaRPr lang="zh-CN" altLang="en-US" sz="2400" b="1" dirty="0">
                  <a:solidFill>
                    <a:srgbClr val="000000"/>
                  </a:solidFill>
                </a:endParaRPr>
              </a:p>
            </p:txBody>
          </p:sp>
        </p:grpSp>
        <p:sp>
          <p:nvSpPr>
            <p:cNvPr id="17" name="Line 3"/>
            <p:cNvSpPr>
              <a:spLocks noChangeShapeType="1"/>
            </p:cNvSpPr>
            <p:nvPr/>
          </p:nvSpPr>
          <p:spPr bwMode="gray">
            <a:xfrm>
              <a:off x="2362200" y="5402559"/>
              <a:ext cx="6386264" cy="1291"/>
            </a:xfrm>
            <a:prstGeom prst="line">
              <a:avLst/>
            </a:prstGeom>
            <a:noFill/>
            <a:ln w="25400">
              <a:solidFill>
                <a:schemeClr val="tx1"/>
              </a:solidFill>
              <a:prstDash val="sysDot"/>
              <a:round/>
              <a:headEnd/>
              <a:tailEnd type="oval" w="med" len="med"/>
            </a:ln>
            <a:extLst>
              <a:ext uri="{909E8E84-426E-40DD-AFC4-6F175D3DCCD1}">
                <a14:hiddenFill xmlns:a14="http://schemas.microsoft.com/office/drawing/2010/main">
                  <a:noFill/>
                </a14:hiddenFill>
              </a:ext>
            </a:extLst>
          </p:spPr>
          <p:txBody>
            <a:bodyPr wrap="none" anchor="ctr"/>
            <a:lstStyle/>
            <a:p>
              <a:endParaRPr lang="zh-CN" altLang="en-US" b="1">
                <a:solidFill>
                  <a:srgbClr val="000000"/>
                </a:solidFill>
              </a:endParaRPr>
            </a:p>
          </p:txBody>
        </p:sp>
        <p:sp>
          <p:nvSpPr>
            <p:cNvPr id="18" name="Rectangle 4"/>
            <p:cNvSpPr>
              <a:spLocks noChangeArrowheads="1"/>
            </p:cNvSpPr>
            <p:nvPr/>
          </p:nvSpPr>
          <p:spPr bwMode="gray">
            <a:xfrm rot="3419336">
              <a:off x="2078037" y="4842020"/>
              <a:ext cx="479425" cy="520700"/>
            </a:xfrm>
            <a:prstGeom prst="rect">
              <a:avLst/>
            </a:prstGeom>
            <a:gradFill rotWithShape="1">
              <a:gsLst>
                <a:gs pos="0">
                  <a:schemeClr val="folHlink"/>
                </a:gs>
                <a:gs pos="100000">
                  <a:srgbClr val="434E51"/>
                </a:gs>
              </a:gsLst>
              <a:lin ang="5400000" scaled="1"/>
            </a:gradFill>
            <a:ln w="9525">
              <a:miter lim="800000"/>
              <a:headEnd/>
              <a:tailEnd/>
            </a:ln>
            <a:scene3d>
              <a:camera prst="legacyPerspectiveFront">
                <a:rot lat="0" lon="1500000" rev="0"/>
              </a:camera>
              <a:lightRig rig="legacyFlat4" dir="b"/>
            </a:scene3d>
            <a:sp3d extrusionH="430200" prstMaterial="legacyMatte">
              <a:bevelT w="13500" h="13500" prst="angle"/>
              <a:bevelB w="13500" h="13500" prst="angle"/>
              <a:extrusionClr>
                <a:schemeClr val="folHlink"/>
              </a:extrusionClr>
            </a:sp3d>
          </p:spPr>
          <p:txBody>
            <a:bodyPr rot="10800000" vert="eaVert" wrap="none" anchor="ctr">
              <a:flatTx/>
            </a:bodyPr>
            <a:lstStyle/>
            <a:p>
              <a:pPr>
                <a:defRPr/>
              </a:pPr>
              <a:endParaRPr lang="zh-CN" altLang="en-US" b="1">
                <a:solidFill>
                  <a:srgbClr val="000000"/>
                </a:solidFill>
              </a:endParaRPr>
            </a:p>
          </p:txBody>
        </p:sp>
        <p:sp>
          <p:nvSpPr>
            <p:cNvPr id="20" name="Text Box 5"/>
            <p:cNvSpPr txBox="1">
              <a:spLocks noChangeArrowheads="1"/>
            </p:cNvSpPr>
            <p:nvPr/>
          </p:nvSpPr>
          <p:spPr bwMode="gray">
            <a:xfrm>
              <a:off x="2133600" y="4869160"/>
              <a:ext cx="354013"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en-US" altLang="zh-CN" sz="2400" b="1">
                  <a:solidFill>
                    <a:srgbClr val="FFFFFF"/>
                  </a:solidFill>
                  <a:cs typeface="Arial" pitchFamily="34" charset="0"/>
                </a:rPr>
                <a:t>4</a:t>
              </a:r>
            </a:p>
          </p:txBody>
        </p:sp>
        <p:sp>
          <p:nvSpPr>
            <p:cNvPr id="21" name="Text Box 21"/>
            <p:cNvSpPr txBox="1">
              <a:spLocks noChangeArrowheads="1"/>
            </p:cNvSpPr>
            <p:nvPr/>
          </p:nvSpPr>
          <p:spPr bwMode="gray">
            <a:xfrm>
              <a:off x="2987674" y="4942185"/>
              <a:ext cx="604882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zh-CN" sz="2400" dirty="0">
                  <a:solidFill>
                    <a:srgbClr val="000000"/>
                  </a:solidFill>
                  <a:latin typeface="NEU-BZ-S92"/>
                  <a:ea typeface="方正书宋_GBK"/>
                  <a:cs typeface="Times New Roman" panose="02020603050405020304" pitchFamily="18" charset="0"/>
                </a:rPr>
                <a:t>海上保险合同的订立、变更、转让和终止</a:t>
              </a:r>
              <a:endParaRPr lang="zh-CN" altLang="en-US" sz="2400" b="1" dirty="0">
                <a:solidFill>
                  <a:srgbClr val="000000"/>
                </a:solidFill>
              </a:endParaRPr>
            </a:p>
          </p:txBody>
        </p:sp>
      </p:grpSp>
    </p:spTree>
    <p:extLst>
      <p:ext uri="{BB962C8B-B14F-4D97-AF65-F5344CB8AC3E}">
        <p14:creationId xmlns:p14="http://schemas.microsoft.com/office/powerpoint/2010/main" val="400259853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effectLst/>
              </a:rPr>
              <a:t>第一节　海上保险合同概述</a:t>
            </a:r>
            <a:endParaRPr lang="zh-CN" altLang="en-US" dirty="0"/>
          </a:p>
        </p:txBody>
      </p:sp>
      <p:sp>
        <p:nvSpPr>
          <p:cNvPr id="3" name="内容占位符 2"/>
          <p:cNvSpPr>
            <a:spLocks noGrp="1"/>
          </p:cNvSpPr>
          <p:nvPr>
            <p:ph idx="1"/>
          </p:nvPr>
        </p:nvSpPr>
        <p:spPr/>
        <p:txBody>
          <a:bodyPr/>
          <a:lstStyle/>
          <a:p>
            <a:pPr marL="0" indent="0">
              <a:buNone/>
            </a:pPr>
            <a:r>
              <a:rPr lang="zh-CN" altLang="zh-CN" sz="2600" b="1" dirty="0">
                <a:latin typeface="黑体" panose="02010609060101010101" pitchFamily="49" charset="-122"/>
                <a:ea typeface="黑体" panose="02010609060101010101" pitchFamily="49" charset="-122"/>
              </a:rPr>
              <a:t>一、海上保险合同的定义</a:t>
            </a:r>
          </a:p>
          <a:p>
            <a:r>
              <a:rPr lang="zh-CN" altLang="zh-CN" dirty="0"/>
              <a:t>在海上保险中</a:t>
            </a:r>
            <a:r>
              <a:rPr lang="en-US" altLang="zh-CN" dirty="0"/>
              <a:t>,</a:t>
            </a:r>
            <a:r>
              <a:rPr lang="zh-CN" altLang="zh-CN" dirty="0"/>
              <a:t>保险人与被保险人之间是通过签订书面合同的形式来明确彼此的权利和义务的。这种书面合同形式</a:t>
            </a:r>
            <a:r>
              <a:rPr lang="en-US" altLang="zh-CN" dirty="0"/>
              <a:t>,</a:t>
            </a:r>
            <a:r>
              <a:rPr lang="zh-CN" altLang="zh-CN" dirty="0"/>
              <a:t>称为海上保险合同。</a:t>
            </a:r>
          </a:p>
          <a:p>
            <a:r>
              <a:rPr lang="zh-CN" altLang="zh-CN" dirty="0"/>
              <a:t>海上保险合同就是保险人与被保险人之间订立的在法律上具有约束力的协议</a:t>
            </a:r>
            <a:r>
              <a:rPr lang="en-US" altLang="zh-CN" dirty="0"/>
              <a:t>,</a:t>
            </a:r>
            <a:r>
              <a:rPr lang="zh-CN" altLang="zh-CN" dirty="0"/>
              <a:t>是指在使被保险人按规定缴付保险费以取得保险人在保险标的遭遇约定的海上事故所引起的经济损失和责任时给予补偿的合同。</a:t>
            </a:r>
          </a:p>
          <a:p>
            <a:endParaRPr lang="zh-CN" altLang="en-US" dirty="0"/>
          </a:p>
        </p:txBody>
      </p:sp>
    </p:spTree>
    <p:extLst>
      <p:ext uri="{BB962C8B-B14F-4D97-AF65-F5344CB8AC3E}">
        <p14:creationId xmlns:p14="http://schemas.microsoft.com/office/powerpoint/2010/main" val="271679794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effectLst/>
              </a:rPr>
              <a:t>第一节　海上保险合同概述</a:t>
            </a:r>
            <a:endParaRPr lang="zh-CN" altLang="en-US" dirty="0"/>
          </a:p>
        </p:txBody>
      </p:sp>
      <p:sp>
        <p:nvSpPr>
          <p:cNvPr id="3" name="内容占位符 2"/>
          <p:cNvSpPr>
            <a:spLocks noGrp="1"/>
          </p:cNvSpPr>
          <p:nvPr>
            <p:ph idx="1"/>
          </p:nvPr>
        </p:nvSpPr>
        <p:spPr/>
        <p:txBody>
          <a:bodyPr/>
          <a:lstStyle/>
          <a:p>
            <a:pPr marL="0" indent="0">
              <a:buNone/>
            </a:pPr>
            <a:r>
              <a:rPr lang="zh-CN" altLang="zh-CN" sz="2600" b="1" dirty="0">
                <a:latin typeface="黑体" panose="02010609060101010101" pitchFamily="49" charset="-122"/>
                <a:ea typeface="黑体" panose="02010609060101010101" pitchFamily="49" charset="-122"/>
              </a:rPr>
              <a:t>二、海上保险合同的特征</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一</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一般合同特征</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二</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区别于其他合同的特征</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三</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区别于其他财产保险合同的特征</a:t>
            </a:r>
          </a:p>
          <a:p>
            <a:endParaRPr lang="zh-CN" altLang="en-US" dirty="0"/>
          </a:p>
        </p:txBody>
      </p:sp>
    </p:spTree>
    <p:extLst>
      <p:ext uri="{BB962C8B-B14F-4D97-AF65-F5344CB8AC3E}">
        <p14:creationId xmlns:p14="http://schemas.microsoft.com/office/powerpoint/2010/main" val="185173532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effectLst/>
              </a:rPr>
              <a:t>第二节　海上保险合同的主体、客体和内容</a:t>
            </a:r>
            <a:endParaRPr lang="zh-CN" altLang="en-US" dirty="0"/>
          </a:p>
        </p:txBody>
      </p:sp>
      <p:sp>
        <p:nvSpPr>
          <p:cNvPr id="3" name="内容占位符 2"/>
          <p:cNvSpPr>
            <a:spLocks noGrp="1"/>
          </p:cNvSpPr>
          <p:nvPr>
            <p:ph idx="1"/>
          </p:nvPr>
        </p:nvSpPr>
        <p:spPr/>
        <p:txBody>
          <a:bodyPr/>
          <a:lstStyle/>
          <a:p>
            <a:pPr marL="0" indent="0">
              <a:buNone/>
            </a:pPr>
            <a:r>
              <a:rPr lang="zh-CN" altLang="zh-CN" sz="2600" b="1" dirty="0">
                <a:latin typeface="黑体" panose="02010609060101010101" pitchFamily="49" charset="-122"/>
                <a:ea typeface="黑体" panose="02010609060101010101" pitchFamily="49" charset="-122"/>
              </a:rPr>
              <a:t>一、海上保险合同的主体</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一</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海上保险合同的当事人</a:t>
            </a:r>
          </a:p>
          <a:p>
            <a:r>
              <a:rPr lang="en-US" altLang="zh-CN" dirty="0"/>
              <a:t>1.</a:t>
            </a:r>
            <a:r>
              <a:rPr lang="zh-CN" altLang="zh-CN" dirty="0"/>
              <a:t>保险人</a:t>
            </a:r>
          </a:p>
          <a:p>
            <a:r>
              <a:rPr lang="en-US" altLang="zh-CN" dirty="0"/>
              <a:t>2.</a:t>
            </a:r>
            <a:r>
              <a:rPr lang="zh-CN" altLang="zh-CN" dirty="0" smtClean="0"/>
              <a:t>被保险人</a:t>
            </a:r>
            <a:endParaRPr lang="en-US" altLang="zh-CN" dirty="0" smtClean="0"/>
          </a:p>
          <a:p>
            <a:endParaRPr lang="zh-CN" altLang="zh-CN" sz="800" dirty="0"/>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二</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海上保险合同的中介人</a:t>
            </a:r>
          </a:p>
          <a:p>
            <a:r>
              <a:rPr lang="en-US" altLang="zh-CN" dirty="0"/>
              <a:t>1.</a:t>
            </a:r>
            <a:r>
              <a:rPr lang="zh-CN" altLang="zh-CN" dirty="0"/>
              <a:t>保险代理人</a:t>
            </a:r>
          </a:p>
          <a:p>
            <a:r>
              <a:rPr lang="en-US" altLang="zh-CN" dirty="0"/>
              <a:t>2.</a:t>
            </a:r>
            <a:r>
              <a:rPr lang="zh-CN" altLang="zh-CN" dirty="0"/>
              <a:t>保险经纪人</a:t>
            </a:r>
          </a:p>
          <a:p>
            <a:r>
              <a:rPr lang="en-US" altLang="zh-CN" dirty="0"/>
              <a:t>3.</a:t>
            </a:r>
            <a:r>
              <a:rPr lang="zh-CN" altLang="zh-CN" dirty="0"/>
              <a:t>保险公估人</a:t>
            </a:r>
          </a:p>
          <a:p>
            <a:endParaRPr lang="zh-CN" altLang="en-US" dirty="0"/>
          </a:p>
        </p:txBody>
      </p:sp>
    </p:spTree>
    <p:extLst>
      <p:ext uri="{BB962C8B-B14F-4D97-AF65-F5344CB8AC3E}">
        <p14:creationId xmlns:p14="http://schemas.microsoft.com/office/powerpoint/2010/main" val="38235114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effectLst/>
              </a:rPr>
              <a:t>第二节　海上保险合同的主体、客体和内容</a:t>
            </a:r>
            <a:endParaRPr lang="zh-CN" altLang="en-US" dirty="0"/>
          </a:p>
        </p:txBody>
      </p:sp>
      <p:sp>
        <p:nvSpPr>
          <p:cNvPr id="3" name="内容占位符 2"/>
          <p:cNvSpPr>
            <a:spLocks noGrp="1"/>
          </p:cNvSpPr>
          <p:nvPr>
            <p:ph idx="1"/>
          </p:nvPr>
        </p:nvSpPr>
        <p:spPr/>
        <p:txBody>
          <a:bodyPr/>
          <a:lstStyle/>
          <a:p>
            <a:pPr marL="0" indent="0">
              <a:buNone/>
            </a:pPr>
            <a:r>
              <a:rPr lang="zh-CN" altLang="zh-CN" sz="2600" b="1" dirty="0">
                <a:latin typeface="黑体" panose="02010609060101010101" pitchFamily="49" charset="-122"/>
                <a:ea typeface="黑体" panose="02010609060101010101" pitchFamily="49" charset="-122"/>
              </a:rPr>
              <a:t>二、海上保险合同的客体</a:t>
            </a:r>
          </a:p>
          <a:p>
            <a:r>
              <a:rPr lang="zh-CN" altLang="zh-CN" dirty="0"/>
              <a:t>海上保险合同的客体是指当事人的权利和义务所指向的事物</a:t>
            </a:r>
            <a:r>
              <a:rPr lang="en-US" altLang="zh-CN" dirty="0"/>
              <a:t>,</a:t>
            </a:r>
            <a:r>
              <a:rPr lang="zh-CN" altLang="zh-CN" dirty="0"/>
              <a:t>即在海上保险合同中获得保险保障的对象。</a:t>
            </a:r>
          </a:p>
          <a:p>
            <a:endParaRPr lang="zh-CN" altLang="en-US" dirty="0"/>
          </a:p>
        </p:txBody>
      </p:sp>
    </p:spTree>
    <p:extLst>
      <p:ext uri="{BB962C8B-B14F-4D97-AF65-F5344CB8AC3E}">
        <p14:creationId xmlns:p14="http://schemas.microsoft.com/office/powerpoint/2010/main" val="63805070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effectLst/>
              </a:rPr>
              <a:t>第二节　海上保险合同的主体、客体和内容</a:t>
            </a:r>
            <a:endParaRPr lang="zh-CN" altLang="en-US" dirty="0"/>
          </a:p>
        </p:txBody>
      </p:sp>
      <p:sp>
        <p:nvSpPr>
          <p:cNvPr id="3" name="内容占位符 2"/>
          <p:cNvSpPr>
            <a:spLocks noGrp="1"/>
          </p:cNvSpPr>
          <p:nvPr>
            <p:ph idx="1"/>
          </p:nvPr>
        </p:nvSpPr>
        <p:spPr/>
        <p:txBody>
          <a:bodyPr/>
          <a:lstStyle/>
          <a:p>
            <a:pPr marL="0" indent="0">
              <a:buNone/>
            </a:pPr>
            <a:r>
              <a:rPr lang="zh-CN" altLang="zh-CN" sz="2600" b="1" dirty="0">
                <a:latin typeface="黑体" panose="02010609060101010101" pitchFamily="49" charset="-122"/>
                <a:ea typeface="黑体" panose="02010609060101010101" pitchFamily="49" charset="-122"/>
              </a:rPr>
              <a:t>三、海上保险合同的内容</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一</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保险人名称</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二</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被保险人名称</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三</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保险标的</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四</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保险价值</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五</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保险金额</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六</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保险责任和除外责任</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七</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保险期间</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八</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保险费</a:t>
            </a:r>
          </a:p>
          <a:p>
            <a:endParaRPr lang="zh-CN" altLang="en-US" dirty="0"/>
          </a:p>
        </p:txBody>
      </p:sp>
    </p:spTree>
    <p:extLst>
      <p:ext uri="{BB962C8B-B14F-4D97-AF65-F5344CB8AC3E}">
        <p14:creationId xmlns:p14="http://schemas.microsoft.com/office/powerpoint/2010/main" val="241180592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effectLst/>
              </a:rPr>
              <a:t>第三节　海上保险合同的基本原则</a:t>
            </a:r>
            <a:endParaRPr lang="zh-CN" altLang="en-US" dirty="0"/>
          </a:p>
        </p:txBody>
      </p:sp>
      <p:sp>
        <p:nvSpPr>
          <p:cNvPr id="3" name="内容占位符 2"/>
          <p:cNvSpPr>
            <a:spLocks noGrp="1"/>
          </p:cNvSpPr>
          <p:nvPr>
            <p:ph idx="1"/>
          </p:nvPr>
        </p:nvSpPr>
        <p:spPr/>
        <p:txBody>
          <a:bodyPr/>
          <a:lstStyle/>
          <a:p>
            <a:pPr marL="0" indent="0">
              <a:buNone/>
            </a:pPr>
            <a:r>
              <a:rPr lang="zh-CN" altLang="zh-CN" sz="2600" b="1" dirty="0">
                <a:latin typeface="黑体" panose="02010609060101010101" pitchFamily="49" charset="-122"/>
                <a:ea typeface="黑体" panose="02010609060101010101" pitchFamily="49" charset="-122"/>
              </a:rPr>
              <a:t>一、最大诚信原则</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一</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最大诚信原则的基本内容</a:t>
            </a:r>
          </a:p>
          <a:p>
            <a:r>
              <a:rPr lang="en-US" altLang="zh-CN" dirty="0"/>
              <a:t>1.</a:t>
            </a:r>
            <a:r>
              <a:rPr lang="zh-CN" altLang="zh-CN" dirty="0"/>
              <a:t>告知</a:t>
            </a:r>
          </a:p>
          <a:p>
            <a:r>
              <a:rPr lang="en-US" altLang="zh-CN" dirty="0"/>
              <a:t>2.</a:t>
            </a:r>
            <a:r>
              <a:rPr lang="zh-CN" altLang="zh-CN" dirty="0"/>
              <a:t>保证</a:t>
            </a:r>
          </a:p>
          <a:p>
            <a:r>
              <a:rPr lang="en-US" altLang="zh-CN" dirty="0"/>
              <a:t>3.</a:t>
            </a:r>
            <a:r>
              <a:rPr lang="zh-CN" altLang="zh-CN" dirty="0"/>
              <a:t>如实说明义务</a:t>
            </a:r>
          </a:p>
          <a:p>
            <a:r>
              <a:rPr lang="en-US" altLang="zh-CN" dirty="0"/>
              <a:t>4.</a:t>
            </a:r>
            <a:r>
              <a:rPr lang="zh-CN" altLang="zh-CN" dirty="0"/>
              <a:t>弃权与禁止反</a:t>
            </a:r>
            <a:r>
              <a:rPr lang="zh-CN" altLang="zh-CN" dirty="0" smtClean="0"/>
              <a:t>言</a:t>
            </a:r>
            <a:endParaRPr lang="en-US" altLang="zh-CN" dirty="0" smtClean="0"/>
          </a:p>
          <a:p>
            <a:endParaRPr lang="zh-CN" altLang="zh-CN" sz="100" dirty="0"/>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二</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违反最大诚信原则的处理</a:t>
            </a:r>
          </a:p>
          <a:p>
            <a:r>
              <a:rPr lang="en-US" altLang="zh-CN" dirty="0"/>
              <a:t>1.</a:t>
            </a:r>
            <a:r>
              <a:rPr lang="zh-CN" altLang="zh-CN" dirty="0"/>
              <a:t>违反告知义务的法律责任</a:t>
            </a:r>
          </a:p>
          <a:p>
            <a:r>
              <a:rPr lang="en-US" altLang="zh-CN" dirty="0"/>
              <a:t>2.</a:t>
            </a:r>
            <a:r>
              <a:rPr lang="zh-CN" altLang="zh-CN" dirty="0"/>
              <a:t>违反保证的处理</a:t>
            </a:r>
          </a:p>
          <a:p>
            <a:endParaRPr lang="zh-CN" altLang="en-US" dirty="0"/>
          </a:p>
        </p:txBody>
      </p:sp>
    </p:spTree>
    <p:extLst>
      <p:ext uri="{BB962C8B-B14F-4D97-AF65-F5344CB8AC3E}">
        <p14:creationId xmlns:p14="http://schemas.microsoft.com/office/powerpoint/2010/main" val="333764173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effectLst/>
              </a:rPr>
              <a:t>第三节　海上保险合同的基本原则</a:t>
            </a:r>
            <a:endParaRPr lang="zh-CN" altLang="en-US" dirty="0"/>
          </a:p>
        </p:txBody>
      </p:sp>
      <p:sp>
        <p:nvSpPr>
          <p:cNvPr id="3" name="内容占位符 2"/>
          <p:cNvSpPr>
            <a:spLocks noGrp="1"/>
          </p:cNvSpPr>
          <p:nvPr>
            <p:ph idx="1"/>
          </p:nvPr>
        </p:nvSpPr>
        <p:spPr/>
        <p:txBody>
          <a:bodyPr/>
          <a:lstStyle/>
          <a:p>
            <a:pPr marL="0" indent="0">
              <a:buNone/>
            </a:pPr>
            <a:r>
              <a:rPr lang="zh-CN" altLang="zh-CN" sz="2600" b="1" dirty="0">
                <a:latin typeface="黑体" panose="02010609060101010101" pitchFamily="49" charset="-122"/>
                <a:ea typeface="黑体" panose="02010609060101010101" pitchFamily="49" charset="-122"/>
              </a:rPr>
              <a:t>二、保险利益原则</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一</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海上保险保险利益的特点</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二</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保险利益原则在海上保险合同中的适用时效</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三</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海上保险合同中保险利益的具体认定</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四</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保险利益的转让与海上保险合同的效力</a:t>
            </a:r>
          </a:p>
          <a:p>
            <a:endParaRPr lang="zh-CN" altLang="en-US" dirty="0"/>
          </a:p>
        </p:txBody>
      </p:sp>
    </p:spTree>
    <p:extLst>
      <p:ext uri="{BB962C8B-B14F-4D97-AF65-F5344CB8AC3E}">
        <p14:creationId xmlns:p14="http://schemas.microsoft.com/office/powerpoint/2010/main" val="2728211865"/>
      </p:ext>
    </p:extLst>
  </p:cSld>
  <p:clrMapOvr>
    <a:masterClrMapping/>
  </p:clrMapOvr>
</p:sld>
</file>

<file path=ppt/theme/theme1.xml><?xml version="1.0" encoding="utf-8"?>
<a:theme xmlns:a="http://schemas.openxmlformats.org/drawingml/2006/main" name="默认设计模板">
  <a:themeElements>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默认设计模板">
      <a:majorFont>
        <a:latin typeface="Arial"/>
        <a:ea typeface="华文中宋"/>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默认设计模板">
  <a:themeElements>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默认设计模板">
      <a:majorFont>
        <a:latin typeface="Arial"/>
        <a:ea typeface="GungsuhChe"/>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544</TotalTime>
  <Words>877</Words>
  <Application>Microsoft Office PowerPoint</Application>
  <PresentationFormat>全屏显示(4:3)</PresentationFormat>
  <Paragraphs>105</Paragraphs>
  <Slides>15</Slides>
  <Notes>0</Notes>
  <HiddenSlides>0</HiddenSlides>
  <MMClips>0</MMClips>
  <ScaleCrop>false</ScaleCrop>
  <HeadingPairs>
    <vt:vector size="6" baseType="variant">
      <vt:variant>
        <vt:lpstr>已用的字体</vt:lpstr>
      </vt:variant>
      <vt:variant>
        <vt:i4>13</vt:i4>
      </vt:variant>
      <vt:variant>
        <vt:lpstr>主题</vt:lpstr>
      </vt:variant>
      <vt:variant>
        <vt:i4>2</vt:i4>
      </vt:variant>
      <vt:variant>
        <vt:lpstr>幻灯片标题</vt:lpstr>
      </vt:variant>
      <vt:variant>
        <vt:i4>15</vt:i4>
      </vt:variant>
    </vt:vector>
  </HeadingPairs>
  <TitlesOfParts>
    <vt:vector size="30" baseType="lpstr">
      <vt:lpstr>GungsuhChe</vt:lpstr>
      <vt:lpstr>NEU-BZ-S92</vt:lpstr>
      <vt:lpstr>方正书宋_GBK</vt:lpstr>
      <vt:lpstr>黑体</vt:lpstr>
      <vt:lpstr>华文细黑</vt:lpstr>
      <vt:lpstr>华文中宋</vt:lpstr>
      <vt:lpstr>楷体</vt:lpstr>
      <vt:lpstr>宋体</vt:lpstr>
      <vt:lpstr>微软雅黑</vt:lpstr>
      <vt:lpstr>Arial</vt:lpstr>
      <vt:lpstr>Calibri</vt:lpstr>
      <vt:lpstr>Times New Roman</vt:lpstr>
      <vt:lpstr>Wingdings</vt:lpstr>
      <vt:lpstr>默认设计模板</vt:lpstr>
      <vt:lpstr>1_默认设计模板</vt:lpstr>
      <vt:lpstr>PowerPoint 演示文稿</vt:lpstr>
      <vt:lpstr>                                目     录</vt:lpstr>
      <vt:lpstr>第一节　海上保险合同概述</vt:lpstr>
      <vt:lpstr>第一节　海上保险合同概述</vt:lpstr>
      <vt:lpstr>第二节　海上保险合同的主体、客体和内容</vt:lpstr>
      <vt:lpstr>第二节　海上保险合同的主体、客体和内容</vt:lpstr>
      <vt:lpstr>第二节　海上保险合同的主体、客体和内容</vt:lpstr>
      <vt:lpstr>第三节　海上保险合同的基本原则</vt:lpstr>
      <vt:lpstr>第三节　海上保险合同的基本原则</vt:lpstr>
      <vt:lpstr>第三节　海上保险合同的基本原则</vt:lpstr>
      <vt:lpstr>第三节　海上保险合同的基本原则</vt:lpstr>
      <vt:lpstr>第四节　海上保险合同的订立、变更、转让和终止</vt:lpstr>
      <vt:lpstr>第四节　海上保险合同的订立、变更、转让和终止</vt:lpstr>
      <vt:lpstr>第四节　海上保险合同的订立、变更、转让和终止</vt:lpstr>
      <vt:lpstr>第四节　海上保险合同的订立、变更、转让和终止</vt:lpstr>
    </vt:vector>
  </TitlesOfParts>
  <Company>ZETA GROUP</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Bu Jianguo</dc:creator>
  <cp:lastModifiedBy>Admin</cp:lastModifiedBy>
  <cp:revision>68</cp:revision>
  <dcterms:created xsi:type="dcterms:W3CDTF">2013-12-29T13:29:00Z</dcterms:created>
  <dcterms:modified xsi:type="dcterms:W3CDTF">2017-03-05T03:26:01Z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2052-10.1.0.5554</vt:lpwstr>
  </property>
</Properties>
</file>